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3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Reunion</a:t>
            </a:r>
            <a:r>
              <a:rPr lang="fr-FR" dirty="0" smtClean="0"/>
              <a:t> 16/03/21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460" y="1123837"/>
            <a:ext cx="7398815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79581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3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Cadre</vt:lpstr>
      <vt:lpstr>Reunion 16/03/21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16/03/21</dc:title>
  <dc:creator>RAMEL Sophie</dc:creator>
  <cp:lastModifiedBy>RAMEL Sophie</cp:lastModifiedBy>
  <cp:revision>1</cp:revision>
  <dcterms:created xsi:type="dcterms:W3CDTF">2021-10-04T15:34:00Z</dcterms:created>
  <dcterms:modified xsi:type="dcterms:W3CDTF">2021-10-04T15:37:27Z</dcterms:modified>
</cp:coreProperties>
</file>