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1" r:id="rId1"/>
    <p:sldMasterId id="2147483656" r:id="rId2"/>
    <p:sldMasterId id="2147483654" r:id="rId3"/>
  </p:sldMasterIdLst>
  <p:sldIdLst>
    <p:sldId id="270" r:id="rId4"/>
    <p:sldId id="272" r:id="rId5"/>
    <p:sldId id="292" r:id="rId6"/>
    <p:sldId id="273" r:id="rId7"/>
    <p:sldId id="290" r:id="rId8"/>
    <p:sldId id="277" r:id="rId9"/>
    <p:sldId id="355" r:id="rId10"/>
    <p:sldId id="317" r:id="rId11"/>
    <p:sldId id="271" r:id="rId12"/>
    <p:sldId id="308" r:id="rId13"/>
    <p:sldId id="305" r:id="rId14"/>
    <p:sldId id="363" r:id="rId15"/>
    <p:sldId id="364" r:id="rId16"/>
    <p:sldId id="365" r:id="rId17"/>
    <p:sldId id="298" r:id="rId18"/>
    <p:sldId id="361" r:id="rId19"/>
    <p:sldId id="275" r:id="rId20"/>
    <p:sldId id="276" r:id="rId21"/>
    <p:sldId id="257" r:id="rId22"/>
    <p:sldId id="258" r:id="rId23"/>
    <p:sldId id="259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36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4779" autoAdjust="0"/>
    <p:restoredTop sz="94660"/>
  </p:normalViewPr>
  <p:slideViewPr>
    <p:cSldViewPr snapToGrid="0" showGuides="1">
      <p:cViewPr varScale="1">
        <p:scale>
          <a:sx n="72" d="100"/>
          <a:sy n="72" d="100"/>
        </p:scale>
        <p:origin x="408" y="78"/>
      </p:cViewPr>
      <p:guideLst>
        <p:guide orient="horz" pos="2136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tableStyles" Target="tableStyle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548632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415095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그림 개체 틀 2">
            <a:extLst>
              <a:ext uri="{FF2B5EF4-FFF2-40B4-BE49-F238E27FC236}">
                <a16:creationId xmlns:a16="http://schemas.microsoft.com/office/drawing/2014/main" xmlns="" id="{C70177A7-4E03-44B8-A2CB-D0A1D4726718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905524" y="1684641"/>
            <a:ext cx="2268000" cy="1986288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accent1"/>
            </a:solidFill>
          </a:ln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7" name="그림 개체 틀 2">
            <a:extLst>
              <a:ext uri="{FF2B5EF4-FFF2-40B4-BE49-F238E27FC236}">
                <a16:creationId xmlns:a16="http://schemas.microsoft.com/office/drawing/2014/main" xmlns="" id="{B90BA5AE-2490-419A-9546-402D02F0F430}"/>
              </a:ext>
            </a:extLst>
          </p:cNvPr>
          <p:cNvSpPr>
            <a:spLocks noGrp="1"/>
          </p:cNvSpPr>
          <p:nvPr>
            <p:ph type="pic" sz="quarter" idx="33" hasCustomPrompt="1"/>
          </p:nvPr>
        </p:nvSpPr>
        <p:spPr>
          <a:xfrm>
            <a:off x="3603313" y="1684641"/>
            <a:ext cx="2268000" cy="1986288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accent2"/>
            </a:solidFill>
          </a:ln>
        </p:spPr>
        <p:txBody>
          <a:bodyPr anchor="ctr"/>
          <a:lstStyle>
            <a:lvl1pPr algn="ctr">
              <a:lnSpc>
                <a:spcPct val="100000"/>
              </a:lnSpc>
              <a:def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indent="0" algn="ctr">
              <a:buNone/>
            </a:pPr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12" name="그림 개체 틀 2">
            <a:extLst>
              <a:ext uri="{FF2B5EF4-FFF2-40B4-BE49-F238E27FC236}">
                <a16:creationId xmlns:a16="http://schemas.microsoft.com/office/drawing/2014/main" xmlns="" id="{7F9885DB-8EEC-4DEC-B04E-A35EA931C0FC}"/>
              </a:ext>
            </a:extLst>
          </p:cNvPr>
          <p:cNvSpPr>
            <a:spLocks noGrp="1"/>
          </p:cNvSpPr>
          <p:nvPr>
            <p:ph type="pic" sz="quarter" idx="38" hasCustomPrompt="1"/>
          </p:nvPr>
        </p:nvSpPr>
        <p:spPr>
          <a:xfrm>
            <a:off x="6301102" y="1684641"/>
            <a:ext cx="2268000" cy="1986288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accent3"/>
            </a:solidFill>
          </a:ln>
        </p:spPr>
        <p:txBody>
          <a:bodyPr anchor="ctr"/>
          <a:lstStyle>
            <a:lvl1pPr algn="ctr">
              <a:lnSpc>
                <a:spcPct val="100000"/>
              </a:lnSpc>
              <a:def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indent="0" algn="ctr">
              <a:buNone/>
            </a:pPr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13" name="그림 개체 틀 2">
            <a:extLst>
              <a:ext uri="{FF2B5EF4-FFF2-40B4-BE49-F238E27FC236}">
                <a16:creationId xmlns:a16="http://schemas.microsoft.com/office/drawing/2014/main" xmlns="" id="{F8820DFE-35B9-44E0-883B-A21DCD7C7503}"/>
              </a:ext>
            </a:extLst>
          </p:cNvPr>
          <p:cNvSpPr>
            <a:spLocks noGrp="1"/>
          </p:cNvSpPr>
          <p:nvPr>
            <p:ph type="pic" sz="quarter" idx="43" hasCustomPrompt="1"/>
          </p:nvPr>
        </p:nvSpPr>
        <p:spPr>
          <a:xfrm>
            <a:off x="9016308" y="1684641"/>
            <a:ext cx="2268000" cy="1986288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accent4"/>
            </a:solidFill>
          </a:ln>
        </p:spPr>
        <p:txBody>
          <a:bodyPr anchor="ctr"/>
          <a:lstStyle>
            <a:lvl1pPr algn="ctr">
              <a:lnSpc>
                <a:spcPct val="100000"/>
              </a:lnSpc>
              <a:def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indent="0" algn="ctr">
              <a:buNone/>
            </a:pPr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22" name="Text Placeholder 9">
            <a:extLst>
              <a:ext uri="{FF2B5EF4-FFF2-40B4-BE49-F238E27FC236}">
                <a16:creationId xmlns:a16="http://schemas.microsoft.com/office/drawing/2014/main" xmlns="" id="{4111A57B-317A-41FC-8D5B-458B4DA86DA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xmlns="" id="{6B03E213-D4DF-4EF0-9F61-659F284976AB}"/>
              </a:ext>
            </a:extLst>
          </p:cNvPr>
          <p:cNvGrpSpPr/>
          <p:nvPr userDrawn="1"/>
        </p:nvGrpSpPr>
        <p:grpSpPr>
          <a:xfrm flipV="1">
            <a:off x="0" y="6589394"/>
            <a:ext cx="12207240" cy="169545"/>
            <a:chOff x="0" y="6646544"/>
            <a:chExt cx="9003886" cy="169545"/>
          </a:xfrm>
        </p:grpSpPr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xmlns="" id="{EA3FE02D-42B7-4C9D-8A1E-1D89D526B2CE}"/>
                </a:ext>
              </a:extLst>
            </p:cNvPr>
            <p:cNvSpPr/>
            <p:nvPr userDrawn="1"/>
          </p:nvSpPr>
          <p:spPr>
            <a:xfrm>
              <a:off x="0" y="6724649"/>
              <a:ext cx="9003886" cy="9144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xmlns="" id="{98D5CB49-7A8E-4E79-8B3F-4B08186A005B}"/>
                </a:ext>
              </a:extLst>
            </p:cNvPr>
            <p:cNvSpPr/>
            <p:nvPr userDrawn="1"/>
          </p:nvSpPr>
          <p:spPr>
            <a:xfrm>
              <a:off x="0" y="6646544"/>
              <a:ext cx="9003886" cy="9144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5" name="Rectangle 24">
            <a:extLst>
              <a:ext uri="{FF2B5EF4-FFF2-40B4-BE49-F238E27FC236}">
                <a16:creationId xmlns:a16="http://schemas.microsoft.com/office/drawing/2014/main" xmlns="" id="{3D770D03-D2D1-48C9-8D60-8B6B995F4025}"/>
              </a:ext>
            </a:extLst>
          </p:cNvPr>
          <p:cNvSpPr/>
          <p:nvPr userDrawn="1"/>
        </p:nvSpPr>
        <p:spPr>
          <a:xfrm>
            <a:off x="9162634" y="6483782"/>
            <a:ext cx="2800767" cy="3657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Living Sports Healthy Life</a:t>
            </a:r>
          </a:p>
        </p:txBody>
      </p:sp>
    </p:spTree>
    <p:extLst>
      <p:ext uri="{BB962C8B-B14F-4D97-AF65-F5344CB8AC3E}">
        <p14:creationId xmlns:p14="http://schemas.microsoft.com/office/powerpoint/2010/main" val="408708828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막힌 원호 14">
            <a:extLst>
              <a:ext uri="{FF2B5EF4-FFF2-40B4-BE49-F238E27FC236}">
                <a16:creationId xmlns:a16="http://schemas.microsoft.com/office/drawing/2014/main" xmlns="" id="{8BBD93FA-C902-44BC-A5BA-59A5998BE45C}"/>
              </a:ext>
            </a:extLst>
          </p:cNvPr>
          <p:cNvSpPr/>
          <p:nvPr userDrawn="1"/>
        </p:nvSpPr>
        <p:spPr>
          <a:xfrm>
            <a:off x="4093892" y="1736269"/>
            <a:ext cx="3960000" cy="3960000"/>
          </a:xfrm>
          <a:prstGeom prst="blockArc">
            <a:avLst>
              <a:gd name="adj1" fmla="val 13812800"/>
              <a:gd name="adj2" fmla="val 7644143"/>
              <a:gd name="adj3" fmla="val 1399"/>
            </a:avLst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grpSp>
        <p:nvGrpSpPr>
          <p:cNvPr id="11" name="Graphic 14">
            <a:extLst>
              <a:ext uri="{FF2B5EF4-FFF2-40B4-BE49-F238E27FC236}">
                <a16:creationId xmlns:a16="http://schemas.microsoft.com/office/drawing/2014/main" xmlns="" id="{2E342667-10AA-49D5-AE1F-137CD2CCB9D7}"/>
              </a:ext>
            </a:extLst>
          </p:cNvPr>
          <p:cNvGrpSpPr/>
          <p:nvPr userDrawn="1"/>
        </p:nvGrpSpPr>
        <p:grpSpPr>
          <a:xfrm>
            <a:off x="580088" y="2156930"/>
            <a:ext cx="4675576" cy="3677420"/>
            <a:chOff x="2444748" y="555045"/>
            <a:chExt cx="7282048" cy="5727454"/>
          </a:xfrm>
        </p:grpSpPr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xmlns="" id="{6C9C1B7D-C3CE-418C-9D63-709049FC27E0}"/>
                </a:ext>
              </a:extLst>
            </p:cNvPr>
            <p:cNvSpPr/>
            <p:nvPr/>
          </p:nvSpPr>
          <p:spPr>
            <a:xfrm>
              <a:off x="4964693" y="5443837"/>
              <a:ext cx="2168250" cy="818208"/>
            </a:xfrm>
            <a:custGeom>
              <a:avLst/>
              <a:gdLst>
                <a:gd name="connsiteX0" fmla="*/ 1941333 w 2168250"/>
                <a:gd name="connsiteY0" fmla="*/ 525699 h 818207"/>
                <a:gd name="connsiteX1" fmla="*/ 1785874 w 2168250"/>
                <a:gd name="connsiteY1" fmla="*/ 30683 h 818207"/>
                <a:gd name="connsiteX2" fmla="*/ 1114943 w 2168250"/>
                <a:gd name="connsiteY2" fmla="*/ 30683 h 818207"/>
                <a:gd name="connsiteX3" fmla="*/ 1065851 w 2168250"/>
                <a:gd name="connsiteY3" fmla="*/ 30683 h 818207"/>
                <a:gd name="connsiteX4" fmla="*/ 390830 w 2168250"/>
                <a:gd name="connsiteY4" fmla="*/ 30683 h 818207"/>
                <a:gd name="connsiteX5" fmla="*/ 235370 w 2168250"/>
                <a:gd name="connsiteY5" fmla="*/ 525699 h 818207"/>
                <a:gd name="connsiteX6" fmla="*/ 259916 w 2168250"/>
                <a:gd name="connsiteY6" fmla="*/ 816162 h 818207"/>
                <a:gd name="connsiteX7" fmla="*/ 1065851 w 2168250"/>
                <a:gd name="connsiteY7" fmla="*/ 816162 h 818207"/>
                <a:gd name="connsiteX8" fmla="*/ 1114943 w 2168250"/>
                <a:gd name="connsiteY8" fmla="*/ 816162 h 818207"/>
                <a:gd name="connsiteX9" fmla="*/ 1920878 w 2168250"/>
                <a:gd name="connsiteY9" fmla="*/ 816162 h 818207"/>
                <a:gd name="connsiteX10" fmla="*/ 1941333 w 2168250"/>
                <a:gd name="connsiteY10" fmla="*/ 525699 h 8182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168250" h="818207">
                  <a:moveTo>
                    <a:pt x="1941333" y="525699"/>
                  </a:moveTo>
                  <a:cubicBezTo>
                    <a:pt x="1789965" y="370239"/>
                    <a:pt x="1785874" y="30683"/>
                    <a:pt x="1785874" y="30683"/>
                  </a:cubicBezTo>
                  <a:lnTo>
                    <a:pt x="1114943" y="30683"/>
                  </a:lnTo>
                  <a:lnTo>
                    <a:pt x="1065851" y="30683"/>
                  </a:lnTo>
                  <a:lnTo>
                    <a:pt x="390830" y="30683"/>
                  </a:lnTo>
                  <a:cubicBezTo>
                    <a:pt x="390830" y="30683"/>
                    <a:pt x="386739" y="366148"/>
                    <a:pt x="235370" y="525699"/>
                  </a:cubicBezTo>
                  <a:cubicBezTo>
                    <a:pt x="84002" y="681158"/>
                    <a:pt x="-149188" y="816162"/>
                    <a:pt x="259916" y="816162"/>
                  </a:cubicBezTo>
                  <a:cubicBezTo>
                    <a:pt x="587199" y="816162"/>
                    <a:pt x="939029" y="816162"/>
                    <a:pt x="1065851" y="816162"/>
                  </a:cubicBezTo>
                  <a:cubicBezTo>
                    <a:pt x="1098579" y="816162"/>
                    <a:pt x="1114943" y="816162"/>
                    <a:pt x="1114943" y="816162"/>
                  </a:cubicBezTo>
                  <a:cubicBezTo>
                    <a:pt x="1245857" y="816162"/>
                    <a:pt x="1597686" y="816162"/>
                    <a:pt x="1920878" y="816162"/>
                  </a:cubicBezTo>
                  <a:cubicBezTo>
                    <a:pt x="2329982" y="816162"/>
                    <a:pt x="2092702" y="681158"/>
                    <a:pt x="1941333" y="525699"/>
                  </a:cubicBezTo>
                  <a:close/>
                </a:path>
              </a:pathLst>
            </a:custGeom>
            <a:gradFill>
              <a:gsLst>
                <a:gs pos="0">
                  <a:schemeClr val="bg1">
                    <a:lumMod val="75000"/>
                  </a:schemeClr>
                </a:gs>
                <a:gs pos="53000">
                  <a:schemeClr val="bg1">
                    <a:lumMod val="85000"/>
                  </a:schemeClr>
                </a:gs>
                <a:gs pos="83000">
                  <a:schemeClr val="bg1">
                    <a:lumMod val="7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6200000" scaled="0"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xmlns="" id="{66DD3A80-9D01-4A09-9582-D2AE8F633F6D}"/>
                </a:ext>
              </a:extLst>
            </p:cNvPr>
            <p:cNvSpPr/>
            <p:nvPr/>
          </p:nvSpPr>
          <p:spPr>
            <a:xfrm>
              <a:off x="2444748" y="555045"/>
              <a:ext cx="7282048" cy="4950157"/>
            </a:xfrm>
            <a:custGeom>
              <a:avLst/>
              <a:gdLst>
                <a:gd name="connsiteX0" fmla="*/ 7038632 w 7282048"/>
                <a:gd name="connsiteY0" fmla="*/ 30683 h 4950157"/>
                <a:gd name="connsiteX1" fmla="*/ 3704436 w 7282048"/>
                <a:gd name="connsiteY1" fmla="*/ 30683 h 4950157"/>
                <a:gd name="connsiteX2" fmla="*/ 3589886 w 7282048"/>
                <a:gd name="connsiteY2" fmla="*/ 30683 h 4950157"/>
                <a:gd name="connsiteX3" fmla="*/ 259781 w 7282048"/>
                <a:gd name="connsiteY3" fmla="*/ 30683 h 4950157"/>
                <a:gd name="connsiteX4" fmla="*/ 30683 w 7282048"/>
                <a:gd name="connsiteY4" fmla="*/ 259781 h 4950157"/>
                <a:gd name="connsiteX5" fmla="*/ 30683 w 7282048"/>
                <a:gd name="connsiteY5" fmla="*/ 4698558 h 4950157"/>
                <a:gd name="connsiteX6" fmla="*/ 239326 w 7282048"/>
                <a:gd name="connsiteY6" fmla="*/ 4931748 h 4950157"/>
                <a:gd name="connsiteX7" fmla="*/ 7042723 w 7282048"/>
                <a:gd name="connsiteY7" fmla="*/ 4931748 h 4950157"/>
                <a:gd name="connsiteX8" fmla="*/ 7251366 w 7282048"/>
                <a:gd name="connsiteY8" fmla="*/ 4698558 h 4950157"/>
                <a:gd name="connsiteX9" fmla="*/ 7251366 w 7282048"/>
                <a:gd name="connsiteY9" fmla="*/ 259781 h 4950157"/>
                <a:gd name="connsiteX10" fmla="*/ 7038632 w 7282048"/>
                <a:gd name="connsiteY10" fmla="*/ 30683 h 4950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282048" h="4950157">
                  <a:moveTo>
                    <a:pt x="7038632" y="30683"/>
                  </a:moveTo>
                  <a:lnTo>
                    <a:pt x="3704436" y="30683"/>
                  </a:lnTo>
                  <a:lnTo>
                    <a:pt x="3589886" y="30683"/>
                  </a:lnTo>
                  <a:lnTo>
                    <a:pt x="259781" y="30683"/>
                  </a:lnTo>
                  <a:cubicBezTo>
                    <a:pt x="141141" y="30683"/>
                    <a:pt x="30683" y="128868"/>
                    <a:pt x="30683" y="259781"/>
                  </a:cubicBezTo>
                  <a:lnTo>
                    <a:pt x="30683" y="4698558"/>
                  </a:lnTo>
                  <a:cubicBezTo>
                    <a:pt x="30683" y="4829472"/>
                    <a:pt x="124777" y="4931748"/>
                    <a:pt x="239326" y="4931748"/>
                  </a:cubicBezTo>
                  <a:lnTo>
                    <a:pt x="7042723" y="4931748"/>
                  </a:lnTo>
                  <a:cubicBezTo>
                    <a:pt x="7157272" y="4931748"/>
                    <a:pt x="7251366" y="4825380"/>
                    <a:pt x="7251366" y="4698558"/>
                  </a:cubicBezTo>
                  <a:lnTo>
                    <a:pt x="7251366" y="259781"/>
                  </a:lnTo>
                  <a:cubicBezTo>
                    <a:pt x="7251366" y="128868"/>
                    <a:pt x="7157272" y="30683"/>
                    <a:pt x="7038632" y="30683"/>
                  </a:cubicBezTo>
                  <a:close/>
                </a:path>
              </a:pathLst>
            </a:custGeom>
            <a:solidFill>
              <a:srgbClr val="99999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xmlns="" id="{1BDD594B-BBD5-43B3-A91A-753123B90D57}"/>
                </a:ext>
              </a:extLst>
            </p:cNvPr>
            <p:cNvSpPr/>
            <p:nvPr/>
          </p:nvSpPr>
          <p:spPr>
            <a:xfrm>
              <a:off x="8706599" y="5435655"/>
              <a:ext cx="490925" cy="81821"/>
            </a:xfrm>
            <a:custGeom>
              <a:avLst/>
              <a:gdLst>
                <a:gd name="connsiteX0" fmla="*/ 32212 w 490924"/>
                <a:gd name="connsiteY0" fmla="*/ 30683 h 81820"/>
                <a:gd name="connsiteX1" fmla="*/ 64939 w 490924"/>
                <a:gd name="connsiteY1" fmla="*/ 71593 h 81820"/>
                <a:gd name="connsiteX2" fmla="*/ 461771 w 490924"/>
                <a:gd name="connsiteY2" fmla="*/ 71593 h 81820"/>
                <a:gd name="connsiteX3" fmla="*/ 498590 w 490924"/>
                <a:gd name="connsiteY3" fmla="*/ 30683 h 81820"/>
                <a:gd name="connsiteX4" fmla="*/ 32212 w 490924"/>
                <a:gd name="connsiteY4" fmla="*/ 30683 h 818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90924" h="81820">
                  <a:moveTo>
                    <a:pt x="32212" y="30683"/>
                  </a:moveTo>
                  <a:cubicBezTo>
                    <a:pt x="32212" y="30683"/>
                    <a:pt x="19938" y="67502"/>
                    <a:pt x="64939" y="71593"/>
                  </a:cubicBezTo>
                  <a:lnTo>
                    <a:pt x="461771" y="71593"/>
                  </a:lnTo>
                  <a:cubicBezTo>
                    <a:pt x="461771" y="71593"/>
                    <a:pt x="502681" y="75684"/>
                    <a:pt x="498590" y="30683"/>
                  </a:cubicBezTo>
                  <a:lnTo>
                    <a:pt x="32212" y="30683"/>
                  </a:lnTo>
                  <a:close/>
                </a:path>
              </a:pathLst>
            </a:custGeom>
            <a:solidFill>
              <a:srgbClr val="99999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xmlns="" id="{E2315B81-0243-4AF0-8FD9-D9F2016F5FC0}"/>
                </a:ext>
              </a:extLst>
            </p:cNvPr>
            <p:cNvSpPr/>
            <p:nvPr/>
          </p:nvSpPr>
          <p:spPr>
            <a:xfrm>
              <a:off x="2481568" y="595956"/>
              <a:ext cx="7200228" cy="4336501"/>
            </a:xfrm>
            <a:custGeom>
              <a:avLst/>
              <a:gdLst>
                <a:gd name="connsiteX0" fmla="*/ 6973175 w 7200227"/>
                <a:gd name="connsiteY0" fmla="*/ 30683 h 4336501"/>
                <a:gd name="connsiteX1" fmla="*/ 3671707 w 7200227"/>
                <a:gd name="connsiteY1" fmla="*/ 30683 h 4336501"/>
                <a:gd name="connsiteX2" fmla="*/ 3561249 w 7200227"/>
                <a:gd name="connsiteY2" fmla="*/ 30683 h 4336501"/>
                <a:gd name="connsiteX3" fmla="*/ 259781 w 7200227"/>
                <a:gd name="connsiteY3" fmla="*/ 30683 h 4336501"/>
                <a:gd name="connsiteX4" fmla="*/ 30683 w 7200227"/>
                <a:gd name="connsiteY4" fmla="*/ 231144 h 4336501"/>
                <a:gd name="connsiteX5" fmla="*/ 30683 w 7200227"/>
                <a:gd name="connsiteY5" fmla="*/ 4330365 h 4336501"/>
                <a:gd name="connsiteX6" fmla="*/ 7185909 w 7200227"/>
                <a:gd name="connsiteY6" fmla="*/ 4330365 h 4336501"/>
                <a:gd name="connsiteX7" fmla="*/ 7185909 w 7200227"/>
                <a:gd name="connsiteY7" fmla="*/ 231144 h 4336501"/>
                <a:gd name="connsiteX8" fmla="*/ 6973175 w 7200227"/>
                <a:gd name="connsiteY8" fmla="*/ 30683 h 4336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200227" h="4336501">
                  <a:moveTo>
                    <a:pt x="6973175" y="30683"/>
                  </a:moveTo>
                  <a:lnTo>
                    <a:pt x="3671707" y="30683"/>
                  </a:lnTo>
                  <a:lnTo>
                    <a:pt x="3561249" y="30683"/>
                  </a:lnTo>
                  <a:lnTo>
                    <a:pt x="259781" y="30683"/>
                  </a:lnTo>
                  <a:cubicBezTo>
                    <a:pt x="141141" y="30683"/>
                    <a:pt x="30683" y="112504"/>
                    <a:pt x="30683" y="231144"/>
                  </a:cubicBezTo>
                  <a:lnTo>
                    <a:pt x="30683" y="4330365"/>
                  </a:lnTo>
                  <a:lnTo>
                    <a:pt x="7185909" y="4330365"/>
                  </a:lnTo>
                  <a:lnTo>
                    <a:pt x="7185909" y="231144"/>
                  </a:lnTo>
                  <a:cubicBezTo>
                    <a:pt x="7185909" y="112504"/>
                    <a:pt x="7091815" y="30683"/>
                    <a:pt x="6973175" y="30683"/>
                  </a:cubicBezTo>
                  <a:close/>
                </a:path>
              </a:pathLst>
            </a:custGeom>
            <a:solidFill>
              <a:srgbClr val="231F2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xmlns="" id="{15EB18CD-553D-4A06-9CD9-FE5BB3A03B8A}"/>
                </a:ext>
              </a:extLst>
            </p:cNvPr>
            <p:cNvSpPr/>
            <p:nvPr/>
          </p:nvSpPr>
          <p:spPr>
            <a:xfrm>
              <a:off x="4968919" y="6159768"/>
              <a:ext cx="2168250" cy="122731"/>
            </a:xfrm>
            <a:custGeom>
              <a:avLst/>
              <a:gdLst>
                <a:gd name="connsiteX0" fmla="*/ 30683 w 2168250"/>
                <a:gd name="connsiteY0" fmla="*/ 34774 h 122731"/>
                <a:gd name="connsiteX1" fmla="*/ 30683 w 2168250"/>
                <a:gd name="connsiteY1" fmla="*/ 34774 h 122731"/>
                <a:gd name="connsiteX2" fmla="*/ 30683 w 2168250"/>
                <a:gd name="connsiteY2" fmla="*/ 38865 h 122731"/>
                <a:gd name="connsiteX3" fmla="*/ 30683 w 2168250"/>
                <a:gd name="connsiteY3" fmla="*/ 38865 h 122731"/>
                <a:gd name="connsiteX4" fmla="*/ 263872 w 2168250"/>
                <a:gd name="connsiteY4" fmla="*/ 96140 h 122731"/>
                <a:gd name="connsiteX5" fmla="*/ 1069807 w 2168250"/>
                <a:gd name="connsiteY5" fmla="*/ 96140 h 122731"/>
                <a:gd name="connsiteX6" fmla="*/ 1118899 w 2168250"/>
                <a:gd name="connsiteY6" fmla="*/ 96140 h 122731"/>
                <a:gd name="connsiteX7" fmla="*/ 1924834 w 2168250"/>
                <a:gd name="connsiteY7" fmla="*/ 96140 h 122731"/>
                <a:gd name="connsiteX8" fmla="*/ 2153932 w 2168250"/>
                <a:gd name="connsiteY8" fmla="*/ 30683 h 122731"/>
                <a:gd name="connsiteX9" fmla="*/ 2137568 w 2168250"/>
                <a:gd name="connsiteY9" fmla="*/ 30683 h 122731"/>
                <a:gd name="connsiteX10" fmla="*/ 2137568 w 2168250"/>
                <a:gd name="connsiteY10" fmla="*/ 30683 h 122731"/>
                <a:gd name="connsiteX11" fmla="*/ 30683 w 2168250"/>
                <a:gd name="connsiteY11" fmla="*/ 30683 h 1227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168250" h="122731">
                  <a:moveTo>
                    <a:pt x="30683" y="34774"/>
                  </a:moveTo>
                  <a:lnTo>
                    <a:pt x="30683" y="34774"/>
                  </a:lnTo>
                  <a:cubicBezTo>
                    <a:pt x="30683" y="38865"/>
                    <a:pt x="30683" y="38865"/>
                    <a:pt x="30683" y="38865"/>
                  </a:cubicBezTo>
                  <a:lnTo>
                    <a:pt x="30683" y="38865"/>
                  </a:lnTo>
                  <a:cubicBezTo>
                    <a:pt x="30683" y="79775"/>
                    <a:pt x="96139" y="96140"/>
                    <a:pt x="263872" y="96140"/>
                  </a:cubicBezTo>
                  <a:cubicBezTo>
                    <a:pt x="591155" y="96140"/>
                    <a:pt x="942984" y="96140"/>
                    <a:pt x="1069807" y="96140"/>
                  </a:cubicBezTo>
                  <a:cubicBezTo>
                    <a:pt x="1102535" y="96140"/>
                    <a:pt x="1118899" y="96140"/>
                    <a:pt x="1118899" y="96140"/>
                  </a:cubicBezTo>
                  <a:cubicBezTo>
                    <a:pt x="1249812" y="96140"/>
                    <a:pt x="1601642" y="96140"/>
                    <a:pt x="1924834" y="96140"/>
                  </a:cubicBezTo>
                  <a:cubicBezTo>
                    <a:pt x="2092566" y="96140"/>
                    <a:pt x="2149841" y="75684"/>
                    <a:pt x="2153932" y="30683"/>
                  </a:cubicBezTo>
                  <a:lnTo>
                    <a:pt x="2137568" y="30683"/>
                  </a:lnTo>
                  <a:lnTo>
                    <a:pt x="2137568" y="30683"/>
                  </a:lnTo>
                  <a:lnTo>
                    <a:pt x="30683" y="30683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xmlns="" id="{041E64BB-2DFD-43AE-BCB2-02903F91BAEF}"/>
                </a:ext>
              </a:extLst>
            </p:cNvPr>
            <p:cNvSpPr/>
            <p:nvPr/>
          </p:nvSpPr>
          <p:spPr>
            <a:xfrm>
              <a:off x="2481568" y="4903820"/>
              <a:ext cx="7200228" cy="572745"/>
            </a:xfrm>
            <a:custGeom>
              <a:avLst/>
              <a:gdLst>
                <a:gd name="connsiteX0" fmla="*/ 30683 w 7200227"/>
                <a:gd name="connsiteY0" fmla="*/ 362057 h 572745"/>
                <a:gd name="connsiteX1" fmla="*/ 259781 w 7200227"/>
                <a:gd name="connsiteY1" fmla="*/ 562518 h 572745"/>
                <a:gd name="connsiteX2" fmla="*/ 3561249 w 7200227"/>
                <a:gd name="connsiteY2" fmla="*/ 562518 h 572745"/>
                <a:gd name="connsiteX3" fmla="*/ 3671707 w 7200227"/>
                <a:gd name="connsiteY3" fmla="*/ 562518 h 572745"/>
                <a:gd name="connsiteX4" fmla="*/ 6973175 w 7200227"/>
                <a:gd name="connsiteY4" fmla="*/ 562518 h 572745"/>
                <a:gd name="connsiteX5" fmla="*/ 7185909 w 7200227"/>
                <a:gd name="connsiteY5" fmla="*/ 362057 h 572745"/>
                <a:gd name="connsiteX6" fmla="*/ 7185909 w 7200227"/>
                <a:gd name="connsiteY6" fmla="*/ 30683 h 572745"/>
                <a:gd name="connsiteX7" fmla="*/ 30683 w 7200227"/>
                <a:gd name="connsiteY7" fmla="*/ 30683 h 572745"/>
                <a:gd name="connsiteX8" fmla="*/ 30683 w 7200227"/>
                <a:gd name="connsiteY8" fmla="*/ 362057 h 5727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200227" h="572745">
                  <a:moveTo>
                    <a:pt x="30683" y="362057"/>
                  </a:moveTo>
                  <a:cubicBezTo>
                    <a:pt x="30683" y="464333"/>
                    <a:pt x="141141" y="562518"/>
                    <a:pt x="259781" y="562518"/>
                  </a:cubicBezTo>
                  <a:lnTo>
                    <a:pt x="3561249" y="562518"/>
                  </a:lnTo>
                  <a:lnTo>
                    <a:pt x="3671707" y="562518"/>
                  </a:lnTo>
                  <a:lnTo>
                    <a:pt x="6973175" y="562518"/>
                  </a:lnTo>
                  <a:cubicBezTo>
                    <a:pt x="7091815" y="562518"/>
                    <a:pt x="7185909" y="464333"/>
                    <a:pt x="7185909" y="362057"/>
                  </a:cubicBezTo>
                  <a:lnTo>
                    <a:pt x="7185909" y="30683"/>
                  </a:lnTo>
                  <a:lnTo>
                    <a:pt x="30683" y="30683"/>
                  </a:lnTo>
                  <a:lnTo>
                    <a:pt x="30683" y="362057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xmlns="" id="{5ACC7839-251D-4AC4-90DF-2C24A60C3AAE}"/>
                </a:ext>
              </a:extLst>
            </p:cNvPr>
            <p:cNvSpPr/>
            <p:nvPr/>
          </p:nvSpPr>
          <p:spPr>
            <a:xfrm>
              <a:off x="2747714" y="910966"/>
              <a:ext cx="6676116" cy="3763756"/>
            </a:xfrm>
            <a:custGeom>
              <a:avLst/>
              <a:gdLst>
                <a:gd name="connsiteX0" fmla="*/ 30683 w 6586571"/>
                <a:gd name="connsiteY0" fmla="*/ 30683 h 3763755"/>
                <a:gd name="connsiteX1" fmla="*/ 6564071 w 6586571"/>
                <a:gd name="connsiteY1" fmla="*/ 30683 h 3763755"/>
                <a:gd name="connsiteX2" fmla="*/ 6564071 w 6586571"/>
                <a:gd name="connsiteY2" fmla="*/ 3753528 h 3763755"/>
                <a:gd name="connsiteX3" fmla="*/ 30683 w 6586571"/>
                <a:gd name="connsiteY3" fmla="*/ 3753528 h 37637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586571" h="3763755">
                  <a:moveTo>
                    <a:pt x="30683" y="30683"/>
                  </a:moveTo>
                  <a:lnTo>
                    <a:pt x="6564071" y="30683"/>
                  </a:lnTo>
                  <a:lnTo>
                    <a:pt x="6564071" y="3753528"/>
                  </a:lnTo>
                  <a:lnTo>
                    <a:pt x="30683" y="3753528"/>
                  </a:lnTo>
                  <a:close/>
                </a:path>
              </a:pathLst>
            </a:custGeom>
            <a:solidFill>
              <a:srgbClr val="F2F2F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xmlns="" id="{CFF6E2B2-9E41-4BAB-8E49-E2A69BA3BB62}"/>
                </a:ext>
              </a:extLst>
            </p:cNvPr>
            <p:cNvSpPr/>
            <p:nvPr/>
          </p:nvSpPr>
          <p:spPr>
            <a:xfrm>
              <a:off x="5654591" y="939518"/>
              <a:ext cx="3769239" cy="3736342"/>
            </a:xfrm>
            <a:custGeom>
              <a:avLst/>
              <a:gdLst>
                <a:gd name="connsiteX0" fmla="*/ 2567127 w 4009217"/>
                <a:gd name="connsiteY0" fmla="*/ 30683 h 4295590"/>
                <a:gd name="connsiteX1" fmla="*/ 3798529 w 4009217"/>
                <a:gd name="connsiteY1" fmla="*/ 30683 h 4295590"/>
                <a:gd name="connsiteX2" fmla="*/ 4007172 w 4009217"/>
                <a:gd name="connsiteY2" fmla="*/ 272054 h 4295590"/>
                <a:gd name="connsiteX3" fmla="*/ 3998990 w 4009217"/>
                <a:gd name="connsiteY3" fmla="*/ 4268999 h 4295590"/>
                <a:gd name="connsiteX4" fmla="*/ 30683 w 4009217"/>
                <a:gd name="connsiteY4" fmla="*/ 4268999 h 4295590"/>
                <a:gd name="connsiteX0" fmla="*/ 2536444 w 3976489"/>
                <a:gd name="connsiteY0" fmla="*/ 0 h 4238316"/>
                <a:gd name="connsiteX1" fmla="*/ 3976489 w 3976489"/>
                <a:gd name="connsiteY1" fmla="*/ 241371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536444 w 3976489"/>
                <a:gd name="connsiteY0" fmla="*/ 0 h 4238316"/>
                <a:gd name="connsiteX1" fmla="*/ 3976489 w 3976489"/>
                <a:gd name="connsiteY1" fmla="*/ 213683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473335 w 3976489"/>
                <a:gd name="connsiteY0" fmla="*/ 0 h 4035268"/>
                <a:gd name="connsiteX1" fmla="*/ 3976489 w 3976489"/>
                <a:gd name="connsiteY1" fmla="*/ 10635 h 4035268"/>
                <a:gd name="connsiteX2" fmla="*/ 3968307 w 3976489"/>
                <a:gd name="connsiteY2" fmla="*/ 4035268 h 4035268"/>
                <a:gd name="connsiteX3" fmla="*/ 0 w 3976489"/>
                <a:gd name="connsiteY3" fmla="*/ 4035268 h 4035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976489" h="4035268">
                  <a:moveTo>
                    <a:pt x="2473335" y="0"/>
                  </a:moveTo>
                  <a:lnTo>
                    <a:pt x="3976489" y="10635"/>
                  </a:lnTo>
                  <a:cubicBezTo>
                    <a:pt x="3973762" y="1342950"/>
                    <a:pt x="3971034" y="2702953"/>
                    <a:pt x="3968307" y="4035268"/>
                  </a:cubicBezTo>
                  <a:lnTo>
                    <a:pt x="0" y="4035268"/>
                  </a:lnTo>
                </a:path>
              </a:pathLst>
            </a:custGeom>
            <a:solidFill>
              <a:srgbClr val="999999">
                <a:alpha val="1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sp>
        <p:nvSpPr>
          <p:cNvPr id="21" name="그림 개체 틀 2">
            <a:extLst>
              <a:ext uri="{FF2B5EF4-FFF2-40B4-BE49-F238E27FC236}">
                <a16:creationId xmlns:a16="http://schemas.microsoft.com/office/drawing/2014/main" xmlns="" id="{373EB29B-D8B2-4E67-86D0-A7E8DEE9DF53}"/>
              </a:ext>
            </a:extLst>
          </p:cNvPr>
          <p:cNvSpPr>
            <a:spLocks noGrp="1"/>
          </p:cNvSpPr>
          <p:nvPr>
            <p:ph type="pic" sz="quarter" idx="42" hasCustomPrompt="1"/>
          </p:nvPr>
        </p:nvSpPr>
        <p:spPr>
          <a:xfrm>
            <a:off x="745720" y="2311004"/>
            <a:ext cx="4398848" cy="255933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tIns="540000"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  <p:sp>
        <p:nvSpPr>
          <p:cNvPr id="22" name="Text Placeholder 9">
            <a:extLst>
              <a:ext uri="{FF2B5EF4-FFF2-40B4-BE49-F238E27FC236}">
                <a16:creationId xmlns:a16="http://schemas.microsoft.com/office/drawing/2014/main" xmlns="" id="{0A0E8F74-C84A-4E87-A4DB-96386B2C25F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xmlns="" id="{1C12A43D-C1F5-4390-B49E-5FBD8861E8A1}"/>
              </a:ext>
            </a:extLst>
          </p:cNvPr>
          <p:cNvGrpSpPr/>
          <p:nvPr userDrawn="1"/>
        </p:nvGrpSpPr>
        <p:grpSpPr>
          <a:xfrm flipV="1">
            <a:off x="0" y="6589394"/>
            <a:ext cx="12207240" cy="169545"/>
            <a:chOff x="0" y="6646544"/>
            <a:chExt cx="9003886" cy="169545"/>
          </a:xfrm>
        </p:grpSpPr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xmlns="" id="{5B431CBC-18C0-4B51-88D8-2EF236882C33}"/>
                </a:ext>
              </a:extLst>
            </p:cNvPr>
            <p:cNvSpPr/>
            <p:nvPr userDrawn="1"/>
          </p:nvSpPr>
          <p:spPr>
            <a:xfrm>
              <a:off x="0" y="6724649"/>
              <a:ext cx="9003886" cy="9144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xmlns="" id="{C64C95D7-63F7-4F73-9BB1-8F284217E91C}"/>
                </a:ext>
              </a:extLst>
            </p:cNvPr>
            <p:cNvSpPr/>
            <p:nvPr userDrawn="1"/>
          </p:nvSpPr>
          <p:spPr>
            <a:xfrm>
              <a:off x="0" y="6646544"/>
              <a:ext cx="9003886" cy="9144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6" name="Rectangle 25">
            <a:extLst>
              <a:ext uri="{FF2B5EF4-FFF2-40B4-BE49-F238E27FC236}">
                <a16:creationId xmlns:a16="http://schemas.microsoft.com/office/drawing/2014/main" xmlns="" id="{57E6A7A2-8B51-48FF-A13A-1C46967E3EB3}"/>
              </a:ext>
            </a:extLst>
          </p:cNvPr>
          <p:cNvSpPr/>
          <p:nvPr userDrawn="1"/>
        </p:nvSpPr>
        <p:spPr>
          <a:xfrm>
            <a:off x="9162634" y="6483782"/>
            <a:ext cx="2800767" cy="3657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Living Sports Healthy Life</a:t>
            </a:r>
          </a:p>
        </p:txBody>
      </p:sp>
    </p:spTree>
    <p:extLst>
      <p:ext uri="{BB962C8B-B14F-4D97-AF65-F5344CB8AC3E}">
        <p14:creationId xmlns:p14="http://schemas.microsoft.com/office/powerpoint/2010/main" val="65201153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Images and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5">
            <a:extLst>
              <a:ext uri="{FF2B5EF4-FFF2-40B4-BE49-F238E27FC236}">
                <a16:creationId xmlns:a16="http://schemas.microsoft.com/office/drawing/2014/main" xmlns="" id="{35068011-3E24-404B-997C-ABD66374BC7E}"/>
              </a:ext>
            </a:extLst>
          </p:cNvPr>
          <p:cNvSpPr/>
          <p:nvPr userDrawn="1"/>
        </p:nvSpPr>
        <p:spPr>
          <a:xfrm>
            <a:off x="0" y="4873507"/>
            <a:ext cx="12197796" cy="198884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14" name="Rectangle 10">
            <a:extLst>
              <a:ext uri="{FF2B5EF4-FFF2-40B4-BE49-F238E27FC236}">
                <a16:creationId xmlns:a16="http://schemas.microsoft.com/office/drawing/2014/main" xmlns="" id="{AD1DE5BA-BA06-4EBF-9938-3F11999554D9}"/>
              </a:ext>
            </a:extLst>
          </p:cNvPr>
          <p:cNvSpPr/>
          <p:nvPr userDrawn="1"/>
        </p:nvSpPr>
        <p:spPr>
          <a:xfrm>
            <a:off x="2795451" y="3684257"/>
            <a:ext cx="6773112" cy="612000"/>
          </a:xfrm>
          <a:prstGeom prst="rect">
            <a:avLst/>
          </a:prstGeom>
          <a:solidFill>
            <a:schemeClr val="accent4"/>
          </a:solidFill>
          <a:ln w="6350"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ko-KR" altLang="en-US" sz="28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5" name="Rectangle 6">
            <a:extLst>
              <a:ext uri="{FF2B5EF4-FFF2-40B4-BE49-F238E27FC236}">
                <a16:creationId xmlns:a16="http://schemas.microsoft.com/office/drawing/2014/main" xmlns="" id="{F7A08108-4EE6-461B-9FF3-F537D87628DE}"/>
              </a:ext>
            </a:extLst>
          </p:cNvPr>
          <p:cNvSpPr/>
          <p:nvPr userDrawn="1"/>
        </p:nvSpPr>
        <p:spPr>
          <a:xfrm>
            <a:off x="2795452" y="1518828"/>
            <a:ext cx="8674446" cy="612000"/>
          </a:xfrm>
          <a:prstGeom prst="rect">
            <a:avLst/>
          </a:prstGeom>
          <a:solidFill>
            <a:schemeClr val="accent1"/>
          </a:solidFill>
          <a:ln w="6350"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ko-KR" altLang="en-US" sz="28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6" name="Rectangle 7">
            <a:extLst>
              <a:ext uri="{FF2B5EF4-FFF2-40B4-BE49-F238E27FC236}">
                <a16:creationId xmlns:a16="http://schemas.microsoft.com/office/drawing/2014/main" xmlns="" id="{70B55793-022B-40B7-AD0E-44BFA6CCA944}"/>
              </a:ext>
            </a:extLst>
          </p:cNvPr>
          <p:cNvSpPr/>
          <p:nvPr userDrawn="1"/>
        </p:nvSpPr>
        <p:spPr>
          <a:xfrm>
            <a:off x="2795452" y="2240638"/>
            <a:ext cx="8040025" cy="612000"/>
          </a:xfrm>
          <a:prstGeom prst="rect">
            <a:avLst/>
          </a:prstGeom>
          <a:solidFill>
            <a:schemeClr val="accent2"/>
          </a:solidFill>
          <a:ln w="6350"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ko-KR" altLang="en-US" sz="28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7" name="Rectangle 8">
            <a:extLst>
              <a:ext uri="{FF2B5EF4-FFF2-40B4-BE49-F238E27FC236}">
                <a16:creationId xmlns:a16="http://schemas.microsoft.com/office/drawing/2014/main" xmlns="" id="{AE96286A-6E16-47F3-8E5A-2F3D95830AF1}"/>
              </a:ext>
            </a:extLst>
          </p:cNvPr>
          <p:cNvSpPr/>
          <p:nvPr userDrawn="1"/>
        </p:nvSpPr>
        <p:spPr>
          <a:xfrm>
            <a:off x="2795452" y="2962448"/>
            <a:ext cx="7406569" cy="612000"/>
          </a:xfrm>
          <a:prstGeom prst="rect">
            <a:avLst/>
          </a:prstGeom>
          <a:solidFill>
            <a:schemeClr val="accent3"/>
          </a:solidFill>
          <a:ln w="6350"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ko-KR" altLang="en-US" sz="28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8" name="Rectangle 4">
            <a:extLst>
              <a:ext uri="{FF2B5EF4-FFF2-40B4-BE49-F238E27FC236}">
                <a16:creationId xmlns:a16="http://schemas.microsoft.com/office/drawing/2014/main" xmlns="" id="{F49343B5-4DD0-4DD6-A724-99AEB3EDFC59}"/>
              </a:ext>
            </a:extLst>
          </p:cNvPr>
          <p:cNvSpPr/>
          <p:nvPr userDrawn="1"/>
        </p:nvSpPr>
        <p:spPr>
          <a:xfrm>
            <a:off x="0" y="0"/>
            <a:ext cx="12197796" cy="980728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0" name="제목 1"/>
          <p:cNvSpPr>
            <a:spLocks noGrp="1"/>
          </p:cNvSpPr>
          <p:nvPr>
            <p:ph type="title" hasCustomPrompt="1"/>
          </p:nvPr>
        </p:nvSpPr>
        <p:spPr>
          <a:xfrm>
            <a:off x="0" y="134928"/>
            <a:ext cx="12192000" cy="710877"/>
          </a:xfrm>
          <a:prstGeom prst="rect">
            <a:avLst/>
          </a:prstGeom>
        </p:spPr>
        <p:txBody>
          <a:bodyPr anchor="ctr">
            <a:noAutofit/>
          </a:bodyPr>
          <a:lstStyle>
            <a:lvl1pPr algn="ctr">
              <a:defRPr sz="4800" b="0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altLang="ko-KR" dirty="0"/>
              <a:t>IMAGES AND CONTENTS</a:t>
            </a:r>
            <a:endParaRPr lang="ko-KR" altLang="en-US" dirty="0"/>
          </a:p>
        </p:txBody>
      </p:sp>
      <p:sp>
        <p:nvSpPr>
          <p:cNvPr id="19" name="Rounded Rectangle 39">
            <a:extLst>
              <a:ext uri="{FF2B5EF4-FFF2-40B4-BE49-F238E27FC236}">
                <a16:creationId xmlns:a16="http://schemas.microsoft.com/office/drawing/2014/main" xmlns="" id="{8E77609A-C716-4CBD-BEA4-A609FE58474A}"/>
              </a:ext>
            </a:extLst>
          </p:cNvPr>
          <p:cNvSpPr/>
          <p:nvPr userDrawn="1"/>
        </p:nvSpPr>
        <p:spPr>
          <a:xfrm rot="2483232">
            <a:off x="-67621" y="1813625"/>
            <a:ext cx="4223096" cy="5102585"/>
          </a:xfrm>
          <a:custGeom>
            <a:avLst/>
            <a:gdLst>
              <a:gd name="connsiteX0" fmla="*/ 670001 w 2194524"/>
              <a:gd name="connsiteY0" fmla="*/ 41365 h 3010473"/>
              <a:gd name="connsiteX1" fmla="*/ 769866 w 2194524"/>
              <a:gd name="connsiteY1" fmla="*/ 0 h 3010473"/>
              <a:gd name="connsiteX2" fmla="*/ 911097 w 2194524"/>
              <a:gd name="connsiteY2" fmla="*/ 141231 h 3010473"/>
              <a:gd name="connsiteX3" fmla="*/ 911097 w 2194524"/>
              <a:gd name="connsiteY3" fmla="*/ 753742 h 3010473"/>
              <a:gd name="connsiteX4" fmla="*/ 1594794 w 2194524"/>
              <a:gd name="connsiteY4" fmla="*/ 789196 h 3010473"/>
              <a:gd name="connsiteX5" fmla="*/ 1875818 w 2194524"/>
              <a:gd name="connsiteY5" fmla="*/ 1808656 h 3010473"/>
              <a:gd name="connsiteX6" fmla="*/ 2194524 w 2194524"/>
              <a:gd name="connsiteY6" fmla="*/ 2178856 h 3010473"/>
              <a:gd name="connsiteX7" fmla="*/ 1488044 w 2194524"/>
              <a:gd name="connsiteY7" fmla="*/ 3010473 h 3010473"/>
              <a:gd name="connsiteX8" fmla="*/ 1136947 w 2194524"/>
              <a:gd name="connsiteY8" fmla="*/ 2468062 h 3010473"/>
              <a:gd name="connsiteX9" fmla="*/ 519460 w 2194524"/>
              <a:gd name="connsiteY9" fmla="*/ 2013663 h 3010473"/>
              <a:gd name="connsiteX10" fmla="*/ 0 w 2194524"/>
              <a:gd name="connsiteY10" fmla="*/ 1326467 h 3010473"/>
              <a:gd name="connsiteX11" fmla="*/ 628635 w 2194524"/>
              <a:gd name="connsiteY11" fmla="*/ 1589678 h 3010473"/>
              <a:gd name="connsiteX12" fmla="*/ 628635 w 2194524"/>
              <a:gd name="connsiteY12" fmla="*/ 141231 h 3010473"/>
              <a:gd name="connsiteX13" fmla="*/ 670001 w 2194524"/>
              <a:gd name="connsiteY13" fmla="*/ 41365 h 3010473"/>
              <a:gd name="connsiteX0" fmla="*/ 670001 w 2194524"/>
              <a:gd name="connsiteY0" fmla="*/ 41365 h 3010473"/>
              <a:gd name="connsiteX1" fmla="*/ 769866 w 2194524"/>
              <a:gd name="connsiteY1" fmla="*/ 0 h 3010473"/>
              <a:gd name="connsiteX2" fmla="*/ 911097 w 2194524"/>
              <a:gd name="connsiteY2" fmla="*/ 141231 h 3010473"/>
              <a:gd name="connsiteX3" fmla="*/ 960469 w 2194524"/>
              <a:gd name="connsiteY3" fmla="*/ 784060 h 3010473"/>
              <a:gd name="connsiteX4" fmla="*/ 1594794 w 2194524"/>
              <a:gd name="connsiteY4" fmla="*/ 789196 h 3010473"/>
              <a:gd name="connsiteX5" fmla="*/ 1875818 w 2194524"/>
              <a:gd name="connsiteY5" fmla="*/ 1808656 h 3010473"/>
              <a:gd name="connsiteX6" fmla="*/ 2194524 w 2194524"/>
              <a:gd name="connsiteY6" fmla="*/ 2178856 h 3010473"/>
              <a:gd name="connsiteX7" fmla="*/ 1488044 w 2194524"/>
              <a:gd name="connsiteY7" fmla="*/ 3010473 h 3010473"/>
              <a:gd name="connsiteX8" fmla="*/ 1136947 w 2194524"/>
              <a:gd name="connsiteY8" fmla="*/ 2468062 h 3010473"/>
              <a:gd name="connsiteX9" fmla="*/ 519460 w 2194524"/>
              <a:gd name="connsiteY9" fmla="*/ 2013663 h 3010473"/>
              <a:gd name="connsiteX10" fmla="*/ 0 w 2194524"/>
              <a:gd name="connsiteY10" fmla="*/ 1326467 h 3010473"/>
              <a:gd name="connsiteX11" fmla="*/ 628635 w 2194524"/>
              <a:gd name="connsiteY11" fmla="*/ 1589678 h 3010473"/>
              <a:gd name="connsiteX12" fmla="*/ 628635 w 2194524"/>
              <a:gd name="connsiteY12" fmla="*/ 141231 h 3010473"/>
              <a:gd name="connsiteX13" fmla="*/ 670001 w 2194524"/>
              <a:gd name="connsiteY13" fmla="*/ 41365 h 3010473"/>
              <a:gd name="connsiteX0" fmla="*/ 670001 w 2194524"/>
              <a:gd name="connsiteY0" fmla="*/ 41365 h 3010473"/>
              <a:gd name="connsiteX1" fmla="*/ 769866 w 2194524"/>
              <a:gd name="connsiteY1" fmla="*/ 0 h 3010473"/>
              <a:gd name="connsiteX2" fmla="*/ 911097 w 2194524"/>
              <a:gd name="connsiteY2" fmla="*/ 141231 h 3010473"/>
              <a:gd name="connsiteX3" fmla="*/ 960469 w 2194524"/>
              <a:gd name="connsiteY3" fmla="*/ 784060 h 3010473"/>
              <a:gd name="connsiteX4" fmla="*/ 1594794 w 2194524"/>
              <a:gd name="connsiteY4" fmla="*/ 789196 h 3010473"/>
              <a:gd name="connsiteX5" fmla="*/ 1875818 w 2194524"/>
              <a:gd name="connsiteY5" fmla="*/ 1808656 h 3010473"/>
              <a:gd name="connsiteX6" fmla="*/ 2194524 w 2194524"/>
              <a:gd name="connsiteY6" fmla="*/ 2178856 h 3010473"/>
              <a:gd name="connsiteX7" fmla="*/ 1488044 w 2194524"/>
              <a:gd name="connsiteY7" fmla="*/ 3010473 h 3010473"/>
              <a:gd name="connsiteX8" fmla="*/ 1136947 w 2194524"/>
              <a:gd name="connsiteY8" fmla="*/ 2468062 h 3010473"/>
              <a:gd name="connsiteX9" fmla="*/ 519460 w 2194524"/>
              <a:gd name="connsiteY9" fmla="*/ 2013663 h 3010473"/>
              <a:gd name="connsiteX10" fmla="*/ 0 w 2194524"/>
              <a:gd name="connsiteY10" fmla="*/ 1326467 h 3010473"/>
              <a:gd name="connsiteX11" fmla="*/ 628635 w 2194524"/>
              <a:gd name="connsiteY11" fmla="*/ 1589678 h 3010473"/>
              <a:gd name="connsiteX12" fmla="*/ 628635 w 2194524"/>
              <a:gd name="connsiteY12" fmla="*/ 141231 h 3010473"/>
              <a:gd name="connsiteX13" fmla="*/ 670001 w 2194524"/>
              <a:gd name="connsiteY13" fmla="*/ 41365 h 3010473"/>
              <a:gd name="connsiteX0" fmla="*/ 670001 w 2194524"/>
              <a:gd name="connsiteY0" fmla="*/ 41365 h 3010473"/>
              <a:gd name="connsiteX1" fmla="*/ 769866 w 2194524"/>
              <a:gd name="connsiteY1" fmla="*/ 0 h 3010473"/>
              <a:gd name="connsiteX2" fmla="*/ 911097 w 2194524"/>
              <a:gd name="connsiteY2" fmla="*/ 141231 h 3010473"/>
              <a:gd name="connsiteX3" fmla="*/ 960469 w 2194524"/>
              <a:gd name="connsiteY3" fmla="*/ 784060 h 3010473"/>
              <a:gd name="connsiteX4" fmla="*/ 1594794 w 2194524"/>
              <a:gd name="connsiteY4" fmla="*/ 789196 h 3010473"/>
              <a:gd name="connsiteX5" fmla="*/ 1875818 w 2194524"/>
              <a:gd name="connsiteY5" fmla="*/ 1808656 h 3010473"/>
              <a:gd name="connsiteX6" fmla="*/ 2194524 w 2194524"/>
              <a:gd name="connsiteY6" fmla="*/ 2178856 h 3010473"/>
              <a:gd name="connsiteX7" fmla="*/ 1488044 w 2194524"/>
              <a:gd name="connsiteY7" fmla="*/ 3010473 h 3010473"/>
              <a:gd name="connsiteX8" fmla="*/ 1136947 w 2194524"/>
              <a:gd name="connsiteY8" fmla="*/ 2468062 h 3010473"/>
              <a:gd name="connsiteX9" fmla="*/ 519460 w 2194524"/>
              <a:gd name="connsiteY9" fmla="*/ 2013663 h 3010473"/>
              <a:gd name="connsiteX10" fmla="*/ 0 w 2194524"/>
              <a:gd name="connsiteY10" fmla="*/ 1326467 h 3010473"/>
              <a:gd name="connsiteX11" fmla="*/ 628635 w 2194524"/>
              <a:gd name="connsiteY11" fmla="*/ 1589678 h 3010473"/>
              <a:gd name="connsiteX12" fmla="*/ 628635 w 2194524"/>
              <a:gd name="connsiteY12" fmla="*/ 141231 h 3010473"/>
              <a:gd name="connsiteX13" fmla="*/ 670001 w 2194524"/>
              <a:gd name="connsiteY13" fmla="*/ 41365 h 3010473"/>
              <a:gd name="connsiteX0" fmla="*/ 670001 w 2194524"/>
              <a:gd name="connsiteY0" fmla="*/ 41365 h 3010473"/>
              <a:gd name="connsiteX1" fmla="*/ 769866 w 2194524"/>
              <a:gd name="connsiteY1" fmla="*/ 0 h 3010473"/>
              <a:gd name="connsiteX2" fmla="*/ 911097 w 2194524"/>
              <a:gd name="connsiteY2" fmla="*/ 141231 h 3010473"/>
              <a:gd name="connsiteX3" fmla="*/ 960469 w 2194524"/>
              <a:gd name="connsiteY3" fmla="*/ 784060 h 3010473"/>
              <a:gd name="connsiteX4" fmla="*/ 1594794 w 2194524"/>
              <a:gd name="connsiteY4" fmla="*/ 789196 h 3010473"/>
              <a:gd name="connsiteX5" fmla="*/ 1848308 w 2194524"/>
              <a:gd name="connsiteY5" fmla="*/ 1898342 h 3010473"/>
              <a:gd name="connsiteX6" fmla="*/ 2194524 w 2194524"/>
              <a:gd name="connsiteY6" fmla="*/ 2178856 h 3010473"/>
              <a:gd name="connsiteX7" fmla="*/ 1488044 w 2194524"/>
              <a:gd name="connsiteY7" fmla="*/ 3010473 h 3010473"/>
              <a:gd name="connsiteX8" fmla="*/ 1136947 w 2194524"/>
              <a:gd name="connsiteY8" fmla="*/ 2468062 h 3010473"/>
              <a:gd name="connsiteX9" fmla="*/ 519460 w 2194524"/>
              <a:gd name="connsiteY9" fmla="*/ 2013663 h 3010473"/>
              <a:gd name="connsiteX10" fmla="*/ 0 w 2194524"/>
              <a:gd name="connsiteY10" fmla="*/ 1326467 h 3010473"/>
              <a:gd name="connsiteX11" fmla="*/ 628635 w 2194524"/>
              <a:gd name="connsiteY11" fmla="*/ 1589678 h 3010473"/>
              <a:gd name="connsiteX12" fmla="*/ 628635 w 2194524"/>
              <a:gd name="connsiteY12" fmla="*/ 141231 h 3010473"/>
              <a:gd name="connsiteX13" fmla="*/ 670001 w 2194524"/>
              <a:gd name="connsiteY13" fmla="*/ 41365 h 3010473"/>
              <a:gd name="connsiteX0" fmla="*/ 670001 w 2145453"/>
              <a:gd name="connsiteY0" fmla="*/ 41365 h 3010473"/>
              <a:gd name="connsiteX1" fmla="*/ 769866 w 2145453"/>
              <a:gd name="connsiteY1" fmla="*/ 0 h 3010473"/>
              <a:gd name="connsiteX2" fmla="*/ 911097 w 2145453"/>
              <a:gd name="connsiteY2" fmla="*/ 141231 h 3010473"/>
              <a:gd name="connsiteX3" fmla="*/ 960469 w 2145453"/>
              <a:gd name="connsiteY3" fmla="*/ 784060 h 3010473"/>
              <a:gd name="connsiteX4" fmla="*/ 1594794 w 2145453"/>
              <a:gd name="connsiteY4" fmla="*/ 789196 h 3010473"/>
              <a:gd name="connsiteX5" fmla="*/ 1848308 w 2145453"/>
              <a:gd name="connsiteY5" fmla="*/ 1898342 h 3010473"/>
              <a:gd name="connsiteX6" fmla="*/ 2145453 w 2145453"/>
              <a:gd name="connsiteY6" fmla="*/ 2249789 h 3010473"/>
              <a:gd name="connsiteX7" fmla="*/ 1488044 w 2145453"/>
              <a:gd name="connsiteY7" fmla="*/ 3010473 h 3010473"/>
              <a:gd name="connsiteX8" fmla="*/ 1136947 w 2145453"/>
              <a:gd name="connsiteY8" fmla="*/ 2468062 h 3010473"/>
              <a:gd name="connsiteX9" fmla="*/ 519460 w 2145453"/>
              <a:gd name="connsiteY9" fmla="*/ 2013663 h 3010473"/>
              <a:gd name="connsiteX10" fmla="*/ 0 w 2145453"/>
              <a:gd name="connsiteY10" fmla="*/ 1326467 h 3010473"/>
              <a:gd name="connsiteX11" fmla="*/ 628635 w 2145453"/>
              <a:gd name="connsiteY11" fmla="*/ 1589678 h 3010473"/>
              <a:gd name="connsiteX12" fmla="*/ 628635 w 2145453"/>
              <a:gd name="connsiteY12" fmla="*/ 141231 h 3010473"/>
              <a:gd name="connsiteX13" fmla="*/ 670001 w 2145453"/>
              <a:gd name="connsiteY13" fmla="*/ 41365 h 3010473"/>
              <a:gd name="connsiteX0" fmla="*/ 670001 w 2145453"/>
              <a:gd name="connsiteY0" fmla="*/ 41365 h 2912664"/>
              <a:gd name="connsiteX1" fmla="*/ 769866 w 2145453"/>
              <a:gd name="connsiteY1" fmla="*/ 0 h 2912664"/>
              <a:gd name="connsiteX2" fmla="*/ 911097 w 2145453"/>
              <a:gd name="connsiteY2" fmla="*/ 141231 h 2912664"/>
              <a:gd name="connsiteX3" fmla="*/ 960469 w 2145453"/>
              <a:gd name="connsiteY3" fmla="*/ 784060 h 2912664"/>
              <a:gd name="connsiteX4" fmla="*/ 1594794 w 2145453"/>
              <a:gd name="connsiteY4" fmla="*/ 789196 h 2912664"/>
              <a:gd name="connsiteX5" fmla="*/ 1848308 w 2145453"/>
              <a:gd name="connsiteY5" fmla="*/ 1898342 h 2912664"/>
              <a:gd name="connsiteX6" fmla="*/ 2145453 w 2145453"/>
              <a:gd name="connsiteY6" fmla="*/ 2249789 h 2912664"/>
              <a:gd name="connsiteX7" fmla="*/ 1535243 w 2145453"/>
              <a:gd name="connsiteY7" fmla="*/ 2912664 h 2912664"/>
              <a:gd name="connsiteX8" fmla="*/ 1136947 w 2145453"/>
              <a:gd name="connsiteY8" fmla="*/ 2468062 h 2912664"/>
              <a:gd name="connsiteX9" fmla="*/ 519460 w 2145453"/>
              <a:gd name="connsiteY9" fmla="*/ 2013663 h 2912664"/>
              <a:gd name="connsiteX10" fmla="*/ 0 w 2145453"/>
              <a:gd name="connsiteY10" fmla="*/ 1326467 h 2912664"/>
              <a:gd name="connsiteX11" fmla="*/ 628635 w 2145453"/>
              <a:gd name="connsiteY11" fmla="*/ 1589678 h 2912664"/>
              <a:gd name="connsiteX12" fmla="*/ 628635 w 2145453"/>
              <a:gd name="connsiteY12" fmla="*/ 141231 h 2912664"/>
              <a:gd name="connsiteX13" fmla="*/ 670001 w 2145453"/>
              <a:gd name="connsiteY13" fmla="*/ 41365 h 2912664"/>
              <a:gd name="connsiteX0" fmla="*/ 670001 w 2145453"/>
              <a:gd name="connsiteY0" fmla="*/ 41365 h 2912664"/>
              <a:gd name="connsiteX1" fmla="*/ 769866 w 2145453"/>
              <a:gd name="connsiteY1" fmla="*/ 0 h 2912664"/>
              <a:gd name="connsiteX2" fmla="*/ 911097 w 2145453"/>
              <a:gd name="connsiteY2" fmla="*/ 141231 h 2912664"/>
              <a:gd name="connsiteX3" fmla="*/ 960469 w 2145453"/>
              <a:gd name="connsiteY3" fmla="*/ 784060 h 2912664"/>
              <a:gd name="connsiteX4" fmla="*/ 1594794 w 2145453"/>
              <a:gd name="connsiteY4" fmla="*/ 789196 h 2912664"/>
              <a:gd name="connsiteX5" fmla="*/ 1848308 w 2145453"/>
              <a:gd name="connsiteY5" fmla="*/ 1898342 h 2912664"/>
              <a:gd name="connsiteX6" fmla="*/ 2145453 w 2145453"/>
              <a:gd name="connsiteY6" fmla="*/ 2249789 h 2912664"/>
              <a:gd name="connsiteX7" fmla="*/ 1535243 w 2145453"/>
              <a:gd name="connsiteY7" fmla="*/ 2912664 h 2912664"/>
              <a:gd name="connsiteX8" fmla="*/ 1136947 w 2145453"/>
              <a:gd name="connsiteY8" fmla="*/ 2468062 h 2912664"/>
              <a:gd name="connsiteX9" fmla="*/ 530391 w 2145453"/>
              <a:gd name="connsiteY9" fmla="*/ 2073665 h 2912664"/>
              <a:gd name="connsiteX10" fmla="*/ 0 w 2145453"/>
              <a:gd name="connsiteY10" fmla="*/ 1326467 h 2912664"/>
              <a:gd name="connsiteX11" fmla="*/ 628635 w 2145453"/>
              <a:gd name="connsiteY11" fmla="*/ 1589678 h 2912664"/>
              <a:gd name="connsiteX12" fmla="*/ 628635 w 2145453"/>
              <a:gd name="connsiteY12" fmla="*/ 141231 h 2912664"/>
              <a:gd name="connsiteX13" fmla="*/ 670001 w 2145453"/>
              <a:gd name="connsiteY13" fmla="*/ 41365 h 2912664"/>
              <a:gd name="connsiteX0" fmla="*/ 670001 w 2145453"/>
              <a:gd name="connsiteY0" fmla="*/ 41365 h 2912664"/>
              <a:gd name="connsiteX1" fmla="*/ 769866 w 2145453"/>
              <a:gd name="connsiteY1" fmla="*/ 0 h 2912664"/>
              <a:gd name="connsiteX2" fmla="*/ 911097 w 2145453"/>
              <a:gd name="connsiteY2" fmla="*/ 141231 h 2912664"/>
              <a:gd name="connsiteX3" fmla="*/ 960469 w 2145453"/>
              <a:gd name="connsiteY3" fmla="*/ 784060 h 2912664"/>
              <a:gd name="connsiteX4" fmla="*/ 1594794 w 2145453"/>
              <a:gd name="connsiteY4" fmla="*/ 789196 h 2912664"/>
              <a:gd name="connsiteX5" fmla="*/ 1848308 w 2145453"/>
              <a:gd name="connsiteY5" fmla="*/ 1898342 h 2912664"/>
              <a:gd name="connsiteX6" fmla="*/ 2145453 w 2145453"/>
              <a:gd name="connsiteY6" fmla="*/ 2249789 h 2912664"/>
              <a:gd name="connsiteX7" fmla="*/ 1535243 w 2145453"/>
              <a:gd name="connsiteY7" fmla="*/ 2912664 h 2912664"/>
              <a:gd name="connsiteX8" fmla="*/ 1136947 w 2145453"/>
              <a:gd name="connsiteY8" fmla="*/ 2468062 h 2912664"/>
              <a:gd name="connsiteX9" fmla="*/ 530391 w 2145453"/>
              <a:gd name="connsiteY9" fmla="*/ 2073665 h 2912664"/>
              <a:gd name="connsiteX10" fmla="*/ 0 w 2145453"/>
              <a:gd name="connsiteY10" fmla="*/ 1326467 h 2912664"/>
              <a:gd name="connsiteX11" fmla="*/ 628635 w 2145453"/>
              <a:gd name="connsiteY11" fmla="*/ 1589678 h 2912664"/>
              <a:gd name="connsiteX12" fmla="*/ 628635 w 2145453"/>
              <a:gd name="connsiteY12" fmla="*/ 141231 h 2912664"/>
              <a:gd name="connsiteX13" fmla="*/ 670001 w 2145453"/>
              <a:gd name="connsiteY13" fmla="*/ 41365 h 2912664"/>
              <a:gd name="connsiteX0" fmla="*/ 670001 w 2145453"/>
              <a:gd name="connsiteY0" fmla="*/ 41365 h 2912664"/>
              <a:gd name="connsiteX1" fmla="*/ 769866 w 2145453"/>
              <a:gd name="connsiteY1" fmla="*/ 0 h 2912664"/>
              <a:gd name="connsiteX2" fmla="*/ 911097 w 2145453"/>
              <a:gd name="connsiteY2" fmla="*/ 141231 h 2912664"/>
              <a:gd name="connsiteX3" fmla="*/ 960469 w 2145453"/>
              <a:gd name="connsiteY3" fmla="*/ 784060 h 2912664"/>
              <a:gd name="connsiteX4" fmla="*/ 1594794 w 2145453"/>
              <a:gd name="connsiteY4" fmla="*/ 789196 h 2912664"/>
              <a:gd name="connsiteX5" fmla="*/ 1848308 w 2145453"/>
              <a:gd name="connsiteY5" fmla="*/ 1898342 h 2912664"/>
              <a:gd name="connsiteX6" fmla="*/ 2145453 w 2145453"/>
              <a:gd name="connsiteY6" fmla="*/ 2249789 h 2912664"/>
              <a:gd name="connsiteX7" fmla="*/ 1535243 w 2145453"/>
              <a:gd name="connsiteY7" fmla="*/ 2912664 h 2912664"/>
              <a:gd name="connsiteX8" fmla="*/ 1136947 w 2145453"/>
              <a:gd name="connsiteY8" fmla="*/ 2468062 h 2912664"/>
              <a:gd name="connsiteX9" fmla="*/ 530391 w 2145453"/>
              <a:gd name="connsiteY9" fmla="*/ 2073665 h 2912664"/>
              <a:gd name="connsiteX10" fmla="*/ 0 w 2145453"/>
              <a:gd name="connsiteY10" fmla="*/ 1326467 h 2912664"/>
              <a:gd name="connsiteX11" fmla="*/ 679880 w 2145453"/>
              <a:gd name="connsiteY11" fmla="*/ 1646872 h 2912664"/>
              <a:gd name="connsiteX12" fmla="*/ 628635 w 2145453"/>
              <a:gd name="connsiteY12" fmla="*/ 141231 h 2912664"/>
              <a:gd name="connsiteX13" fmla="*/ 670001 w 2145453"/>
              <a:gd name="connsiteY13" fmla="*/ 41365 h 2912664"/>
              <a:gd name="connsiteX0" fmla="*/ 670001 w 2145453"/>
              <a:gd name="connsiteY0" fmla="*/ 41365 h 2912664"/>
              <a:gd name="connsiteX1" fmla="*/ 769866 w 2145453"/>
              <a:gd name="connsiteY1" fmla="*/ 0 h 2912664"/>
              <a:gd name="connsiteX2" fmla="*/ 911097 w 2145453"/>
              <a:gd name="connsiteY2" fmla="*/ 141231 h 2912664"/>
              <a:gd name="connsiteX3" fmla="*/ 960469 w 2145453"/>
              <a:gd name="connsiteY3" fmla="*/ 784060 h 2912664"/>
              <a:gd name="connsiteX4" fmla="*/ 1594794 w 2145453"/>
              <a:gd name="connsiteY4" fmla="*/ 789196 h 2912664"/>
              <a:gd name="connsiteX5" fmla="*/ 1848308 w 2145453"/>
              <a:gd name="connsiteY5" fmla="*/ 1898342 h 2912664"/>
              <a:gd name="connsiteX6" fmla="*/ 2145453 w 2145453"/>
              <a:gd name="connsiteY6" fmla="*/ 2249789 h 2912664"/>
              <a:gd name="connsiteX7" fmla="*/ 1535243 w 2145453"/>
              <a:gd name="connsiteY7" fmla="*/ 2912664 h 2912664"/>
              <a:gd name="connsiteX8" fmla="*/ 1136947 w 2145453"/>
              <a:gd name="connsiteY8" fmla="*/ 2468062 h 2912664"/>
              <a:gd name="connsiteX9" fmla="*/ 530391 w 2145453"/>
              <a:gd name="connsiteY9" fmla="*/ 2073665 h 2912664"/>
              <a:gd name="connsiteX10" fmla="*/ 0 w 2145453"/>
              <a:gd name="connsiteY10" fmla="*/ 1326467 h 2912664"/>
              <a:gd name="connsiteX11" fmla="*/ 679880 w 2145453"/>
              <a:gd name="connsiteY11" fmla="*/ 1646872 h 2912664"/>
              <a:gd name="connsiteX12" fmla="*/ 628635 w 2145453"/>
              <a:gd name="connsiteY12" fmla="*/ 141231 h 2912664"/>
              <a:gd name="connsiteX13" fmla="*/ 670001 w 2145453"/>
              <a:gd name="connsiteY13" fmla="*/ 41365 h 2912664"/>
              <a:gd name="connsiteX0" fmla="*/ 670001 w 2145453"/>
              <a:gd name="connsiteY0" fmla="*/ 41365 h 2912664"/>
              <a:gd name="connsiteX1" fmla="*/ 769866 w 2145453"/>
              <a:gd name="connsiteY1" fmla="*/ 0 h 2912664"/>
              <a:gd name="connsiteX2" fmla="*/ 911097 w 2145453"/>
              <a:gd name="connsiteY2" fmla="*/ 141231 h 2912664"/>
              <a:gd name="connsiteX3" fmla="*/ 979523 w 2145453"/>
              <a:gd name="connsiteY3" fmla="*/ 863751 h 2912664"/>
              <a:gd name="connsiteX4" fmla="*/ 1594794 w 2145453"/>
              <a:gd name="connsiteY4" fmla="*/ 789196 h 2912664"/>
              <a:gd name="connsiteX5" fmla="*/ 1848308 w 2145453"/>
              <a:gd name="connsiteY5" fmla="*/ 1898342 h 2912664"/>
              <a:gd name="connsiteX6" fmla="*/ 2145453 w 2145453"/>
              <a:gd name="connsiteY6" fmla="*/ 2249789 h 2912664"/>
              <a:gd name="connsiteX7" fmla="*/ 1535243 w 2145453"/>
              <a:gd name="connsiteY7" fmla="*/ 2912664 h 2912664"/>
              <a:gd name="connsiteX8" fmla="*/ 1136947 w 2145453"/>
              <a:gd name="connsiteY8" fmla="*/ 2468062 h 2912664"/>
              <a:gd name="connsiteX9" fmla="*/ 530391 w 2145453"/>
              <a:gd name="connsiteY9" fmla="*/ 2073665 h 2912664"/>
              <a:gd name="connsiteX10" fmla="*/ 0 w 2145453"/>
              <a:gd name="connsiteY10" fmla="*/ 1326467 h 2912664"/>
              <a:gd name="connsiteX11" fmla="*/ 679880 w 2145453"/>
              <a:gd name="connsiteY11" fmla="*/ 1646872 h 2912664"/>
              <a:gd name="connsiteX12" fmla="*/ 628635 w 2145453"/>
              <a:gd name="connsiteY12" fmla="*/ 141231 h 2912664"/>
              <a:gd name="connsiteX13" fmla="*/ 670001 w 2145453"/>
              <a:gd name="connsiteY13" fmla="*/ 41365 h 2912664"/>
              <a:gd name="connsiteX0" fmla="*/ 670001 w 2145453"/>
              <a:gd name="connsiteY0" fmla="*/ 41365 h 2912664"/>
              <a:gd name="connsiteX1" fmla="*/ 769866 w 2145453"/>
              <a:gd name="connsiteY1" fmla="*/ 0 h 2912664"/>
              <a:gd name="connsiteX2" fmla="*/ 911097 w 2145453"/>
              <a:gd name="connsiteY2" fmla="*/ 141231 h 2912664"/>
              <a:gd name="connsiteX3" fmla="*/ 979523 w 2145453"/>
              <a:gd name="connsiteY3" fmla="*/ 863751 h 2912664"/>
              <a:gd name="connsiteX4" fmla="*/ 1594794 w 2145453"/>
              <a:gd name="connsiteY4" fmla="*/ 789196 h 2912664"/>
              <a:gd name="connsiteX5" fmla="*/ 1848308 w 2145453"/>
              <a:gd name="connsiteY5" fmla="*/ 1898342 h 2912664"/>
              <a:gd name="connsiteX6" fmla="*/ 2145453 w 2145453"/>
              <a:gd name="connsiteY6" fmla="*/ 2249789 h 2912664"/>
              <a:gd name="connsiteX7" fmla="*/ 1535243 w 2145453"/>
              <a:gd name="connsiteY7" fmla="*/ 2912664 h 2912664"/>
              <a:gd name="connsiteX8" fmla="*/ 1136947 w 2145453"/>
              <a:gd name="connsiteY8" fmla="*/ 2468062 h 2912664"/>
              <a:gd name="connsiteX9" fmla="*/ 530391 w 2145453"/>
              <a:gd name="connsiteY9" fmla="*/ 2073665 h 2912664"/>
              <a:gd name="connsiteX10" fmla="*/ 0 w 2145453"/>
              <a:gd name="connsiteY10" fmla="*/ 1326467 h 2912664"/>
              <a:gd name="connsiteX11" fmla="*/ 679880 w 2145453"/>
              <a:gd name="connsiteY11" fmla="*/ 1646872 h 2912664"/>
              <a:gd name="connsiteX12" fmla="*/ 628635 w 2145453"/>
              <a:gd name="connsiteY12" fmla="*/ 141231 h 2912664"/>
              <a:gd name="connsiteX13" fmla="*/ 670001 w 2145453"/>
              <a:gd name="connsiteY13" fmla="*/ 41365 h 2912664"/>
              <a:gd name="connsiteX0" fmla="*/ 670001 w 2145453"/>
              <a:gd name="connsiteY0" fmla="*/ 41365 h 2912664"/>
              <a:gd name="connsiteX1" fmla="*/ 769866 w 2145453"/>
              <a:gd name="connsiteY1" fmla="*/ 0 h 2912664"/>
              <a:gd name="connsiteX2" fmla="*/ 911097 w 2145453"/>
              <a:gd name="connsiteY2" fmla="*/ 141231 h 2912664"/>
              <a:gd name="connsiteX3" fmla="*/ 979523 w 2145453"/>
              <a:gd name="connsiteY3" fmla="*/ 863751 h 2912664"/>
              <a:gd name="connsiteX4" fmla="*/ 1578849 w 2145453"/>
              <a:gd name="connsiteY4" fmla="*/ 851069 h 2912664"/>
              <a:gd name="connsiteX5" fmla="*/ 1848308 w 2145453"/>
              <a:gd name="connsiteY5" fmla="*/ 1898342 h 2912664"/>
              <a:gd name="connsiteX6" fmla="*/ 2145453 w 2145453"/>
              <a:gd name="connsiteY6" fmla="*/ 2249789 h 2912664"/>
              <a:gd name="connsiteX7" fmla="*/ 1535243 w 2145453"/>
              <a:gd name="connsiteY7" fmla="*/ 2912664 h 2912664"/>
              <a:gd name="connsiteX8" fmla="*/ 1136947 w 2145453"/>
              <a:gd name="connsiteY8" fmla="*/ 2468062 h 2912664"/>
              <a:gd name="connsiteX9" fmla="*/ 530391 w 2145453"/>
              <a:gd name="connsiteY9" fmla="*/ 2073665 h 2912664"/>
              <a:gd name="connsiteX10" fmla="*/ 0 w 2145453"/>
              <a:gd name="connsiteY10" fmla="*/ 1326467 h 2912664"/>
              <a:gd name="connsiteX11" fmla="*/ 679880 w 2145453"/>
              <a:gd name="connsiteY11" fmla="*/ 1646872 h 2912664"/>
              <a:gd name="connsiteX12" fmla="*/ 628635 w 2145453"/>
              <a:gd name="connsiteY12" fmla="*/ 141231 h 2912664"/>
              <a:gd name="connsiteX13" fmla="*/ 670001 w 2145453"/>
              <a:gd name="connsiteY13" fmla="*/ 41365 h 2912664"/>
              <a:gd name="connsiteX0" fmla="*/ 670001 w 2145453"/>
              <a:gd name="connsiteY0" fmla="*/ 41365 h 2912664"/>
              <a:gd name="connsiteX1" fmla="*/ 769866 w 2145453"/>
              <a:gd name="connsiteY1" fmla="*/ 0 h 2912664"/>
              <a:gd name="connsiteX2" fmla="*/ 911097 w 2145453"/>
              <a:gd name="connsiteY2" fmla="*/ 141231 h 2912664"/>
              <a:gd name="connsiteX3" fmla="*/ 979523 w 2145453"/>
              <a:gd name="connsiteY3" fmla="*/ 863751 h 2912664"/>
              <a:gd name="connsiteX4" fmla="*/ 1578849 w 2145453"/>
              <a:gd name="connsiteY4" fmla="*/ 851069 h 2912664"/>
              <a:gd name="connsiteX5" fmla="*/ 1848308 w 2145453"/>
              <a:gd name="connsiteY5" fmla="*/ 1898342 h 2912664"/>
              <a:gd name="connsiteX6" fmla="*/ 2145453 w 2145453"/>
              <a:gd name="connsiteY6" fmla="*/ 2249789 h 2912664"/>
              <a:gd name="connsiteX7" fmla="*/ 1535243 w 2145453"/>
              <a:gd name="connsiteY7" fmla="*/ 2912664 h 2912664"/>
              <a:gd name="connsiteX8" fmla="*/ 1136947 w 2145453"/>
              <a:gd name="connsiteY8" fmla="*/ 2468062 h 2912664"/>
              <a:gd name="connsiteX9" fmla="*/ 530391 w 2145453"/>
              <a:gd name="connsiteY9" fmla="*/ 2073665 h 2912664"/>
              <a:gd name="connsiteX10" fmla="*/ 0 w 2145453"/>
              <a:gd name="connsiteY10" fmla="*/ 1326467 h 2912664"/>
              <a:gd name="connsiteX11" fmla="*/ 679880 w 2145453"/>
              <a:gd name="connsiteY11" fmla="*/ 1646872 h 2912664"/>
              <a:gd name="connsiteX12" fmla="*/ 628635 w 2145453"/>
              <a:gd name="connsiteY12" fmla="*/ 141231 h 2912664"/>
              <a:gd name="connsiteX13" fmla="*/ 670001 w 2145453"/>
              <a:gd name="connsiteY13" fmla="*/ 41365 h 2912664"/>
              <a:gd name="connsiteX0" fmla="*/ 670001 w 2145453"/>
              <a:gd name="connsiteY0" fmla="*/ 41365 h 2912664"/>
              <a:gd name="connsiteX1" fmla="*/ 769866 w 2145453"/>
              <a:gd name="connsiteY1" fmla="*/ 0 h 2912664"/>
              <a:gd name="connsiteX2" fmla="*/ 911097 w 2145453"/>
              <a:gd name="connsiteY2" fmla="*/ 141231 h 2912664"/>
              <a:gd name="connsiteX3" fmla="*/ 979523 w 2145453"/>
              <a:gd name="connsiteY3" fmla="*/ 863751 h 2912664"/>
              <a:gd name="connsiteX4" fmla="*/ 1578849 w 2145453"/>
              <a:gd name="connsiteY4" fmla="*/ 851069 h 2912664"/>
              <a:gd name="connsiteX5" fmla="*/ 1848308 w 2145453"/>
              <a:gd name="connsiteY5" fmla="*/ 1898342 h 2912664"/>
              <a:gd name="connsiteX6" fmla="*/ 2145453 w 2145453"/>
              <a:gd name="connsiteY6" fmla="*/ 2249789 h 2912664"/>
              <a:gd name="connsiteX7" fmla="*/ 1535243 w 2145453"/>
              <a:gd name="connsiteY7" fmla="*/ 2912664 h 2912664"/>
              <a:gd name="connsiteX8" fmla="*/ 1136947 w 2145453"/>
              <a:gd name="connsiteY8" fmla="*/ 2468062 h 2912664"/>
              <a:gd name="connsiteX9" fmla="*/ 530391 w 2145453"/>
              <a:gd name="connsiteY9" fmla="*/ 2073665 h 2912664"/>
              <a:gd name="connsiteX10" fmla="*/ 0 w 2145453"/>
              <a:gd name="connsiteY10" fmla="*/ 1326467 h 2912664"/>
              <a:gd name="connsiteX11" fmla="*/ 710556 w 2145453"/>
              <a:gd name="connsiteY11" fmla="*/ 1634217 h 2912664"/>
              <a:gd name="connsiteX12" fmla="*/ 628635 w 2145453"/>
              <a:gd name="connsiteY12" fmla="*/ 141231 h 2912664"/>
              <a:gd name="connsiteX13" fmla="*/ 670001 w 2145453"/>
              <a:gd name="connsiteY13" fmla="*/ 41365 h 2912664"/>
              <a:gd name="connsiteX0" fmla="*/ 733305 w 2208757"/>
              <a:gd name="connsiteY0" fmla="*/ 41365 h 2912664"/>
              <a:gd name="connsiteX1" fmla="*/ 833170 w 2208757"/>
              <a:gd name="connsiteY1" fmla="*/ 0 h 2912664"/>
              <a:gd name="connsiteX2" fmla="*/ 974401 w 2208757"/>
              <a:gd name="connsiteY2" fmla="*/ 141231 h 2912664"/>
              <a:gd name="connsiteX3" fmla="*/ 1042827 w 2208757"/>
              <a:gd name="connsiteY3" fmla="*/ 863751 h 2912664"/>
              <a:gd name="connsiteX4" fmla="*/ 1642153 w 2208757"/>
              <a:gd name="connsiteY4" fmla="*/ 851069 h 2912664"/>
              <a:gd name="connsiteX5" fmla="*/ 1911612 w 2208757"/>
              <a:gd name="connsiteY5" fmla="*/ 1898342 h 2912664"/>
              <a:gd name="connsiteX6" fmla="*/ 2208757 w 2208757"/>
              <a:gd name="connsiteY6" fmla="*/ 2249789 h 2912664"/>
              <a:gd name="connsiteX7" fmla="*/ 1598547 w 2208757"/>
              <a:gd name="connsiteY7" fmla="*/ 2912664 h 2912664"/>
              <a:gd name="connsiteX8" fmla="*/ 1200251 w 2208757"/>
              <a:gd name="connsiteY8" fmla="*/ 2468062 h 2912664"/>
              <a:gd name="connsiteX9" fmla="*/ 593695 w 2208757"/>
              <a:gd name="connsiteY9" fmla="*/ 2073665 h 2912664"/>
              <a:gd name="connsiteX10" fmla="*/ 0 w 2208757"/>
              <a:gd name="connsiteY10" fmla="*/ 1399250 h 2912664"/>
              <a:gd name="connsiteX11" fmla="*/ 773860 w 2208757"/>
              <a:gd name="connsiteY11" fmla="*/ 1634217 h 2912664"/>
              <a:gd name="connsiteX12" fmla="*/ 691939 w 2208757"/>
              <a:gd name="connsiteY12" fmla="*/ 141231 h 2912664"/>
              <a:gd name="connsiteX13" fmla="*/ 733305 w 2208757"/>
              <a:gd name="connsiteY13" fmla="*/ 41365 h 2912664"/>
              <a:gd name="connsiteX0" fmla="*/ 787104 w 2262556"/>
              <a:gd name="connsiteY0" fmla="*/ 41365 h 2912664"/>
              <a:gd name="connsiteX1" fmla="*/ 886969 w 2262556"/>
              <a:gd name="connsiteY1" fmla="*/ 0 h 2912664"/>
              <a:gd name="connsiteX2" fmla="*/ 1028200 w 2262556"/>
              <a:gd name="connsiteY2" fmla="*/ 141231 h 2912664"/>
              <a:gd name="connsiteX3" fmla="*/ 1096626 w 2262556"/>
              <a:gd name="connsiteY3" fmla="*/ 863751 h 2912664"/>
              <a:gd name="connsiteX4" fmla="*/ 1695952 w 2262556"/>
              <a:gd name="connsiteY4" fmla="*/ 851069 h 2912664"/>
              <a:gd name="connsiteX5" fmla="*/ 1965411 w 2262556"/>
              <a:gd name="connsiteY5" fmla="*/ 1898342 h 2912664"/>
              <a:gd name="connsiteX6" fmla="*/ 2262556 w 2262556"/>
              <a:gd name="connsiteY6" fmla="*/ 2249789 h 2912664"/>
              <a:gd name="connsiteX7" fmla="*/ 1652346 w 2262556"/>
              <a:gd name="connsiteY7" fmla="*/ 2912664 h 2912664"/>
              <a:gd name="connsiteX8" fmla="*/ 1254050 w 2262556"/>
              <a:gd name="connsiteY8" fmla="*/ 2468062 h 2912664"/>
              <a:gd name="connsiteX9" fmla="*/ 647494 w 2262556"/>
              <a:gd name="connsiteY9" fmla="*/ 2073665 h 2912664"/>
              <a:gd name="connsiteX10" fmla="*/ 0 w 2262556"/>
              <a:gd name="connsiteY10" fmla="*/ 1381959 h 2912664"/>
              <a:gd name="connsiteX11" fmla="*/ 827659 w 2262556"/>
              <a:gd name="connsiteY11" fmla="*/ 1634217 h 2912664"/>
              <a:gd name="connsiteX12" fmla="*/ 745738 w 2262556"/>
              <a:gd name="connsiteY12" fmla="*/ 141231 h 2912664"/>
              <a:gd name="connsiteX13" fmla="*/ 787104 w 2262556"/>
              <a:gd name="connsiteY13" fmla="*/ 41365 h 2912664"/>
              <a:gd name="connsiteX0" fmla="*/ 787104 w 2262556"/>
              <a:gd name="connsiteY0" fmla="*/ 41365 h 2912664"/>
              <a:gd name="connsiteX1" fmla="*/ 886969 w 2262556"/>
              <a:gd name="connsiteY1" fmla="*/ 0 h 2912664"/>
              <a:gd name="connsiteX2" fmla="*/ 1028200 w 2262556"/>
              <a:gd name="connsiteY2" fmla="*/ 141231 h 2912664"/>
              <a:gd name="connsiteX3" fmla="*/ 1096626 w 2262556"/>
              <a:gd name="connsiteY3" fmla="*/ 863751 h 2912664"/>
              <a:gd name="connsiteX4" fmla="*/ 1695952 w 2262556"/>
              <a:gd name="connsiteY4" fmla="*/ 851069 h 2912664"/>
              <a:gd name="connsiteX5" fmla="*/ 1965411 w 2262556"/>
              <a:gd name="connsiteY5" fmla="*/ 1898342 h 2912664"/>
              <a:gd name="connsiteX6" fmla="*/ 2262556 w 2262556"/>
              <a:gd name="connsiteY6" fmla="*/ 2249789 h 2912664"/>
              <a:gd name="connsiteX7" fmla="*/ 1652346 w 2262556"/>
              <a:gd name="connsiteY7" fmla="*/ 2912664 h 2912664"/>
              <a:gd name="connsiteX8" fmla="*/ 1254050 w 2262556"/>
              <a:gd name="connsiteY8" fmla="*/ 2468062 h 2912664"/>
              <a:gd name="connsiteX9" fmla="*/ 647494 w 2262556"/>
              <a:gd name="connsiteY9" fmla="*/ 2073665 h 2912664"/>
              <a:gd name="connsiteX10" fmla="*/ 0 w 2262556"/>
              <a:gd name="connsiteY10" fmla="*/ 1381959 h 2912664"/>
              <a:gd name="connsiteX11" fmla="*/ 827659 w 2262556"/>
              <a:gd name="connsiteY11" fmla="*/ 1634217 h 2912664"/>
              <a:gd name="connsiteX12" fmla="*/ 745738 w 2262556"/>
              <a:gd name="connsiteY12" fmla="*/ 141231 h 2912664"/>
              <a:gd name="connsiteX13" fmla="*/ 787104 w 2262556"/>
              <a:gd name="connsiteY13" fmla="*/ 41365 h 2912664"/>
              <a:gd name="connsiteX0" fmla="*/ 787104 w 2262556"/>
              <a:gd name="connsiteY0" fmla="*/ 41365 h 2912664"/>
              <a:gd name="connsiteX1" fmla="*/ 886969 w 2262556"/>
              <a:gd name="connsiteY1" fmla="*/ 0 h 2912664"/>
              <a:gd name="connsiteX2" fmla="*/ 1028200 w 2262556"/>
              <a:gd name="connsiteY2" fmla="*/ 141231 h 2912664"/>
              <a:gd name="connsiteX3" fmla="*/ 1096626 w 2262556"/>
              <a:gd name="connsiteY3" fmla="*/ 863751 h 2912664"/>
              <a:gd name="connsiteX4" fmla="*/ 1695952 w 2262556"/>
              <a:gd name="connsiteY4" fmla="*/ 851069 h 2912664"/>
              <a:gd name="connsiteX5" fmla="*/ 1965411 w 2262556"/>
              <a:gd name="connsiteY5" fmla="*/ 1898342 h 2912664"/>
              <a:gd name="connsiteX6" fmla="*/ 2262556 w 2262556"/>
              <a:gd name="connsiteY6" fmla="*/ 2249789 h 2912664"/>
              <a:gd name="connsiteX7" fmla="*/ 1652346 w 2262556"/>
              <a:gd name="connsiteY7" fmla="*/ 2912664 h 2912664"/>
              <a:gd name="connsiteX8" fmla="*/ 1254050 w 2262556"/>
              <a:gd name="connsiteY8" fmla="*/ 2468062 h 2912664"/>
              <a:gd name="connsiteX9" fmla="*/ 647494 w 2262556"/>
              <a:gd name="connsiteY9" fmla="*/ 2073665 h 2912664"/>
              <a:gd name="connsiteX10" fmla="*/ 0 w 2262556"/>
              <a:gd name="connsiteY10" fmla="*/ 1381959 h 2912664"/>
              <a:gd name="connsiteX11" fmla="*/ 827659 w 2262556"/>
              <a:gd name="connsiteY11" fmla="*/ 1634217 h 2912664"/>
              <a:gd name="connsiteX12" fmla="*/ 745738 w 2262556"/>
              <a:gd name="connsiteY12" fmla="*/ 141231 h 2912664"/>
              <a:gd name="connsiteX13" fmla="*/ 787104 w 2262556"/>
              <a:gd name="connsiteY13" fmla="*/ 41365 h 2912664"/>
              <a:gd name="connsiteX0" fmla="*/ 787104 w 2262556"/>
              <a:gd name="connsiteY0" fmla="*/ 41365 h 3204020"/>
              <a:gd name="connsiteX1" fmla="*/ 886969 w 2262556"/>
              <a:gd name="connsiteY1" fmla="*/ 0 h 3204020"/>
              <a:gd name="connsiteX2" fmla="*/ 1028200 w 2262556"/>
              <a:gd name="connsiteY2" fmla="*/ 141231 h 3204020"/>
              <a:gd name="connsiteX3" fmla="*/ 1096626 w 2262556"/>
              <a:gd name="connsiteY3" fmla="*/ 863751 h 3204020"/>
              <a:gd name="connsiteX4" fmla="*/ 1695952 w 2262556"/>
              <a:gd name="connsiteY4" fmla="*/ 851069 h 3204020"/>
              <a:gd name="connsiteX5" fmla="*/ 1965411 w 2262556"/>
              <a:gd name="connsiteY5" fmla="*/ 1898342 h 3204020"/>
              <a:gd name="connsiteX6" fmla="*/ 2262556 w 2262556"/>
              <a:gd name="connsiteY6" fmla="*/ 2249789 h 3204020"/>
              <a:gd name="connsiteX7" fmla="*/ 1875442 w 2262556"/>
              <a:gd name="connsiteY7" fmla="*/ 3204020 h 3204020"/>
              <a:gd name="connsiteX8" fmla="*/ 1254050 w 2262556"/>
              <a:gd name="connsiteY8" fmla="*/ 2468062 h 3204020"/>
              <a:gd name="connsiteX9" fmla="*/ 647494 w 2262556"/>
              <a:gd name="connsiteY9" fmla="*/ 2073665 h 3204020"/>
              <a:gd name="connsiteX10" fmla="*/ 0 w 2262556"/>
              <a:gd name="connsiteY10" fmla="*/ 1381959 h 3204020"/>
              <a:gd name="connsiteX11" fmla="*/ 827659 w 2262556"/>
              <a:gd name="connsiteY11" fmla="*/ 1634217 h 3204020"/>
              <a:gd name="connsiteX12" fmla="*/ 745738 w 2262556"/>
              <a:gd name="connsiteY12" fmla="*/ 141231 h 3204020"/>
              <a:gd name="connsiteX13" fmla="*/ 787104 w 2262556"/>
              <a:gd name="connsiteY13" fmla="*/ 41365 h 3204020"/>
              <a:gd name="connsiteX0" fmla="*/ 787104 w 2616797"/>
              <a:gd name="connsiteY0" fmla="*/ 41365 h 3204020"/>
              <a:gd name="connsiteX1" fmla="*/ 886969 w 2616797"/>
              <a:gd name="connsiteY1" fmla="*/ 0 h 3204020"/>
              <a:gd name="connsiteX2" fmla="*/ 1028200 w 2616797"/>
              <a:gd name="connsiteY2" fmla="*/ 141231 h 3204020"/>
              <a:gd name="connsiteX3" fmla="*/ 1096626 w 2616797"/>
              <a:gd name="connsiteY3" fmla="*/ 863751 h 3204020"/>
              <a:gd name="connsiteX4" fmla="*/ 1695952 w 2616797"/>
              <a:gd name="connsiteY4" fmla="*/ 851069 h 3204020"/>
              <a:gd name="connsiteX5" fmla="*/ 1965411 w 2616797"/>
              <a:gd name="connsiteY5" fmla="*/ 1898342 h 3204020"/>
              <a:gd name="connsiteX6" fmla="*/ 2616797 w 2616797"/>
              <a:gd name="connsiteY6" fmla="*/ 2518120 h 3204020"/>
              <a:gd name="connsiteX7" fmla="*/ 1875442 w 2616797"/>
              <a:gd name="connsiteY7" fmla="*/ 3204020 h 3204020"/>
              <a:gd name="connsiteX8" fmla="*/ 1254050 w 2616797"/>
              <a:gd name="connsiteY8" fmla="*/ 2468062 h 3204020"/>
              <a:gd name="connsiteX9" fmla="*/ 647494 w 2616797"/>
              <a:gd name="connsiteY9" fmla="*/ 2073665 h 3204020"/>
              <a:gd name="connsiteX10" fmla="*/ 0 w 2616797"/>
              <a:gd name="connsiteY10" fmla="*/ 1381959 h 3204020"/>
              <a:gd name="connsiteX11" fmla="*/ 827659 w 2616797"/>
              <a:gd name="connsiteY11" fmla="*/ 1634217 h 3204020"/>
              <a:gd name="connsiteX12" fmla="*/ 745738 w 2616797"/>
              <a:gd name="connsiteY12" fmla="*/ 141231 h 3204020"/>
              <a:gd name="connsiteX13" fmla="*/ 787104 w 2616797"/>
              <a:gd name="connsiteY13" fmla="*/ 41365 h 3204020"/>
              <a:gd name="connsiteX0" fmla="*/ 787104 w 2616797"/>
              <a:gd name="connsiteY0" fmla="*/ 41365 h 3204020"/>
              <a:gd name="connsiteX1" fmla="*/ 886969 w 2616797"/>
              <a:gd name="connsiteY1" fmla="*/ 0 h 3204020"/>
              <a:gd name="connsiteX2" fmla="*/ 1028200 w 2616797"/>
              <a:gd name="connsiteY2" fmla="*/ 141231 h 3204020"/>
              <a:gd name="connsiteX3" fmla="*/ 1096626 w 2616797"/>
              <a:gd name="connsiteY3" fmla="*/ 863751 h 3204020"/>
              <a:gd name="connsiteX4" fmla="*/ 1695952 w 2616797"/>
              <a:gd name="connsiteY4" fmla="*/ 851069 h 3204020"/>
              <a:gd name="connsiteX5" fmla="*/ 1965411 w 2616797"/>
              <a:gd name="connsiteY5" fmla="*/ 1898342 h 3204020"/>
              <a:gd name="connsiteX6" fmla="*/ 2616797 w 2616797"/>
              <a:gd name="connsiteY6" fmla="*/ 2518120 h 3204020"/>
              <a:gd name="connsiteX7" fmla="*/ 1875442 w 2616797"/>
              <a:gd name="connsiteY7" fmla="*/ 3204020 h 3204020"/>
              <a:gd name="connsiteX8" fmla="*/ 1254050 w 2616797"/>
              <a:gd name="connsiteY8" fmla="*/ 2468062 h 3204020"/>
              <a:gd name="connsiteX9" fmla="*/ 647494 w 2616797"/>
              <a:gd name="connsiteY9" fmla="*/ 2073665 h 3204020"/>
              <a:gd name="connsiteX10" fmla="*/ 0 w 2616797"/>
              <a:gd name="connsiteY10" fmla="*/ 1381959 h 3204020"/>
              <a:gd name="connsiteX11" fmla="*/ 827659 w 2616797"/>
              <a:gd name="connsiteY11" fmla="*/ 1634217 h 3204020"/>
              <a:gd name="connsiteX12" fmla="*/ 745738 w 2616797"/>
              <a:gd name="connsiteY12" fmla="*/ 141231 h 3204020"/>
              <a:gd name="connsiteX13" fmla="*/ 787104 w 2616797"/>
              <a:gd name="connsiteY13" fmla="*/ 41365 h 3204020"/>
              <a:gd name="connsiteX0" fmla="*/ 787104 w 2635848"/>
              <a:gd name="connsiteY0" fmla="*/ 41365 h 3204020"/>
              <a:gd name="connsiteX1" fmla="*/ 886969 w 2635848"/>
              <a:gd name="connsiteY1" fmla="*/ 0 h 3204020"/>
              <a:gd name="connsiteX2" fmla="*/ 1028200 w 2635848"/>
              <a:gd name="connsiteY2" fmla="*/ 141231 h 3204020"/>
              <a:gd name="connsiteX3" fmla="*/ 1096626 w 2635848"/>
              <a:gd name="connsiteY3" fmla="*/ 863751 h 3204020"/>
              <a:gd name="connsiteX4" fmla="*/ 1695952 w 2635848"/>
              <a:gd name="connsiteY4" fmla="*/ 851069 h 3204020"/>
              <a:gd name="connsiteX5" fmla="*/ 1965411 w 2635848"/>
              <a:gd name="connsiteY5" fmla="*/ 1898342 h 3204020"/>
              <a:gd name="connsiteX6" fmla="*/ 2635848 w 2635848"/>
              <a:gd name="connsiteY6" fmla="*/ 2523197 h 3204020"/>
              <a:gd name="connsiteX7" fmla="*/ 1875442 w 2635848"/>
              <a:gd name="connsiteY7" fmla="*/ 3204020 h 3204020"/>
              <a:gd name="connsiteX8" fmla="*/ 1254050 w 2635848"/>
              <a:gd name="connsiteY8" fmla="*/ 2468062 h 3204020"/>
              <a:gd name="connsiteX9" fmla="*/ 647494 w 2635848"/>
              <a:gd name="connsiteY9" fmla="*/ 2073665 h 3204020"/>
              <a:gd name="connsiteX10" fmla="*/ 0 w 2635848"/>
              <a:gd name="connsiteY10" fmla="*/ 1381959 h 3204020"/>
              <a:gd name="connsiteX11" fmla="*/ 827659 w 2635848"/>
              <a:gd name="connsiteY11" fmla="*/ 1634217 h 3204020"/>
              <a:gd name="connsiteX12" fmla="*/ 745738 w 2635848"/>
              <a:gd name="connsiteY12" fmla="*/ 141231 h 3204020"/>
              <a:gd name="connsiteX13" fmla="*/ 787104 w 2635848"/>
              <a:gd name="connsiteY13" fmla="*/ 41365 h 3204020"/>
              <a:gd name="connsiteX0" fmla="*/ 787104 w 2651771"/>
              <a:gd name="connsiteY0" fmla="*/ 41365 h 3204020"/>
              <a:gd name="connsiteX1" fmla="*/ 886969 w 2651771"/>
              <a:gd name="connsiteY1" fmla="*/ 0 h 3204020"/>
              <a:gd name="connsiteX2" fmla="*/ 1028200 w 2651771"/>
              <a:gd name="connsiteY2" fmla="*/ 141231 h 3204020"/>
              <a:gd name="connsiteX3" fmla="*/ 1096626 w 2651771"/>
              <a:gd name="connsiteY3" fmla="*/ 863751 h 3204020"/>
              <a:gd name="connsiteX4" fmla="*/ 1695952 w 2651771"/>
              <a:gd name="connsiteY4" fmla="*/ 851069 h 3204020"/>
              <a:gd name="connsiteX5" fmla="*/ 1965411 w 2651771"/>
              <a:gd name="connsiteY5" fmla="*/ 1898342 h 3204020"/>
              <a:gd name="connsiteX6" fmla="*/ 2651771 w 2651771"/>
              <a:gd name="connsiteY6" fmla="*/ 2516454 h 3204020"/>
              <a:gd name="connsiteX7" fmla="*/ 1875442 w 2651771"/>
              <a:gd name="connsiteY7" fmla="*/ 3204020 h 3204020"/>
              <a:gd name="connsiteX8" fmla="*/ 1254050 w 2651771"/>
              <a:gd name="connsiteY8" fmla="*/ 2468062 h 3204020"/>
              <a:gd name="connsiteX9" fmla="*/ 647494 w 2651771"/>
              <a:gd name="connsiteY9" fmla="*/ 2073665 h 3204020"/>
              <a:gd name="connsiteX10" fmla="*/ 0 w 2651771"/>
              <a:gd name="connsiteY10" fmla="*/ 1381959 h 3204020"/>
              <a:gd name="connsiteX11" fmla="*/ 827659 w 2651771"/>
              <a:gd name="connsiteY11" fmla="*/ 1634217 h 3204020"/>
              <a:gd name="connsiteX12" fmla="*/ 745738 w 2651771"/>
              <a:gd name="connsiteY12" fmla="*/ 141231 h 3204020"/>
              <a:gd name="connsiteX13" fmla="*/ 787104 w 2651771"/>
              <a:gd name="connsiteY13" fmla="*/ 41365 h 32040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651771" h="3204020">
                <a:moveTo>
                  <a:pt x="787104" y="41365"/>
                </a:moveTo>
                <a:cubicBezTo>
                  <a:pt x="812661" y="15808"/>
                  <a:pt x="847969" y="0"/>
                  <a:pt x="886969" y="0"/>
                </a:cubicBezTo>
                <a:cubicBezTo>
                  <a:pt x="964969" y="0"/>
                  <a:pt x="1028200" y="63231"/>
                  <a:pt x="1028200" y="141231"/>
                </a:cubicBezTo>
                <a:lnTo>
                  <a:pt x="1096626" y="863751"/>
                </a:lnTo>
                <a:cubicBezTo>
                  <a:pt x="1324950" y="817026"/>
                  <a:pt x="1594219" y="679679"/>
                  <a:pt x="1695952" y="851069"/>
                </a:cubicBezTo>
                <a:cubicBezTo>
                  <a:pt x="1896857" y="1284096"/>
                  <a:pt x="2012961" y="1443677"/>
                  <a:pt x="1965411" y="1898342"/>
                </a:cubicBezTo>
                <a:cubicBezTo>
                  <a:pt x="2062863" y="2027881"/>
                  <a:pt x="2521735" y="2407218"/>
                  <a:pt x="2651771" y="2516454"/>
                </a:cubicBezTo>
                <a:lnTo>
                  <a:pt x="1875442" y="3204020"/>
                </a:lnTo>
                <a:lnTo>
                  <a:pt x="1254050" y="2468062"/>
                </a:lnTo>
                <a:cubicBezTo>
                  <a:pt x="1117281" y="2338792"/>
                  <a:pt x="856388" y="2269133"/>
                  <a:pt x="647494" y="2073665"/>
                </a:cubicBezTo>
                <a:cubicBezTo>
                  <a:pt x="560013" y="2007911"/>
                  <a:pt x="439289" y="1645529"/>
                  <a:pt x="0" y="1381959"/>
                </a:cubicBezTo>
                <a:cubicBezTo>
                  <a:pt x="137000" y="1119373"/>
                  <a:pt x="679491" y="1549956"/>
                  <a:pt x="827659" y="1634217"/>
                </a:cubicBezTo>
                <a:lnTo>
                  <a:pt x="745738" y="141231"/>
                </a:lnTo>
                <a:cubicBezTo>
                  <a:pt x="745738" y="102231"/>
                  <a:pt x="761546" y="66923"/>
                  <a:pt x="787104" y="41365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xmlns="" id="{52F3B43B-7073-4E43-A120-FBE88B91825E}"/>
              </a:ext>
            </a:extLst>
          </p:cNvPr>
          <p:cNvGrpSpPr/>
          <p:nvPr userDrawn="1"/>
        </p:nvGrpSpPr>
        <p:grpSpPr>
          <a:xfrm rot="20710210">
            <a:off x="1109695" y="1075144"/>
            <a:ext cx="2071428" cy="3866164"/>
            <a:chOff x="3501573" y="3178068"/>
            <a:chExt cx="1340594" cy="2737840"/>
          </a:xfrm>
        </p:grpSpPr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xmlns="" id="{55766DCF-CEDA-4148-9ED8-63AD0D175F5E}"/>
                </a:ext>
              </a:extLst>
            </p:cNvPr>
            <p:cNvSpPr/>
            <p:nvPr/>
          </p:nvSpPr>
          <p:spPr>
            <a:xfrm>
              <a:off x="3504728" y="3612346"/>
              <a:ext cx="62939" cy="220286"/>
            </a:xfrm>
            <a:custGeom>
              <a:avLst/>
              <a:gdLst>
                <a:gd name="connsiteX0" fmla="*/ 12859 w 19050"/>
                <a:gd name="connsiteY0" fmla="*/ 68104 h 66675"/>
                <a:gd name="connsiteX1" fmla="*/ 12859 w 19050"/>
                <a:gd name="connsiteY1" fmla="*/ 68104 h 66675"/>
                <a:gd name="connsiteX2" fmla="*/ 7144 w 19050"/>
                <a:gd name="connsiteY2" fmla="*/ 62389 h 66675"/>
                <a:gd name="connsiteX3" fmla="*/ 7144 w 19050"/>
                <a:gd name="connsiteY3" fmla="*/ 12859 h 66675"/>
                <a:gd name="connsiteX4" fmla="*/ 12859 w 19050"/>
                <a:gd name="connsiteY4" fmla="*/ 7144 h 66675"/>
                <a:gd name="connsiteX5" fmla="*/ 12859 w 19050"/>
                <a:gd name="connsiteY5" fmla="*/ 7144 h 66675"/>
                <a:gd name="connsiteX6" fmla="*/ 18574 w 19050"/>
                <a:gd name="connsiteY6" fmla="*/ 12859 h 66675"/>
                <a:gd name="connsiteX7" fmla="*/ 18574 w 19050"/>
                <a:gd name="connsiteY7" fmla="*/ 62389 h 66675"/>
                <a:gd name="connsiteX8" fmla="*/ 12859 w 19050"/>
                <a:gd name="connsiteY8" fmla="*/ 68104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9050" h="66675">
                  <a:moveTo>
                    <a:pt x="12859" y="68104"/>
                  </a:moveTo>
                  <a:lnTo>
                    <a:pt x="12859" y="68104"/>
                  </a:lnTo>
                  <a:cubicBezTo>
                    <a:pt x="10001" y="68104"/>
                    <a:pt x="7144" y="65246"/>
                    <a:pt x="7144" y="62389"/>
                  </a:cubicBezTo>
                  <a:lnTo>
                    <a:pt x="7144" y="12859"/>
                  </a:lnTo>
                  <a:cubicBezTo>
                    <a:pt x="7144" y="10001"/>
                    <a:pt x="10001" y="7144"/>
                    <a:pt x="12859" y="7144"/>
                  </a:cubicBezTo>
                  <a:lnTo>
                    <a:pt x="12859" y="7144"/>
                  </a:lnTo>
                  <a:cubicBezTo>
                    <a:pt x="15716" y="7144"/>
                    <a:pt x="18574" y="10001"/>
                    <a:pt x="18574" y="12859"/>
                  </a:cubicBezTo>
                  <a:lnTo>
                    <a:pt x="18574" y="62389"/>
                  </a:lnTo>
                  <a:cubicBezTo>
                    <a:pt x="18574" y="65246"/>
                    <a:pt x="15716" y="68104"/>
                    <a:pt x="12859" y="68104"/>
                  </a:cubicBezTo>
                  <a:close/>
                </a:path>
              </a:pathLst>
            </a:custGeom>
            <a:solidFill>
              <a:srgbClr val="80808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xmlns="" id="{0A94AC86-1F61-4CED-9F46-86044C8B32AB}"/>
                </a:ext>
              </a:extLst>
            </p:cNvPr>
            <p:cNvSpPr/>
            <p:nvPr/>
          </p:nvSpPr>
          <p:spPr>
            <a:xfrm>
              <a:off x="3501573" y="3832632"/>
              <a:ext cx="62939" cy="220286"/>
            </a:xfrm>
            <a:custGeom>
              <a:avLst/>
              <a:gdLst>
                <a:gd name="connsiteX0" fmla="*/ 12859 w 19050"/>
                <a:gd name="connsiteY0" fmla="*/ 68104 h 66675"/>
                <a:gd name="connsiteX1" fmla="*/ 12859 w 19050"/>
                <a:gd name="connsiteY1" fmla="*/ 68104 h 66675"/>
                <a:gd name="connsiteX2" fmla="*/ 7144 w 19050"/>
                <a:gd name="connsiteY2" fmla="*/ 62389 h 66675"/>
                <a:gd name="connsiteX3" fmla="*/ 7144 w 19050"/>
                <a:gd name="connsiteY3" fmla="*/ 12859 h 66675"/>
                <a:gd name="connsiteX4" fmla="*/ 12859 w 19050"/>
                <a:gd name="connsiteY4" fmla="*/ 7144 h 66675"/>
                <a:gd name="connsiteX5" fmla="*/ 12859 w 19050"/>
                <a:gd name="connsiteY5" fmla="*/ 7144 h 66675"/>
                <a:gd name="connsiteX6" fmla="*/ 18574 w 19050"/>
                <a:gd name="connsiteY6" fmla="*/ 12859 h 66675"/>
                <a:gd name="connsiteX7" fmla="*/ 18574 w 19050"/>
                <a:gd name="connsiteY7" fmla="*/ 62389 h 66675"/>
                <a:gd name="connsiteX8" fmla="*/ 12859 w 19050"/>
                <a:gd name="connsiteY8" fmla="*/ 68104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9050" h="66675">
                  <a:moveTo>
                    <a:pt x="12859" y="68104"/>
                  </a:moveTo>
                  <a:lnTo>
                    <a:pt x="12859" y="68104"/>
                  </a:lnTo>
                  <a:cubicBezTo>
                    <a:pt x="10001" y="68104"/>
                    <a:pt x="7144" y="65246"/>
                    <a:pt x="7144" y="62389"/>
                  </a:cubicBezTo>
                  <a:lnTo>
                    <a:pt x="7144" y="12859"/>
                  </a:lnTo>
                  <a:cubicBezTo>
                    <a:pt x="7144" y="10001"/>
                    <a:pt x="10001" y="7144"/>
                    <a:pt x="12859" y="7144"/>
                  </a:cubicBezTo>
                  <a:lnTo>
                    <a:pt x="12859" y="7144"/>
                  </a:lnTo>
                  <a:cubicBezTo>
                    <a:pt x="15716" y="7144"/>
                    <a:pt x="18574" y="10001"/>
                    <a:pt x="18574" y="12859"/>
                  </a:cubicBezTo>
                  <a:lnTo>
                    <a:pt x="18574" y="62389"/>
                  </a:lnTo>
                  <a:cubicBezTo>
                    <a:pt x="18574" y="65246"/>
                    <a:pt x="15716" y="68104"/>
                    <a:pt x="12859" y="68104"/>
                  </a:cubicBezTo>
                  <a:close/>
                </a:path>
              </a:pathLst>
            </a:custGeom>
            <a:solidFill>
              <a:srgbClr val="80808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xmlns="" id="{E0993C5E-970E-425C-B3DE-3580413D1A94}"/>
                </a:ext>
              </a:extLst>
            </p:cNvPr>
            <p:cNvSpPr/>
            <p:nvPr/>
          </p:nvSpPr>
          <p:spPr>
            <a:xfrm>
              <a:off x="4776089" y="3829487"/>
              <a:ext cx="62939" cy="220286"/>
            </a:xfrm>
            <a:custGeom>
              <a:avLst/>
              <a:gdLst>
                <a:gd name="connsiteX0" fmla="*/ 12859 w 19050"/>
                <a:gd name="connsiteY0" fmla="*/ 68104 h 66675"/>
                <a:gd name="connsiteX1" fmla="*/ 12859 w 19050"/>
                <a:gd name="connsiteY1" fmla="*/ 68104 h 66675"/>
                <a:gd name="connsiteX2" fmla="*/ 7144 w 19050"/>
                <a:gd name="connsiteY2" fmla="*/ 62389 h 66675"/>
                <a:gd name="connsiteX3" fmla="*/ 7144 w 19050"/>
                <a:gd name="connsiteY3" fmla="*/ 12859 h 66675"/>
                <a:gd name="connsiteX4" fmla="*/ 12859 w 19050"/>
                <a:gd name="connsiteY4" fmla="*/ 7144 h 66675"/>
                <a:gd name="connsiteX5" fmla="*/ 12859 w 19050"/>
                <a:gd name="connsiteY5" fmla="*/ 7144 h 66675"/>
                <a:gd name="connsiteX6" fmla="*/ 18574 w 19050"/>
                <a:gd name="connsiteY6" fmla="*/ 12859 h 66675"/>
                <a:gd name="connsiteX7" fmla="*/ 18574 w 19050"/>
                <a:gd name="connsiteY7" fmla="*/ 62389 h 66675"/>
                <a:gd name="connsiteX8" fmla="*/ 12859 w 19050"/>
                <a:gd name="connsiteY8" fmla="*/ 68104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9050" h="66675">
                  <a:moveTo>
                    <a:pt x="12859" y="68104"/>
                  </a:moveTo>
                  <a:lnTo>
                    <a:pt x="12859" y="68104"/>
                  </a:lnTo>
                  <a:cubicBezTo>
                    <a:pt x="10001" y="68104"/>
                    <a:pt x="7144" y="65246"/>
                    <a:pt x="7144" y="62389"/>
                  </a:cubicBezTo>
                  <a:lnTo>
                    <a:pt x="7144" y="12859"/>
                  </a:lnTo>
                  <a:cubicBezTo>
                    <a:pt x="7144" y="10001"/>
                    <a:pt x="10001" y="7144"/>
                    <a:pt x="12859" y="7144"/>
                  </a:cubicBezTo>
                  <a:lnTo>
                    <a:pt x="12859" y="7144"/>
                  </a:lnTo>
                  <a:cubicBezTo>
                    <a:pt x="15716" y="7144"/>
                    <a:pt x="18574" y="10001"/>
                    <a:pt x="18574" y="12859"/>
                  </a:cubicBezTo>
                  <a:lnTo>
                    <a:pt x="18574" y="62389"/>
                  </a:lnTo>
                  <a:cubicBezTo>
                    <a:pt x="19526" y="65246"/>
                    <a:pt x="16669" y="68104"/>
                    <a:pt x="12859" y="68104"/>
                  </a:cubicBezTo>
                  <a:close/>
                </a:path>
              </a:pathLst>
            </a:custGeom>
            <a:solidFill>
              <a:srgbClr val="80808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xmlns="" id="{2C34B241-B501-4B4B-B60A-AE52D305F208}"/>
                </a:ext>
              </a:extLst>
            </p:cNvPr>
            <p:cNvSpPr/>
            <p:nvPr/>
          </p:nvSpPr>
          <p:spPr>
            <a:xfrm>
              <a:off x="3520451" y="3178068"/>
              <a:ext cx="1321716" cy="2737840"/>
            </a:xfrm>
            <a:custGeom>
              <a:avLst/>
              <a:gdLst>
                <a:gd name="connsiteX0" fmla="*/ 350044 w 400050"/>
                <a:gd name="connsiteY0" fmla="*/ 7144 h 828675"/>
                <a:gd name="connsiteX1" fmla="*/ 53816 w 400050"/>
                <a:gd name="connsiteY1" fmla="*/ 7144 h 828675"/>
                <a:gd name="connsiteX2" fmla="*/ 7144 w 400050"/>
                <a:gd name="connsiteY2" fmla="*/ 53816 h 828675"/>
                <a:gd name="connsiteX3" fmla="*/ 7144 w 400050"/>
                <a:gd name="connsiteY3" fmla="*/ 781526 h 828675"/>
                <a:gd name="connsiteX4" fmla="*/ 53816 w 400050"/>
                <a:gd name="connsiteY4" fmla="*/ 828199 h 828675"/>
                <a:gd name="connsiteX5" fmla="*/ 350044 w 400050"/>
                <a:gd name="connsiteY5" fmla="*/ 828199 h 828675"/>
                <a:gd name="connsiteX6" fmla="*/ 396716 w 400050"/>
                <a:gd name="connsiteY6" fmla="*/ 781526 h 828675"/>
                <a:gd name="connsiteX7" fmla="*/ 396716 w 400050"/>
                <a:gd name="connsiteY7" fmla="*/ 53816 h 828675"/>
                <a:gd name="connsiteX8" fmla="*/ 350044 w 400050"/>
                <a:gd name="connsiteY8" fmla="*/ 7144 h 828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00050" h="828675">
                  <a:moveTo>
                    <a:pt x="350044" y="7144"/>
                  </a:moveTo>
                  <a:lnTo>
                    <a:pt x="53816" y="7144"/>
                  </a:lnTo>
                  <a:cubicBezTo>
                    <a:pt x="28099" y="7144"/>
                    <a:pt x="7144" y="28099"/>
                    <a:pt x="7144" y="53816"/>
                  </a:cubicBezTo>
                  <a:lnTo>
                    <a:pt x="7144" y="781526"/>
                  </a:lnTo>
                  <a:cubicBezTo>
                    <a:pt x="7144" y="807244"/>
                    <a:pt x="28099" y="828199"/>
                    <a:pt x="53816" y="828199"/>
                  </a:cubicBezTo>
                  <a:lnTo>
                    <a:pt x="350044" y="828199"/>
                  </a:lnTo>
                  <a:cubicBezTo>
                    <a:pt x="375761" y="828199"/>
                    <a:pt x="396716" y="807244"/>
                    <a:pt x="396716" y="781526"/>
                  </a:cubicBezTo>
                  <a:lnTo>
                    <a:pt x="396716" y="53816"/>
                  </a:lnTo>
                  <a:cubicBezTo>
                    <a:pt x="396716" y="28099"/>
                    <a:pt x="375761" y="7144"/>
                    <a:pt x="350044" y="7144"/>
                  </a:cubicBezTo>
                  <a:close/>
                </a:path>
              </a:pathLst>
            </a:custGeom>
            <a:solidFill>
              <a:srgbClr val="80808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xmlns="" id="{D8960144-090F-4E0C-A9A5-89928384970D}"/>
                </a:ext>
              </a:extLst>
            </p:cNvPr>
            <p:cNvSpPr/>
            <p:nvPr/>
          </p:nvSpPr>
          <p:spPr>
            <a:xfrm>
              <a:off x="3529897" y="3190652"/>
              <a:ext cx="1290246" cy="2706371"/>
            </a:xfrm>
            <a:custGeom>
              <a:avLst/>
              <a:gdLst>
                <a:gd name="connsiteX0" fmla="*/ 345281 w 390525"/>
                <a:gd name="connsiteY0" fmla="*/ 7144 h 819150"/>
                <a:gd name="connsiteX1" fmla="*/ 52864 w 390525"/>
                <a:gd name="connsiteY1" fmla="*/ 7144 h 819150"/>
                <a:gd name="connsiteX2" fmla="*/ 7144 w 390525"/>
                <a:gd name="connsiteY2" fmla="*/ 52864 h 819150"/>
                <a:gd name="connsiteX3" fmla="*/ 7144 w 390525"/>
                <a:gd name="connsiteY3" fmla="*/ 772954 h 819150"/>
                <a:gd name="connsiteX4" fmla="*/ 52864 w 390525"/>
                <a:gd name="connsiteY4" fmla="*/ 818674 h 819150"/>
                <a:gd name="connsiteX5" fmla="*/ 345281 w 390525"/>
                <a:gd name="connsiteY5" fmla="*/ 818674 h 819150"/>
                <a:gd name="connsiteX6" fmla="*/ 391001 w 390525"/>
                <a:gd name="connsiteY6" fmla="*/ 772954 h 819150"/>
                <a:gd name="connsiteX7" fmla="*/ 391001 w 390525"/>
                <a:gd name="connsiteY7" fmla="*/ 52864 h 819150"/>
                <a:gd name="connsiteX8" fmla="*/ 345281 w 390525"/>
                <a:gd name="connsiteY8" fmla="*/ 7144 h 819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90525" h="819150">
                  <a:moveTo>
                    <a:pt x="345281" y="7144"/>
                  </a:moveTo>
                  <a:lnTo>
                    <a:pt x="52864" y="7144"/>
                  </a:lnTo>
                  <a:cubicBezTo>
                    <a:pt x="27146" y="7144"/>
                    <a:pt x="7144" y="27146"/>
                    <a:pt x="7144" y="52864"/>
                  </a:cubicBezTo>
                  <a:lnTo>
                    <a:pt x="7144" y="772954"/>
                  </a:lnTo>
                  <a:cubicBezTo>
                    <a:pt x="7144" y="798671"/>
                    <a:pt x="27146" y="818674"/>
                    <a:pt x="52864" y="818674"/>
                  </a:cubicBezTo>
                  <a:lnTo>
                    <a:pt x="345281" y="818674"/>
                  </a:lnTo>
                  <a:cubicBezTo>
                    <a:pt x="370999" y="818674"/>
                    <a:pt x="391001" y="798671"/>
                    <a:pt x="391001" y="772954"/>
                  </a:cubicBezTo>
                  <a:lnTo>
                    <a:pt x="391001" y="52864"/>
                  </a:lnTo>
                  <a:cubicBezTo>
                    <a:pt x="391001" y="28099"/>
                    <a:pt x="370046" y="7144"/>
                    <a:pt x="345281" y="7144"/>
                  </a:cubicBezTo>
                  <a:close/>
                </a:path>
              </a:pathLst>
            </a:custGeom>
            <a:solidFill>
              <a:srgbClr val="1A1A1A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xmlns="" id="{A22C6B25-1FCA-4745-BFEC-9C0EE83C3F05}"/>
                </a:ext>
              </a:extLst>
            </p:cNvPr>
            <p:cNvSpPr/>
            <p:nvPr/>
          </p:nvSpPr>
          <p:spPr>
            <a:xfrm>
              <a:off x="3627447" y="3596610"/>
              <a:ext cx="1101430" cy="1951104"/>
            </a:xfrm>
            <a:custGeom>
              <a:avLst/>
              <a:gdLst>
                <a:gd name="connsiteX0" fmla="*/ 7144 w 333375"/>
                <a:gd name="connsiteY0" fmla="*/ 7144 h 590550"/>
                <a:gd name="connsiteX1" fmla="*/ 331946 w 333375"/>
                <a:gd name="connsiteY1" fmla="*/ 7144 h 590550"/>
                <a:gd name="connsiteX2" fmla="*/ 331946 w 333375"/>
                <a:gd name="connsiteY2" fmla="*/ 586264 h 590550"/>
                <a:gd name="connsiteX3" fmla="*/ 7144 w 333375"/>
                <a:gd name="connsiteY3" fmla="*/ 586264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33375" h="590550">
                  <a:moveTo>
                    <a:pt x="7144" y="7144"/>
                  </a:moveTo>
                  <a:lnTo>
                    <a:pt x="331946" y="7144"/>
                  </a:lnTo>
                  <a:lnTo>
                    <a:pt x="331946" y="586264"/>
                  </a:lnTo>
                  <a:lnTo>
                    <a:pt x="7144" y="586264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grpSp>
          <p:nvGrpSpPr>
            <p:cNvPr id="28" name="Group 27">
              <a:extLst>
                <a:ext uri="{FF2B5EF4-FFF2-40B4-BE49-F238E27FC236}">
                  <a16:creationId xmlns:a16="http://schemas.microsoft.com/office/drawing/2014/main" xmlns="" id="{A203E70E-D4FE-4D5D-8CE0-BE0AD83D4203}"/>
                </a:ext>
              </a:extLst>
            </p:cNvPr>
            <p:cNvGrpSpPr/>
            <p:nvPr/>
          </p:nvGrpSpPr>
          <p:grpSpPr>
            <a:xfrm>
              <a:off x="4088507" y="5635852"/>
              <a:ext cx="157979" cy="173080"/>
              <a:chOff x="6768665" y="6038214"/>
              <a:chExt cx="135058" cy="147968"/>
            </a:xfrm>
          </p:grpSpPr>
          <p:sp>
            <p:nvSpPr>
              <p:cNvPr id="32" name="Oval 31">
                <a:extLst>
                  <a:ext uri="{FF2B5EF4-FFF2-40B4-BE49-F238E27FC236}">
                    <a16:creationId xmlns:a16="http://schemas.microsoft.com/office/drawing/2014/main" xmlns="" id="{B94AC636-8107-4CB1-BD6C-048A2637CA3D}"/>
                  </a:ext>
                </a:extLst>
              </p:cNvPr>
              <p:cNvSpPr/>
              <p:nvPr/>
            </p:nvSpPr>
            <p:spPr>
              <a:xfrm>
                <a:off x="6768665" y="6038214"/>
                <a:ext cx="135058" cy="147968"/>
              </a:xfrm>
              <a:prstGeom prst="ellipse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Oval 32">
                <a:extLst>
                  <a:ext uri="{FF2B5EF4-FFF2-40B4-BE49-F238E27FC236}">
                    <a16:creationId xmlns:a16="http://schemas.microsoft.com/office/drawing/2014/main" xmlns="" id="{95457620-B831-4131-BE27-15D2E4FB8878}"/>
                  </a:ext>
                </a:extLst>
              </p:cNvPr>
              <p:cNvSpPr/>
              <p:nvPr/>
            </p:nvSpPr>
            <p:spPr>
              <a:xfrm>
                <a:off x="6802089" y="6071635"/>
                <a:ext cx="74098" cy="81180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xmlns="" id="{B0769613-862A-485D-9048-660DAA9EDAC6}"/>
                </a:ext>
              </a:extLst>
            </p:cNvPr>
            <p:cNvSpPr/>
            <p:nvPr/>
          </p:nvSpPr>
          <p:spPr>
            <a:xfrm>
              <a:off x="3821102" y="3628406"/>
              <a:ext cx="906450" cy="1887518"/>
            </a:xfrm>
            <a:custGeom>
              <a:avLst/>
              <a:gdLst>
                <a:gd name="connsiteX0" fmla="*/ 614149 w 1119116"/>
                <a:gd name="connsiteY0" fmla="*/ 0 h 2330356"/>
                <a:gd name="connsiteX1" fmla="*/ 1115704 w 1119116"/>
                <a:gd name="connsiteY1" fmla="*/ 6824 h 2330356"/>
                <a:gd name="connsiteX2" fmla="*/ 1119116 w 1119116"/>
                <a:gd name="connsiteY2" fmla="*/ 2330356 h 2330356"/>
                <a:gd name="connsiteX3" fmla="*/ 0 w 1119116"/>
                <a:gd name="connsiteY3" fmla="*/ 2330356 h 2330356"/>
                <a:gd name="connsiteX4" fmla="*/ 614149 w 1119116"/>
                <a:gd name="connsiteY4" fmla="*/ 0 h 2330356"/>
                <a:gd name="connsiteX0" fmla="*/ 614149 w 1119116"/>
                <a:gd name="connsiteY0" fmla="*/ 0 h 2330356"/>
                <a:gd name="connsiteX1" fmla="*/ 1115704 w 1119116"/>
                <a:gd name="connsiteY1" fmla="*/ 3412 h 2330356"/>
                <a:gd name="connsiteX2" fmla="*/ 1119116 w 1119116"/>
                <a:gd name="connsiteY2" fmla="*/ 2330356 h 2330356"/>
                <a:gd name="connsiteX3" fmla="*/ 0 w 1119116"/>
                <a:gd name="connsiteY3" fmla="*/ 2330356 h 2330356"/>
                <a:gd name="connsiteX4" fmla="*/ 614149 w 1119116"/>
                <a:gd name="connsiteY4" fmla="*/ 0 h 23303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19116" h="2330356">
                  <a:moveTo>
                    <a:pt x="614149" y="0"/>
                  </a:moveTo>
                  <a:lnTo>
                    <a:pt x="1115704" y="3412"/>
                  </a:lnTo>
                  <a:cubicBezTo>
                    <a:pt x="1116841" y="777923"/>
                    <a:pt x="1117979" y="1555845"/>
                    <a:pt x="1119116" y="2330356"/>
                  </a:cubicBezTo>
                  <a:lnTo>
                    <a:pt x="0" y="2330356"/>
                  </a:lnTo>
                  <a:lnTo>
                    <a:pt x="614149" y="0"/>
                  </a:lnTo>
                  <a:close/>
                </a:path>
              </a:pathLst>
            </a:custGeom>
            <a:solidFill>
              <a:srgbClr val="999999">
                <a:alpha val="10000"/>
              </a:srgbClr>
            </a:solidFill>
            <a:ln w="9525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30" name="Rectangle: Rounded Corners 29">
              <a:extLst>
                <a:ext uri="{FF2B5EF4-FFF2-40B4-BE49-F238E27FC236}">
                  <a16:creationId xmlns:a16="http://schemas.microsoft.com/office/drawing/2014/main" xmlns="" id="{D5E2D9E1-0DA2-4D4F-8D1D-6BC3C7054F57}"/>
                </a:ext>
              </a:extLst>
            </p:cNvPr>
            <p:cNvSpPr/>
            <p:nvPr/>
          </p:nvSpPr>
          <p:spPr>
            <a:xfrm>
              <a:off x="4058661" y="3449093"/>
              <a:ext cx="254255" cy="58393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Oval 30">
              <a:extLst>
                <a:ext uri="{FF2B5EF4-FFF2-40B4-BE49-F238E27FC236}">
                  <a16:creationId xmlns:a16="http://schemas.microsoft.com/office/drawing/2014/main" xmlns="" id="{DA76F852-5F33-480B-B189-08648C28C777}"/>
                </a:ext>
              </a:extLst>
            </p:cNvPr>
            <p:cNvSpPr/>
            <p:nvPr/>
          </p:nvSpPr>
          <p:spPr>
            <a:xfrm>
              <a:off x="3922825" y="3449093"/>
              <a:ext cx="58393" cy="58393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1" name="Picture Placeholder 2">
            <a:extLst>
              <a:ext uri="{FF2B5EF4-FFF2-40B4-BE49-F238E27FC236}">
                <a16:creationId xmlns:a16="http://schemas.microsoft.com/office/drawing/2014/main" xmlns="" id="{580C7545-90AC-4A60-96DA-F91A324F4C1A}"/>
              </a:ext>
            </a:extLst>
          </p:cNvPr>
          <p:cNvSpPr>
            <a:spLocks noGrp="1"/>
          </p:cNvSpPr>
          <p:nvPr>
            <p:ph type="pic" idx="1" hasCustomPrompt="1"/>
          </p:nvPr>
        </p:nvSpPr>
        <p:spPr>
          <a:xfrm rot="20700000">
            <a:off x="1256481" y="1623381"/>
            <a:ext cx="1833837" cy="279734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4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 And Send To Back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17565360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Images and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"/>
          <p:cNvSpPr>
            <a:spLocks noGrp="1"/>
          </p:cNvSpPr>
          <p:nvPr>
            <p:ph type="pic" idx="14" hasCustomPrompt="1"/>
          </p:nvPr>
        </p:nvSpPr>
        <p:spPr>
          <a:xfrm>
            <a:off x="6936000" y="0"/>
            <a:ext cx="5256000" cy="685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 And Send To Back</a:t>
            </a:r>
            <a:endParaRPr lang="ko-KR" altLang="en-US" dirty="0"/>
          </a:p>
        </p:txBody>
      </p:sp>
      <p:sp>
        <p:nvSpPr>
          <p:cNvPr id="5" name="Picture Placeholder 2"/>
          <p:cNvSpPr>
            <a:spLocks noGrp="1"/>
          </p:cNvSpPr>
          <p:nvPr>
            <p:ph type="pic" idx="15" hasCustomPrompt="1"/>
          </p:nvPr>
        </p:nvSpPr>
        <p:spPr>
          <a:xfrm>
            <a:off x="-1" y="2043000"/>
            <a:ext cx="5255999" cy="2772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33592074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NG sets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2482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PNG &amp; Shapes Layout</a:t>
            </a:r>
          </a:p>
        </p:txBody>
      </p:sp>
    </p:spTree>
    <p:extLst>
      <p:ext uri="{BB962C8B-B14F-4D97-AF65-F5344CB8AC3E}">
        <p14:creationId xmlns:p14="http://schemas.microsoft.com/office/powerpoint/2010/main" val="132242875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Icon se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123478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Icon Sets Layout</a:t>
            </a:r>
          </a:p>
        </p:txBody>
      </p:sp>
      <p:sp>
        <p:nvSpPr>
          <p:cNvPr id="3" name="Rounded Rectangle 2"/>
          <p:cNvSpPr/>
          <p:nvPr userDrawn="1"/>
        </p:nvSpPr>
        <p:spPr>
          <a:xfrm>
            <a:off x="354010" y="1131591"/>
            <a:ext cx="3560767" cy="5402561"/>
          </a:xfrm>
          <a:prstGeom prst="roundRect">
            <a:avLst>
              <a:gd name="adj" fmla="val 3968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/>
          </a:p>
        </p:txBody>
      </p:sp>
      <p:sp>
        <p:nvSpPr>
          <p:cNvPr id="4" name="Rounded Rectangle 3"/>
          <p:cNvSpPr/>
          <p:nvPr userDrawn="1"/>
        </p:nvSpPr>
        <p:spPr>
          <a:xfrm>
            <a:off x="531933" y="1347500"/>
            <a:ext cx="153868" cy="5015200"/>
          </a:xfrm>
          <a:prstGeom prst="roundRect">
            <a:avLst>
              <a:gd name="adj" fmla="val 50000"/>
            </a:avLst>
          </a:prstGeom>
          <a:solidFill>
            <a:schemeClr val="bg1">
              <a:alpha val="4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>
              <a:solidFill>
                <a:schemeClr val="bg1"/>
              </a:solidFill>
            </a:endParaRPr>
          </a:p>
        </p:txBody>
      </p:sp>
      <p:sp>
        <p:nvSpPr>
          <p:cNvPr id="5" name="Half Frame 4"/>
          <p:cNvSpPr/>
          <p:nvPr userDrawn="1"/>
        </p:nvSpPr>
        <p:spPr>
          <a:xfrm rot="5400000">
            <a:off x="3057177" y="1276653"/>
            <a:ext cx="685849" cy="685148"/>
          </a:xfrm>
          <a:prstGeom prst="halfFrame">
            <a:avLst>
              <a:gd name="adj1" fmla="val 23728"/>
              <a:gd name="adj2" fmla="val 24642"/>
            </a:avLst>
          </a:prstGeom>
          <a:solidFill>
            <a:schemeClr val="bg1">
              <a:alpha val="2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xmlns="" id="{5644E8BB-F13A-4AE0-889E-633DE4143787}"/>
              </a:ext>
            </a:extLst>
          </p:cNvPr>
          <p:cNvSpPr txBox="1"/>
          <p:nvPr userDrawn="1"/>
        </p:nvSpPr>
        <p:spPr>
          <a:xfrm>
            <a:off x="711704" y="1637214"/>
            <a:ext cx="2232248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 can Resize without losing quality</a:t>
            </a:r>
            <a:endParaRPr lang="ko-KR" altLang="en-US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xmlns="" id="{F2CE2B8B-ED32-491A-95B2-D28904BC432C}"/>
              </a:ext>
            </a:extLst>
          </p:cNvPr>
          <p:cNvSpPr txBox="1"/>
          <p:nvPr userDrawn="1"/>
        </p:nvSpPr>
        <p:spPr>
          <a:xfrm>
            <a:off x="711704" y="2127463"/>
            <a:ext cx="2232248" cy="73866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 can Change Fill Color &amp;</a:t>
            </a:r>
          </a:p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Line Color</a:t>
            </a:r>
            <a:endParaRPr lang="ko-KR" altLang="en-US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xmlns="" id="{962A52DF-2523-4479-BFA3-B5ACE9887E1C}"/>
              </a:ext>
            </a:extLst>
          </p:cNvPr>
          <p:cNvSpPr txBox="1"/>
          <p:nvPr userDrawn="1"/>
        </p:nvSpPr>
        <p:spPr>
          <a:xfrm>
            <a:off x="721229" y="5808438"/>
            <a:ext cx="2232000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www.allppt.com</a:t>
            </a:r>
            <a:endParaRPr lang="ko-KR" altLang="en-US" sz="1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xmlns="" id="{BAAC314F-E96A-4408-95DE-A70E9ED054AF}"/>
              </a:ext>
            </a:extLst>
          </p:cNvPr>
          <p:cNvSpPr txBox="1"/>
          <p:nvPr userDrawn="1"/>
        </p:nvSpPr>
        <p:spPr>
          <a:xfrm>
            <a:off x="721229" y="4450324"/>
            <a:ext cx="2717296" cy="138499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2800" b="1" dirty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FREE </a:t>
            </a:r>
          </a:p>
          <a:p>
            <a:r>
              <a:rPr lang="en-US" altLang="ko-KR" sz="2800" b="1" dirty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PPT TEMPLATES</a:t>
            </a:r>
          </a:p>
        </p:txBody>
      </p:sp>
    </p:spTree>
    <p:extLst>
      <p:ext uri="{BB962C8B-B14F-4D97-AF65-F5344CB8AC3E}">
        <p14:creationId xmlns:p14="http://schemas.microsoft.com/office/powerpoint/2010/main" val="201739210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582494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06597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>
            <a:extLst>
              <a:ext uri="{FF2B5EF4-FFF2-40B4-BE49-F238E27FC236}">
                <a16:creationId xmlns:a16="http://schemas.microsoft.com/office/drawing/2014/main" xmlns="" id="{23DE32A5-6181-4C51-AD5C-3F1A448478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xmlns="" id="{9F79DA6E-C333-45BB-ABFC-1B567DA0BFEA}"/>
              </a:ext>
            </a:extLst>
          </p:cNvPr>
          <p:cNvGrpSpPr/>
          <p:nvPr userDrawn="1"/>
        </p:nvGrpSpPr>
        <p:grpSpPr>
          <a:xfrm flipV="1">
            <a:off x="0" y="6589394"/>
            <a:ext cx="12207240" cy="169545"/>
            <a:chOff x="0" y="6646544"/>
            <a:chExt cx="9003886" cy="169545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xmlns="" id="{952BCAAC-80AC-48BC-AACC-0512DECB3B8E}"/>
                </a:ext>
              </a:extLst>
            </p:cNvPr>
            <p:cNvSpPr/>
            <p:nvPr userDrawn="1"/>
          </p:nvSpPr>
          <p:spPr>
            <a:xfrm>
              <a:off x="0" y="6724649"/>
              <a:ext cx="9003886" cy="9144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xmlns="" id="{AE83F4D5-2B2F-4060-8579-3D6D47C3B5C9}"/>
                </a:ext>
              </a:extLst>
            </p:cNvPr>
            <p:cNvSpPr/>
            <p:nvPr userDrawn="1"/>
          </p:nvSpPr>
          <p:spPr>
            <a:xfrm>
              <a:off x="0" y="6646544"/>
              <a:ext cx="9003886" cy="9144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1894459C-F0AA-428E-81C7-01B1779992A5}"/>
              </a:ext>
            </a:extLst>
          </p:cNvPr>
          <p:cNvSpPr/>
          <p:nvPr userDrawn="1"/>
        </p:nvSpPr>
        <p:spPr>
          <a:xfrm>
            <a:off x="9162634" y="6483782"/>
            <a:ext cx="2800767" cy="3657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Living Sports Healthy Life</a:t>
            </a:r>
          </a:p>
        </p:txBody>
      </p:sp>
    </p:spTree>
    <p:extLst>
      <p:ext uri="{BB962C8B-B14F-4D97-AF65-F5344CB8AC3E}">
        <p14:creationId xmlns:p14="http://schemas.microsoft.com/office/powerpoint/2010/main" val="40640229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>
            <a:extLst>
              <a:ext uri="{FF2B5EF4-FFF2-40B4-BE49-F238E27FC236}">
                <a16:creationId xmlns:a16="http://schemas.microsoft.com/office/drawing/2014/main" xmlns="" id="{23DE32A5-6181-4C51-AD5C-3F1A448478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3" name="Graphic 10">
            <a:extLst>
              <a:ext uri="{FF2B5EF4-FFF2-40B4-BE49-F238E27FC236}">
                <a16:creationId xmlns:a16="http://schemas.microsoft.com/office/drawing/2014/main" xmlns="" id="{68F1FB5C-9360-4E55-A7B6-64DE491B3CB0}"/>
              </a:ext>
            </a:extLst>
          </p:cNvPr>
          <p:cNvSpPr/>
          <p:nvPr userDrawn="1"/>
        </p:nvSpPr>
        <p:spPr>
          <a:xfrm flipH="1">
            <a:off x="10896600" y="5624055"/>
            <a:ext cx="1068843" cy="965339"/>
          </a:xfrm>
          <a:custGeom>
            <a:avLst/>
            <a:gdLst>
              <a:gd name="connsiteX0" fmla="*/ 44313 w 2823151"/>
              <a:gd name="connsiteY0" fmla="*/ 2550154 h 2549768"/>
              <a:gd name="connsiteX1" fmla="*/ 734 w 2823151"/>
              <a:gd name="connsiteY1" fmla="*/ 2446485 h 2549768"/>
              <a:gd name="connsiteX2" fmla="*/ 10208 w 2823151"/>
              <a:gd name="connsiteY2" fmla="*/ 2351478 h 2549768"/>
              <a:gd name="connsiteX3" fmla="*/ 13185 w 2823151"/>
              <a:gd name="connsiteY3" fmla="*/ 2327388 h 2549768"/>
              <a:gd name="connsiteX4" fmla="*/ 1817 w 2823151"/>
              <a:gd name="connsiteY4" fmla="*/ 2133313 h 2549768"/>
              <a:gd name="connsiteX5" fmla="*/ 14268 w 2823151"/>
              <a:gd name="connsiteY5" fmla="*/ 2059960 h 2549768"/>
              <a:gd name="connsiteX6" fmla="*/ 74899 w 2823151"/>
              <a:gd name="connsiteY6" fmla="*/ 2046426 h 2549768"/>
              <a:gd name="connsiteX7" fmla="*/ 101967 w 2823151"/>
              <a:gd name="connsiteY7" fmla="*/ 2051840 h 2549768"/>
              <a:gd name="connsiteX8" fmla="*/ 125245 w 2823151"/>
              <a:gd name="connsiteY8" fmla="*/ 2058336 h 2549768"/>
              <a:gd name="connsiteX9" fmla="*/ 195079 w 2823151"/>
              <a:gd name="connsiteY9" fmla="*/ 2050486 h 2549768"/>
              <a:gd name="connsiteX10" fmla="*/ 328523 w 2823151"/>
              <a:gd name="connsiteY10" fmla="*/ 1931930 h 2549768"/>
              <a:gd name="connsiteX11" fmla="*/ 403771 w 2823151"/>
              <a:gd name="connsiteY11" fmla="*/ 1852893 h 2549768"/>
              <a:gd name="connsiteX12" fmla="*/ 473064 w 2823151"/>
              <a:gd name="connsiteY12" fmla="*/ 1774668 h 2549768"/>
              <a:gd name="connsiteX13" fmla="*/ 568071 w 2823151"/>
              <a:gd name="connsiteY13" fmla="*/ 1697796 h 2549768"/>
              <a:gd name="connsiteX14" fmla="*/ 649003 w 2823151"/>
              <a:gd name="connsiteY14" fmla="*/ 1653405 h 2549768"/>
              <a:gd name="connsiteX15" fmla="*/ 708823 w 2823151"/>
              <a:gd name="connsiteY15" fmla="*/ 1625255 h 2549768"/>
              <a:gd name="connsiteX16" fmla="*/ 727499 w 2823151"/>
              <a:gd name="connsiteY16" fmla="*/ 1613886 h 2549768"/>
              <a:gd name="connsiteX17" fmla="*/ 795168 w 2823151"/>
              <a:gd name="connsiteY17" fmla="*/ 1552713 h 2549768"/>
              <a:gd name="connsiteX18" fmla="*/ 820341 w 2823151"/>
              <a:gd name="connsiteY18" fmla="*/ 1515631 h 2549768"/>
              <a:gd name="connsiteX19" fmla="*/ 867439 w 2823151"/>
              <a:gd name="connsiteY19" fmla="*/ 1442819 h 2549768"/>
              <a:gd name="connsiteX20" fmla="*/ 981393 w 2823151"/>
              <a:gd name="connsiteY20" fmla="*/ 1296383 h 2549768"/>
              <a:gd name="connsiteX21" fmla="*/ 1016581 w 2823151"/>
              <a:gd name="connsiteY21" fmla="*/ 1263090 h 2549768"/>
              <a:gd name="connsiteX22" fmla="*/ 1046356 w 2823151"/>
              <a:gd name="connsiteY22" fmla="*/ 1222759 h 2549768"/>
              <a:gd name="connsiteX23" fmla="*/ 1065303 w 2823151"/>
              <a:gd name="connsiteY23" fmla="*/ 1157797 h 2549768"/>
              <a:gd name="connsiteX24" fmla="*/ 1114566 w 2823151"/>
              <a:gd name="connsiteY24" fmla="*/ 1020023 h 2549768"/>
              <a:gd name="connsiteX25" fmla="*/ 1167618 w 2823151"/>
              <a:gd name="connsiteY25" fmla="*/ 962910 h 2549768"/>
              <a:gd name="connsiteX26" fmla="*/ 1210385 w 2823151"/>
              <a:gd name="connsiteY26" fmla="*/ 936113 h 2549768"/>
              <a:gd name="connsiteX27" fmla="*/ 1265603 w 2823151"/>
              <a:gd name="connsiteY27" fmla="*/ 900925 h 2549768"/>
              <a:gd name="connsiteX28" fmla="*/ 1275348 w 2823151"/>
              <a:gd name="connsiteY28" fmla="*/ 896053 h 2549768"/>
              <a:gd name="connsiteX29" fmla="*/ 1319738 w 2823151"/>
              <a:gd name="connsiteY29" fmla="*/ 866279 h 2549768"/>
              <a:gd name="connsiteX30" fmla="*/ 1368189 w 2823151"/>
              <a:gd name="connsiteY30" fmla="*/ 823783 h 2549768"/>
              <a:gd name="connsiteX31" fmla="*/ 1397152 w 2823151"/>
              <a:gd name="connsiteY31" fmla="*/ 795362 h 2549768"/>
              <a:gd name="connsiteX32" fmla="*/ 1426926 w 2823151"/>
              <a:gd name="connsiteY32" fmla="*/ 764505 h 2549768"/>
              <a:gd name="connsiteX33" fmla="*/ 1438565 w 2823151"/>
              <a:gd name="connsiteY33" fmla="*/ 753136 h 2549768"/>
              <a:gd name="connsiteX34" fmla="*/ 1474294 w 2823151"/>
              <a:gd name="connsiteY34" fmla="*/ 707121 h 2549768"/>
              <a:gd name="connsiteX35" fmla="*/ 1506234 w 2823151"/>
              <a:gd name="connsiteY35" fmla="*/ 658400 h 2549768"/>
              <a:gd name="connsiteX36" fmla="*/ 1524369 w 2823151"/>
              <a:gd name="connsiteY36" fmla="*/ 635122 h 2549768"/>
              <a:gd name="connsiteX37" fmla="*/ 1642384 w 2823151"/>
              <a:gd name="connsiteY37" fmla="*/ 499784 h 2549768"/>
              <a:gd name="connsiteX38" fmla="*/ 1685151 w 2823151"/>
              <a:gd name="connsiteY38" fmla="*/ 458370 h 2549768"/>
              <a:gd name="connsiteX39" fmla="*/ 1744429 w 2823151"/>
              <a:gd name="connsiteY39" fmla="*/ 385017 h 2549768"/>
              <a:gd name="connsiteX40" fmla="*/ 1738745 w 2823151"/>
              <a:gd name="connsiteY40" fmla="*/ 361739 h 2549768"/>
              <a:gd name="connsiteX41" fmla="*/ 1641031 w 2823151"/>
              <a:gd name="connsiteY41" fmla="*/ 283513 h 2549768"/>
              <a:gd name="connsiteX42" fmla="*/ 1602595 w 2823151"/>
              <a:gd name="connsiteY42" fmla="*/ 248867 h 2549768"/>
              <a:gd name="connsiteX43" fmla="*/ 1585813 w 2823151"/>
              <a:gd name="connsiteY43" fmla="*/ 242912 h 2549768"/>
              <a:gd name="connsiteX44" fmla="*/ 1455076 w 2823151"/>
              <a:gd name="connsiteY44" fmla="*/ 238311 h 2549768"/>
              <a:gd name="connsiteX45" fmla="*/ 1364129 w 2823151"/>
              <a:gd name="connsiteY45" fmla="*/ 221258 h 2549768"/>
              <a:gd name="connsiteX46" fmla="*/ 1182776 w 2823151"/>
              <a:gd name="connsiteY46" fmla="*/ 226401 h 2549768"/>
              <a:gd name="connsiteX47" fmla="*/ 1140010 w 2823151"/>
              <a:gd name="connsiteY47" fmla="*/ 243724 h 2549768"/>
              <a:gd name="connsiteX48" fmla="*/ 1109694 w 2823151"/>
              <a:gd name="connsiteY48" fmla="*/ 255904 h 2549768"/>
              <a:gd name="connsiteX49" fmla="*/ 1039318 w 2823151"/>
              <a:gd name="connsiteY49" fmla="*/ 310852 h 2549768"/>
              <a:gd name="connsiteX50" fmla="*/ 1035258 w 2823151"/>
              <a:gd name="connsiteY50" fmla="*/ 336837 h 2549768"/>
              <a:gd name="connsiteX51" fmla="*/ 1030115 w 2823151"/>
              <a:gd name="connsiteY51" fmla="*/ 348746 h 2549768"/>
              <a:gd name="connsiteX52" fmla="*/ 1007378 w 2823151"/>
              <a:gd name="connsiteY52" fmla="*/ 341438 h 2549768"/>
              <a:gd name="connsiteX53" fmla="*/ 1014686 w 2823151"/>
              <a:gd name="connsiteY53" fmla="*/ 271062 h 2549768"/>
              <a:gd name="connsiteX54" fmla="*/ 1023348 w 2823151"/>
              <a:gd name="connsiteY54" fmla="*/ 249950 h 2549768"/>
              <a:gd name="connsiteX55" fmla="*/ 1017393 w 2823151"/>
              <a:gd name="connsiteY55" fmla="*/ 241017 h 2549768"/>
              <a:gd name="connsiteX56" fmla="*/ 960551 w 2823151"/>
              <a:gd name="connsiteY56" fmla="*/ 236957 h 2549768"/>
              <a:gd name="connsiteX57" fmla="*/ 864461 w 2823151"/>
              <a:gd name="connsiteY57" fmla="*/ 246431 h 2549768"/>
              <a:gd name="connsiteX58" fmla="*/ 850115 w 2823151"/>
              <a:gd name="connsiteY58" fmla="*/ 232085 h 2549768"/>
              <a:gd name="connsiteX59" fmla="*/ 862296 w 2823151"/>
              <a:gd name="connsiteY59" fmla="*/ 212326 h 2549768"/>
              <a:gd name="connsiteX60" fmla="*/ 948371 w 2823151"/>
              <a:gd name="connsiteY60" fmla="*/ 194461 h 2549768"/>
              <a:gd name="connsiteX61" fmla="*/ 962987 w 2823151"/>
              <a:gd name="connsiteY61" fmla="*/ 184446 h 2549768"/>
              <a:gd name="connsiteX62" fmla="*/ 953784 w 2823151"/>
              <a:gd name="connsiteY62" fmla="*/ 182551 h 2549768"/>
              <a:gd name="connsiteX63" fmla="*/ 853634 w 2823151"/>
              <a:gd name="connsiteY63" fmla="*/ 176867 h 2549768"/>
              <a:gd name="connsiteX64" fmla="*/ 836852 w 2823151"/>
              <a:gd name="connsiteY64" fmla="*/ 144115 h 2549768"/>
              <a:gd name="connsiteX65" fmla="*/ 852822 w 2823151"/>
              <a:gd name="connsiteY65" fmla="*/ 138702 h 2549768"/>
              <a:gd name="connsiteX66" fmla="*/ 958657 w 2823151"/>
              <a:gd name="connsiteY66" fmla="*/ 141409 h 2549768"/>
              <a:gd name="connsiteX67" fmla="*/ 970566 w 2823151"/>
              <a:gd name="connsiteY67" fmla="*/ 137890 h 2549768"/>
              <a:gd name="connsiteX68" fmla="*/ 938356 w 2823151"/>
              <a:gd name="connsiteY68" fmla="*/ 128416 h 2549768"/>
              <a:gd name="connsiteX69" fmla="*/ 879078 w 2823151"/>
              <a:gd name="connsiteY69" fmla="*/ 108386 h 2549768"/>
              <a:gd name="connsiteX70" fmla="*/ 869604 w 2823151"/>
              <a:gd name="connsiteY70" fmla="*/ 82130 h 2549768"/>
              <a:gd name="connsiteX71" fmla="*/ 892612 w 2823151"/>
              <a:gd name="connsiteY71" fmla="*/ 72927 h 2549768"/>
              <a:gd name="connsiteX72" fmla="*/ 986536 w 2823151"/>
              <a:gd name="connsiteY72" fmla="*/ 100536 h 2549768"/>
              <a:gd name="connsiteX73" fmla="*/ 995468 w 2823151"/>
              <a:gd name="connsiteY73" fmla="*/ 96747 h 2549768"/>
              <a:gd name="connsiteX74" fmla="*/ 995468 w 2823151"/>
              <a:gd name="connsiteY74" fmla="*/ 87003 h 2549768"/>
              <a:gd name="connsiteX75" fmla="*/ 957574 w 2823151"/>
              <a:gd name="connsiteY75" fmla="*/ 43153 h 2549768"/>
              <a:gd name="connsiteX76" fmla="*/ 943228 w 2823151"/>
              <a:gd name="connsiteY76" fmla="*/ 29619 h 2549768"/>
              <a:gd name="connsiteX77" fmla="*/ 940251 w 2823151"/>
              <a:gd name="connsiteY77" fmla="*/ 6612 h 2549768"/>
              <a:gd name="connsiteX78" fmla="*/ 962987 w 2823151"/>
              <a:gd name="connsiteY78" fmla="*/ 2552 h 2549768"/>
              <a:gd name="connsiteX79" fmla="*/ 975438 w 2823151"/>
              <a:gd name="connsiteY79" fmla="*/ 11484 h 2549768"/>
              <a:gd name="connsiteX80" fmla="*/ 995739 w 2823151"/>
              <a:gd name="connsiteY80" fmla="*/ 29890 h 2549768"/>
              <a:gd name="connsiteX81" fmla="*/ 1100491 w 2823151"/>
              <a:gd name="connsiteY81" fmla="*/ 81318 h 2549768"/>
              <a:gd name="connsiteX82" fmla="*/ 1159498 w 2823151"/>
              <a:gd name="connsiteY82" fmla="*/ 101890 h 2549768"/>
              <a:gd name="connsiteX83" fmla="*/ 1211197 w 2823151"/>
              <a:gd name="connsiteY83" fmla="*/ 106762 h 2549768"/>
              <a:gd name="connsiteX84" fmla="*/ 1399047 w 2823151"/>
              <a:gd name="connsiteY84" fmla="*/ 83484 h 2549768"/>
              <a:gd name="connsiteX85" fmla="*/ 1581753 w 2823151"/>
              <a:gd name="connsiteY85" fmla="*/ 88897 h 2549768"/>
              <a:gd name="connsiteX86" fmla="*/ 1602595 w 2823151"/>
              <a:gd name="connsiteY86" fmla="*/ 90521 h 2549768"/>
              <a:gd name="connsiteX87" fmla="*/ 1643467 w 2823151"/>
              <a:gd name="connsiteY87" fmla="*/ 104055 h 2549768"/>
              <a:gd name="connsiteX88" fmla="*/ 1720610 w 2823151"/>
              <a:gd name="connsiteY88" fmla="*/ 143033 h 2549768"/>
              <a:gd name="connsiteX89" fmla="*/ 1783948 w 2823151"/>
              <a:gd name="connsiteY89" fmla="*/ 173890 h 2549768"/>
              <a:gd name="connsiteX90" fmla="*/ 1796128 w 2823151"/>
              <a:gd name="connsiteY90" fmla="*/ 179032 h 2549768"/>
              <a:gd name="connsiteX91" fmla="*/ 1891135 w 2823151"/>
              <a:gd name="connsiteY91" fmla="*/ 221258 h 2549768"/>
              <a:gd name="connsiteX92" fmla="*/ 1976940 w 2823151"/>
              <a:gd name="connsiteY92" fmla="*/ 261047 h 2549768"/>
              <a:gd name="connsiteX93" fmla="*/ 2044338 w 2823151"/>
              <a:gd name="connsiteY93" fmla="*/ 314370 h 2549768"/>
              <a:gd name="connsiteX94" fmla="*/ 2058955 w 2823151"/>
              <a:gd name="connsiteY94" fmla="*/ 328987 h 2549768"/>
              <a:gd name="connsiteX95" fmla="*/ 2077631 w 2823151"/>
              <a:gd name="connsiteY95" fmla="*/ 321408 h 2549768"/>
              <a:gd name="connsiteX96" fmla="*/ 2105782 w 2823151"/>
              <a:gd name="connsiteY96" fmla="*/ 267002 h 2549768"/>
              <a:gd name="connsiteX97" fmla="*/ 2135556 w 2823151"/>
              <a:gd name="connsiteY97" fmla="*/ 238311 h 2549768"/>
              <a:gd name="connsiteX98" fmla="*/ 2188067 w 2823151"/>
              <a:gd name="connsiteY98" fmla="*/ 213679 h 2549768"/>
              <a:gd name="connsiteX99" fmla="*/ 2326112 w 2823151"/>
              <a:gd name="connsiteY99" fmla="*/ 207724 h 2549768"/>
              <a:gd name="connsiteX100" fmla="*/ 2362382 w 2823151"/>
              <a:gd name="connsiteY100" fmla="*/ 229649 h 2549768"/>
              <a:gd name="connsiteX101" fmla="*/ 2390533 w 2823151"/>
              <a:gd name="connsiteY101" fmla="*/ 244536 h 2549768"/>
              <a:gd name="connsiteX102" fmla="*/ 2411916 w 2823151"/>
              <a:gd name="connsiteY102" fmla="*/ 253198 h 2549768"/>
              <a:gd name="connsiteX103" fmla="*/ 2420578 w 2823151"/>
              <a:gd name="connsiteY103" fmla="*/ 257529 h 2549768"/>
              <a:gd name="connsiteX104" fmla="*/ 2445751 w 2823151"/>
              <a:gd name="connsiteY104" fmla="*/ 280536 h 2549768"/>
              <a:gd name="connsiteX105" fmla="*/ 2459284 w 2823151"/>
              <a:gd name="connsiteY105" fmla="*/ 295423 h 2549768"/>
              <a:gd name="connsiteX106" fmla="*/ 2512608 w 2823151"/>
              <a:gd name="connsiteY106" fmla="*/ 393949 h 2549768"/>
              <a:gd name="connsiteX107" fmla="*/ 2513420 w 2823151"/>
              <a:gd name="connsiteY107" fmla="*/ 403694 h 2549768"/>
              <a:gd name="connsiteX108" fmla="*/ 2502322 w 2823151"/>
              <a:gd name="connsiteY108" fmla="*/ 445107 h 2549768"/>
              <a:gd name="connsiteX109" fmla="*/ 2479856 w 2823151"/>
              <a:gd name="connsiteY109" fmla="*/ 450250 h 2549768"/>
              <a:gd name="connsiteX110" fmla="*/ 2440608 w 2823151"/>
              <a:gd name="connsiteY110" fmla="*/ 445107 h 2549768"/>
              <a:gd name="connsiteX111" fmla="*/ 2433029 w 2823151"/>
              <a:gd name="connsiteY111" fmla="*/ 450520 h 2549768"/>
              <a:gd name="connsiteX112" fmla="*/ 2421931 w 2823151"/>
              <a:gd name="connsiteY112" fmla="*/ 489227 h 2549768"/>
              <a:gd name="connsiteX113" fmla="*/ 2408939 w 2823151"/>
              <a:gd name="connsiteY113" fmla="*/ 500866 h 2549768"/>
              <a:gd name="connsiteX114" fmla="*/ 2397570 w 2823151"/>
              <a:gd name="connsiteY114" fmla="*/ 516836 h 2549768"/>
              <a:gd name="connsiteX115" fmla="*/ 2387826 w 2823151"/>
              <a:gd name="connsiteY115" fmla="*/ 582069 h 2549768"/>
              <a:gd name="connsiteX116" fmla="*/ 2374021 w 2823151"/>
              <a:gd name="connsiteY116" fmla="*/ 593167 h 2549768"/>
              <a:gd name="connsiteX117" fmla="*/ 2364277 w 2823151"/>
              <a:gd name="connsiteY117" fmla="*/ 592625 h 2549768"/>
              <a:gd name="connsiteX118" fmla="*/ 2341811 w 2823151"/>
              <a:gd name="connsiteY118" fmla="*/ 603723 h 2549768"/>
              <a:gd name="connsiteX119" fmla="*/ 2341270 w 2823151"/>
              <a:gd name="connsiteY119" fmla="*/ 604535 h 2549768"/>
              <a:gd name="connsiteX120" fmla="*/ 2299315 w 2823151"/>
              <a:gd name="connsiteY120" fmla="*/ 631873 h 2549768"/>
              <a:gd name="connsiteX121" fmla="*/ 2289300 w 2823151"/>
              <a:gd name="connsiteY121" fmla="*/ 638099 h 2549768"/>
              <a:gd name="connsiteX122" fmla="*/ 2291736 w 2823151"/>
              <a:gd name="connsiteY122" fmla="*/ 645678 h 2549768"/>
              <a:gd name="connsiteX123" fmla="*/ 2317992 w 2823151"/>
              <a:gd name="connsiteY123" fmla="*/ 661648 h 2549768"/>
              <a:gd name="connsiteX124" fmla="*/ 2323946 w 2823151"/>
              <a:gd name="connsiteY124" fmla="*/ 664084 h 2549768"/>
              <a:gd name="connsiteX125" fmla="*/ 2402713 w 2823151"/>
              <a:gd name="connsiteY125" fmla="*/ 711452 h 2549768"/>
              <a:gd name="connsiteX126" fmla="*/ 2434382 w 2823151"/>
              <a:gd name="connsiteY126" fmla="*/ 733106 h 2549768"/>
              <a:gd name="connsiteX127" fmla="*/ 2462803 w 2823151"/>
              <a:gd name="connsiteY127" fmla="*/ 730670 h 2549768"/>
              <a:gd name="connsiteX128" fmla="*/ 2480127 w 2823151"/>
              <a:gd name="connsiteY128" fmla="*/ 715512 h 2549768"/>
              <a:gd name="connsiteX129" fmla="*/ 2562141 w 2823151"/>
              <a:gd name="connsiteY129" fmla="*/ 620505 h 2549768"/>
              <a:gd name="connsiteX130" fmla="*/ 2633870 w 2823151"/>
              <a:gd name="connsiteY130" fmla="*/ 473799 h 2549768"/>
              <a:gd name="connsiteX131" fmla="*/ 2630893 w 2823151"/>
              <a:gd name="connsiteY131" fmla="*/ 441859 h 2549768"/>
              <a:gd name="connsiteX132" fmla="*/ 2624126 w 2823151"/>
              <a:gd name="connsiteY132" fmla="*/ 424536 h 2549768"/>
              <a:gd name="connsiteX133" fmla="*/ 2606262 w 2823151"/>
              <a:gd name="connsiteY133" fmla="*/ 376355 h 2549768"/>
              <a:gd name="connsiteX134" fmla="*/ 2556728 w 2823151"/>
              <a:gd name="connsiteY134" fmla="*/ 330070 h 2549768"/>
              <a:gd name="connsiteX135" fmla="*/ 2546442 w 2823151"/>
              <a:gd name="connsiteY135" fmla="*/ 317077 h 2549768"/>
              <a:gd name="connsiteX136" fmla="*/ 2559705 w 2823151"/>
              <a:gd name="connsiteY136" fmla="*/ 308416 h 2549768"/>
              <a:gd name="connsiteX137" fmla="*/ 2592728 w 2823151"/>
              <a:gd name="connsiteY137" fmla="*/ 309769 h 2549768"/>
              <a:gd name="connsiteX138" fmla="*/ 2619795 w 2823151"/>
              <a:gd name="connsiteY138" fmla="*/ 326822 h 2549768"/>
              <a:gd name="connsiteX139" fmla="*/ 2658502 w 2823151"/>
              <a:gd name="connsiteY139" fmla="*/ 324386 h 2549768"/>
              <a:gd name="connsiteX140" fmla="*/ 2674201 w 2823151"/>
              <a:gd name="connsiteY140" fmla="*/ 269709 h 2549768"/>
              <a:gd name="connsiteX141" fmla="*/ 2688006 w 2823151"/>
              <a:gd name="connsiteY141" fmla="*/ 212055 h 2549768"/>
              <a:gd name="connsiteX142" fmla="*/ 2711555 w 2823151"/>
              <a:gd name="connsiteY142" fmla="*/ 201769 h 2549768"/>
              <a:gd name="connsiteX143" fmla="*/ 2719675 w 2823151"/>
              <a:gd name="connsiteY143" fmla="*/ 219634 h 2549768"/>
              <a:gd name="connsiteX144" fmla="*/ 2712096 w 2823151"/>
              <a:gd name="connsiteY144" fmla="*/ 257258 h 2549768"/>
              <a:gd name="connsiteX145" fmla="*/ 2724006 w 2823151"/>
              <a:gd name="connsiteY145" fmla="*/ 230732 h 2549768"/>
              <a:gd name="connsiteX146" fmla="*/ 2734833 w 2823151"/>
              <a:gd name="connsiteY146" fmla="*/ 200687 h 2549768"/>
              <a:gd name="connsiteX147" fmla="*/ 2757299 w 2823151"/>
              <a:gd name="connsiteY147" fmla="*/ 193378 h 2549768"/>
              <a:gd name="connsiteX148" fmla="*/ 2765419 w 2823151"/>
              <a:gd name="connsiteY148" fmla="*/ 212055 h 2549768"/>
              <a:gd name="connsiteX149" fmla="*/ 2769479 w 2823151"/>
              <a:gd name="connsiteY149" fmla="*/ 219363 h 2549768"/>
              <a:gd name="connsiteX150" fmla="*/ 2782742 w 2823151"/>
              <a:gd name="connsiteY150" fmla="*/ 238581 h 2549768"/>
              <a:gd name="connsiteX151" fmla="*/ 2770291 w 2823151"/>
              <a:gd name="connsiteY151" fmla="*/ 321137 h 2549768"/>
              <a:gd name="connsiteX152" fmla="*/ 2773269 w 2823151"/>
              <a:gd name="connsiteY152" fmla="*/ 337378 h 2549768"/>
              <a:gd name="connsiteX153" fmla="*/ 2792216 w 2823151"/>
              <a:gd name="connsiteY153" fmla="*/ 290551 h 2549768"/>
              <a:gd name="connsiteX154" fmla="*/ 2798442 w 2823151"/>
              <a:gd name="connsiteY154" fmla="*/ 274310 h 2549768"/>
              <a:gd name="connsiteX155" fmla="*/ 2823885 w 2823151"/>
              <a:gd name="connsiteY155" fmla="*/ 275122 h 2549768"/>
              <a:gd name="connsiteX156" fmla="*/ 2823885 w 2823151"/>
              <a:gd name="connsiteY156" fmla="*/ 297047 h 2549768"/>
              <a:gd name="connsiteX157" fmla="*/ 2799253 w 2823151"/>
              <a:gd name="connsiteY157" fmla="*/ 361468 h 2549768"/>
              <a:gd name="connsiteX158" fmla="*/ 2798171 w 2823151"/>
              <a:gd name="connsiteY158" fmla="*/ 376897 h 2549768"/>
              <a:gd name="connsiteX159" fmla="*/ 2780848 w 2823151"/>
              <a:gd name="connsiteY159" fmla="*/ 438069 h 2549768"/>
              <a:gd name="connsiteX160" fmla="*/ 2745660 w 2823151"/>
              <a:gd name="connsiteY160" fmla="*/ 494641 h 2549768"/>
              <a:gd name="connsiteX161" fmla="*/ 2707224 w 2823151"/>
              <a:gd name="connsiteY161" fmla="*/ 583964 h 2549768"/>
              <a:gd name="connsiteX162" fmla="*/ 2675555 w 2823151"/>
              <a:gd name="connsiteY162" fmla="*/ 675182 h 2549768"/>
              <a:gd name="connsiteX163" fmla="*/ 2616277 w 2823151"/>
              <a:gd name="connsiteY163" fmla="*/ 788054 h 2549768"/>
              <a:gd name="connsiteX164" fmla="*/ 2565389 w 2823151"/>
              <a:gd name="connsiteY164" fmla="*/ 862219 h 2549768"/>
              <a:gd name="connsiteX165" fmla="*/ 2543735 w 2823151"/>
              <a:gd name="connsiteY165" fmla="*/ 891452 h 2549768"/>
              <a:gd name="connsiteX166" fmla="*/ 2494743 w 2823151"/>
              <a:gd name="connsiteY166" fmla="*/ 911752 h 2549768"/>
              <a:gd name="connsiteX167" fmla="*/ 2442773 w 2823151"/>
              <a:gd name="connsiteY167" fmla="*/ 897136 h 2549768"/>
              <a:gd name="connsiteX168" fmla="*/ 2302563 w 2823151"/>
              <a:gd name="connsiteY168" fmla="*/ 851392 h 2549768"/>
              <a:gd name="connsiteX169" fmla="*/ 2193481 w 2823151"/>
              <a:gd name="connsiteY169" fmla="*/ 799693 h 2549768"/>
              <a:gd name="connsiteX170" fmla="*/ 2180759 w 2823151"/>
              <a:gd name="connsiteY170" fmla="*/ 797527 h 2549768"/>
              <a:gd name="connsiteX171" fmla="*/ 2158834 w 2823151"/>
              <a:gd name="connsiteY171" fmla="*/ 789678 h 2549768"/>
              <a:gd name="connsiteX172" fmla="*/ 2109571 w 2823151"/>
              <a:gd name="connsiteY172" fmla="*/ 754490 h 2549768"/>
              <a:gd name="connsiteX173" fmla="*/ 2085481 w 2823151"/>
              <a:gd name="connsiteY173" fmla="*/ 760174 h 2549768"/>
              <a:gd name="connsiteX174" fmla="*/ 2005631 w 2823151"/>
              <a:gd name="connsiteY174" fmla="*/ 818099 h 2549768"/>
              <a:gd name="connsiteX175" fmla="*/ 1927406 w 2823151"/>
              <a:gd name="connsiteY175" fmla="*/ 850850 h 2549768"/>
              <a:gd name="connsiteX176" fmla="*/ 1841331 w 2823151"/>
              <a:gd name="connsiteY176" fmla="*/ 908775 h 2549768"/>
              <a:gd name="connsiteX177" fmla="*/ 1799376 w 2823151"/>
              <a:gd name="connsiteY177" fmla="*/ 936925 h 2549768"/>
              <a:gd name="connsiteX178" fmla="*/ 1723858 w 2823151"/>
              <a:gd name="connsiteY178" fmla="*/ 981858 h 2549768"/>
              <a:gd name="connsiteX179" fmla="*/ 1646444 w 2823151"/>
              <a:gd name="connsiteY179" fmla="*/ 1037887 h 2549768"/>
              <a:gd name="connsiteX180" fmla="*/ 1640219 w 2823151"/>
              <a:gd name="connsiteY180" fmla="*/ 1044925 h 2549768"/>
              <a:gd name="connsiteX181" fmla="*/ 1648339 w 2823151"/>
              <a:gd name="connsiteY181" fmla="*/ 1048444 h 2549768"/>
              <a:gd name="connsiteX182" fmla="*/ 1745512 w 2823151"/>
              <a:gd name="connsiteY182" fmla="*/ 1085256 h 2549768"/>
              <a:gd name="connsiteX183" fmla="*/ 1756339 w 2823151"/>
              <a:gd name="connsiteY183" fmla="*/ 1090669 h 2549768"/>
              <a:gd name="connsiteX184" fmla="*/ 1852429 w 2823151"/>
              <a:gd name="connsiteY184" fmla="*/ 1143722 h 2549768"/>
              <a:gd name="connsiteX185" fmla="*/ 1962865 w 2823151"/>
              <a:gd name="connsiteY185" fmla="*/ 1205165 h 2549768"/>
              <a:gd name="connsiteX186" fmla="*/ 2099827 w 2823151"/>
              <a:gd name="connsiteY186" fmla="*/ 1282849 h 2549768"/>
              <a:gd name="connsiteX187" fmla="*/ 2145571 w 2823151"/>
              <a:gd name="connsiteY187" fmla="*/ 1316413 h 2549768"/>
              <a:gd name="connsiteX188" fmla="*/ 2157751 w 2823151"/>
              <a:gd name="connsiteY188" fmla="*/ 1347541 h 2549768"/>
              <a:gd name="connsiteX189" fmla="*/ 2130954 w 2823151"/>
              <a:gd name="connsiteY189" fmla="*/ 1434428 h 2549768"/>
              <a:gd name="connsiteX190" fmla="*/ 2034052 w 2823151"/>
              <a:gd name="connsiteY190" fmla="*/ 1545405 h 2549768"/>
              <a:gd name="connsiteX191" fmla="*/ 1898985 w 2823151"/>
              <a:gd name="connsiteY191" fmla="*/ 1686157 h 2549768"/>
              <a:gd name="connsiteX192" fmla="*/ 1822654 w 2823151"/>
              <a:gd name="connsiteY192" fmla="*/ 1754367 h 2549768"/>
              <a:gd name="connsiteX193" fmla="*/ 1742264 w 2823151"/>
              <a:gd name="connsiteY193" fmla="*/ 1844231 h 2549768"/>
              <a:gd name="connsiteX194" fmla="*/ 1693813 w 2823151"/>
              <a:gd name="connsiteY194" fmla="*/ 1938968 h 2549768"/>
              <a:gd name="connsiteX195" fmla="*/ 1701933 w 2823151"/>
              <a:gd name="connsiteY195" fmla="*/ 1973073 h 2549768"/>
              <a:gd name="connsiteX196" fmla="*/ 1698685 w 2823151"/>
              <a:gd name="connsiteY196" fmla="*/ 1987419 h 2549768"/>
              <a:gd name="connsiteX197" fmla="*/ 1697602 w 2823151"/>
              <a:gd name="connsiteY197" fmla="*/ 1997434 h 2549768"/>
              <a:gd name="connsiteX198" fmla="*/ 1748489 w 2823151"/>
              <a:gd name="connsiteY198" fmla="*/ 2055629 h 2549768"/>
              <a:gd name="connsiteX199" fmla="*/ 1790444 w 2823151"/>
              <a:gd name="connsiteY199" fmla="*/ 2082697 h 2549768"/>
              <a:gd name="connsiteX200" fmla="*/ 1806143 w 2823151"/>
              <a:gd name="connsiteY200" fmla="*/ 2100020 h 2549768"/>
              <a:gd name="connsiteX201" fmla="*/ 1818865 w 2823151"/>
              <a:gd name="connsiteY201" fmla="*/ 2107058 h 2549768"/>
              <a:gd name="connsiteX202" fmla="*/ 1877331 w 2823151"/>
              <a:gd name="connsiteY202" fmla="*/ 2117885 h 2549768"/>
              <a:gd name="connsiteX203" fmla="*/ 1909541 w 2823151"/>
              <a:gd name="connsiteY203" fmla="*/ 2160652 h 2549768"/>
              <a:gd name="connsiteX204" fmla="*/ 1883015 w 2823151"/>
              <a:gd name="connsiteY204" fmla="*/ 2198005 h 2549768"/>
              <a:gd name="connsiteX205" fmla="*/ 1818594 w 2823151"/>
              <a:gd name="connsiteY205" fmla="*/ 2210997 h 2549768"/>
              <a:gd name="connsiteX206" fmla="*/ 1755797 w 2823151"/>
              <a:gd name="connsiteY206" fmla="*/ 2209373 h 2549768"/>
              <a:gd name="connsiteX207" fmla="*/ 1685422 w 2823151"/>
              <a:gd name="connsiteY207" fmla="*/ 2189614 h 2549768"/>
              <a:gd name="connsiteX208" fmla="*/ 1546294 w 2823151"/>
              <a:gd name="connsiteY208" fmla="*/ 2131960 h 2549768"/>
              <a:gd name="connsiteX209" fmla="*/ 1471588 w 2823151"/>
              <a:gd name="connsiteY209" fmla="*/ 2105975 h 2549768"/>
              <a:gd name="connsiteX210" fmla="*/ 1412310 w 2823151"/>
              <a:gd name="connsiteY210" fmla="*/ 2073223 h 2549768"/>
              <a:gd name="connsiteX211" fmla="*/ 1397964 w 2823151"/>
              <a:gd name="connsiteY211" fmla="*/ 2052652 h 2549768"/>
              <a:gd name="connsiteX212" fmla="*/ 1405813 w 2823151"/>
              <a:gd name="connsiteY212" fmla="*/ 2032622 h 2549768"/>
              <a:gd name="connsiteX213" fmla="*/ 1437482 w 2823151"/>
              <a:gd name="connsiteY213" fmla="*/ 1993644 h 2549768"/>
              <a:gd name="connsiteX214" fmla="*/ 1459407 w 2823151"/>
              <a:gd name="connsiteY214" fmla="*/ 1950878 h 2549768"/>
              <a:gd name="connsiteX215" fmla="*/ 1481061 w 2823151"/>
              <a:gd name="connsiteY215" fmla="*/ 1913795 h 2549768"/>
              <a:gd name="connsiteX216" fmla="*/ 1501633 w 2823151"/>
              <a:gd name="connsiteY216" fmla="*/ 1904863 h 2549768"/>
              <a:gd name="connsiteX217" fmla="*/ 1514084 w 2823151"/>
              <a:gd name="connsiteY217" fmla="*/ 1901344 h 2549768"/>
              <a:gd name="connsiteX218" fmla="*/ 1532219 w 2823151"/>
              <a:gd name="connsiteY218" fmla="*/ 1878066 h 2549768"/>
              <a:gd name="connsiteX219" fmla="*/ 1558475 w 2823151"/>
              <a:gd name="connsiteY219" fmla="*/ 1840171 h 2549768"/>
              <a:gd name="connsiteX220" fmla="*/ 1610174 w 2823151"/>
              <a:gd name="connsiteY220" fmla="*/ 1774126 h 2549768"/>
              <a:gd name="connsiteX221" fmla="*/ 1668369 w 2823151"/>
              <a:gd name="connsiteY221" fmla="*/ 1683720 h 2549768"/>
              <a:gd name="connsiteX222" fmla="*/ 1711407 w 2823151"/>
              <a:gd name="connsiteY222" fmla="*/ 1613345 h 2549768"/>
              <a:gd name="connsiteX223" fmla="*/ 1746594 w 2823151"/>
              <a:gd name="connsiteY223" fmla="*/ 1547300 h 2549768"/>
              <a:gd name="connsiteX224" fmla="*/ 1775557 w 2823151"/>
              <a:gd name="connsiteY224" fmla="*/ 1502097 h 2549768"/>
              <a:gd name="connsiteX225" fmla="*/ 1844309 w 2823151"/>
              <a:gd name="connsiteY225" fmla="*/ 1426037 h 2549768"/>
              <a:gd name="connsiteX226" fmla="*/ 1841060 w 2823151"/>
              <a:gd name="connsiteY226" fmla="*/ 1414668 h 2549768"/>
              <a:gd name="connsiteX227" fmla="*/ 1708700 w 2823151"/>
              <a:gd name="connsiteY227" fmla="*/ 1392744 h 2549768"/>
              <a:gd name="connsiteX228" fmla="*/ 1590685 w 2823151"/>
              <a:gd name="connsiteY228" fmla="*/ 1377315 h 2549768"/>
              <a:gd name="connsiteX229" fmla="*/ 1555497 w 2823151"/>
              <a:gd name="connsiteY229" fmla="*/ 1368383 h 2549768"/>
              <a:gd name="connsiteX230" fmla="*/ 1440460 w 2823151"/>
              <a:gd name="connsiteY230" fmla="*/ 1338067 h 2549768"/>
              <a:gd name="connsiteX231" fmla="*/ 1413122 w 2823151"/>
              <a:gd name="connsiteY231" fmla="*/ 1329406 h 2549768"/>
              <a:gd name="connsiteX232" fmla="*/ 1398505 w 2823151"/>
              <a:gd name="connsiteY232" fmla="*/ 1331030 h 2549768"/>
              <a:gd name="connsiteX233" fmla="*/ 1299438 w 2823151"/>
              <a:gd name="connsiteY233" fmla="*/ 1406007 h 2549768"/>
              <a:gd name="connsiteX234" fmla="*/ 1222024 w 2823151"/>
              <a:gd name="connsiteY234" fmla="*/ 1480713 h 2549768"/>
              <a:gd name="connsiteX235" fmla="*/ 1162476 w 2823151"/>
              <a:gd name="connsiteY235" fmla="*/ 1534578 h 2549768"/>
              <a:gd name="connsiteX236" fmla="*/ 1090746 w 2823151"/>
              <a:gd name="connsiteY236" fmla="*/ 1594668 h 2549768"/>
              <a:gd name="connsiteX237" fmla="*/ 939168 w 2823151"/>
              <a:gd name="connsiteY237" fmla="*/ 1706999 h 2549768"/>
              <a:gd name="connsiteX238" fmla="*/ 886386 w 2823151"/>
              <a:gd name="connsiteY238" fmla="*/ 1748141 h 2549768"/>
              <a:gd name="connsiteX239" fmla="*/ 768642 w 2823151"/>
              <a:gd name="connsiteY239" fmla="*/ 1825284 h 2549768"/>
              <a:gd name="connsiteX240" fmla="*/ 711259 w 2823151"/>
              <a:gd name="connsiteY240" fmla="*/ 1855058 h 2549768"/>
              <a:gd name="connsiteX241" fmla="*/ 632221 w 2823151"/>
              <a:gd name="connsiteY241" fmla="*/ 1908111 h 2549768"/>
              <a:gd name="connsiteX242" fmla="*/ 586477 w 2823151"/>
              <a:gd name="connsiteY242" fmla="*/ 1940592 h 2549768"/>
              <a:gd name="connsiteX243" fmla="*/ 505815 w 2823151"/>
              <a:gd name="connsiteY243" fmla="*/ 1995539 h 2549768"/>
              <a:gd name="connsiteX244" fmla="*/ 418387 w 2823151"/>
              <a:gd name="connsiteY244" fmla="*/ 2056712 h 2549768"/>
              <a:gd name="connsiteX245" fmla="*/ 321214 w 2823151"/>
              <a:gd name="connsiteY245" fmla="*/ 2154697 h 2549768"/>
              <a:gd name="connsiteX246" fmla="*/ 290357 w 2823151"/>
              <a:gd name="connsiteY246" fmla="*/ 2183930 h 2549768"/>
              <a:gd name="connsiteX247" fmla="*/ 275741 w 2823151"/>
              <a:gd name="connsiteY247" fmla="*/ 2200170 h 2549768"/>
              <a:gd name="connsiteX248" fmla="*/ 237034 w 2823151"/>
              <a:gd name="connsiteY248" fmla="*/ 2243208 h 2549768"/>
              <a:gd name="connsiteX249" fmla="*/ 233786 w 2823151"/>
              <a:gd name="connsiteY249" fmla="*/ 2257283 h 2549768"/>
              <a:gd name="connsiteX250" fmla="*/ 219170 w 2823151"/>
              <a:gd name="connsiteY250" fmla="*/ 2286516 h 2549768"/>
              <a:gd name="connsiteX251" fmla="*/ 201034 w 2823151"/>
              <a:gd name="connsiteY251" fmla="*/ 2304381 h 2549768"/>
              <a:gd name="connsiteX252" fmla="*/ 177756 w 2823151"/>
              <a:gd name="connsiteY252" fmla="*/ 2340110 h 2549768"/>
              <a:gd name="connsiteX253" fmla="*/ 165576 w 2823151"/>
              <a:gd name="connsiteY253" fmla="*/ 2359328 h 2549768"/>
              <a:gd name="connsiteX254" fmla="*/ 162869 w 2823151"/>
              <a:gd name="connsiteY254" fmla="*/ 2363929 h 2549768"/>
              <a:gd name="connsiteX255" fmla="*/ 148252 w 2823151"/>
              <a:gd name="connsiteY255" fmla="*/ 2394516 h 2549768"/>
              <a:gd name="connsiteX256" fmla="*/ 136884 w 2823151"/>
              <a:gd name="connsiteY256" fmla="*/ 2424831 h 2549768"/>
              <a:gd name="connsiteX257" fmla="*/ 101155 w 2823151"/>
              <a:gd name="connsiteY257" fmla="*/ 2504139 h 2549768"/>
              <a:gd name="connsiteX258" fmla="*/ 99260 w 2823151"/>
              <a:gd name="connsiteY258" fmla="*/ 2511718 h 2549768"/>
              <a:gd name="connsiteX259" fmla="*/ 70298 w 2823151"/>
              <a:gd name="connsiteY259" fmla="*/ 2548530 h 2549768"/>
              <a:gd name="connsiteX260" fmla="*/ 44313 w 2823151"/>
              <a:gd name="connsiteY260" fmla="*/ 2550154 h 25497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</a:cxnLst>
            <a:rect l="l" t="t" r="r" b="b"/>
            <a:pathLst>
              <a:path w="2823151" h="2549768">
                <a:moveTo>
                  <a:pt x="44313" y="2550154"/>
                </a:moveTo>
                <a:cubicBezTo>
                  <a:pt x="8584" y="2524711"/>
                  <a:pt x="3982" y="2485463"/>
                  <a:pt x="734" y="2446485"/>
                </a:cubicBezTo>
                <a:cubicBezTo>
                  <a:pt x="-1973" y="2414546"/>
                  <a:pt x="3170" y="2382606"/>
                  <a:pt x="10208" y="2351478"/>
                </a:cubicBezTo>
                <a:cubicBezTo>
                  <a:pt x="11832" y="2343629"/>
                  <a:pt x="12644" y="2335508"/>
                  <a:pt x="13185" y="2327388"/>
                </a:cubicBezTo>
                <a:cubicBezTo>
                  <a:pt x="18599" y="2259178"/>
                  <a:pt x="1005" y="2201794"/>
                  <a:pt x="1817" y="2133313"/>
                </a:cubicBezTo>
                <a:cubicBezTo>
                  <a:pt x="2087" y="2108411"/>
                  <a:pt x="3711" y="2083238"/>
                  <a:pt x="14268" y="2059960"/>
                </a:cubicBezTo>
                <a:cubicBezTo>
                  <a:pt x="24283" y="2037494"/>
                  <a:pt x="57847" y="2028562"/>
                  <a:pt x="74899" y="2046426"/>
                </a:cubicBezTo>
                <a:cubicBezTo>
                  <a:pt x="81125" y="2052923"/>
                  <a:pt x="92764" y="2051569"/>
                  <a:pt x="101967" y="2051840"/>
                </a:cubicBezTo>
                <a:cubicBezTo>
                  <a:pt x="110087" y="2052110"/>
                  <a:pt x="117937" y="2055088"/>
                  <a:pt x="125245" y="2058336"/>
                </a:cubicBezTo>
                <a:cubicBezTo>
                  <a:pt x="150147" y="2069163"/>
                  <a:pt x="173967" y="2064020"/>
                  <a:pt x="195079" y="2050486"/>
                </a:cubicBezTo>
                <a:cubicBezTo>
                  <a:pt x="245966" y="2018547"/>
                  <a:pt x="288733" y="1977133"/>
                  <a:pt x="328523" y="1931930"/>
                </a:cubicBezTo>
                <a:cubicBezTo>
                  <a:pt x="352613" y="1904592"/>
                  <a:pt x="376974" y="1877524"/>
                  <a:pt x="403771" y="1852893"/>
                </a:cubicBezTo>
                <a:cubicBezTo>
                  <a:pt x="429485" y="1829074"/>
                  <a:pt x="451410" y="1802006"/>
                  <a:pt x="473064" y="1774668"/>
                </a:cubicBezTo>
                <a:cubicBezTo>
                  <a:pt x="499049" y="1741916"/>
                  <a:pt x="530447" y="1716202"/>
                  <a:pt x="568071" y="1697796"/>
                </a:cubicBezTo>
                <a:cubicBezTo>
                  <a:pt x="595680" y="1684262"/>
                  <a:pt x="622206" y="1668563"/>
                  <a:pt x="649003" y="1653405"/>
                </a:cubicBezTo>
                <a:cubicBezTo>
                  <a:pt x="667950" y="1642578"/>
                  <a:pt x="689334" y="1635811"/>
                  <a:pt x="708823" y="1625255"/>
                </a:cubicBezTo>
                <a:cubicBezTo>
                  <a:pt x="715319" y="1621736"/>
                  <a:pt x="722356" y="1618758"/>
                  <a:pt x="727499" y="1613886"/>
                </a:cubicBezTo>
                <a:cubicBezTo>
                  <a:pt x="750236" y="1593585"/>
                  <a:pt x="774326" y="1574909"/>
                  <a:pt x="795168" y="1552713"/>
                </a:cubicBezTo>
                <a:cubicBezTo>
                  <a:pt x="805454" y="1541886"/>
                  <a:pt x="811950" y="1528082"/>
                  <a:pt x="820341" y="1515631"/>
                </a:cubicBezTo>
                <a:cubicBezTo>
                  <a:pt x="836582" y="1491811"/>
                  <a:pt x="852552" y="1467450"/>
                  <a:pt x="867439" y="1442819"/>
                </a:cubicBezTo>
                <a:cubicBezTo>
                  <a:pt x="899649" y="1389496"/>
                  <a:pt x="935108" y="1338879"/>
                  <a:pt x="981393" y="1296383"/>
                </a:cubicBezTo>
                <a:cubicBezTo>
                  <a:pt x="993303" y="1285556"/>
                  <a:pt x="1004671" y="1273917"/>
                  <a:pt x="1016581" y="1263090"/>
                </a:cubicBezTo>
                <a:cubicBezTo>
                  <a:pt x="1029303" y="1251451"/>
                  <a:pt x="1035258" y="1235210"/>
                  <a:pt x="1046356" y="1222759"/>
                </a:cubicBezTo>
                <a:cubicBezTo>
                  <a:pt x="1063137" y="1203812"/>
                  <a:pt x="1060431" y="1179722"/>
                  <a:pt x="1065303" y="1157797"/>
                </a:cubicBezTo>
                <a:cubicBezTo>
                  <a:pt x="1075859" y="1109617"/>
                  <a:pt x="1086686" y="1061707"/>
                  <a:pt x="1114566" y="1020023"/>
                </a:cubicBezTo>
                <a:cubicBezTo>
                  <a:pt x="1129182" y="998098"/>
                  <a:pt x="1147588" y="979963"/>
                  <a:pt x="1167618" y="962910"/>
                </a:cubicBezTo>
                <a:cubicBezTo>
                  <a:pt x="1180611" y="951813"/>
                  <a:pt x="1196851" y="945858"/>
                  <a:pt x="1210385" y="936113"/>
                </a:cubicBezTo>
                <a:cubicBezTo>
                  <a:pt x="1228250" y="923392"/>
                  <a:pt x="1248280" y="914189"/>
                  <a:pt x="1265603" y="900925"/>
                </a:cubicBezTo>
                <a:cubicBezTo>
                  <a:pt x="1268581" y="898760"/>
                  <a:pt x="1271558" y="896865"/>
                  <a:pt x="1275348" y="896053"/>
                </a:cubicBezTo>
                <a:cubicBezTo>
                  <a:pt x="1294565" y="892805"/>
                  <a:pt x="1305934" y="878459"/>
                  <a:pt x="1319738" y="866279"/>
                </a:cubicBezTo>
                <a:cubicBezTo>
                  <a:pt x="1335708" y="851933"/>
                  <a:pt x="1346806" y="831632"/>
                  <a:pt x="1368189" y="823783"/>
                </a:cubicBezTo>
                <a:cubicBezTo>
                  <a:pt x="1382265" y="818640"/>
                  <a:pt x="1391197" y="808084"/>
                  <a:pt x="1397152" y="795362"/>
                </a:cubicBezTo>
                <a:cubicBezTo>
                  <a:pt x="1403648" y="781557"/>
                  <a:pt x="1412310" y="770189"/>
                  <a:pt x="1426926" y="764505"/>
                </a:cubicBezTo>
                <a:cubicBezTo>
                  <a:pt x="1432610" y="762339"/>
                  <a:pt x="1436400" y="757467"/>
                  <a:pt x="1438565" y="753136"/>
                </a:cubicBezTo>
                <a:cubicBezTo>
                  <a:pt x="1447497" y="735272"/>
                  <a:pt x="1462926" y="723091"/>
                  <a:pt x="1474294" y="707121"/>
                </a:cubicBezTo>
                <a:cubicBezTo>
                  <a:pt x="1485663" y="691422"/>
                  <a:pt x="1494324" y="673828"/>
                  <a:pt x="1506234" y="658400"/>
                </a:cubicBezTo>
                <a:cubicBezTo>
                  <a:pt x="1512189" y="650550"/>
                  <a:pt x="1517332" y="642159"/>
                  <a:pt x="1524369" y="635122"/>
                </a:cubicBezTo>
                <a:cubicBezTo>
                  <a:pt x="1566053" y="592084"/>
                  <a:pt x="1603136" y="544986"/>
                  <a:pt x="1642384" y="499784"/>
                </a:cubicBezTo>
                <a:cubicBezTo>
                  <a:pt x="1655377" y="484626"/>
                  <a:pt x="1669452" y="470551"/>
                  <a:pt x="1685151" y="458370"/>
                </a:cubicBezTo>
                <a:cubicBezTo>
                  <a:pt x="1710595" y="438340"/>
                  <a:pt x="1727647" y="411814"/>
                  <a:pt x="1744429" y="385017"/>
                </a:cubicBezTo>
                <a:cubicBezTo>
                  <a:pt x="1750655" y="374731"/>
                  <a:pt x="1748760" y="368506"/>
                  <a:pt x="1738745" y="361739"/>
                </a:cubicBezTo>
                <a:cubicBezTo>
                  <a:pt x="1703557" y="338731"/>
                  <a:pt x="1671076" y="312746"/>
                  <a:pt x="1641031" y="283513"/>
                </a:cubicBezTo>
                <a:cubicBezTo>
                  <a:pt x="1628850" y="271333"/>
                  <a:pt x="1615046" y="260777"/>
                  <a:pt x="1602595" y="248867"/>
                </a:cubicBezTo>
                <a:cubicBezTo>
                  <a:pt x="1597723" y="244265"/>
                  <a:pt x="1592580" y="242641"/>
                  <a:pt x="1585813" y="242912"/>
                </a:cubicBezTo>
                <a:cubicBezTo>
                  <a:pt x="1542234" y="244536"/>
                  <a:pt x="1498384" y="246701"/>
                  <a:pt x="1455076" y="238311"/>
                </a:cubicBezTo>
                <a:cubicBezTo>
                  <a:pt x="1424761" y="232356"/>
                  <a:pt x="1394716" y="224235"/>
                  <a:pt x="1364129" y="221258"/>
                </a:cubicBezTo>
                <a:cubicBezTo>
                  <a:pt x="1303769" y="215574"/>
                  <a:pt x="1243137" y="216656"/>
                  <a:pt x="1182776" y="226401"/>
                </a:cubicBezTo>
                <a:cubicBezTo>
                  <a:pt x="1167077" y="228837"/>
                  <a:pt x="1152190" y="230732"/>
                  <a:pt x="1140010" y="243724"/>
                </a:cubicBezTo>
                <a:cubicBezTo>
                  <a:pt x="1132972" y="251303"/>
                  <a:pt x="1119979" y="252386"/>
                  <a:pt x="1109694" y="255904"/>
                </a:cubicBezTo>
                <a:cubicBezTo>
                  <a:pt x="1080190" y="266461"/>
                  <a:pt x="1055559" y="283513"/>
                  <a:pt x="1039318" y="310852"/>
                </a:cubicBezTo>
                <a:cubicBezTo>
                  <a:pt x="1034716" y="318431"/>
                  <a:pt x="1036070" y="327904"/>
                  <a:pt x="1035258" y="336837"/>
                </a:cubicBezTo>
                <a:cubicBezTo>
                  <a:pt x="1034716" y="341167"/>
                  <a:pt x="1038777" y="348476"/>
                  <a:pt x="1030115" y="348746"/>
                </a:cubicBezTo>
                <a:cubicBezTo>
                  <a:pt x="1021724" y="349017"/>
                  <a:pt x="1010356" y="353077"/>
                  <a:pt x="1007378" y="341438"/>
                </a:cubicBezTo>
                <a:cubicBezTo>
                  <a:pt x="1001423" y="317348"/>
                  <a:pt x="993574" y="292716"/>
                  <a:pt x="1014686" y="271062"/>
                </a:cubicBezTo>
                <a:cubicBezTo>
                  <a:pt x="1020100" y="265378"/>
                  <a:pt x="1021453" y="257258"/>
                  <a:pt x="1023348" y="249950"/>
                </a:cubicBezTo>
                <a:cubicBezTo>
                  <a:pt x="1024972" y="244536"/>
                  <a:pt x="1020912" y="242912"/>
                  <a:pt x="1017393" y="241017"/>
                </a:cubicBezTo>
                <a:cubicBezTo>
                  <a:pt x="998987" y="231002"/>
                  <a:pt x="979228" y="231544"/>
                  <a:pt x="960551" y="236957"/>
                </a:cubicBezTo>
                <a:cubicBezTo>
                  <a:pt x="928882" y="246160"/>
                  <a:pt x="896942" y="246701"/>
                  <a:pt x="864461" y="246431"/>
                </a:cubicBezTo>
                <a:cubicBezTo>
                  <a:pt x="854988" y="246431"/>
                  <a:pt x="850386" y="241288"/>
                  <a:pt x="850115" y="232085"/>
                </a:cubicBezTo>
                <a:cubicBezTo>
                  <a:pt x="849845" y="222882"/>
                  <a:pt x="849845" y="213408"/>
                  <a:pt x="862296" y="212326"/>
                </a:cubicBezTo>
                <a:cubicBezTo>
                  <a:pt x="891800" y="209619"/>
                  <a:pt x="919679" y="200416"/>
                  <a:pt x="948371" y="194461"/>
                </a:cubicBezTo>
                <a:cubicBezTo>
                  <a:pt x="954326" y="193378"/>
                  <a:pt x="960822" y="191754"/>
                  <a:pt x="962987" y="184446"/>
                </a:cubicBezTo>
                <a:cubicBezTo>
                  <a:pt x="960551" y="181198"/>
                  <a:pt x="956762" y="182551"/>
                  <a:pt x="953784" y="182551"/>
                </a:cubicBezTo>
                <a:cubicBezTo>
                  <a:pt x="920221" y="182822"/>
                  <a:pt x="886927" y="180115"/>
                  <a:pt x="853634" y="176867"/>
                </a:cubicBezTo>
                <a:cubicBezTo>
                  <a:pt x="837123" y="175243"/>
                  <a:pt x="828461" y="158190"/>
                  <a:pt x="836852" y="144115"/>
                </a:cubicBezTo>
                <a:cubicBezTo>
                  <a:pt x="840642" y="137890"/>
                  <a:pt x="847138" y="138702"/>
                  <a:pt x="852822" y="138702"/>
                </a:cubicBezTo>
                <a:cubicBezTo>
                  <a:pt x="888010" y="138972"/>
                  <a:pt x="923469" y="138972"/>
                  <a:pt x="958657" y="141409"/>
                </a:cubicBezTo>
                <a:cubicBezTo>
                  <a:pt x="962446" y="141679"/>
                  <a:pt x="966777" y="143574"/>
                  <a:pt x="970566" y="137890"/>
                </a:cubicBezTo>
                <a:cubicBezTo>
                  <a:pt x="959739" y="133288"/>
                  <a:pt x="948641" y="132206"/>
                  <a:pt x="938356" y="128416"/>
                </a:cubicBezTo>
                <a:cubicBezTo>
                  <a:pt x="918867" y="121108"/>
                  <a:pt x="898025" y="117318"/>
                  <a:pt x="879078" y="108386"/>
                </a:cubicBezTo>
                <a:cubicBezTo>
                  <a:pt x="867168" y="102702"/>
                  <a:pt x="864461" y="94852"/>
                  <a:pt x="869604" y="82130"/>
                </a:cubicBezTo>
                <a:cubicBezTo>
                  <a:pt x="873935" y="71303"/>
                  <a:pt x="880702" y="67514"/>
                  <a:pt x="892612" y="72927"/>
                </a:cubicBezTo>
                <a:cubicBezTo>
                  <a:pt x="922657" y="86732"/>
                  <a:pt x="956762" y="86191"/>
                  <a:pt x="986536" y="100536"/>
                </a:cubicBezTo>
                <a:cubicBezTo>
                  <a:pt x="991408" y="102973"/>
                  <a:pt x="993032" y="99454"/>
                  <a:pt x="995468" y="96747"/>
                </a:cubicBezTo>
                <a:cubicBezTo>
                  <a:pt x="998446" y="93499"/>
                  <a:pt x="998175" y="90792"/>
                  <a:pt x="995468" y="87003"/>
                </a:cubicBezTo>
                <a:cubicBezTo>
                  <a:pt x="983829" y="71303"/>
                  <a:pt x="970837" y="56958"/>
                  <a:pt x="957574" y="43153"/>
                </a:cubicBezTo>
                <a:cubicBezTo>
                  <a:pt x="952972" y="38281"/>
                  <a:pt x="947829" y="34221"/>
                  <a:pt x="943228" y="29619"/>
                </a:cubicBezTo>
                <a:cubicBezTo>
                  <a:pt x="936190" y="22852"/>
                  <a:pt x="935108" y="14191"/>
                  <a:pt x="940251" y="6612"/>
                </a:cubicBezTo>
                <a:cubicBezTo>
                  <a:pt x="945935" y="-1508"/>
                  <a:pt x="954867" y="-1238"/>
                  <a:pt x="962987" y="2552"/>
                </a:cubicBezTo>
                <a:cubicBezTo>
                  <a:pt x="967589" y="4717"/>
                  <a:pt x="971649" y="8236"/>
                  <a:pt x="975438" y="11484"/>
                </a:cubicBezTo>
                <a:cubicBezTo>
                  <a:pt x="982476" y="17439"/>
                  <a:pt x="988972" y="23935"/>
                  <a:pt x="995739" y="29890"/>
                </a:cubicBezTo>
                <a:cubicBezTo>
                  <a:pt x="1040942" y="70221"/>
                  <a:pt x="1040942" y="69950"/>
                  <a:pt x="1100491" y="81318"/>
                </a:cubicBezTo>
                <a:cubicBezTo>
                  <a:pt x="1121062" y="85108"/>
                  <a:pt x="1141092" y="91063"/>
                  <a:pt x="1159498" y="101890"/>
                </a:cubicBezTo>
                <a:cubicBezTo>
                  <a:pt x="1175468" y="111363"/>
                  <a:pt x="1193603" y="109469"/>
                  <a:pt x="1211197" y="106762"/>
                </a:cubicBezTo>
                <a:cubicBezTo>
                  <a:pt x="1273723" y="97559"/>
                  <a:pt x="1336250" y="88356"/>
                  <a:pt x="1399047" y="83484"/>
                </a:cubicBezTo>
                <a:cubicBezTo>
                  <a:pt x="1459949" y="78882"/>
                  <a:pt x="1521121" y="82401"/>
                  <a:pt x="1581753" y="88897"/>
                </a:cubicBezTo>
                <a:cubicBezTo>
                  <a:pt x="1588790" y="89709"/>
                  <a:pt x="1595557" y="90521"/>
                  <a:pt x="1602595" y="90521"/>
                </a:cubicBezTo>
                <a:cubicBezTo>
                  <a:pt x="1617753" y="90251"/>
                  <a:pt x="1631287" y="94311"/>
                  <a:pt x="1643467" y="104055"/>
                </a:cubicBezTo>
                <a:cubicBezTo>
                  <a:pt x="1666204" y="122461"/>
                  <a:pt x="1694354" y="131393"/>
                  <a:pt x="1720610" y="143033"/>
                </a:cubicBezTo>
                <a:cubicBezTo>
                  <a:pt x="1741993" y="152506"/>
                  <a:pt x="1762835" y="163604"/>
                  <a:pt x="1783948" y="173890"/>
                </a:cubicBezTo>
                <a:cubicBezTo>
                  <a:pt x="1787737" y="175784"/>
                  <a:pt x="1791797" y="178220"/>
                  <a:pt x="1796128" y="179032"/>
                </a:cubicBezTo>
                <a:cubicBezTo>
                  <a:pt x="1830775" y="186611"/>
                  <a:pt x="1861632" y="202852"/>
                  <a:pt x="1891135" y="221258"/>
                </a:cubicBezTo>
                <a:cubicBezTo>
                  <a:pt x="1918203" y="238040"/>
                  <a:pt x="1948248" y="248055"/>
                  <a:pt x="1976940" y="261047"/>
                </a:cubicBezTo>
                <a:cubicBezTo>
                  <a:pt x="2003737" y="273228"/>
                  <a:pt x="2027015" y="290280"/>
                  <a:pt x="2044338" y="314370"/>
                </a:cubicBezTo>
                <a:cubicBezTo>
                  <a:pt x="2048398" y="320055"/>
                  <a:pt x="2053000" y="325198"/>
                  <a:pt x="2058955" y="328987"/>
                </a:cubicBezTo>
                <a:cubicBezTo>
                  <a:pt x="2065992" y="333859"/>
                  <a:pt x="2077902" y="329799"/>
                  <a:pt x="2077631" y="321408"/>
                </a:cubicBezTo>
                <a:cubicBezTo>
                  <a:pt x="2077090" y="297859"/>
                  <a:pt x="2089270" y="281889"/>
                  <a:pt x="2105782" y="267002"/>
                </a:cubicBezTo>
                <a:cubicBezTo>
                  <a:pt x="2116067" y="257799"/>
                  <a:pt x="2124458" y="246972"/>
                  <a:pt x="2135556" y="238311"/>
                </a:cubicBezTo>
                <a:cubicBezTo>
                  <a:pt x="2151526" y="226130"/>
                  <a:pt x="2169390" y="219634"/>
                  <a:pt x="2188067" y="213679"/>
                </a:cubicBezTo>
                <a:cubicBezTo>
                  <a:pt x="2233541" y="198521"/>
                  <a:pt x="2279826" y="200687"/>
                  <a:pt x="2326112" y="207724"/>
                </a:cubicBezTo>
                <a:cubicBezTo>
                  <a:pt x="2340187" y="209890"/>
                  <a:pt x="2353180" y="215574"/>
                  <a:pt x="2362382" y="229649"/>
                </a:cubicBezTo>
                <a:cubicBezTo>
                  <a:pt x="2367525" y="237769"/>
                  <a:pt x="2378352" y="244536"/>
                  <a:pt x="2390533" y="244536"/>
                </a:cubicBezTo>
                <a:cubicBezTo>
                  <a:pt x="2398924" y="244536"/>
                  <a:pt x="2406773" y="245348"/>
                  <a:pt x="2411916" y="253198"/>
                </a:cubicBezTo>
                <a:cubicBezTo>
                  <a:pt x="2413811" y="255904"/>
                  <a:pt x="2417330" y="257799"/>
                  <a:pt x="2420578" y="257529"/>
                </a:cubicBezTo>
                <a:cubicBezTo>
                  <a:pt x="2437089" y="256446"/>
                  <a:pt x="2441149" y="269168"/>
                  <a:pt x="2445751" y="280536"/>
                </a:cubicBezTo>
                <a:cubicBezTo>
                  <a:pt x="2448728" y="287574"/>
                  <a:pt x="2452518" y="292175"/>
                  <a:pt x="2459284" y="295423"/>
                </a:cubicBezTo>
                <a:cubicBezTo>
                  <a:pt x="2496096" y="313829"/>
                  <a:pt x="2517751" y="351453"/>
                  <a:pt x="2512608" y="393949"/>
                </a:cubicBezTo>
                <a:cubicBezTo>
                  <a:pt x="2512066" y="397468"/>
                  <a:pt x="2512878" y="400445"/>
                  <a:pt x="2513420" y="403694"/>
                </a:cubicBezTo>
                <a:cubicBezTo>
                  <a:pt x="2516939" y="419393"/>
                  <a:pt x="2510442" y="432927"/>
                  <a:pt x="2502322" y="445107"/>
                </a:cubicBezTo>
                <a:cubicBezTo>
                  <a:pt x="2497720" y="452145"/>
                  <a:pt x="2487976" y="452686"/>
                  <a:pt x="2479856" y="450250"/>
                </a:cubicBezTo>
                <a:cubicBezTo>
                  <a:pt x="2466864" y="446460"/>
                  <a:pt x="2453600" y="447272"/>
                  <a:pt x="2440608" y="445107"/>
                </a:cubicBezTo>
                <a:cubicBezTo>
                  <a:pt x="2435736" y="444295"/>
                  <a:pt x="2434112" y="446460"/>
                  <a:pt x="2433029" y="450520"/>
                </a:cubicBezTo>
                <a:cubicBezTo>
                  <a:pt x="2429781" y="463513"/>
                  <a:pt x="2422473" y="475423"/>
                  <a:pt x="2421931" y="489227"/>
                </a:cubicBezTo>
                <a:cubicBezTo>
                  <a:pt x="2421661" y="496535"/>
                  <a:pt x="2415435" y="499513"/>
                  <a:pt x="2408939" y="500866"/>
                </a:cubicBezTo>
                <a:cubicBezTo>
                  <a:pt x="2400277" y="502761"/>
                  <a:pt x="2397300" y="507904"/>
                  <a:pt x="2397570" y="516836"/>
                </a:cubicBezTo>
                <a:cubicBezTo>
                  <a:pt x="2398112" y="539032"/>
                  <a:pt x="2392157" y="560415"/>
                  <a:pt x="2387826" y="582069"/>
                </a:cubicBezTo>
                <a:cubicBezTo>
                  <a:pt x="2386202" y="589919"/>
                  <a:pt x="2381871" y="593437"/>
                  <a:pt x="2374021" y="593167"/>
                </a:cubicBezTo>
                <a:cubicBezTo>
                  <a:pt x="2370774" y="593167"/>
                  <a:pt x="2367255" y="593437"/>
                  <a:pt x="2364277" y="592625"/>
                </a:cubicBezTo>
                <a:cubicBezTo>
                  <a:pt x="2352909" y="589107"/>
                  <a:pt x="2345059" y="591813"/>
                  <a:pt x="2341811" y="603723"/>
                </a:cubicBezTo>
                <a:cubicBezTo>
                  <a:pt x="2341811" y="603994"/>
                  <a:pt x="2341540" y="604535"/>
                  <a:pt x="2341270" y="604535"/>
                </a:cubicBezTo>
                <a:cubicBezTo>
                  <a:pt x="2326653" y="612655"/>
                  <a:pt x="2318533" y="630791"/>
                  <a:pt x="2299315" y="631873"/>
                </a:cubicBezTo>
                <a:cubicBezTo>
                  <a:pt x="2294984" y="632144"/>
                  <a:pt x="2291736" y="634580"/>
                  <a:pt x="2289300" y="638099"/>
                </a:cubicBezTo>
                <a:cubicBezTo>
                  <a:pt x="2286864" y="641618"/>
                  <a:pt x="2287135" y="644595"/>
                  <a:pt x="2291736" y="645678"/>
                </a:cubicBezTo>
                <a:cubicBezTo>
                  <a:pt x="2302563" y="647843"/>
                  <a:pt x="2311766" y="651903"/>
                  <a:pt x="2317992" y="661648"/>
                </a:cubicBezTo>
                <a:cubicBezTo>
                  <a:pt x="2318804" y="663001"/>
                  <a:pt x="2322052" y="663272"/>
                  <a:pt x="2323946" y="664084"/>
                </a:cubicBezTo>
                <a:cubicBezTo>
                  <a:pt x="2352367" y="676264"/>
                  <a:pt x="2380247" y="688986"/>
                  <a:pt x="2402713" y="711452"/>
                </a:cubicBezTo>
                <a:cubicBezTo>
                  <a:pt x="2411646" y="720385"/>
                  <a:pt x="2423285" y="726881"/>
                  <a:pt x="2434382" y="733106"/>
                </a:cubicBezTo>
                <a:cubicBezTo>
                  <a:pt x="2443856" y="738520"/>
                  <a:pt x="2453600" y="735813"/>
                  <a:pt x="2462803" y="730670"/>
                </a:cubicBezTo>
                <a:cubicBezTo>
                  <a:pt x="2469570" y="726881"/>
                  <a:pt x="2475254" y="721467"/>
                  <a:pt x="2480127" y="715512"/>
                </a:cubicBezTo>
                <a:cubicBezTo>
                  <a:pt x="2506924" y="683573"/>
                  <a:pt x="2539134" y="655693"/>
                  <a:pt x="2562141" y="620505"/>
                </a:cubicBezTo>
                <a:cubicBezTo>
                  <a:pt x="2592186" y="574761"/>
                  <a:pt x="2618171" y="526580"/>
                  <a:pt x="2633870" y="473799"/>
                </a:cubicBezTo>
                <a:cubicBezTo>
                  <a:pt x="2637119" y="463242"/>
                  <a:pt x="2637119" y="452145"/>
                  <a:pt x="2630893" y="441859"/>
                </a:cubicBezTo>
                <a:cubicBezTo>
                  <a:pt x="2627645" y="436716"/>
                  <a:pt x="2624938" y="430490"/>
                  <a:pt x="2624126" y="424536"/>
                </a:cubicBezTo>
                <a:cubicBezTo>
                  <a:pt x="2621961" y="406942"/>
                  <a:pt x="2614111" y="391513"/>
                  <a:pt x="2606262" y="376355"/>
                </a:cubicBezTo>
                <a:cubicBezTo>
                  <a:pt x="2595705" y="355513"/>
                  <a:pt x="2579194" y="339002"/>
                  <a:pt x="2556728" y="330070"/>
                </a:cubicBezTo>
                <a:cubicBezTo>
                  <a:pt x="2550232" y="327634"/>
                  <a:pt x="2545360" y="324927"/>
                  <a:pt x="2546442" y="317077"/>
                </a:cubicBezTo>
                <a:cubicBezTo>
                  <a:pt x="2547525" y="308957"/>
                  <a:pt x="2553750" y="308686"/>
                  <a:pt x="2559705" y="308416"/>
                </a:cubicBezTo>
                <a:cubicBezTo>
                  <a:pt x="2570803" y="307874"/>
                  <a:pt x="2581901" y="307333"/>
                  <a:pt x="2592728" y="309769"/>
                </a:cubicBezTo>
                <a:cubicBezTo>
                  <a:pt x="2603826" y="312205"/>
                  <a:pt x="2613029" y="317077"/>
                  <a:pt x="2619795" y="326822"/>
                </a:cubicBezTo>
                <a:cubicBezTo>
                  <a:pt x="2634953" y="348476"/>
                  <a:pt x="2647404" y="347664"/>
                  <a:pt x="2658502" y="324386"/>
                </a:cubicBezTo>
                <a:cubicBezTo>
                  <a:pt x="2666893" y="307333"/>
                  <a:pt x="2673389" y="289468"/>
                  <a:pt x="2674201" y="269709"/>
                </a:cubicBezTo>
                <a:cubicBezTo>
                  <a:pt x="2675284" y="249950"/>
                  <a:pt x="2682051" y="231002"/>
                  <a:pt x="2688006" y="212055"/>
                </a:cubicBezTo>
                <a:cubicBezTo>
                  <a:pt x="2691254" y="202311"/>
                  <a:pt x="2700998" y="198792"/>
                  <a:pt x="2711555" y="201769"/>
                </a:cubicBezTo>
                <a:cubicBezTo>
                  <a:pt x="2721299" y="204476"/>
                  <a:pt x="2720758" y="212596"/>
                  <a:pt x="2719675" y="219634"/>
                </a:cubicBezTo>
                <a:cubicBezTo>
                  <a:pt x="2718051" y="231002"/>
                  <a:pt x="2715073" y="242371"/>
                  <a:pt x="2712096" y="257258"/>
                </a:cubicBezTo>
                <a:cubicBezTo>
                  <a:pt x="2719133" y="247514"/>
                  <a:pt x="2721840" y="239123"/>
                  <a:pt x="2724006" y="230732"/>
                </a:cubicBezTo>
                <a:cubicBezTo>
                  <a:pt x="2726442" y="220446"/>
                  <a:pt x="2729419" y="210160"/>
                  <a:pt x="2734833" y="200687"/>
                </a:cubicBezTo>
                <a:cubicBezTo>
                  <a:pt x="2739705" y="192025"/>
                  <a:pt x="2747825" y="189318"/>
                  <a:pt x="2757299" y="193378"/>
                </a:cubicBezTo>
                <a:cubicBezTo>
                  <a:pt x="2765961" y="196897"/>
                  <a:pt x="2768667" y="203393"/>
                  <a:pt x="2765419" y="212055"/>
                </a:cubicBezTo>
                <a:cubicBezTo>
                  <a:pt x="2763524" y="216927"/>
                  <a:pt x="2764607" y="218551"/>
                  <a:pt x="2769479" y="219363"/>
                </a:cubicBezTo>
                <a:cubicBezTo>
                  <a:pt x="2780306" y="220987"/>
                  <a:pt x="2783825" y="228296"/>
                  <a:pt x="2782742" y="238581"/>
                </a:cubicBezTo>
                <a:cubicBezTo>
                  <a:pt x="2779765" y="266190"/>
                  <a:pt x="2778682" y="294340"/>
                  <a:pt x="2770291" y="321137"/>
                </a:cubicBezTo>
                <a:cubicBezTo>
                  <a:pt x="2768667" y="326280"/>
                  <a:pt x="2766773" y="331694"/>
                  <a:pt x="2773269" y="337378"/>
                </a:cubicBezTo>
                <a:cubicBezTo>
                  <a:pt x="2776788" y="320055"/>
                  <a:pt x="2789239" y="307333"/>
                  <a:pt x="2792216" y="290551"/>
                </a:cubicBezTo>
                <a:cubicBezTo>
                  <a:pt x="2793299" y="284867"/>
                  <a:pt x="2795464" y="279183"/>
                  <a:pt x="2798442" y="274310"/>
                </a:cubicBezTo>
                <a:cubicBezTo>
                  <a:pt x="2803585" y="265649"/>
                  <a:pt x="2813870" y="266190"/>
                  <a:pt x="2823885" y="275122"/>
                </a:cubicBezTo>
                <a:cubicBezTo>
                  <a:pt x="2823885" y="282431"/>
                  <a:pt x="2823885" y="289739"/>
                  <a:pt x="2823885" y="297047"/>
                </a:cubicBezTo>
                <a:cubicBezTo>
                  <a:pt x="2815765" y="318431"/>
                  <a:pt x="2807645" y="340085"/>
                  <a:pt x="2799253" y="361468"/>
                </a:cubicBezTo>
                <a:cubicBezTo>
                  <a:pt x="2797359" y="366611"/>
                  <a:pt x="2798712" y="371754"/>
                  <a:pt x="2798171" y="376897"/>
                </a:cubicBezTo>
                <a:cubicBezTo>
                  <a:pt x="2796276" y="398280"/>
                  <a:pt x="2788156" y="418039"/>
                  <a:pt x="2780848" y="438069"/>
                </a:cubicBezTo>
                <a:cubicBezTo>
                  <a:pt x="2772998" y="459453"/>
                  <a:pt x="2759464" y="477047"/>
                  <a:pt x="2745660" y="494641"/>
                </a:cubicBezTo>
                <a:cubicBezTo>
                  <a:pt x="2725088" y="520626"/>
                  <a:pt x="2716156" y="552295"/>
                  <a:pt x="2707224" y="583964"/>
                </a:cubicBezTo>
                <a:cubicBezTo>
                  <a:pt x="2698292" y="614821"/>
                  <a:pt x="2686923" y="645137"/>
                  <a:pt x="2675555" y="675182"/>
                </a:cubicBezTo>
                <a:cubicBezTo>
                  <a:pt x="2660126" y="715242"/>
                  <a:pt x="2639013" y="752054"/>
                  <a:pt x="2616277" y="788054"/>
                </a:cubicBezTo>
                <a:cubicBezTo>
                  <a:pt x="2600307" y="813226"/>
                  <a:pt x="2584878" y="839211"/>
                  <a:pt x="2565389" y="862219"/>
                </a:cubicBezTo>
                <a:cubicBezTo>
                  <a:pt x="2557540" y="871422"/>
                  <a:pt x="2550502" y="881437"/>
                  <a:pt x="2543735" y="891452"/>
                </a:cubicBezTo>
                <a:cubicBezTo>
                  <a:pt x="2531284" y="910128"/>
                  <a:pt x="2516939" y="916895"/>
                  <a:pt x="2494743" y="911752"/>
                </a:cubicBezTo>
                <a:cubicBezTo>
                  <a:pt x="2477149" y="907692"/>
                  <a:pt x="2459555" y="903362"/>
                  <a:pt x="2442773" y="897136"/>
                </a:cubicBezTo>
                <a:cubicBezTo>
                  <a:pt x="2396488" y="880625"/>
                  <a:pt x="2348849" y="867903"/>
                  <a:pt x="2302563" y="851392"/>
                </a:cubicBezTo>
                <a:cubicBezTo>
                  <a:pt x="2264668" y="837858"/>
                  <a:pt x="2227315" y="821888"/>
                  <a:pt x="2193481" y="799693"/>
                </a:cubicBezTo>
                <a:cubicBezTo>
                  <a:pt x="2189691" y="797256"/>
                  <a:pt x="2185360" y="795903"/>
                  <a:pt x="2180759" y="797527"/>
                </a:cubicBezTo>
                <a:cubicBezTo>
                  <a:pt x="2171014" y="801046"/>
                  <a:pt x="2164789" y="796444"/>
                  <a:pt x="2158834" y="789678"/>
                </a:cubicBezTo>
                <a:cubicBezTo>
                  <a:pt x="2145030" y="774520"/>
                  <a:pt x="2131225" y="759091"/>
                  <a:pt x="2109571" y="754490"/>
                </a:cubicBezTo>
                <a:cubicBezTo>
                  <a:pt x="2100368" y="752595"/>
                  <a:pt x="2093331" y="753407"/>
                  <a:pt x="2085481" y="760174"/>
                </a:cubicBezTo>
                <a:cubicBezTo>
                  <a:pt x="2060579" y="781828"/>
                  <a:pt x="2035406" y="803753"/>
                  <a:pt x="2005631" y="818099"/>
                </a:cubicBezTo>
                <a:cubicBezTo>
                  <a:pt x="1980188" y="830550"/>
                  <a:pt x="1953120" y="838941"/>
                  <a:pt x="1927406" y="850850"/>
                </a:cubicBezTo>
                <a:cubicBezTo>
                  <a:pt x="1896008" y="865737"/>
                  <a:pt x="1865421" y="882519"/>
                  <a:pt x="1841331" y="908775"/>
                </a:cubicBezTo>
                <a:cubicBezTo>
                  <a:pt x="1829692" y="921497"/>
                  <a:pt x="1814805" y="929888"/>
                  <a:pt x="1799376" y="936925"/>
                </a:cubicBezTo>
                <a:cubicBezTo>
                  <a:pt x="1772579" y="949376"/>
                  <a:pt x="1748219" y="965346"/>
                  <a:pt x="1723858" y="981858"/>
                </a:cubicBezTo>
                <a:cubicBezTo>
                  <a:pt x="1697602" y="999722"/>
                  <a:pt x="1672159" y="1019211"/>
                  <a:pt x="1646444" y="1037887"/>
                </a:cubicBezTo>
                <a:cubicBezTo>
                  <a:pt x="1643738" y="1039782"/>
                  <a:pt x="1639948" y="1041677"/>
                  <a:pt x="1640219" y="1044925"/>
                </a:cubicBezTo>
                <a:cubicBezTo>
                  <a:pt x="1640760" y="1049256"/>
                  <a:pt x="1645632" y="1047090"/>
                  <a:pt x="1648339" y="1048444"/>
                </a:cubicBezTo>
                <a:cubicBezTo>
                  <a:pt x="1680279" y="1061707"/>
                  <a:pt x="1714925" y="1068203"/>
                  <a:pt x="1745512" y="1085256"/>
                </a:cubicBezTo>
                <a:cubicBezTo>
                  <a:pt x="1749031" y="1087151"/>
                  <a:pt x="1753091" y="1088233"/>
                  <a:pt x="1756339" y="1090669"/>
                </a:cubicBezTo>
                <a:cubicBezTo>
                  <a:pt x="1785572" y="1113677"/>
                  <a:pt x="1819406" y="1127752"/>
                  <a:pt x="1852429" y="1143722"/>
                </a:cubicBezTo>
                <a:cubicBezTo>
                  <a:pt x="1890324" y="1161857"/>
                  <a:pt x="1927135" y="1182699"/>
                  <a:pt x="1962865" y="1205165"/>
                </a:cubicBezTo>
                <a:cubicBezTo>
                  <a:pt x="2007255" y="1233316"/>
                  <a:pt x="2052188" y="1260383"/>
                  <a:pt x="2099827" y="1282849"/>
                </a:cubicBezTo>
                <a:cubicBezTo>
                  <a:pt x="2117150" y="1290970"/>
                  <a:pt x="2132308" y="1302609"/>
                  <a:pt x="2145571" y="1316413"/>
                </a:cubicBezTo>
                <a:cubicBezTo>
                  <a:pt x="2153691" y="1325075"/>
                  <a:pt x="2156939" y="1335631"/>
                  <a:pt x="2157751" y="1347541"/>
                </a:cubicBezTo>
                <a:cubicBezTo>
                  <a:pt x="2160458" y="1380293"/>
                  <a:pt x="2149902" y="1407360"/>
                  <a:pt x="2130954" y="1434428"/>
                </a:cubicBezTo>
                <a:cubicBezTo>
                  <a:pt x="2102533" y="1475300"/>
                  <a:pt x="2066263" y="1508593"/>
                  <a:pt x="2034052" y="1545405"/>
                </a:cubicBezTo>
                <a:cubicBezTo>
                  <a:pt x="1991015" y="1594397"/>
                  <a:pt x="1945541" y="1640683"/>
                  <a:pt x="1898985" y="1686157"/>
                </a:cubicBezTo>
                <a:cubicBezTo>
                  <a:pt x="1874624" y="1709976"/>
                  <a:pt x="1847557" y="1731089"/>
                  <a:pt x="1822654" y="1754367"/>
                </a:cubicBezTo>
                <a:cubicBezTo>
                  <a:pt x="1793421" y="1781976"/>
                  <a:pt x="1766083" y="1811480"/>
                  <a:pt x="1742264" y="1844231"/>
                </a:cubicBezTo>
                <a:cubicBezTo>
                  <a:pt x="1720880" y="1873194"/>
                  <a:pt x="1707076" y="1905945"/>
                  <a:pt x="1693813" y="1938968"/>
                </a:cubicBezTo>
                <a:cubicBezTo>
                  <a:pt x="1688670" y="1951960"/>
                  <a:pt x="1698956" y="1961705"/>
                  <a:pt x="1701933" y="1973073"/>
                </a:cubicBezTo>
                <a:cubicBezTo>
                  <a:pt x="1703557" y="1979028"/>
                  <a:pt x="1704640" y="1984441"/>
                  <a:pt x="1698685" y="1987419"/>
                </a:cubicBezTo>
                <a:cubicBezTo>
                  <a:pt x="1691647" y="1990667"/>
                  <a:pt x="1694625" y="1993915"/>
                  <a:pt x="1697602" y="1997434"/>
                </a:cubicBezTo>
                <a:cubicBezTo>
                  <a:pt x="1714113" y="2017464"/>
                  <a:pt x="1732249" y="2035599"/>
                  <a:pt x="1748489" y="2055629"/>
                </a:cubicBezTo>
                <a:cubicBezTo>
                  <a:pt x="1760128" y="2069975"/>
                  <a:pt x="1773121" y="2078095"/>
                  <a:pt x="1790444" y="2082697"/>
                </a:cubicBezTo>
                <a:cubicBezTo>
                  <a:pt x="1798023" y="2084592"/>
                  <a:pt x="1800459" y="2094336"/>
                  <a:pt x="1806143" y="2100020"/>
                </a:cubicBezTo>
                <a:cubicBezTo>
                  <a:pt x="1810203" y="2104080"/>
                  <a:pt x="1813722" y="2105975"/>
                  <a:pt x="1818865" y="2107058"/>
                </a:cubicBezTo>
                <a:cubicBezTo>
                  <a:pt x="1838354" y="2110577"/>
                  <a:pt x="1857842" y="2114366"/>
                  <a:pt x="1877331" y="2117885"/>
                </a:cubicBezTo>
                <a:cubicBezTo>
                  <a:pt x="1896008" y="2121404"/>
                  <a:pt x="1909000" y="2136832"/>
                  <a:pt x="1909541" y="2160652"/>
                </a:cubicBezTo>
                <a:cubicBezTo>
                  <a:pt x="1910083" y="2177704"/>
                  <a:pt x="1901692" y="2190155"/>
                  <a:pt x="1883015" y="2198005"/>
                </a:cubicBezTo>
                <a:cubicBezTo>
                  <a:pt x="1862444" y="2206667"/>
                  <a:pt x="1840519" y="2209644"/>
                  <a:pt x="1818594" y="2210997"/>
                </a:cubicBezTo>
                <a:cubicBezTo>
                  <a:pt x="1797752" y="2212351"/>
                  <a:pt x="1776640" y="2211539"/>
                  <a:pt x="1755797" y="2209373"/>
                </a:cubicBezTo>
                <a:cubicBezTo>
                  <a:pt x="1731166" y="2206937"/>
                  <a:pt x="1707617" y="2200441"/>
                  <a:pt x="1685422" y="2189614"/>
                </a:cubicBezTo>
                <a:cubicBezTo>
                  <a:pt x="1640219" y="2167419"/>
                  <a:pt x="1594204" y="2147388"/>
                  <a:pt x="1546294" y="2131960"/>
                </a:cubicBezTo>
                <a:cubicBezTo>
                  <a:pt x="1521121" y="2123840"/>
                  <a:pt x="1495136" y="2117614"/>
                  <a:pt x="1471588" y="2105975"/>
                </a:cubicBezTo>
                <a:cubicBezTo>
                  <a:pt x="1451287" y="2096231"/>
                  <a:pt x="1428550" y="2090546"/>
                  <a:pt x="1412310" y="2073223"/>
                </a:cubicBezTo>
                <a:cubicBezTo>
                  <a:pt x="1406625" y="2066998"/>
                  <a:pt x="1400670" y="2060772"/>
                  <a:pt x="1397964" y="2052652"/>
                </a:cubicBezTo>
                <a:cubicBezTo>
                  <a:pt x="1394986" y="2043990"/>
                  <a:pt x="1396610" y="2036682"/>
                  <a:pt x="1405813" y="2032622"/>
                </a:cubicBezTo>
                <a:cubicBezTo>
                  <a:pt x="1422866" y="2025043"/>
                  <a:pt x="1430986" y="2009344"/>
                  <a:pt x="1437482" y="1993644"/>
                </a:cubicBezTo>
                <a:cubicBezTo>
                  <a:pt x="1443708" y="1978757"/>
                  <a:pt x="1449122" y="1963600"/>
                  <a:pt x="1459407" y="1950878"/>
                </a:cubicBezTo>
                <a:cubicBezTo>
                  <a:pt x="1468340" y="1939780"/>
                  <a:pt x="1474565" y="1926517"/>
                  <a:pt x="1481061" y="1913795"/>
                </a:cubicBezTo>
                <a:cubicBezTo>
                  <a:pt x="1485663" y="1904592"/>
                  <a:pt x="1492700" y="1901073"/>
                  <a:pt x="1501633" y="1904863"/>
                </a:cubicBezTo>
                <a:cubicBezTo>
                  <a:pt x="1507588" y="1907299"/>
                  <a:pt x="1510565" y="1904863"/>
                  <a:pt x="1514084" y="1901344"/>
                </a:cubicBezTo>
                <a:cubicBezTo>
                  <a:pt x="1521121" y="1894306"/>
                  <a:pt x="1527076" y="1886998"/>
                  <a:pt x="1532219" y="1878066"/>
                </a:cubicBezTo>
                <a:cubicBezTo>
                  <a:pt x="1539527" y="1864803"/>
                  <a:pt x="1551437" y="1853976"/>
                  <a:pt x="1558475" y="1840171"/>
                </a:cubicBezTo>
                <a:cubicBezTo>
                  <a:pt x="1571467" y="1814728"/>
                  <a:pt x="1595016" y="1797946"/>
                  <a:pt x="1610174" y="1774126"/>
                </a:cubicBezTo>
                <a:cubicBezTo>
                  <a:pt x="1629392" y="1743811"/>
                  <a:pt x="1649422" y="1714036"/>
                  <a:pt x="1668369" y="1683720"/>
                </a:cubicBezTo>
                <a:cubicBezTo>
                  <a:pt x="1682986" y="1660442"/>
                  <a:pt x="1696519" y="1636352"/>
                  <a:pt x="1711407" y="1613345"/>
                </a:cubicBezTo>
                <a:cubicBezTo>
                  <a:pt x="1724940" y="1592232"/>
                  <a:pt x="1734685" y="1569225"/>
                  <a:pt x="1746594" y="1547300"/>
                </a:cubicBezTo>
                <a:cubicBezTo>
                  <a:pt x="1755256" y="1531601"/>
                  <a:pt x="1764459" y="1515901"/>
                  <a:pt x="1775557" y="1502097"/>
                </a:cubicBezTo>
                <a:cubicBezTo>
                  <a:pt x="1796669" y="1475300"/>
                  <a:pt x="1819406" y="1449586"/>
                  <a:pt x="1844309" y="1426037"/>
                </a:cubicBezTo>
                <a:cubicBezTo>
                  <a:pt x="1852699" y="1418187"/>
                  <a:pt x="1852158" y="1417917"/>
                  <a:pt x="1841060" y="1414668"/>
                </a:cubicBezTo>
                <a:cubicBezTo>
                  <a:pt x="1797752" y="1402217"/>
                  <a:pt x="1752820" y="1399511"/>
                  <a:pt x="1708700" y="1392744"/>
                </a:cubicBezTo>
                <a:cubicBezTo>
                  <a:pt x="1669452" y="1386789"/>
                  <a:pt x="1629933" y="1382458"/>
                  <a:pt x="1590685" y="1377315"/>
                </a:cubicBezTo>
                <a:cubicBezTo>
                  <a:pt x="1578505" y="1375691"/>
                  <a:pt x="1567136" y="1371360"/>
                  <a:pt x="1555497" y="1368383"/>
                </a:cubicBezTo>
                <a:cubicBezTo>
                  <a:pt x="1517332" y="1357827"/>
                  <a:pt x="1479437" y="1346458"/>
                  <a:pt x="1440460" y="1338067"/>
                </a:cubicBezTo>
                <a:cubicBezTo>
                  <a:pt x="1431257" y="1336172"/>
                  <a:pt x="1422054" y="1332654"/>
                  <a:pt x="1413122" y="1329406"/>
                </a:cubicBezTo>
                <a:cubicBezTo>
                  <a:pt x="1407708" y="1327511"/>
                  <a:pt x="1403377" y="1327782"/>
                  <a:pt x="1398505" y="1331030"/>
                </a:cubicBezTo>
                <a:cubicBezTo>
                  <a:pt x="1363588" y="1353766"/>
                  <a:pt x="1330295" y="1378127"/>
                  <a:pt x="1299438" y="1406007"/>
                </a:cubicBezTo>
                <a:cubicBezTo>
                  <a:pt x="1272911" y="1430097"/>
                  <a:pt x="1248280" y="1456353"/>
                  <a:pt x="1222024" y="1480713"/>
                </a:cubicBezTo>
                <a:cubicBezTo>
                  <a:pt x="1202265" y="1498578"/>
                  <a:pt x="1184130" y="1518337"/>
                  <a:pt x="1162476" y="1534578"/>
                </a:cubicBezTo>
                <a:cubicBezTo>
                  <a:pt x="1137303" y="1552984"/>
                  <a:pt x="1113213" y="1573285"/>
                  <a:pt x="1090746" y="1594668"/>
                </a:cubicBezTo>
                <a:cubicBezTo>
                  <a:pt x="1044731" y="1638518"/>
                  <a:pt x="995468" y="1677495"/>
                  <a:pt x="939168" y="1706999"/>
                </a:cubicBezTo>
                <a:cubicBezTo>
                  <a:pt x="919138" y="1717555"/>
                  <a:pt x="903168" y="1733525"/>
                  <a:pt x="886386" y="1748141"/>
                </a:cubicBezTo>
                <a:cubicBezTo>
                  <a:pt x="850657" y="1779269"/>
                  <a:pt x="814657" y="1809314"/>
                  <a:pt x="768642" y="1825284"/>
                </a:cubicBezTo>
                <a:cubicBezTo>
                  <a:pt x="748341" y="1832322"/>
                  <a:pt x="730747" y="1845855"/>
                  <a:pt x="711259" y="1855058"/>
                </a:cubicBezTo>
                <a:cubicBezTo>
                  <a:pt x="682026" y="1868863"/>
                  <a:pt x="657123" y="1888351"/>
                  <a:pt x="632221" y="1908111"/>
                </a:cubicBezTo>
                <a:cubicBezTo>
                  <a:pt x="617605" y="1919479"/>
                  <a:pt x="601093" y="1928953"/>
                  <a:pt x="586477" y="1940592"/>
                </a:cubicBezTo>
                <a:cubicBezTo>
                  <a:pt x="561033" y="1961163"/>
                  <a:pt x="533154" y="1978216"/>
                  <a:pt x="505815" y="1995539"/>
                </a:cubicBezTo>
                <a:cubicBezTo>
                  <a:pt x="475770" y="2014757"/>
                  <a:pt x="446808" y="2035329"/>
                  <a:pt x="418387" y="2056712"/>
                </a:cubicBezTo>
                <a:cubicBezTo>
                  <a:pt x="381034" y="2084321"/>
                  <a:pt x="347470" y="2115990"/>
                  <a:pt x="321214" y="2154697"/>
                </a:cubicBezTo>
                <a:cubicBezTo>
                  <a:pt x="313094" y="2166607"/>
                  <a:pt x="300372" y="2174185"/>
                  <a:pt x="290357" y="2183930"/>
                </a:cubicBezTo>
                <a:cubicBezTo>
                  <a:pt x="285215" y="2189073"/>
                  <a:pt x="281154" y="2195298"/>
                  <a:pt x="275741" y="2200170"/>
                </a:cubicBezTo>
                <a:cubicBezTo>
                  <a:pt x="261395" y="2213163"/>
                  <a:pt x="248403" y="2227509"/>
                  <a:pt x="237034" y="2243208"/>
                </a:cubicBezTo>
                <a:cubicBezTo>
                  <a:pt x="233786" y="2247809"/>
                  <a:pt x="232162" y="2251328"/>
                  <a:pt x="233786" y="2257283"/>
                </a:cubicBezTo>
                <a:cubicBezTo>
                  <a:pt x="237034" y="2268110"/>
                  <a:pt x="229997" y="2282456"/>
                  <a:pt x="219170" y="2286516"/>
                </a:cubicBezTo>
                <a:cubicBezTo>
                  <a:pt x="209967" y="2289764"/>
                  <a:pt x="205636" y="2296531"/>
                  <a:pt x="201034" y="2304381"/>
                </a:cubicBezTo>
                <a:cubicBezTo>
                  <a:pt x="193997" y="2316832"/>
                  <a:pt x="186147" y="2328741"/>
                  <a:pt x="177756" y="2340110"/>
                </a:cubicBezTo>
                <a:cubicBezTo>
                  <a:pt x="173155" y="2346335"/>
                  <a:pt x="168012" y="2352020"/>
                  <a:pt x="165576" y="2359328"/>
                </a:cubicBezTo>
                <a:cubicBezTo>
                  <a:pt x="165034" y="2360952"/>
                  <a:pt x="163952" y="2363388"/>
                  <a:pt x="162869" y="2363929"/>
                </a:cubicBezTo>
                <a:cubicBezTo>
                  <a:pt x="147711" y="2369072"/>
                  <a:pt x="149335" y="2383147"/>
                  <a:pt x="148252" y="2394516"/>
                </a:cubicBezTo>
                <a:cubicBezTo>
                  <a:pt x="147170" y="2406155"/>
                  <a:pt x="143651" y="2415899"/>
                  <a:pt x="136884" y="2424831"/>
                </a:cubicBezTo>
                <a:cubicBezTo>
                  <a:pt x="118749" y="2448651"/>
                  <a:pt x="107922" y="2475448"/>
                  <a:pt x="101155" y="2504139"/>
                </a:cubicBezTo>
                <a:cubicBezTo>
                  <a:pt x="100613" y="2506576"/>
                  <a:pt x="99801" y="2509012"/>
                  <a:pt x="99260" y="2511718"/>
                </a:cubicBezTo>
                <a:cubicBezTo>
                  <a:pt x="95471" y="2528500"/>
                  <a:pt x="87892" y="2542575"/>
                  <a:pt x="70298" y="2548530"/>
                </a:cubicBezTo>
                <a:cubicBezTo>
                  <a:pt x="60553" y="2550154"/>
                  <a:pt x="52433" y="2550154"/>
                  <a:pt x="44313" y="2550154"/>
                </a:cubicBezTo>
                <a:close/>
              </a:path>
            </a:pathLst>
          </a:custGeom>
          <a:solidFill>
            <a:schemeClr val="accent2"/>
          </a:solidFill>
          <a:ln w="2703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xmlns="" id="{3BCD1A09-51A0-4BEC-BED8-C895848A20B3}"/>
              </a:ext>
            </a:extLst>
          </p:cNvPr>
          <p:cNvGrpSpPr/>
          <p:nvPr userDrawn="1"/>
        </p:nvGrpSpPr>
        <p:grpSpPr>
          <a:xfrm flipV="1">
            <a:off x="0" y="6589394"/>
            <a:ext cx="12207240" cy="169545"/>
            <a:chOff x="0" y="6646544"/>
            <a:chExt cx="9003886" cy="169545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xmlns="" id="{6C264503-E9AB-4BB6-8A5C-13ADF2158B78}"/>
                </a:ext>
              </a:extLst>
            </p:cNvPr>
            <p:cNvSpPr/>
            <p:nvPr userDrawn="1"/>
          </p:nvSpPr>
          <p:spPr>
            <a:xfrm>
              <a:off x="0" y="6724649"/>
              <a:ext cx="9003886" cy="9144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xmlns="" id="{9CA9BC65-DDF7-40E4-9380-23120787E2B4}"/>
                </a:ext>
              </a:extLst>
            </p:cNvPr>
            <p:cNvSpPr/>
            <p:nvPr userDrawn="1"/>
          </p:nvSpPr>
          <p:spPr>
            <a:xfrm>
              <a:off x="0" y="6646544"/>
              <a:ext cx="9003886" cy="9144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5144837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965023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053237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170042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234273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651728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5.xml"/><Relationship Id="rId3" Type="http://schemas.openxmlformats.org/officeDocument/2006/relationships/slideLayout" Target="../slideLayouts/slideLayout5.xml"/><Relationship Id="rId7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4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3.xml"/><Relationship Id="rId5" Type="http://schemas.openxmlformats.org/officeDocument/2006/relationships/slideLayout" Target="../slideLayouts/slideLayout7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12.xml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Relationship Id="rId14" Type="http://schemas.openxmlformats.org/officeDocument/2006/relationships/slideLayout" Target="../slideLayouts/slideLayout16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1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916987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868165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7" r:id="rId1"/>
    <p:sldLayoutId id="2147483666" r:id="rId2"/>
    <p:sldLayoutId id="2147483668" r:id="rId3"/>
    <p:sldLayoutId id="2147483658" r:id="rId4"/>
    <p:sldLayoutId id="2147483661" r:id="rId5"/>
    <p:sldLayoutId id="2147483662" r:id="rId6"/>
    <p:sldLayoutId id="2147483663" r:id="rId7"/>
    <p:sldLayoutId id="2147483664" r:id="rId8"/>
    <p:sldLayoutId id="2147483665" r:id="rId9"/>
    <p:sldLayoutId id="2147483667" r:id="rId10"/>
    <p:sldLayoutId id="2147483669" r:id="rId11"/>
    <p:sldLayoutId id="2147483674" r:id="rId12"/>
    <p:sldLayoutId id="2147483660" r:id="rId13"/>
    <p:sldLayoutId id="2147483659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525535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7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sv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93AEA043-746F-4334-A00A-A4587B060237}"/>
              </a:ext>
            </a:extLst>
          </p:cNvPr>
          <p:cNvSpPr txBox="1"/>
          <p:nvPr/>
        </p:nvSpPr>
        <p:spPr>
          <a:xfrm>
            <a:off x="2968794" y="5183057"/>
            <a:ext cx="9019887" cy="92333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altLang="ko-KR" sz="5400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APA et séances collectives</a:t>
            </a:r>
            <a:endParaRPr lang="ko-KR" altLang="en-US" sz="5400" dirty="0">
              <a:solidFill>
                <a:schemeClr val="accent1">
                  <a:lumMod val="50000"/>
                </a:schemeClr>
              </a:solidFill>
              <a:latin typeface="+mj-lt"/>
              <a:cs typeface="Arial" pitchFamily="3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7DC83D12-1353-440F-A5DC-1ACD4C118187}"/>
              </a:ext>
            </a:extLst>
          </p:cNvPr>
          <p:cNvSpPr txBox="1"/>
          <p:nvPr/>
        </p:nvSpPr>
        <p:spPr>
          <a:xfrm>
            <a:off x="4640374" y="6332392"/>
            <a:ext cx="7283333" cy="37965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fr-FR" altLang="ko-KR" sz="1867" dirty="0" smtClean="0">
                <a:solidFill>
                  <a:schemeClr val="accent1">
                    <a:lumMod val="50000"/>
                  </a:schemeClr>
                </a:solidFill>
                <a:cs typeface="Arial" pitchFamily="34" charset="0"/>
              </a:rPr>
              <a:t>Gaëlle Ricaud – </a:t>
            </a:r>
            <a:r>
              <a:rPr lang="fr-FR" altLang="ko-KR" sz="1867" dirty="0" err="1" smtClean="0">
                <a:solidFill>
                  <a:schemeClr val="accent1">
                    <a:lumMod val="50000"/>
                  </a:schemeClr>
                </a:solidFill>
                <a:cs typeface="Arial" pitchFamily="34" charset="0"/>
              </a:rPr>
              <a:t>EAPA</a:t>
            </a:r>
            <a:r>
              <a:rPr lang="fr-FR" altLang="ko-KR" sz="1867" dirty="0" smtClean="0">
                <a:solidFill>
                  <a:schemeClr val="accent1">
                    <a:lumMod val="50000"/>
                  </a:schemeClr>
                </a:solidFill>
                <a:cs typeface="Arial" pitchFamily="34" charset="0"/>
              </a:rPr>
              <a:t> aux </a:t>
            </a:r>
            <a:r>
              <a:rPr lang="fr-FR" altLang="ko-KR" sz="1867" dirty="0" err="1" smtClean="0">
                <a:solidFill>
                  <a:schemeClr val="accent1">
                    <a:lumMod val="50000"/>
                  </a:schemeClr>
                </a:solidFill>
                <a:cs typeface="Arial" pitchFamily="34" charset="0"/>
              </a:rPr>
              <a:t>CRCM</a:t>
            </a:r>
            <a:r>
              <a:rPr lang="fr-FR" altLang="ko-KR" sz="1867" dirty="0" smtClean="0">
                <a:solidFill>
                  <a:schemeClr val="accent1">
                    <a:lumMod val="50000"/>
                  </a:schemeClr>
                </a:solidFill>
                <a:cs typeface="Arial" pitchFamily="34" charset="0"/>
              </a:rPr>
              <a:t> adulte et pédiatrique de Nantes</a:t>
            </a:r>
            <a:endParaRPr lang="ko-KR" altLang="en-US" sz="1867" dirty="0">
              <a:solidFill>
                <a:schemeClr val="accent1">
                  <a:lumMod val="50000"/>
                </a:schemeClr>
              </a:solidFill>
              <a:cs typeface="Arial" pitchFamily="34" charset="0"/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xmlns="" id="{CDF29D22-6F43-449F-A2C4-49C16C6214BC}"/>
              </a:ext>
            </a:extLst>
          </p:cNvPr>
          <p:cNvGrpSpPr/>
          <p:nvPr/>
        </p:nvGrpSpPr>
        <p:grpSpPr>
          <a:xfrm>
            <a:off x="-3696255" y="-2778619"/>
            <a:ext cx="15166108" cy="7741698"/>
            <a:chOff x="-3696255" y="-2778619"/>
            <a:chExt cx="15166108" cy="7741698"/>
          </a:xfrm>
        </p:grpSpPr>
        <p:sp>
          <p:nvSpPr>
            <p:cNvPr id="3" name="Graphic 1">
              <a:extLst>
                <a:ext uri="{FF2B5EF4-FFF2-40B4-BE49-F238E27FC236}">
                  <a16:creationId xmlns:a16="http://schemas.microsoft.com/office/drawing/2014/main" xmlns="" id="{896AF26F-78AA-4C08-B8F9-537C15666151}"/>
                </a:ext>
              </a:extLst>
            </p:cNvPr>
            <p:cNvSpPr/>
            <p:nvPr/>
          </p:nvSpPr>
          <p:spPr>
            <a:xfrm>
              <a:off x="957401" y="-2490628"/>
              <a:ext cx="5080589" cy="7114809"/>
            </a:xfrm>
            <a:custGeom>
              <a:avLst/>
              <a:gdLst>
                <a:gd name="connsiteX0" fmla="*/ 165148 w 4876800"/>
                <a:gd name="connsiteY0" fmla="*/ 6144578 h 6829425"/>
                <a:gd name="connsiteX1" fmla="*/ 270875 w 4876800"/>
                <a:gd name="connsiteY1" fmla="*/ 6081713 h 6829425"/>
                <a:gd name="connsiteX2" fmla="*/ 367078 w 4876800"/>
                <a:gd name="connsiteY2" fmla="*/ 6114098 h 6829425"/>
                <a:gd name="connsiteX3" fmla="*/ 562341 w 4876800"/>
                <a:gd name="connsiteY3" fmla="*/ 6159818 h 6829425"/>
                <a:gd name="connsiteX4" fmla="*/ 830945 w 4876800"/>
                <a:gd name="connsiteY4" fmla="*/ 6143625 h 6829425"/>
                <a:gd name="connsiteX5" fmla="*/ 864283 w 4876800"/>
                <a:gd name="connsiteY5" fmla="*/ 6137910 h 6829425"/>
                <a:gd name="connsiteX6" fmla="*/ 925243 w 4876800"/>
                <a:gd name="connsiteY6" fmla="*/ 6078855 h 6829425"/>
                <a:gd name="connsiteX7" fmla="*/ 961438 w 4876800"/>
                <a:gd name="connsiteY7" fmla="*/ 5929313 h 6829425"/>
                <a:gd name="connsiteX8" fmla="*/ 1013826 w 4876800"/>
                <a:gd name="connsiteY8" fmla="*/ 5662613 h 6829425"/>
                <a:gd name="connsiteX9" fmla="*/ 1094788 w 4876800"/>
                <a:gd name="connsiteY9" fmla="*/ 5106353 h 6829425"/>
                <a:gd name="connsiteX10" fmla="*/ 1086216 w 4876800"/>
                <a:gd name="connsiteY10" fmla="*/ 4885373 h 6829425"/>
                <a:gd name="connsiteX11" fmla="*/ 1105266 w 4876800"/>
                <a:gd name="connsiteY11" fmla="*/ 4601528 h 6829425"/>
                <a:gd name="connsiteX12" fmla="*/ 1197658 w 4876800"/>
                <a:gd name="connsiteY12" fmla="*/ 4349115 h 6829425"/>
                <a:gd name="connsiteX13" fmla="*/ 1314815 w 4876800"/>
                <a:gd name="connsiteY13" fmla="*/ 3890963 h 6829425"/>
                <a:gd name="connsiteX14" fmla="*/ 1484360 w 4876800"/>
                <a:gd name="connsiteY14" fmla="*/ 3458528 h 6829425"/>
                <a:gd name="connsiteX15" fmla="*/ 1520556 w 4876800"/>
                <a:gd name="connsiteY15" fmla="*/ 3383280 h 6829425"/>
                <a:gd name="connsiteX16" fmla="*/ 1525318 w 4876800"/>
                <a:gd name="connsiteY16" fmla="*/ 3293745 h 6829425"/>
                <a:gd name="connsiteX17" fmla="*/ 1455785 w 4876800"/>
                <a:gd name="connsiteY17" fmla="*/ 3166110 h 6829425"/>
                <a:gd name="connsiteX18" fmla="*/ 1307196 w 4876800"/>
                <a:gd name="connsiteY18" fmla="*/ 2843213 h 6829425"/>
                <a:gd name="connsiteX19" fmla="*/ 1248140 w 4876800"/>
                <a:gd name="connsiteY19" fmla="*/ 2627948 h 6829425"/>
                <a:gd name="connsiteX20" fmla="*/ 1079548 w 4876800"/>
                <a:gd name="connsiteY20" fmla="*/ 2206943 h 6829425"/>
                <a:gd name="connsiteX21" fmla="*/ 1058593 w 4876800"/>
                <a:gd name="connsiteY21" fmla="*/ 2174558 h 6829425"/>
                <a:gd name="connsiteX22" fmla="*/ 1010968 w 4876800"/>
                <a:gd name="connsiteY22" fmla="*/ 2185035 h 6829425"/>
                <a:gd name="connsiteX23" fmla="*/ 1000491 w 4876800"/>
                <a:gd name="connsiteY23" fmla="*/ 2236470 h 6829425"/>
                <a:gd name="connsiteX24" fmla="*/ 928101 w 4876800"/>
                <a:gd name="connsiteY24" fmla="*/ 2463165 h 6829425"/>
                <a:gd name="connsiteX25" fmla="*/ 787130 w 4876800"/>
                <a:gd name="connsiteY25" fmla="*/ 2567940 h 6829425"/>
                <a:gd name="connsiteX26" fmla="*/ 699501 w 4876800"/>
                <a:gd name="connsiteY26" fmla="*/ 2554605 h 6829425"/>
                <a:gd name="connsiteX27" fmla="*/ 591868 w 4876800"/>
                <a:gd name="connsiteY27" fmla="*/ 2489835 h 6829425"/>
                <a:gd name="connsiteX28" fmla="*/ 478520 w 4876800"/>
                <a:gd name="connsiteY28" fmla="*/ 2394585 h 6829425"/>
                <a:gd name="connsiteX29" fmla="*/ 228013 w 4876800"/>
                <a:gd name="connsiteY29" fmla="*/ 2178368 h 6829425"/>
                <a:gd name="connsiteX30" fmla="*/ 33703 w 4876800"/>
                <a:gd name="connsiteY30" fmla="*/ 2005013 h 6829425"/>
                <a:gd name="connsiteX31" fmla="*/ 35608 w 4876800"/>
                <a:gd name="connsiteY31" fmla="*/ 1847850 h 6829425"/>
                <a:gd name="connsiteX32" fmla="*/ 244205 w 4876800"/>
                <a:gd name="connsiteY32" fmla="*/ 1762125 h 6829425"/>
                <a:gd name="connsiteX33" fmla="*/ 314690 w 4876800"/>
                <a:gd name="connsiteY33" fmla="*/ 1846898 h 6829425"/>
                <a:gd name="connsiteX34" fmla="*/ 323263 w 4876800"/>
                <a:gd name="connsiteY34" fmla="*/ 1992630 h 6829425"/>
                <a:gd name="connsiteX35" fmla="*/ 387080 w 4876800"/>
                <a:gd name="connsiteY35" fmla="*/ 2086928 h 6829425"/>
                <a:gd name="connsiteX36" fmla="*/ 438515 w 4876800"/>
                <a:gd name="connsiteY36" fmla="*/ 2113598 h 6829425"/>
                <a:gd name="connsiteX37" fmla="*/ 561388 w 4876800"/>
                <a:gd name="connsiteY37" fmla="*/ 2176463 h 6829425"/>
                <a:gd name="connsiteX38" fmla="*/ 628063 w 4876800"/>
                <a:gd name="connsiteY38" fmla="*/ 2203133 h 6829425"/>
                <a:gd name="connsiteX39" fmla="*/ 691880 w 4876800"/>
                <a:gd name="connsiteY39" fmla="*/ 2160270 h 6829425"/>
                <a:gd name="connsiteX40" fmla="*/ 700453 w 4876800"/>
                <a:gd name="connsiteY40" fmla="*/ 2125028 h 6829425"/>
                <a:gd name="connsiteX41" fmla="*/ 788083 w 4876800"/>
                <a:gd name="connsiteY41" fmla="*/ 1627823 h 6829425"/>
                <a:gd name="connsiteX42" fmla="*/ 990966 w 4876800"/>
                <a:gd name="connsiteY42" fmla="*/ 1305878 h 6829425"/>
                <a:gd name="connsiteX43" fmla="*/ 1041448 w 4876800"/>
                <a:gd name="connsiteY43" fmla="*/ 1268730 h 6829425"/>
                <a:gd name="connsiteX44" fmla="*/ 1065260 w 4876800"/>
                <a:gd name="connsiteY44" fmla="*/ 1241108 h 6829425"/>
                <a:gd name="connsiteX45" fmla="*/ 1070023 w 4876800"/>
                <a:gd name="connsiteY45" fmla="*/ 1219200 h 6829425"/>
                <a:gd name="connsiteX46" fmla="*/ 1010968 w 4876800"/>
                <a:gd name="connsiteY46" fmla="*/ 1073468 h 6829425"/>
                <a:gd name="connsiteX47" fmla="*/ 931910 w 4876800"/>
                <a:gd name="connsiteY47" fmla="*/ 1022033 h 6829425"/>
                <a:gd name="connsiteX48" fmla="*/ 822373 w 4876800"/>
                <a:gd name="connsiteY48" fmla="*/ 1028700 h 6829425"/>
                <a:gd name="connsiteX49" fmla="*/ 740458 w 4876800"/>
                <a:gd name="connsiteY49" fmla="*/ 975360 h 6829425"/>
                <a:gd name="connsiteX50" fmla="*/ 705216 w 4876800"/>
                <a:gd name="connsiteY50" fmla="*/ 871538 h 6829425"/>
                <a:gd name="connsiteX51" fmla="*/ 684260 w 4876800"/>
                <a:gd name="connsiteY51" fmla="*/ 817245 h 6829425"/>
                <a:gd name="connsiteX52" fmla="*/ 636635 w 4876800"/>
                <a:gd name="connsiteY52" fmla="*/ 766763 h 6829425"/>
                <a:gd name="connsiteX53" fmla="*/ 607108 w 4876800"/>
                <a:gd name="connsiteY53" fmla="*/ 715328 h 6829425"/>
                <a:gd name="connsiteX54" fmla="*/ 618538 w 4876800"/>
                <a:gd name="connsiteY54" fmla="*/ 685800 h 6829425"/>
                <a:gd name="connsiteX55" fmla="*/ 621395 w 4876800"/>
                <a:gd name="connsiteY55" fmla="*/ 518160 h 6829425"/>
                <a:gd name="connsiteX56" fmla="*/ 616633 w 4876800"/>
                <a:gd name="connsiteY56" fmla="*/ 400050 h 6829425"/>
                <a:gd name="connsiteX57" fmla="*/ 664258 w 4876800"/>
                <a:gd name="connsiteY57" fmla="*/ 212408 h 6829425"/>
                <a:gd name="connsiteX58" fmla="*/ 699501 w 4876800"/>
                <a:gd name="connsiteY58" fmla="*/ 155258 h 6829425"/>
                <a:gd name="connsiteX59" fmla="*/ 831898 w 4876800"/>
                <a:gd name="connsiteY59" fmla="*/ 71438 h 6829425"/>
                <a:gd name="connsiteX60" fmla="*/ 900478 w 4876800"/>
                <a:gd name="connsiteY60" fmla="*/ 40958 h 6829425"/>
                <a:gd name="connsiteX61" fmla="*/ 1095741 w 4876800"/>
                <a:gd name="connsiteY61" fmla="*/ 0 h 6829425"/>
                <a:gd name="connsiteX62" fmla="*/ 1111933 w 4876800"/>
                <a:gd name="connsiteY62" fmla="*/ 4763 h 6829425"/>
                <a:gd name="connsiteX63" fmla="*/ 1355773 w 4876800"/>
                <a:gd name="connsiteY63" fmla="*/ 91440 h 6829425"/>
                <a:gd name="connsiteX64" fmla="*/ 1415781 w 4876800"/>
                <a:gd name="connsiteY64" fmla="*/ 111443 h 6829425"/>
                <a:gd name="connsiteX65" fmla="*/ 1653906 w 4876800"/>
                <a:gd name="connsiteY65" fmla="*/ 224790 h 6829425"/>
                <a:gd name="connsiteX66" fmla="*/ 1752013 w 4876800"/>
                <a:gd name="connsiteY66" fmla="*/ 351473 h 6829425"/>
                <a:gd name="connsiteX67" fmla="*/ 1940608 w 4876800"/>
                <a:gd name="connsiteY67" fmla="*/ 470535 h 6829425"/>
                <a:gd name="connsiteX68" fmla="*/ 1972993 w 4876800"/>
                <a:gd name="connsiteY68" fmla="*/ 481965 h 6829425"/>
                <a:gd name="connsiteX69" fmla="*/ 2053003 w 4876800"/>
                <a:gd name="connsiteY69" fmla="*/ 581978 h 6829425"/>
                <a:gd name="connsiteX70" fmla="*/ 2076815 w 4876800"/>
                <a:gd name="connsiteY70" fmla="*/ 695325 h 6829425"/>
                <a:gd name="connsiteX71" fmla="*/ 2174923 w 4876800"/>
                <a:gd name="connsiteY71" fmla="*/ 818198 h 6829425"/>
                <a:gd name="connsiteX72" fmla="*/ 2203498 w 4876800"/>
                <a:gd name="connsiteY72" fmla="*/ 838200 h 6829425"/>
                <a:gd name="connsiteX73" fmla="*/ 2107296 w 4876800"/>
                <a:gd name="connsiteY73" fmla="*/ 815340 h 6829425"/>
                <a:gd name="connsiteX74" fmla="*/ 2071101 w 4876800"/>
                <a:gd name="connsiteY74" fmla="*/ 841058 h 6829425"/>
                <a:gd name="connsiteX75" fmla="*/ 2074910 w 4876800"/>
                <a:gd name="connsiteY75" fmla="*/ 880110 h 6829425"/>
                <a:gd name="connsiteX76" fmla="*/ 2071101 w 4876800"/>
                <a:gd name="connsiteY76" fmla="*/ 899160 h 6829425"/>
                <a:gd name="connsiteX77" fmla="*/ 2050146 w 4876800"/>
                <a:gd name="connsiteY77" fmla="*/ 896303 h 6829425"/>
                <a:gd name="connsiteX78" fmla="*/ 2009188 w 4876800"/>
                <a:gd name="connsiteY78" fmla="*/ 850583 h 6829425"/>
                <a:gd name="connsiteX79" fmla="*/ 1953943 w 4876800"/>
                <a:gd name="connsiteY79" fmla="*/ 800100 h 6829425"/>
                <a:gd name="connsiteX80" fmla="*/ 1813926 w 4876800"/>
                <a:gd name="connsiteY80" fmla="*/ 708660 h 6829425"/>
                <a:gd name="connsiteX81" fmla="*/ 1788208 w 4876800"/>
                <a:gd name="connsiteY81" fmla="*/ 690563 h 6829425"/>
                <a:gd name="connsiteX82" fmla="*/ 1785351 w 4876800"/>
                <a:gd name="connsiteY82" fmla="*/ 720090 h 6829425"/>
                <a:gd name="connsiteX83" fmla="*/ 1787256 w 4876800"/>
                <a:gd name="connsiteY83" fmla="*/ 735330 h 6829425"/>
                <a:gd name="connsiteX84" fmla="*/ 1779635 w 4876800"/>
                <a:gd name="connsiteY84" fmla="*/ 762000 h 6829425"/>
                <a:gd name="connsiteX85" fmla="*/ 1757728 w 4876800"/>
                <a:gd name="connsiteY85" fmla="*/ 742950 h 6829425"/>
                <a:gd name="connsiteX86" fmla="*/ 1735821 w 4876800"/>
                <a:gd name="connsiteY86" fmla="*/ 669608 h 6829425"/>
                <a:gd name="connsiteX87" fmla="*/ 1702483 w 4876800"/>
                <a:gd name="connsiteY87" fmla="*/ 627698 h 6829425"/>
                <a:gd name="connsiteX88" fmla="*/ 1680576 w 4876800"/>
                <a:gd name="connsiteY88" fmla="*/ 626745 h 6829425"/>
                <a:gd name="connsiteX89" fmla="*/ 1678671 w 4876800"/>
                <a:gd name="connsiteY89" fmla="*/ 645795 h 6829425"/>
                <a:gd name="connsiteX90" fmla="*/ 1720581 w 4876800"/>
                <a:gd name="connsiteY90" fmla="*/ 738188 h 6829425"/>
                <a:gd name="connsiteX91" fmla="*/ 1742488 w 4876800"/>
                <a:gd name="connsiteY91" fmla="*/ 783908 h 6829425"/>
                <a:gd name="connsiteX92" fmla="*/ 1699626 w 4876800"/>
                <a:gd name="connsiteY92" fmla="*/ 753428 h 6829425"/>
                <a:gd name="connsiteX93" fmla="*/ 1564371 w 4876800"/>
                <a:gd name="connsiteY93" fmla="*/ 606743 h 6829425"/>
                <a:gd name="connsiteX94" fmla="*/ 1544368 w 4876800"/>
                <a:gd name="connsiteY94" fmla="*/ 574358 h 6829425"/>
                <a:gd name="connsiteX95" fmla="*/ 1539606 w 4876800"/>
                <a:gd name="connsiteY95" fmla="*/ 487680 h 6829425"/>
                <a:gd name="connsiteX96" fmla="*/ 1518651 w 4876800"/>
                <a:gd name="connsiteY96" fmla="*/ 442913 h 6829425"/>
                <a:gd name="connsiteX97" fmla="*/ 1510078 w 4876800"/>
                <a:gd name="connsiteY97" fmla="*/ 424815 h 6829425"/>
                <a:gd name="connsiteX98" fmla="*/ 1498648 w 4876800"/>
                <a:gd name="connsiteY98" fmla="*/ 399098 h 6829425"/>
                <a:gd name="connsiteX99" fmla="*/ 1494838 w 4876800"/>
                <a:gd name="connsiteY99" fmla="*/ 433388 h 6829425"/>
                <a:gd name="connsiteX100" fmla="*/ 1500553 w 4876800"/>
                <a:gd name="connsiteY100" fmla="*/ 517208 h 6829425"/>
                <a:gd name="connsiteX101" fmla="*/ 1425306 w 4876800"/>
                <a:gd name="connsiteY101" fmla="*/ 709613 h 6829425"/>
                <a:gd name="connsiteX102" fmla="*/ 1391015 w 4876800"/>
                <a:gd name="connsiteY102" fmla="*/ 808673 h 6829425"/>
                <a:gd name="connsiteX103" fmla="*/ 1398635 w 4876800"/>
                <a:gd name="connsiteY103" fmla="*/ 850583 h 6829425"/>
                <a:gd name="connsiteX104" fmla="*/ 1527223 w 4876800"/>
                <a:gd name="connsiteY104" fmla="*/ 965835 h 6829425"/>
                <a:gd name="connsiteX105" fmla="*/ 1606281 w 4876800"/>
                <a:gd name="connsiteY105" fmla="*/ 970598 h 6829425"/>
                <a:gd name="connsiteX106" fmla="*/ 2182543 w 4876800"/>
                <a:gd name="connsiteY106" fmla="*/ 1117283 h 6829425"/>
                <a:gd name="connsiteX107" fmla="*/ 2498773 w 4876800"/>
                <a:gd name="connsiteY107" fmla="*/ 1248728 h 6829425"/>
                <a:gd name="connsiteX108" fmla="*/ 2772141 w 4876800"/>
                <a:gd name="connsiteY108" fmla="*/ 1364933 h 6829425"/>
                <a:gd name="connsiteX109" fmla="*/ 2827386 w 4876800"/>
                <a:gd name="connsiteY109" fmla="*/ 1423035 h 6829425"/>
                <a:gd name="connsiteX110" fmla="*/ 2827386 w 4876800"/>
                <a:gd name="connsiteY110" fmla="*/ 1688783 h 6829425"/>
                <a:gd name="connsiteX111" fmla="*/ 2738803 w 4876800"/>
                <a:gd name="connsiteY111" fmla="*/ 1844040 h 6829425"/>
                <a:gd name="connsiteX112" fmla="*/ 2536873 w 4876800"/>
                <a:gd name="connsiteY112" fmla="*/ 2110740 h 6829425"/>
                <a:gd name="connsiteX113" fmla="*/ 2417811 w 4876800"/>
                <a:gd name="connsiteY113" fmla="*/ 2307908 h 6829425"/>
                <a:gd name="connsiteX114" fmla="*/ 2389236 w 4876800"/>
                <a:gd name="connsiteY114" fmla="*/ 2398395 h 6829425"/>
                <a:gd name="connsiteX115" fmla="*/ 2323513 w 4876800"/>
                <a:gd name="connsiteY115" fmla="*/ 2522220 h 6829425"/>
                <a:gd name="connsiteX116" fmla="*/ 2257791 w 4876800"/>
                <a:gd name="connsiteY116" fmla="*/ 2604135 h 6829425"/>
                <a:gd name="connsiteX117" fmla="*/ 2225406 w 4876800"/>
                <a:gd name="connsiteY117" fmla="*/ 2628900 h 6829425"/>
                <a:gd name="connsiteX118" fmla="*/ 2213976 w 4876800"/>
                <a:gd name="connsiteY118" fmla="*/ 2670810 h 6829425"/>
                <a:gd name="connsiteX119" fmla="*/ 2301606 w 4876800"/>
                <a:gd name="connsiteY119" fmla="*/ 2771775 h 6829425"/>
                <a:gd name="connsiteX120" fmla="*/ 2485438 w 4876800"/>
                <a:gd name="connsiteY120" fmla="*/ 3157538 h 6829425"/>
                <a:gd name="connsiteX121" fmla="*/ 2486391 w 4876800"/>
                <a:gd name="connsiteY121" fmla="*/ 3317558 h 6829425"/>
                <a:gd name="connsiteX122" fmla="*/ 2525443 w 4876800"/>
                <a:gd name="connsiteY122" fmla="*/ 3439478 h 6829425"/>
                <a:gd name="connsiteX123" fmla="*/ 2712133 w 4876800"/>
                <a:gd name="connsiteY123" fmla="*/ 3675698 h 6829425"/>
                <a:gd name="connsiteX124" fmla="*/ 2975975 w 4876800"/>
                <a:gd name="connsiteY124" fmla="*/ 4150043 h 6829425"/>
                <a:gd name="connsiteX125" fmla="*/ 3136948 w 4876800"/>
                <a:gd name="connsiteY125" fmla="*/ 4232910 h 6829425"/>
                <a:gd name="connsiteX126" fmla="*/ 3573193 w 4876800"/>
                <a:gd name="connsiteY126" fmla="*/ 4235768 h 6829425"/>
                <a:gd name="connsiteX127" fmla="*/ 4041823 w 4876800"/>
                <a:gd name="connsiteY127" fmla="*/ 4465320 h 6829425"/>
                <a:gd name="connsiteX128" fmla="*/ 4347576 w 4876800"/>
                <a:gd name="connsiteY128" fmla="*/ 4613910 h 6829425"/>
                <a:gd name="connsiteX129" fmla="*/ 4411393 w 4876800"/>
                <a:gd name="connsiteY129" fmla="*/ 4622483 h 6829425"/>
                <a:gd name="connsiteX130" fmla="*/ 4675236 w 4876800"/>
                <a:gd name="connsiteY130" fmla="*/ 4519613 h 6829425"/>
                <a:gd name="connsiteX131" fmla="*/ 4783821 w 4876800"/>
                <a:gd name="connsiteY131" fmla="*/ 4551998 h 6829425"/>
                <a:gd name="connsiteX132" fmla="*/ 4856211 w 4876800"/>
                <a:gd name="connsiteY132" fmla="*/ 4826318 h 6829425"/>
                <a:gd name="connsiteX133" fmla="*/ 4845733 w 4876800"/>
                <a:gd name="connsiteY133" fmla="*/ 4932045 h 6829425"/>
                <a:gd name="connsiteX134" fmla="*/ 4846686 w 4876800"/>
                <a:gd name="connsiteY134" fmla="*/ 5118735 h 6829425"/>
                <a:gd name="connsiteX135" fmla="*/ 4878118 w 4876800"/>
                <a:gd name="connsiteY135" fmla="*/ 5434013 h 6829425"/>
                <a:gd name="connsiteX136" fmla="*/ 4874308 w 4876800"/>
                <a:gd name="connsiteY136" fmla="*/ 5479733 h 6829425"/>
                <a:gd name="connsiteX137" fmla="*/ 4821921 w 4876800"/>
                <a:gd name="connsiteY137" fmla="*/ 5617845 h 6829425"/>
                <a:gd name="connsiteX138" fmla="*/ 4800966 w 4876800"/>
                <a:gd name="connsiteY138" fmla="*/ 5643563 h 6829425"/>
                <a:gd name="connsiteX139" fmla="*/ 4745721 w 4876800"/>
                <a:gd name="connsiteY139" fmla="*/ 5703570 h 6829425"/>
                <a:gd name="connsiteX140" fmla="*/ 4650471 w 4876800"/>
                <a:gd name="connsiteY140" fmla="*/ 5697855 h 6829425"/>
                <a:gd name="connsiteX141" fmla="*/ 4579986 w 4876800"/>
                <a:gd name="connsiteY141" fmla="*/ 5517833 h 6829425"/>
                <a:gd name="connsiteX142" fmla="*/ 4568556 w 4876800"/>
                <a:gd name="connsiteY142" fmla="*/ 5431155 h 6829425"/>
                <a:gd name="connsiteX143" fmla="*/ 4393296 w 4876800"/>
                <a:gd name="connsiteY143" fmla="*/ 5062538 h 6829425"/>
                <a:gd name="connsiteX144" fmla="*/ 4359006 w 4876800"/>
                <a:gd name="connsiteY144" fmla="*/ 5033963 h 6829425"/>
                <a:gd name="connsiteX145" fmla="*/ 4285663 w 4876800"/>
                <a:gd name="connsiteY145" fmla="*/ 4965383 h 6829425"/>
                <a:gd name="connsiteX146" fmla="*/ 4237086 w 4876800"/>
                <a:gd name="connsiteY146" fmla="*/ 4905375 h 6829425"/>
                <a:gd name="connsiteX147" fmla="*/ 3821796 w 4876800"/>
                <a:gd name="connsiteY147" fmla="*/ 4774883 h 6829425"/>
                <a:gd name="connsiteX148" fmla="*/ 3032173 w 4876800"/>
                <a:gd name="connsiteY148" fmla="*/ 4681538 h 6829425"/>
                <a:gd name="connsiteX149" fmla="*/ 2734993 w 4876800"/>
                <a:gd name="connsiteY149" fmla="*/ 4590098 h 6829425"/>
                <a:gd name="connsiteX150" fmla="*/ 2610216 w 4876800"/>
                <a:gd name="connsiteY150" fmla="*/ 4450080 h 6829425"/>
                <a:gd name="connsiteX151" fmla="*/ 2464483 w 4876800"/>
                <a:gd name="connsiteY151" fmla="*/ 4307205 h 6829425"/>
                <a:gd name="connsiteX152" fmla="*/ 2236836 w 4876800"/>
                <a:gd name="connsiteY152" fmla="*/ 4124325 h 6829425"/>
                <a:gd name="connsiteX153" fmla="*/ 2183496 w 4876800"/>
                <a:gd name="connsiteY153" fmla="*/ 4079558 h 6829425"/>
                <a:gd name="connsiteX154" fmla="*/ 2088246 w 4876800"/>
                <a:gd name="connsiteY154" fmla="*/ 3995738 h 6829425"/>
                <a:gd name="connsiteX155" fmla="*/ 2049193 w 4876800"/>
                <a:gd name="connsiteY155" fmla="*/ 3997643 h 6829425"/>
                <a:gd name="connsiteX156" fmla="*/ 1792971 w 4876800"/>
                <a:gd name="connsiteY156" fmla="*/ 4381500 h 6829425"/>
                <a:gd name="connsiteX157" fmla="*/ 1690101 w 4876800"/>
                <a:gd name="connsiteY157" fmla="*/ 4524375 h 6829425"/>
                <a:gd name="connsiteX158" fmla="*/ 1626283 w 4876800"/>
                <a:gd name="connsiteY158" fmla="*/ 4614863 h 6829425"/>
                <a:gd name="connsiteX159" fmla="*/ 1554846 w 4876800"/>
                <a:gd name="connsiteY159" fmla="*/ 4745355 h 6829425"/>
                <a:gd name="connsiteX160" fmla="*/ 1522460 w 4876800"/>
                <a:gd name="connsiteY160" fmla="*/ 4848225 h 6829425"/>
                <a:gd name="connsiteX161" fmla="*/ 1533890 w 4876800"/>
                <a:gd name="connsiteY161" fmla="*/ 5079683 h 6829425"/>
                <a:gd name="connsiteX162" fmla="*/ 1476740 w 4876800"/>
                <a:gd name="connsiteY162" fmla="*/ 5594033 h 6829425"/>
                <a:gd name="connsiteX163" fmla="*/ 1349106 w 4876800"/>
                <a:gd name="connsiteY163" fmla="*/ 5882640 h 6829425"/>
                <a:gd name="connsiteX164" fmla="*/ 1186228 w 4876800"/>
                <a:gd name="connsiteY164" fmla="*/ 6287453 h 6829425"/>
                <a:gd name="connsiteX165" fmla="*/ 1186228 w 4876800"/>
                <a:gd name="connsiteY165" fmla="*/ 6360795 h 6829425"/>
                <a:gd name="connsiteX166" fmla="*/ 1170988 w 4876800"/>
                <a:gd name="connsiteY166" fmla="*/ 6556058 h 6829425"/>
                <a:gd name="connsiteX167" fmla="*/ 1101456 w 4876800"/>
                <a:gd name="connsiteY167" fmla="*/ 6717030 h 6829425"/>
                <a:gd name="connsiteX168" fmla="*/ 1085263 w 4876800"/>
                <a:gd name="connsiteY168" fmla="*/ 6770370 h 6829425"/>
                <a:gd name="connsiteX169" fmla="*/ 989060 w 4876800"/>
                <a:gd name="connsiteY169" fmla="*/ 6834188 h 6829425"/>
                <a:gd name="connsiteX170" fmla="*/ 740458 w 4876800"/>
                <a:gd name="connsiteY170" fmla="*/ 6720840 h 6829425"/>
                <a:gd name="connsiteX171" fmla="*/ 721408 w 4876800"/>
                <a:gd name="connsiteY171" fmla="*/ 6697028 h 6829425"/>
                <a:gd name="connsiteX172" fmla="*/ 647113 w 4876800"/>
                <a:gd name="connsiteY172" fmla="*/ 6643688 h 6829425"/>
                <a:gd name="connsiteX173" fmla="*/ 510905 w 4876800"/>
                <a:gd name="connsiteY173" fmla="*/ 6598920 h 6829425"/>
                <a:gd name="connsiteX174" fmla="*/ 309928 w 4876800"/>
                <a:gd name="connsiteY174" fmla="*/ 6475095 h 6829425"/>
                <a:gd name="connsiteX175" fmla="*/ 168005 w 4876800"/>
                <a:gd name="connsiteY175" fmla="*/ 6278880 h 6829425"/>
                <a:gd name="connsiteX176" fmla="*/ 165148 w 4876800"/>
                <a:gd name="connsiteY176" fmla="*/ 6144578 h 6829425"/>
                <a:gd name="connsiteX177" fmla="*/ 165148 w 4876800"/>
                <a:gd name="connsiteY177" fmla="*/ 6144578 h 6829425"/>
                <a:gd name="connsiteX178" fmla="*/ 2017760 w 4876800"/>
                <a:gd name="connsiteY178" fmla="*/ 2294573 h 6829425"/>
                <a:gd name="connsiteX179" fmla="*/ 2042526 w 4876800"/>
                <a:gd name="connsiteY179" fmla="*/ 2286000 h 6829425"/>
                <a:gd name="connsiteX180" fmla="*/ 2173018 w 4876800"/>
                <a:gd name="connsiteY180" fmla="*/ 2225993 h 6829425"/>
                <a:gd name="connsiteX181" fmla="*/ 2262553 w 4876800"/>
                <a:gd name="connsiteY181" fmla="*/ 2148840 h 6829425"/>
                <a:gd name="connsiteX182" fmla="*/ 2338753 w 4876800"/>
                <a:gd name="connsiteY182" fmla="*/ 2002155 h 6829425"/>
                <a:gd name="connsiteX183" fmla="*/ 2481628 w 4876800"/>
                <a:gd name="connsiteY183" fmla="*/ 1633538 h 6829425"/>
                <a:gd name="connsiteX184" fmla="*/ 2402571 w 4876800"/>
                <a:gd name="connsiteY184" fmla="*/ 1537335 h 6829425"/>
                <a:gd name="connsiteX185" fmla="*/ 2022523 w 4876800"/>
                <a:gd name="connsiteY185" fmla="*/ 1492568 h 6829425"/>
                <a:gd name="connsiteX186" fmla="*/ 1953943 w 4876800"/>
                <a:gd name="connsiteY186" fmla="*/ 1571625 h 6829425"/>
                <a:gd name="connsiteX187" fmla="*/ 2028238 w 4876800"/>
                <a:gd name="connsiteY187" fmla="*/ 2148840 h 6829425"/>
                <a:gd name="connsiteX188" fmla="*/ 2015856 w 4876800"/>
                <a:gd name="connsiteY188" fmla="*/ 2268855 h 6829425"/>
                <a:gd name="connsiteX189" fmla="*/ 2017760 w 4876800"/>
                <a:gd name="connsiteY189" fmla="*/ 2294573 h 6829425"/>
                <a:gd name="connsiteX190" fmla="*/ 2017760 w 4876800"/>
                <a:gd name="connsiteY190" fmla="*/ 2294573 h 68294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</a:cxnLst>
              <a:rect l="l" t="t" r="r" b="b"/>
              <a:pathLst>
                <a:path w="4876800" h="6829425">
                  <a:moveTo>
                    <a:pt x="165148" y="6144578"/>
                  </a:moveTo>
                  <a:cubicBezTo>
                    <a:pt x="181340" y="6090285"/>
                    <a:pt x="217535" y="6074093"/>
                    <a:pt x="270875" y="6081713"/>
                  </a:cubicBezTo>
                  <a:cubicBezTo>
                    <a:pt x="303260" y="6086475"/>
                    <a:pt x="334693" y="6104573"/>
                    <a:pt x="367078" y="6114098"/>
                  </a:cubicBezTo>
                  <a:cubicBezTo>
                    <a:pt x="431848" y="6133148"/>
                    <a:pt x="493760" y="6159818"/>
                    <a:pt x="562341" y="6159818"/>
                  </a:cubicBezTo>
                  <a:cubicBezTo>
                    <a:pt x="651876" y="6159818"/>
                    <a:pt x="741410" y="6145530"/>
                    <a:pt x="830945" y="6143625"/>
                  </a:cubicBezTo>
                  <a:cubicBezTo>
                    <a:pt x="842376" y="6143625"/>
                    <a:pt x="852853" y="6140768"/>
                    <a:pt x="864283" y="6137910"/>
                  </a:cubicBezTo>
                  <a:cubicBezTo>
                    <a:pt x="897620" y="6128385"/>
                    <a:pt x="917623" y="6113145"/>
                    <a:pt x="925243" y="6078855"/>
                  </a:cubicBezTo>
                  <a:cubicBezTo>
                    <a:pt x="935720" y="6028373"/>
                    <a:pt x="945245" y="5978843"/>
                    <a:pt x="961438" y="5929313"/>
                  </a:cubicBezTo>
                  <a:cubicBezTo>
                    <a:pt x="990013" y="5842635"/>
                    <a:pt x="1008110" y="5754053"/>
                    <a:pt x="1013826" y="5662613"/>
                  </a:cubicBezTo>
                  <a:cubicBezTo>
                    <a:pt x="1026208" y="5473065"/>
                    <a:pt x="1049068" y="5292090"/>
                    <a:pt x="1094788" y="5106353"/>
                  </a:cubicBezTo>
                  <a:cubicBezTo>
                    <a:pt x="1113838" y="5032058"/>
                    <a:pt x="1107171" y="4959668"/>
                    <a:pt x="1086216" y="4885373"/>
                  </a:cubicBezTo>
                  <a:cubicBezTo>
                    <a:pt x="1057641" y="4784408"/>
                    <a:pt x="1060498" y="4696778"/>
                    <a:pt x="1105266" y="4601528"/>
                  </a:cubicBezTo>
                  <a:cubicBezTo>
                    <a:pt x="1144318" y="4519613"/>
                    <a:pt x="1175751" y="4436745"/>
                    <a:pt x="1197658" y="4349115"/>
                  </a:cubicBezTo>
                  <a:cubicBezTo>
                    <a:pt x="1236710" y="4195763"/>
                    <a:pt x="1273858" y="4042410"/>
                    <a:pt x="1314815" y="3890963"/>
                  </a:cubicBezTo>
                  <a:cubicBezTo>
                    <a:pt x="1355773" y="3739515"/>
                    <a:pt x="1407208" y="3596640"/>
                    <a:pt x="1484360" y="3458528"/>
                  </a:cubicBezTo>
                  <a:cubicBezTo>
                    <a:pt x="1497696" y="3433763"/>
                    <a:pt x="1511983" y="3409950"/>
                    <a:pt x="1520556" y="3383280"/>
                  </a:cubicBezTo>
                  <a:cubicBezTo>
                    <a:pt x="1530081" y="3353753"/>
                    <a:pt x="1532938" y="3325178"/>
                    <a:pt x="1525318" y="3293745"/>
                  </a:cubicBezTo>
                  <a:cubicBezTo>
                    <a:pt x="1512935" y="3245168"/>
                    <a:pt x="1484360" y="3207068"/>
                    <a:pt x="1455785" y="3166110"/>
                  </a:cubicBezTo>
                  <a:cubicBezTo>
                    <a:pt x="1387206" y="3065145"/>
                    <a:pt x="1335771" y="2962275"/>
                    <a:pt x="1307196" y="2843213"/>
                  </a:cubicBezTo>
                  <a:cubicBezTo>
                    <a:pt x="1290051" y="2770823"/>
                    <a:pt x="1276715" y="2697480"/>
                    <a:pt x="1248140" y="2627948"/>
                  </a:cubicBezTo>
                  <a:cubicBezTo>
                    <a:pt x="1190038" y="2487930"/>
                    <a:pt x="1136698" y="2346960"/>
                    <a:pt x="1079548" y="2206943"/>
                  </a:cubicBezTo>
                  <a:cubicBezTo>
                    <a:pt x="1074785" y="2194560"/>
                    <a:pt x="1068118" y="2183130"/>
                    <a:pt x="1058593" y="2174558"/>
                  </a:cubicBezTo>
                  <a:cubicBezTo>
                    <a:pt x="1035733" y="2152650"/>
                    <a:pt x="1021445" y="2155508"/>
                    <a:pt x="1010968" y="2185035"/>
                  </a:cubicBezTo>
                  <a:cubicBezTo>
                    <a:pt x="1005253" y="2201228"/>
                    <a:pt x="1004301" y="2219325"/>
                    <a:pt x="1000491" y="2236470"/>
                  </a:cubicBezTo>
                  <a:cubicBezTo>
                    <a:pt x="984298" y="2314575"/>
                    <a:pt x="964295" y="2391728"/>
                    <a:pt x="928101" y="2463165"/>
                  </a:cubicBezTo>
                  <a:cubicBezTo>
                    <a:pt x="897620" y="2523173"/>
                    <a:pt x="849995" y="2551748"/>
                    <a:pt x="787130" y="2567940"/>
                  </a:cubicBezTo>
                  <a:cubicBezTo>
                    <a:pt x="755698" y="2576513"/>
                    <a:pt x="727123" y="2570798"/>
                    <a:pt x="699501" y="2554605"/>
                  </a:cubicBezTo>
                  <a:cubicBezTo>
                    <a:pt x="663305" y="2533650"/>
                    <a:pt x="628063" y="2510790"/>
                    <a:pt x="591868" y="2489835"/>
                  </a:cubicBezTo>
                  <a:cubicBezTo>
                    <a:pt x="547100" y="2465070"/>
                    <a:pt x="511858" y="2432685"/>
                    <a:pt x="478520" y="2394585"/>
                  </a:cubicBezTo>
                  <a:cubicBezTo>
                    <a:pt x="405178" y="2309813"/>
                    <a:pt x="317548" y="2242185"/>
                    <a:pt x="228013" y="2178368"/>
                  </a:cubicBezTo>
                  <a:cubicBezTo>
                    <a:pt x="155623" y="2126933"/>
                    <a:pt x="88948" y="2073593"/>
                    <a:pt x="33703" y="2005013"/>
                  </a:cubicBezTo>
                  <a:cubicBezTo>
                    <a:pt x="-9160" y="1950720"/>
                    <a:pt x="-13922" y="1900238"/>
                    <a:pt x="35608" y="1847850"/>
                  </a:cubicBezTo>
                  <a:cubicBezTo>
                    <a:pt x="92758" y="1786890"/>
                    <a:pt x="156575" y="1745933"/>
                    <a:pt x="244205" y="1762125"/>
                  </a:cubicBezTo>
                  <a:cubicBezTo>
                    <a:pt x="291830" y="1770698"/>
                    <a:pt x="319453" y="1797368"/>
                    <a:pt x="314690" y="1846898"/>
                  </a:cubicBezTo>
                  <a:cubicBezTo>
                    <a:pt x="309928" y="1896428"/>
                    <a:pt x="314690" y="1944053"/>
                    <a:pt x="323263" y="1992630"/>
                  </a:cubicBezTo>
                  <a:cubicBezTo>
                    <a:pt x="330883" y="2035493"/>
                    <a:pt x="353743" y="2062163"/>
                    <a:pt x="387080" y="2086928"/>
                  </a:cubicBezTo>
                  <a:cubicBezTo>
                    <a:pt x="403273" y="2098358"/>
                    <a:pt x="420418" y="2105978"/>
                    <a:pt x="438515" y="2113598"/>
                  </a:cubicBezTo>
                  <a:cubicBezTo>
                    <a:pt x="481378" y="2131695"/>
                    <a:pt x="522335" y="2151698"/>
                    <a:pt x="561388" y="2176463"/>
                  </a:cubicBezTo>
                  <a:cubicBezTo>
                    <a:pt x="582343" y="2189798"/>
                    <a:pt x="604250" y="2201228"/>
                    <a:pt x="628063" y="2203133"/>
                  </a:cubicBezTo>
                  <a:cubicBezTo>
                    <a:pt x="668068" y="2207895"/>
                    <a:pt x="680451" y="2198370"/>
                    <a:pt x="691880" y="2160270"/>
                  </a:cubicBezTo>
                  <a:cubicBezTo>
                    <a:pt x="694738" y="2148840"/>
                    <a:pt x="697595" y="2136458"/>
                    <a:pt x="700453" y="2125028"/>
                  </a:cubicBezTo>
                  <a:cubicBezTo>
                    <a:pt x="738553" y="1958340"/>
                    <a:pt x="763318" y="1799273"/>
                    <a:pt x="788083" y="1627823"/>
                  </a:cubicBezTo>
                  <a:cubicBezTo>
                    <a:pt x="808085" y="1486853"/>
                    <a:pt x="865235" y="1381125"/>
                    <a:pt x="990966" y="1305878"/>
                  </a:cubicBezTo>
                  <a:cubicBezTo>
                    <a:pt x="1008110" y="1295400"/>
                    <a:pt x="1026208" y="1282065"/>
                    <a:pt x="1041448" y="1268730"/>
                  </a:cubicBezTo>
                  <a:cubicBezTo>
                    <a:pt x="1050021" y="1261110"/>
                    <a:pt x="1058593" y="1251585"/>
                    <a:pt x="1065260" y="1241108"/>
                  </a:cubicBezTo>
                  <a:cubicBezTo>
                    <a:pt x="1070023" y="1234440"/>
                    <a:pt x="1073833" y="1226820"/>
                    <a:pt x="1070023" y="1219200"/>
                  </a:cubicBezTo>
                  <a:cubicBezTo>
                    <a:pt x="1048116" y="1171575"/>
                    <a:pt x="1034780" y="1120140"/>
                    <a:pt x="1010968" y="1073468"/>
                  </a:cubicBezTo>
                  <a:cubicBezTo>
                    <a:pt x="993823" y="1041083"/>
                    <a:pt x="968105" y="1025843"/>
                    <a:pt x="931910" y="1022033"/>
                  </a:cubicBezTo>
                  <a:cubicBezTo>
                    <a:pt x="895716" y="1019175"/>
                    <a:pt x="857616" y="1025843"/>
                    <a:pt x="822373" y="1028700"/>
                  </a:cubicBezTo>
                  <a:cubicBezTo>
                    <a:pt x="775701" y="1031558"/>
                    <a:pt x="755698" y="1020128"/>
                    <a:pt x="740458" y="975360"/>
                  </a:cubicBezTo>
                  <a:cubicBezTo>
                    <a:pt x="729028" y="941070"/>
                    <a:pt x="713788" y="908685"/>
                    <a:pt x="705216" y="871538"/>
                  </a:cubicBezTo>
                  <a:cubicBezTo>
                    <a:pt x="701405" y="854393"/>
                    <a:pt x="687118" y="836295"/>
                    <a:pt x="684260" y="817245"/>
                  </a:cubicBezTo>
                  <a:cubicBezTo>
                    <a:pt x="680451" y="787718"/>
                    <a:pt x="667116" y="772478"/>
                    <a:pt x="636635" y="766763"/>
                  </a:cubicBezTo>
                  <a:cubicBezTo>
                    <a:pt x="606155" y="761048"/>
                    <a:pt x="600441" y="743903"/>
                    <a:pt x="607108" y="715328"/>
                  </a:cubicBezTo>
                  <a:cubicBezTo>
                    <a:pt x="609966" y="704850"/>
                    <a:pt x="613776" y="695325"/>
                    <a:pt x="618538" y="685800"/>
                  </a:cubicBezTo>
                  <a:cubicBezTo>
                    <a:pt x="644255" y="628650"/>
                    <a:pt x="641398" y="577215"/>
                    <a:pt x="621395" y="518160"/>
                  </a:cubicBezTo>
                  <a:cubicBezTo>
                    <a:pt x="608061" y="478155"/>
                    <a:pt x="605203" y="441008"/>
                    <a:pt x="616633" y="400050"/>
                  </a:cubicBezTo>
                  <a:cubicBezTo>
                    <a:pt x="633778" y="337185"/>
                    <a:pt x="648066" y="275273"/>
                    <a:pt x="664258" y="212408"/>
                  </a:cubicBezTo>
                  <a:cubicBezTo>
                    <a:pt x="669973" y="189548"/>
                    <a:pt x="682355" y="171450"/>
                    <a:pt x="699501" y="155258"/>
                  </a:cubicBezTo>
                  <a:cubicBezTo>
                    <a:pt x="738553" y="118110"/>
                    <a:pt x="782368" y="93345"/>
                    <a:pt x="831898" y="71438"/>
                  </a:cubicBezTo>
                  <a:cubicBezTo>
                    <a:pt x="854758" y="60960"/>
                    <a:pt x="879523" y="56198"/>
                    <a:pt x="900478" y="40958"/>
                  </a:cubicBezTo>
                  <a:cubicBezTo>
                    <a:pt x="965248" y="27623"/>
                    <a:pt x="1030018" y="13335"/>
                    <a:pt x="1095741" y="0"/>
                  </a:cubicBezTo>
                  <a:cubicBezTo>
                    <a:pt x="1099551" y="5715"/>
                    <a:pt x="1106218" y="3810"/>
                    <a:pt x="1111933" y="4763"/>
                  </a:cubicBezTo>
                  <a:cubicBezTo>
                    <a:pt x="1206231" y="8573"/>
                    <a:pt x="1280526" y="35243"/>
                    <a:pt x="1355773" y="91440"/>
                  </a:cubicBezTo>
                  <a:cubicBezTo>
                    <a:pt x="1374823" y="105728"/>
                    <a:pt x="1391968" y="111443"/>
                    <a:pt x="1415781" y="111443"/>
                  </a:cubicBezTo>
                  <a:cubicBezTo>
                    <a:pt x="1518651" y="110490"/>
                    <a:pt x="1590088" y="143828"/>
                    <a:pt x="1653906" y="224790"/>
                  </a:cubicBezTo>
                  <a:cubicBezTo>
                    <a:pt x="1687243" y="267653"/>
                    <a:pt x="1716771" y="308610"/>
                    <a:pt x="1752013" y="351473"/>
                  </a:cubicBezTo>
                  <a:cubicBezTo>
                    <a:pt x="1803448" y="414338"/>
                    <a:pt x="1856788" y="459105"/>
                    <a:pt x="1940608" y="470535"/>
                  </a:cubicBezTo>
                  <a:cubicBezTo>
                    <a:pt x="1951085" y="472440"/>
                    <a:pt x="1962515" y="477203"/>
                    <a:pt x="1972993" y="481965"/>
                  </a:cubicBezTo>
                  <a:cubicBezTo>
                    <a:pt x="2019665" y="502920"/>
                    <a:pt x="2044431" y="530543"/>
                    <a:pt x="2053003" y="581978"/>
                  </a:cubicBezTo>
                  <a:cubicBezTo>
                    <a:pt x="2059671" y="620078"/>
                    <a:pt x="2068243" y="657225"/>
                    <a:pt x="2076815" y="695325"/>
                  </a:cubicBezTo>
                  <a:cubicBezTo>
                    <a:pt x="2091103" y="753428"/>
                    <a:pt x="2123488" y="787718"/>
                    <a:pt x="2174923" y="818198"/>
                  </a:cubicBezTo>
                  <a:cubicBezTo>
                    <a:pt x="2184448" y="823913"/>
                    <a:pt x="2196831" y="828675"/>
                    <a:pt x="2203498" y="838200"/>
                  </a:cubicBezTo>
                  <a:cubicBezTo>
                    <a:pt x="2170161" y="836295"/>
                    <a:pt x="2138728" y="823913"/>
                    <a:pt x="2107296" y="815340"/>
                  </a:cubicBezTo>
                  <a:cubicBezTo>
                    <a:pt x="2084435" y="809625"/>
                    <a:pt x="2073006" y="818198"/>
                    <a:pt x="2071101" y="841058"/>
                  </a:cubicBezTo>
                  <a:cubicBezTo>
                    <a:pt x="2070148" y="853440"/>
                    <a:pt x="2073006" y="866775"/>
                    <a:pt x="2074910" y="880110"/>
                  </a:cubicBezTo>
                  <a:cubicBezTo>
                    <a:pt x="2075863" y="886778"/>
                    <a:pt x="2077768" y="894398"/>
                    <a:pt x="2071101" y="899160"/>
                  </a:cubicBezTo>
                  <a:cubicBezTo>
                    <a:pt x="2064433" y="903923"/>
                    <a:pt x="2056813" y="900113"/>
                    <a:pt x="2050146" y="896303"/>
                  </a:cubicBezTo>
                  <a:cubicBezTo>
                    <a:pt x="2030143" y="885825"/>
                    <a:pt x="2017760" y="870585"/>
                    <a:pt x="2009188" y="850583"/>
                  </a:cubicBezTo>
                  <a:cubicBezTo>
                    <a:pt x="1998710" y="823913"/>
                    <a:pt x="1980613" y="807720"/>
                    <a:pt x="1953943" y="800100"/>
                  </a:cubicBezTo>
                  <a:cubicBezTo>
                    <a:pt x="1895840" y="782003"/>
                    <a:pt x="1853931" y="752475"/>
                    <a:pt x="1813926" y="708660"/>
                  </a:cubicBezTo>
                  <a:cubicBezTo>
                    <a:pt x="1806306" y="700088"/>
                    <a:pt x="1799638" y="686753"/>
                    <a:pt x="1788208" y="690563"/>
                  </a:cubicBezTo>
                  <a:cubicBezTo>
                    <a:pt x="1776778" y="695325"/>
                    <a:pt x="1784398" y="711518"/>
                    <a:pt x="1785351" y="720090"/>
                  </a:cubicBezTo>
                  <a:cubicBezTo>
                    <a:pt x="1785351" y="724853"/>
                    <a:pt x="1787256" y="730568"/>
                    <a:pt x="1787256" y="735330"/>
                  </a:cubicBezTo>
                  <a:cubicBezTo>
                    <a:pt x="1788208" y="745808"/>
                    <a:pt x="1792971" y="758190"/>
                    <a:pt x="1779635" y="762000"/>
                  </a:cubicBezTo>
                  <a:cubicBezTo>
                    <a:pt x="1766301" y="765810"/>
                    <a:pt x="1760585" y="753428"/>
                    <a:pt x="1757728" y="742950"/>
                  </a:cubicBezTo>
                  <a:cubicBezTo>
                    <a:pt x="1750108" y="718185"/>
                    <a:pt x="1743440" y="694373"/>
                    <a:pt x="1735821" y="669608"/>
                  </a:cubicBezTo>
                  <a:cubicBezTo>
                    <a:pt x="1730106" y="650558"/>
                    <a:pt x="1720581" y="637223"/>
                    <a:pt x="1702483" y="627698"/>
                  </a:cubicBezTo>
                  <a:cubicBezTo>
                    <a:pt x="1695815" y="623888"/>
                    <a:pt x="1687243" y="621030"/>
                    <a:pt x="1680576" y="626745"/>
                  </a:cubicBezTo>
                  <a:cubicBezTo>
                    <a:pt x="1674860" y="632460"/>
                    <a:pt x="1676765" y="639128"/>
                    <a:pt x="1678671" y="645795"/>
                  </a:cubicBezTo>
                  <a:cubicBezTo>
                    <a:pt x="1690101" y="678180"/>
                    <a:pt x="1703435" y="708660"/>
                    <a:pt x="1720581" y="738188"/>
                  </a:cubicBezTo>
                  <a:cubicBezTo>
                    <a:pt x="1729153" y="752475"/>
                    <a:pt x="1739631" y="765810"/>
                    <a:pt x="1742488" y="783908"/>
                  </a:cubicBezTo>
                  <a:cubicBezTo>
                    <a:pt x="1722485" y="781050"/>
                    <a:pt x="1710103" y="769620"/>
                    <a:pt x="1699626" y="753428"/>
                  </a:cubicBezTo>
                  <a:cubicBezTo>
                    <a:pt x="1660573" y="695325"/>
                    <a:pt x="1623426" y="644843"/>
                    <a:pt x="1564371" y="606743"/>
                  </a:cubicBezTo>
                  <a:cubicBezTo>
                    <a:pt x="1552940" y="599123"/>
                    <a:pt x="1547226" y="588645"/>
                    <a:pt x="1544368" y="574358"/>
                  </a:cubicBezTo>
                  <a:cubicBezTo>
                    <a:pt x="1538653" y="544830"/>
                    <a:pt x="1538653" y="518160"/>
                    <a:pt x="1539606" y="487680"/>
                  </a:cubicBezTo>
                  <a:cubicBezTo>
                    <a:pt x="1540558" y="468630"/>
                    <a:pt x="1539606" y="451485"/>
                    <a:pt x="1518651" y="442913"/>
                  </a:cubicBezTo>
                  <a:cubicBezTo>
                    <a:pt x="1511031" y="440055"/>
                    <a:pt x="1511983" y="433388"/>
                    <a:pt x="1510078" y="424815"/>
                  </a:cubicBezTo>
                  <a:cubicBezTo>
                    <a:pt x="1509126" y="416243"/>
                    <a:pt x="1507221" y="404813"/>
                    <a:pt x="1498648" y="399098"/>
                  </a:cubicBezTo>
                  <a:cubicBezTo>
                    <a:pt x="1492933" y="410528"/>
                    <a:pt x="1493885" y="421005"/>
                    <a:pt x="1494838" y="433388"/>
                  </a:cubicBezTo>
                  <a:cubicBezTo>
                    <a:pt x="1496743" y="461963"/>
                    <a:pt x="1500553" y="487680"/>
                    <a:pt x="1500553" y="517208"/>
                  </a:cubicBezTo>
                  <a:cubicBezTo>
                    <a:pt x="1500553" y="595313"/>
                    <a:pt x="1483408" y="654368"/>
                    <a:pt x="1425306" y="709613"/>
                  </a:cubicBezTo>
                  <a:cubicBezTo>
                    <a:pt x="1396731" y="737235"/>
                    <a:pt x="1386253" y="768668"/>
                    <a:pt x="1391015" y="808673"/>
                  </a:cubicBezTo>
                  <a:cubicBezTo>
                    <a:pt x="1392921" y="822960"/>
                    <a:pt x="1394826" y="835343"/>
                    <a:pt x="1398635" y="850583"/>
                  </a:cubicBezTo>
                  <a:cubicBezTo>
                    <a:pt x="1416733" y="914400"/>
                    <a:pt x="1462453" y="954405"/>
                    <a:pt x="1527223" y="965835"/>
                  </a:cubicBezTo>
                  <a:cubicBezTo>
                    <a:pt x="1554846" y="970598"/>
                    <a:pt x="1579610" y="969645"/>
                    <a:pt x="1606281" y="970598"/>
                  </a:cubicBezTo>
                  <a:cubicBezTo>
                    <a:pt x="1810115" y="983933"/>
                    <a:pt x="1996806" y="1031558"/>
                    <a:pt x="2182543" y="1117283"/>
                  </a:cubicBezTo>
                  <a:cubicBezTo>
                    <a:pt x="2287318" y="1165860"/>
                    <a:pt x="2389236" y="1212533"/>
                    <a:pt x="2498773" y="1248728"/>
                  </a:cubicBezTo>
                  <a:cubicBezTo>
                    <a:pt x="2593071" y="1280160"/>
                    <a:pt x="2684511" y="1318260"/>
                    <a:pt x="2772141" y="1364933"/>
                  </a:cubicBezTo>
                  <a:cubicBezTo>
                    <a:pt x="2796906" y="1378268"/>
                    <a:pt x="2816908" y="1396365"/>
                    <a:pt x="2827386" y="1423035"/>
                  </a:cubicBezTo>
                  <a:cubicBezTo>
                    <a:pt x="2863581" y="1514475"/>
                    <a:pt x="2865486" y="1597343"/>
                    <a:pt x="2827386" y="1688783"/>
                  </a:cubicBezTo>
                  <a:cubicBezTo>
                    <a:pt x="2803573" y="1744980"/>
                    <a:pt x="2772141" y="1793558"/>
                    <a:pt x="2738803" y="1844040"/>
                  </a:cubicBezTo>
                  <a:cubicBezTo>
                    <a:pt x="2676891" y="1937385"/>
                    <a:pt x="2615931" y="2030730"/>
                    <a:pt x="2536873" y="2110740"/>
                  </a:cubicBezTo>
                  <a:cubicBezTo>
                    <a:pt x="2479723" y="2168843"/>
                    <a:pt x="2443528" y="2231708"/>
                    <a:pt x="2417811" y="2307908"/>
                  </a:cubicBezTo>
                  <a:cubicBezTo>
                    <a:pt x="2407333" y="2338388"/>
                    <a:pt x="2399713" y="2367915"/>
                    <a:pt x="2389236" y="2398395"/>
                  </a:cubicBezTo>
                  <a:cubicBezTo>
                    <a:pt x="2372091" y="2443163"/>
                    <a:pt x="2353993" y="2486025"/>
                    <a:pt x="2323513" y="2522220"/>
                  </a:cubicBezTo>
                  <a:cubicBezTo>
                    <a:pt x="2300653" y="2549843"/>
                    <a:pt x="2276841" y="2574608"/>
                    <a:pt x="2257791" y="2604135"/>
                  </a:cubicBezTo>
                  <a:cubicBezTo>
                    <a:pt x="2250171" y="2616518"/>
                    <a:pt x="2237788" y="2623185"/>
                    <a:pt x="2225406" y="2628900"/>
                  </a:cubicBezTo>
                  <a:cubicBezTo>
                    <a:pt x="2200641" y="2639378"/>
                    <a:pt x="2195878" y="2647950"/>
                    <a:pt x="2213976" y="2670810"/>
                  </a:cubicBezTo>
                  <a:cubicBezTo>
                    <a:pt x="2241598" y="2705100"/>
                    <a:pt x="2272078" y="2736533"/>
                    <a:pt x="2301606" y="2771775"/>
                  </a:cubicBezTo>
                  <a:cubicBezTo>
                    <a:pt x="2398761" y="2887980"/>
                    <a:pt x="2454006" y="3007995"/>
                    <a:pt x="2485438" y="3157538"/>
                  </a:cubicBezTo>
                  <a:cubicBezTo>
                    <a:pt x="2496868" y="3211830"/>
                    <a:pt x="2497821" y="3262313"/>
                    <a:pt x="2486391" y="3317558"/>
                  </a:cubicBezTo>
                  <a:cubicBezTo>
                    <a:pt x="2475913" y="3368040"/>
                    <a:pt x="2486391" y="3402330"/>
                    <a:pt x="2525443" y="3439478"/>
                  </a:cubicBezTo>
                  <a:cubicBezTo>
                    <a:pt x="2597833" y="3508058"/>
                    <a:pt x="2660698" y="3590925"/>
                    <a:pt x="2712133" y="3675698"/>
                  </a:cubicBezTo>
                  <a:cubicBezTo>
                    <a:pt x="2805478" y="3830955"/>
                    <a:pt x="2889298" y="3994785"/>
                    <a:pt x="2975975" y="4150043"/>
                  </a:cubicBezTo>
                  <a:cubicBezTo>
                    <a:pt x="3017886" y="4225290"/>
                    <a:pt x="3055033" y="4238625"/>
                    <a:pt x="3136948" y="4232910"/>
                  </a:cubicBezTo>
                  <a:cubicBezTo>
                    <a:pt x="3177906" y="4230053"/>
                    <a:pt x="3466513" y="4199573"/>
                    <a:pt x="3573193" y="4235768"/>
                  </a:cubicBezTo>
                  <a:cubicBezTo>
                    <a:pt x="3740833" y="4292918"/>
                    <a:pt x="3894186" y="4369118"/>
                    <a:pt x="4041823" y="4465320"/>
                  </a:cubicBezTo>
                  <a:cubicBezTo>
                    <a:pt x="4142788" y="4530090"/>
                    <a:pt x="4240896" y="4559618"/>
                    <a:pt x="4347576" y="4613910"/>
                  </a:cubicBezTo>
                  <a:cubicBezTo>
                    <a:pt x="4368531" y="4624388"/>
                    <a:pt x="4389486" y="4628198"/>
                    <a:pt x="4411393" y="4622483"/>
                  </a:cubicBezTo>
                  <a:cubicBezTo>
                    <a:pt x="4502833" y="4599623"/>
                    <a:pt x="4593321" y="4562475"/>
                    <a:pt x="4675236" y="4519613"/>
                  </a:cubicBezTo>
                  <a:cubicBezTo>
                    <a:pt x="4728576" y="4491990"/>
                    <a:pt x="4757151" y="4496753"/>
                    <a:pt x="4783821" y="4551998"/>
                  </a:cubicBezTo>
                  <a:cubicBezTo>
                    <a:pt x="4824778" y="4637723"/>
                    <a:pt x="4845733" y="4730115"/>
                    <a:pt x="4856211" y="4826318"/>
                  </a:cubicBezTo>
                  <a:cubicBezTo>
                    <a:pt x="4860021" y="4861560"/>
                    <a:pt x="4857163" y="4896803"/>
                    <a:pt x="4845733" y="4932045"/>
                  </a:cubicBezTo>
                  <a:cubicBezTo>
                    <a:pt x="4823826" y="4996815"/>
                    <a:pt x="4827636" y="5053013"/>
                    <a:pt x="4846686" y="5118735"/>
                  </a:cubicBezTo>
                  <a:cubicBezTo>
                    <a:pt x="4877166" y="5223510"/>
                    <a:pt x="4887643" y="5325428"/>
                    <a:pt x="4878118" y="5434013"/>
                  </a:cubicBezTo>
                  <a:cubicBezTo>
                    <a:pt x="4877166" y="5449253"/>
                    <a:pt x="4871451" y="5464493"/>
                    <a:pt x="4874308" y="5479733"/>
                  </a:cubicBezTo>
                  <a:cubicBezTo>
                    <a:pt x="4856211" y="5525453"/>
                    <a:pt x="4839066" y="5571173"/>
                    <a:pt x="4821921" y="5617845"/>
                  </a:cubicBezTo>
                  <a:cubicBezTo>
                    <a:pt x="4811443" y="5623560"/>
                    <a:pt x="4807633" y="5634990"/>
                    <a:pt x="4800966" y="5643563"/>
                  </a:cubicBezTo>
                  <a:cubicBezTo>
                    <a:pt x="4784773" y="5665470"/>
                    <a:pt x="4767628" y="5689283"/>
                    <a:pt x="4745721" y="5703570"/>
                  </a:cubicBezTo>
                  <a:cubicBezTo>
                    <a:pt x="4717146" y="5722620"/>
                    <a:pt x="4669521" y="5724525"/>
                    <a:pt x="4650471" y="5697855"/>
                  </a:cubicBezTo>
                  <a:cubicBezTo>
                    <a:pt x="4609513" y="5639753"/>
                    <a:pt x="4582843" y="5588318"/>
                    <a:pt x="4579986" y="5517833"/>
                  </a:cubicBezTo>
                  <a:cubicBezTo>
                    <a:pt x="4579033" y="5488305"/>
                    <a:pt x="4579986" y="5459730"/>
                    <a:pt x="4568556" y="5431155"/>
                  </a:cubicBezTo>
                  <a:cubicBezTo>
                    <a:pt x="4516168" y="5304473"/>
                    <a:pt x="4457113" y="5183505"/>
                    <a:pt x="4393296" y="5062538"/>
                  </a:cubicBezTo>
                  <a:cubicBezTo>
                    <a:pt x="4385676" y="5048250"/>
                    <a:pt x="4376151" y="5036820"/>
                    <a:pt x="4359006" y="5033963"/>
                  </a:cubicBezTo>
                  <a:cubicBezTo>
                    <a:pt x="4316143" y="5028248"/>
                    <a:pt x="4296141" y="5005388"/>
                    <a:pt x="4285663" y="4965383"/>
                  </a:cubicBezTo>
                  <a:cubicBezTo>
                    <a:pt x="4278043" y="4937760"/>
                    <a:pt x="4259946" y="4917758"/>
                    <a:pt x="4237086" y="4905375"/>
                  </a:cubicBezTo>
                  <a:cubicBezTo>
                    <a:pt x="4105641" y="4831080"/>
                    <a:pt x="3969433" y="4804410"/>
                    <a:pt x="3821796" y="4774883"/>
                  </a:cubicBezTo>
                  <a:cubicBezTo>
                    <a:pt x="3701781" y="4751070"/>
                    <a:pt x="3096943" y="4670108"/>
                    <a:pt x="3032173" y="4681538"/>
                  </a:cubicBezTo>
                  <a:cubicBezTo>
                    <a:pt x="2914063" y="4703445"/>
                    <a:pt x="2823575" y="4671060"/>
                    <a:pt x="2734993" y="4590098"/>
                  </a:cubicBezTo>
                  <a:cubicBezTo>
                    <a:pt x="2688321" y="4547235"/>
                    <a:pt x="2649268" y="4499610"/>
                    <a:pt x="2610216" y="4450080"/>
                  </a:cubicBezTo>
                  <a:cubicBezTo>
                    <a:pt x="2566400" y="4395788"/>
                    <a:pt x="2520681" y="4346258"/>
                    <a:pt x="2464483" y="4307205"/>
                  </a:cubicBezTo>
                  <a:cubicBezTo>
                    <a:pt x="2382568" y="4250055"/>
                    <a:pt x="2306368" y="4195763"/>
                    <a:pt x="2236836" y="4124325"/>
                  </a:cubicBezTo>
                  <a:cubicBezTo>
                    <a:pt x="2220643" y="4107180"/>
                    <a:pt x="2202546" y="4092893"/>
                    <a:pt x="2183496" y="4079558"/>
                  </a:cubicBezTo>
                  <a:cubicBezTo>
                    <a:pt x="2147301" y="4055745"/>
                    <a:pt x="2114916" y="4029075"/>
                    <a:pt x="2088246" y="3995738"/>
                  </a:cubicBezTo>
                  <a:cubicBezTo>
                    <a:pt x="2072053" y="3975735"/>
                    <a:pt x="2065385" y="3973830"/>
                    <a:pt x="2049193" y="3997643"/>
                  </a:cubicBezTo>
                  <a:cubicBezTo>
                    <a:pt x="1960610" y="4120515"/>
                    <a:pt x="1872028" y="4250055"/>
                    <a:pt x="1792971" y="4381500"/>
                  </a:cubicBezTo>
                  <a:cubicBezTo>
                    <a:pt x="1762490" y="4432935"/>
                    <a:pt x="1732963" y="4482465"/>
                    <a:pt x="1690101" y="4524375"/>
                  </a:cubicBezTo>
                  <a:cubicBezTo>
                    <a:pt x="1663431" y="4551045"/>
                    <a:pt x="1642476" y="4580573"/>
                    <a:pt x="1626283" y="4614863"/>
                  </a:cubicBezTo>
                  <a:cubicBezTo>
                    <a:pt x="1605328" y="4660583"/>
                    <a:pt x="1580563" y="4702493"/>
                    <a:pt x="1554846" y="4745355"/>
                  </a:cubicBezTo>
                  <a:cubicBezTo>
                    <a:pt x="1534843" y="4776788"/>
                    <a:pt x="1525318" y="4810125"/>
                    <a:pt x="1522460" y="4848225"/>
                  </a:cubicBezTo>
                  <a:cubicBezTo>
                    <a:pt x="1515793" y="4926330"/>
                    <a:pt x="1527223" y="5002530"/>
                    <a:pt x="1533890" y="5079683"/>
                  </a:cubicBezTo>
                  <a:cubicBezTo>
                    <a:pt x="1550083" y="5257800"/>
                    <a:pt x="1532938" y="5424488"/>
                    <a:pt x="1476740" y="5594033"/>
                  </a:cubicBezTo>
                  <a:cubicBezTo>
                    <a:pt x="1443403" y="5694998"/>
                    <a:pt x="1392921" y="5787390"/>
                    <a:pt x="1349106" y="5882640"/>
                  </a:cubicBezTo>
                  <a:cubicBezTo>
                    <a:pt x="1288146" y="6015038"/>
                    <a:pt x="1232901" y="6148388"/>
                    <a:pt x="1186228" y="6287453"/>
                  </a:cubicBezTo>
                  <a:cubicBezTo>
                    <a:pt x="1177656" y="6312218"/>
                    <a:pt x="1174798" y="6334125"/>
                    <a:pt x="1186228" y="6360795"/>
                  </a:cubicBezTo>
                  <a:cubicBezTo>
                    <a:pt x="1216708" y="6431280"/>
                    <a:pt x="1212898" y="6491288"/>
                    <a:pt x="1170988" y="6556058"/>
                  </a:cubicBezTo>
                  <a:cubicBezTo>
                    <a:pt x="1138603" y="6607493"/>
                    <a:pt x="1117648" y="6658928"/>
                    <a:pt x="1101456" y="6717030"/>
                  </a:cubicBezTo>
                  <a:cubicBezTo>
                    <a:pt x="1096693" y="6735128"/>
                    <a:pt x="1091931" y="6753225"/>
                    <a:pt x="1085263" y="6770370"/>
                  </a:cubicBezTo>
                  <a:cubicBezTo>
                    <a:pt x="1070976" y="6806565"/>
                    <a:pt x="1025255" y="6839903"/>
                    <a:pt x="989060" y="6834188"/>
                  </a:cubicBezTo>
                  <a:cubicBezTo>
                    <a:pt x="890001" y="6818948"/>
                    <a:pt x="819516" y="6775133"/>
                    <a:pt x="740458" y="6720840"/>
                  </a:cubicBezTo>
                  <a:cubicBezTo>
                    <a:pt x="730933" y="6714173"/>
                    <a:pt x="724266" y="6706553"/>
                    <a:pt x="721408" y="6697028"/>
                  </a:cubicBezTo>
                  <a:cubicBezTo>
                    <a:pt x="709026" y="6659880"/>
                    <a:pt x="683308" y="6646545"/>
                    <a:pt x="647113" y="6643688"/>
                  </a:cubicBezTo>
                  <a:cubicBezTo>
                    <a:pt x="596630" y="6638925"/>
                    <a:pt x="553768" y="6621780"/>
                    <a:pt x="510905" y="6598920"/>
                  </a:cubicBezTo>
                  <a:cubicBezTo>
                    <a:pt x="441373" y="6560820"/>
                    <a:pt x="373745" y="6520815"/>
                    <a:pt x="309928" y="6475095"/>
                  </a:cubicBezTo>
                  <a:cubicBezTo>
                    <a:pt x="240395" y="6424613"/>
                    <a:pt x="198485" y="6356033"/>
                    <a:pt x="168005" y="6278880"/>
                  </a:cubicBezTo>
                  <a:cubicBezTo>
                    <a:pt x="151813" y="6234113"/>
                    <a:pt x="151813" y="6191250"/>
                    <a:pt x="165148" y="6144578"/>
                  </a:cubicBezTo>
                  <a:cubicBezTo>
                    <a:pt x="163243" y="6143625"/>
                    <a:pt x="165148" y="6144578"/>
                    <a:pt x="165148" y="6144578"/>
                  </a:cubicBezTo>
                  <a:close/>
                  <a:moveTo>
                    <a:pt x="2017760" y="2294573"/>
                  </a:moveTo>
                  <a:cubicBezTo>
                    <a:pt x="2027285" y="2300288"/>
                    <a:pt x="2035858" y="2292668"/>
                    <a:pt x="2042526" y="2286000"/>
                  </a:cubicBezTo>
                  <a:cubicBezTo>
                    <a:pt x="2079673" y="2249805"/>
                    <a:pt x="2124441" y="2235518"/>
                    <a:pt x="2173018" y="2225993"/>
                  </a:cubicBezTo>
                  <a:cubicBezTo>
                    <a:pt x="2221596" y="2216468"/>
                    <a:pt x="2245408" y="2191703"/>
                    <a:pt x="2262553" y="2148840"/>
                  </a:cubicBezTo>
                  <a:cubicBezTo>
                    <a:pt x="2283508" y="2096453"/>
                    <a:pt x="2311131" y="2049780"/>
                    <a:pt x="2338753" y="2002155"/>
                  </a:cubicBezTo>
                  <a:cubicBezTo>
                    <a:pt x="2405428" y="1886903"/>
                    <a:pt x="2460673" y="1763078"/>
                    <a:pt x="2481628" y="1633538"/>
                  </a:cubicBezTo>
                  <a:cubicBezTo>
                    <a:pt x="2494011" y="1556385"/>
                    <a:pt x="2478771" y="1540193"/>
                    <a:pt x="2402571" y="1537335"/>
                  </a:cubicBezTo>
                  <a:cubicBezTo>
                    <a:pt x="2278746" y="1532573"/>
                    <a:pt x="2148253" y="1514475"/>
                    <a:pt x="2022523" y="1492568"/>
                  </a:cubicBezTo>
                  <a:cubicBezTo>
                    <a:pt x="1969183" y="1483995"/>
                    <a:pt x="1942513" y="1521143"/>
                    <a:pt x="1953943" y="1571625"/>
                  </a:cubicBezTo>
                  <a:cubicBezTo>
                    <a:pt x="1992043" y="1763078"/>
                    <a:pt x="2015856" y="1953578"/>
                    <a:pt x="2028238" y="2148840"/>
                  </a:cubicBezTo>
                  <a:cubicBezTo>
                    <a:pt x="2031096" y="2188845"/>
                    <a:pt x="2027285" y="2228850"/>
                    <a:pt x="2015856" y="2268855"/>
                  </a:cubicBezTo>
                  <a:cubicBezTo>
                    <a:pt x="2012998" y="2277428"/>
                    <a:pt x="2008235" y="2287905"/>
                    <a:pt x="2017760" y="2294573"/>
                  </a:cubicBezTo>
                  <a:cubicBezTo>
                    <a:pt x="2017760" y="2294573"/>
                    <a:pt x="2017760" y="2294573"/>
                    <a:pt x="2017760" y="2294573"/>
                  </a:cubicBezTo>
                  <a:close/>
                </a:path>
              </a:pathLst>
            </a:custGeom>
            <a:solidFill>
              <a:schemeClr val="accent6">
                <a:alpha val="7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24" name="Group 23">
              <a:extLst>
                <a:ext uri="{FF2B5EF4-FFF2-40B4-BE49-F238E27FC236}">
                  <a16:creationId xmlns:a16="http://schemas.microsoft.com/office/drawing/2014/main" xmlns="" id="{9E8F8768-C747-4354-82B2-F9D4786EB14C}"/>
                </a:ext>
              </a:extLst>
            </p:cNvPr>
            <p:cNvGrpSpPr/>
            <p:nvPr/>
          </p:nvGrpSpPr>
          <p:grpSpPr>
            <a:xfrm>
              <a:off x="-3696255" y="-2778619"/>
              <a:ext cx="15166108" cy="7741698"/>
              <a:chOff x="-3591480" y="-2638725"/>
              <a:chExt cx="15166108" cy="7741698"/>
            </a:xfrm>
          </p:grpSpPr>
          <p:sp>
            <p:nvSpPr>
              <p:cNvPr id="5" name="Graphic 5">
                <a:extLst>
                  <a:ext uri="{FF2B5EF4-FFF2-40B4-BE49-F238E27FC236}">
                    <a16:creationId xmlns:a16="http://schemas.microsoft.com/office/drawing/2014/main" xmlns="" id="{F1EE5AC4-F86B-411F-92A0-E414B0434AF4}"/>
                  </a:ext>
                </a:extLst>
              </p:cNvPr>
              <p:cNvSpPr/>
              <p:nvPr/>
            </p:nvSpPr>
            <p:spPr>
              <a:xfrm rot="701335" flipH="1">
                <a:off x="4412653" y="-2240648"/>
                <a:ext cx="5919720" cy="6831658"/>
              </a:xfrm>
              <a:custGeom>
                <a:avLst/>
                <a:gdLst>
                  <a:gd name="connsiteX0" fmla="*/ 2470727 w 2731269"/>
                  <a:gd name="connsiteY0" fmla="*/ 3153005 h 3152023"/>
                  <a:gd name="connsiteX1" fmla="*/ 2458757 w 2731269"/>
                  <a:gd name="connsiteY1" fmla="*/ 3148290 h 3152023"/>
                  <a:gd name="connsiteX2" fmla="*/ 2389478 w 2731269"/>
                  <a:gd name="connsiteY2" fmla="*/ 3134870 h 3152023"/>
                  <a:gd name="connsiteX3" fmla="*/ 2298073 w 2731269"/>
                  <a:gd name="connsiteY3" fmla="*/ 3097872 h 3152023"/>
                  <a:gd name="connsiteX4" fmla="*/ 2280300 w 2731269"/>
                  <a:gd name="connsiteY4" fmla="*/ 3087353 h 3152023"/>
                  <a:gd name="connsiteX5" fmla="*/ 2140290 w 2731269"/>
                  <a:gd name="connsiteY5" fmla="*/ 3031857 h 3152023"/>
                  <a:gd name="connsiteX6" fmla="*/ 2095313 w 2731269"/>
                  <a:gd name="connsiteY6" fmla="*/ 2963666 h 3152023"/>
                  <a:gd name="connsiteX7" fmla="*/ 2100391 w 2731269"/>
                  <a:gd name="connsiteY7" fmla="*/ 2910347 h 3152023"/>
                  <a:gd name="connsiteX8" fmla="*/ 2130497 w 2731269"/>
                  <a:gd name="connsiteY8" fmla="*/ 2822569 h 3152023"/>
                  <a:gd name="connsiteX9" fmla="*/ 2153711 w 2731269"/>
                  <a:gd name="connsiteY9" fmla="*/ 2815677 h 3152023"/>
                  <a:gd name="connsiteX10" fmla="*/ 2166769 w 2731269"/>
                  <a:gd name="connsiteY10" fmla="*/ 2810237 h 3152023"/>
                  <a:gd name="connsiteX11" fmla="*/ 2193610 w 2731269"/>
                  <a:gd name="connsiteY11" fmla="*/ 2693078 h 3152023"/>
                  <a:gd name="connsiteX12" fmla="*/ 2203403 w 2731269"/>
                  <a:gd name="connsiteY12" fmla="*/ 2650640 h 3152023"/>
                  <a:gd name="connsiteX13" fmla="*/ 2214647 w 2731269"/>
                  <a:gd name="connsiteY13" fmla="*/ 2602036 h 3152023"/>
                  <a:gd name="connsiteX14" fmla="*/ 2260713 w 2731269"/>
                  <a:gd name="connsiteY14" fmla="*/ 2382954 h 3152023"/>
                  <a:gd name="connsiteX15" fmla="*/ 2263252 w 2731269"/>
                  <a:gd name="connsiteY15" fmla="*/ 2327096 h 3152023"/>
                  <a:gd name="connsiteX16" fmla="*/ 2285740 w 2731269"/>
                  <a:gd name="connsiteY16" fmla="*/ 2210663 h 3152023"/>
                  <a:gd name="connsiteX17" fmla="*/ 2294808 w 2731269"/>
                  <a:gd name="connsiteY17" fmla="*/ 2184184 h 3152023"/>
                  <a:gd name="connsiteX18" fmla="*/ 2307503 w 2731269"/>
                  <a:gd name="connsiteY18" fmla="*/ 2158794 h 3152023"/>
                  <a:gd name="connsiteX19" fmla="*/ 2315846 w 2731269"/>
                  <a:gd name="connsiteY19" fmla="*/ 2136306 h 3152023"/>
                  <a:gd name="connsiteX20" fmla="*/ 2323100 w 2731269"/>
                  <a:gd name="connsiteY20" fmla="*/ 2094230 h 3152023"/>
                  <a:gd name="connsiteX21" fmla="*/ 2308229 w 2731269"/>
                  <a:gd name="connsiteY21" fmla="*/ 2060860 h 3152023"/>
                  <a:gd name="connsiteX22" fmla="*/ 2161691 w 2731269"/>
                  <a:gd name="connsiteY22" fmla="*/ 2012619 h 3152023"/>
                  <a:gd name="connsiteX23" fmla="*/ 1957480 w 2731269"/>
                  <a:gd name="connsiteY23" fmla="*/ 1973445 h 3152023"/>
                  <a:gd name="connsiteX24" fmla="*/ 1934266 w 2731269"/>
                  <a:gd name="connsiteY24" fmla="*/ 1965828 h 3152023"/>
                  <a:gd name="connsiteX25" fmla="*/ 1849027 w 2731269"/>
                  <a:gd name="connsiteY25" fmla="*/ 1940438 h 3152023"/>
                  <a:gd name="connsiteX26" fmla="*/ 1767416 w 2731269"/>
                  <a:gd name="connsiteY26" fmla="*/ 1899088 h 3152023"/>
                  <a:gd name="connsiteX27" fmla="*/ 1747103 w 2731269"/>
                  <a:gd name="connsiteY27" fmla="*/ 1900539 h 3152023"/>
                  <a:gd name="connsiteX28" fmla="*/ 1654973 w 2731269"/>
                  <a:gd name="connsiteY28" fmla="*/ 1983239 h 3152023"/>
                  <a:gd name="connsiteX29" fmla="*/ 1482319 w 2731269"/>
                  <a:gd name="connsiteY29" fmla="*/ 2104024 h 3152023"/>
                  <a:gd name="connsiteX30" fmla="*/ 1425372 w 2731269"/>
                  <a:gd name="connsiteY30" fmla="*/ 2142109 h 3152023"/>
                  <a:gd name="connsiteX31" fmla="*/ 1380032 w 2731269"/>
                  <a:gd name="connsiteY31" fmla="*/ 2168588 h 3152023"/>
                  <a:gd name="connsiteX32" fmla="*/ 1265050 w 2731269"/>
                  <a:gd name="connsiteY32" fmla="*/ 2244396 h 3152023"/>
                  <a:gd name="connsiteX33" fmla="*/ 1251993 w 2731269"/>
                  <a:gd name="connsiteY33" fmla="*/ 2253464 h 3152023"/>
                  <a:gd name="connsiteX34" fmla="*/ 1223338 w 2731269"/>
                  <a:gd name="connsiteY34" fmla="*/ 2281030 h 3152023"/>
                  <a:gd name="connsiteX35" fmla="*/ 1177635 w 2731269"/>
                  <a:gd name="connsiteY35" fmla="*/ 2319116 h 3152023"/>
                  <a:gd name="connsiteX36" fmla="*/ 1125767 w 2731269"/>
                  <a:gd name="connsiteY36" fmla="*/ 2327458 h 3152023"/>
                  <a:gd name="connsiteX37" fmla="*/ 1082240 w 2731269"/>
                  <a:gd name="connsiteY37" fmla="*/ 2332174 h 3152023"/>
                  <a:gd name="connsiteX38" fmla="*/ 971249 w 2731269"/>
                  <a:gd name="connsiteY38" fmla="*/ 2360828 h 3152023"/>
                  <a:gd name="connsiteX39" fmla="*/ 934614 w 2731269"/>
                  <a:gd name="connsiteY39" fmla="*/ 2380778 h 3152023"/>
                  <a:gd name="connsiteX40" fmla="*/ 927360 w 2731269"/>
                  <a:gd name="connsiteY40" fmla="*/ 2385131 h 3152023"/>
                  <a:gd name="connsiteX41" fmla="*/ 640812 w 2731269"/>
                  <a:gd name="connsiteY41" fmla="*/ 2467830 h 3152023"/>
                  <a:gd name="connsiteX42" fmla="*/ 566455 w 2731269"/>
                  <a:gd name="connsiteY42" fmla="*/ 2482339 h 3152023"/>
                  <a:gd name="connsiteX43" fmla="*/ 471060 w 2731269"/>
                  <a:gd name="connsiteY43" fmla="*/ 2516797 h 3152023"/>
                  <a:gd name="connsiteX44" fmla="*/ 428985 w 2731269"/>
                  <a:gd name="connsiteY44" fmla="*/ 2531669 h 3152023"/>
                  <a:gd name="connsiteX45" fmla="*/ 370224 w 2731269"/>
                  <a:gd name="connsiteY45" fmla="*/ 2558147 h 3152023"/>
                  <a:gd name="connsiteX46" fmla="*/ 315454 w 2731269"/>
                  <a:gd name="connsiteY46" fmla="*/ 2578459 h 3152023"/>
                  <a:gd name="connsiteX47" fmla="*/ 307474 w 2731269"/>
                  <a:gd name="connsiteY47" fmla="*/ 2588978 h 3152023"/>
                  <a:gd name="connsiteX48" fmla="*/ 313640 w 2731269"/>
                  <a:gd name="connsiteY48" fmla="*/ 2612555 h 3152023"/>
                  <a:gd name="connsiteX49" fmla="*/ 309287 w 2731269"/>
                  <a:gd name="connsiteY49" fmla="*/ 2624162 h 3152023"/>
                  <a:gd name="connsiteX50" fmla="*/ 269026 w 2731269"/>
                  <a:gd name="connsiteY50" fmla="*/ 2679658 h 3152023"/>
                  <a:gd name="connsiteX51" fmla="*/ 280270 w 2731269"/>
                  <a:gd name="connsiteY51" fmla="*/ 2697794 h 3152023"/>
                  <a:gd name="connsiteX52" fmla="*/ 290789 w 2731269"/>
                  <a:gd name="connsiteY52" fmla="*/ 2690540 h 3152023"/>
                  <a:gd name="connsiteX53" fmla="*/ 295867 w 2731269"/>
                  <a:gd name="connsiteY53" fmla="*/ 2688000 h 3152023"/>
                  <a:gd name="connsiteX54" fmla="*/ 303121 w 2731269"/>
                  <a:gd name="connsiteY54" fmla="*/ 2694529 h 3152023"/>
                  <a:gd name="connsiteX55" fmla="*/ 283897 w 2731269"/>
                  <a:gd name="connsiteY55" fmla="*/ 2712665 h 3152023"/>
                  <a:gd name="connsiteX56" fmla="*/ 256331 w 2731269"/>
                  <a:gd name="connsiteY56" fmla="*/ 2687275 h 3152023"/>
                  <a:gd name="connsiteX57" fmla="*/ 253429 w 2731269"/>
                  <a:gd name="connsiteY57" fmla="*/ 2669502 h 3152023"/>
                  <a:gd name="connsiteX58" fmla="*/ 242185 w 2731269"/>
                  <a:gd name="connsiteY58" fmla="*/ 2723909 h 3152023"/>
                  <a:gd name="connsiteX59" fmla="*/ 231303 w 2731269"/>
                  <a:gd name="connsiteY59" fmla="*/ 2739869 h 3152023"/>
                  <a:gd name="connsiteX60" fmla="*/ 219696 w 2731269"/>
                  <a:gd name="connsiteY60" fmla="*/ 2754740 h 3152023"/>
                  <a:gd name="connsiteX61" fmla="*/ 205187 w 2731269"/>
                  <a:gd name="connsiteY61" fmla="*/ 2817854 h 3152023"/>
                  <a:gd name="connsiteX62" fmla="*/ 200472 w 2731269"/>
                  <a:gd name="connsiteY62" fmla="*/ 2824745 h 3152023"/>
                  <a:gd name="connsiteX63" fmla="*/ 212442 w 2731269"/>
                  <a:gd name="connsiteY63" fmla="*/ 2735516 h 3152023"/>
                  <a:gd name="connsiteX64" fmla="*/ 222235 w 2731269"/>
                  <a:gd name="connsiteY64" fmla="*/ 2726086 h 3152023"/>
                  <a:gd name="connsiteX65" fmla="*/ 229852 w 2731269"/>
                  <a:gd name="connsiteY65" fmla="*/ 2711940 h 3152023"/>
                  <a:gd name="connsiteX66" fmla="*/ 237469 w 2731269"/>
                  <a:gd name="connsiteY66" fmla="*/ 2670227 h 3152023"/>
                  <a:gd name="connsiteX67" fmla="*/ 248713 w 2731269"/>
                  <a:gd name="connsiteY67" fmla="*/ 2635043 h 3152023"/>
                  <a:gd name="connsiteX68" fmla="*/ 221147 w 2731269"/>
                  <a:gd name="connsiteY68" fmla="*/ 2661522 h 3152023"/>
                  <a:gd name="connsiteX69" fmla="*/ 212079 w 2731269"/>
                  <a:gd name="connsiteY69" fmla="*/ 2675668 h 3152023"/>
                  <a:gd name="connsiteX70" fmla="*/ 171454 w 2731269"/>
                  <a:gd name="connsiteY70" fmla="*/ 2711577 h 3152023"/>
                  <a:gd name="connsiteX71" fmla="*/ 166739 w 2731269"/>
                  <a:gd name="connsiteY71" fmla="*/ 2718469 h 3152023"/>
                  <a:gd name="connsiteX72" fmla="*/ 129379 w 2731269"/>
                  <a:gd name="connsiteY72" fmla="*/ 2778680 h 3152023"/>
                  <a:gd name="connsiteX73" fmla="*/ 85490 w 2731269"/>
                  <a:gd name="connsiteY73" fmla="*/ 2871899 h 3152023"/>
                  <a:gd name="connsiteX74" fmla="*/ 77148 w 2731269"/>
                  <a:gd name="connsiteY74" fmla="*/ 2905994 h 3152023"/>
                  <a:gd name="connsiteX75" fmla="*/ 41964 w 2731269"/>
                  <a:gd name="connsiteY75" fmla="*/ 2925218 h 3152023"/>
                  <a:gd name="connsiteX76" fmla="*/ 30357 w 2731269"/>
                  <a:gd name="connsiteY76" fmla="*/ 2917601 h 3152023"/>
                  <a:gd name="connsiteX77" fmla="*/ 16936 w 2731269"/>
                  <a:gd name="connsiteY77" fmla="*/ 2876251 h 3152023"/>
                  <a:gd name="connsiteX78" fmla="*/ 6780 w 2731269"/>
                  <a:gd name="connsiteY78" fmla="*/ 2696343 h 3152023"/>
                  <a:gd name="connsiteX79" fmla="*/ 47767 w 2731269"/>
                  <a:gd name="connsiteY79" fmla="*/ 2602399 h 3152023"/>
                  <a:gd name="connsiteX80" fmla="*/ 72795 w 2731269"/>
                  <a:gd name="connsiteY80" fmla="*/ 2500112 h 3152023"/>
                  <a:gd name="connsiteX81" fmla="*/ 80049 w 2731269"/>
                  <a:gd name="connsiteY81" fmla="*/ 2402541 h 3152023"/>
                  <a:gd name="connsiteX82" fmla="*/ 93107 w 2731269"/>
                  <a:gd name="connsiteY82" fmla="*/ 2383317 h 3152023"/>
                  <a:gd name="connsiteX83" fmla="*/ 133732 w 2731269"/>
                  <a:gd name="connsiteY83" fmla="*/ 2355750 h 3152023"/>
                  <a:gd name="connsiteX84" fmla="*/ 142074 w 2731269"/>
                  <a:gd name="connsiteY84" fmla="*/ 2352123 h 3152023"/>
                  <a:gd name="connsiteX85" fmla="*/ 197933 w 2731269"/>
                  <a:gd name="connsiteY85" fmla="*/ 2363730 h 3152023"/>
                  <a:gd name="connsiteX86" fmla="*/ 219333 w 2731269"/>
                  <a:gd name="connsiteY86" fmla="*/ 2371710 h 3152023"/>
                  <a:gd name="connsiteX87" fmla="*/ 269388 w 2731269"/>
                  <a:gd name="connsiteY87" fmla="*/ 2391659 h 3152023"/>
                  <a:gd name="connsiteX88" fmla="*/ 351725 w 2731269"/>
                  <a:gd name="connsiteY88" fmla="*/ 2384768 h 3152023"/>
                  <a:gd name="connsiteX89" fmla="*/ 454012 w 2731269"/>
                  <a:gd name="connsiteY89" fmla="*/ 2345232 h 3152023"/>
                  <a:gd name="connsiteX90" fmla="*/ 586767 w 2731269"/>
                  <a:gd name="connsiteY90" fmla="*/ 2277766 h 3152023"/>
                  <a:gd name="connsiteX91" fmla="*/ 681799 w 2731269"/>
                  <a:gd name="connsiteY91" fmla="*/ 2235691 h 3152023"/>
                  <a:gd name="connsiteX92" fmla="*/ 706101 w 2731269"/>
                  <a:gd name="connsiteY92" fmla="*/ 2220094 h 3152023"/>
                  <a:gd name="connsiteX93" fmla="*/ 773567 w 2731269"/>
                  <a:gd name="connsiteY93" fmla="*/ 2171489 h 3152023"/>
                  <a:gd name="connsiteX94" fmla="*/ 834141 w 2731269"/>
                  <a:gd name="connsiteY94" fmla="*/ 2142472 h 3152023"/>
                  <a:gd name="connsiteX95" fmla="*/ 879118 w 2731269"/>
                  <a:gd name="connsiteY95" fmla="*/ 2134855 h 3152023"/>
                  <a:gd name="connsiteX96" fmla="*/ 894715 w 2731269"/>
                  <a:gd name="connsiteY96" fmla="*/ 2132316 h 3152023"/>
                  <a:gd name="connsiteX97" fmla="*/ 1038351 w 2731269"/>
                  <a:gd name="connsiteY97" fmla="*/ 2088790 h 3152023"/>
                  <a:gd name="connsiteX98" fmla="*/ 1113797 w 2731269"/>
                  <a:gd name="connsiteY98" fmla="*/ 2040548 h 3152023"/>
                  <a:gd name="connsiteX99" fmla="*/ 1244738 w 2731269"/>
                  <a:gd name="connsiteY99" fmla="*/ 1851209 h 3152023"/>
                  <a:gd name="connsiteX100" fmla="*/ 1326713 w 2731269"/>
                  <a:gd name="connsiteY100" fmla="*/ 1749285 h 3152023"/>
                  <a:gd name="connsiteX101" fmla="*/ 1436979 w 2731269"/>
                  <a:gd name="connsiteY101" fmla="*/ 1660782 h 3152023"/>
                  <a:gd name="connsiteX102" fmla="*/ 1449312 w 2731269"/>
                  <a:gd name="connsiteY102" fmla="*/ 1644822 h 3152023"/>
                  <a:gd name="connsiteX103" fmla="*/ 1467085 w 2731269"/>
                  <a:gd name="connsiteY103" fmla="*/ 1606011 h 3152023"/>
                  <a:gd name="connsiteX104" fmla="*/ 1471437 w 2731269"/>
                  <a:gd name="connsiteY104" fmla="*/ 1569014 h 3152023"/>
                  <a:gd name="connsiteX105" fmla="*/ 1476515 w 2731269"/>
                  <a:gd name="connsiteY105" fmla="*/ 1533105 h 3152023"/>
                  <a:gd name="connsiteX106" fmla="*/ 1533825 w 2731269"/>
                  <a:gd name="connsiteY106" fmla="*/ 1408330 h 3152023"/>
                  <a:gd name="connsiteX107" fmla="*/ 1639013 w 2731269"/>
                  <a:gd name="connsiteY107" fmla="*/ 1296613 h 3152023"/>
                  <a:gd name="connsiteX108" fmla="*/ 1655336 w 2731269"/>
                  <a:gd name="connsiteY108" fmla="*/ 1272310 h 3152023"/>
                  <a:gd name="connsiteX109" fmla="*/ 1677099 w 2731269"/>
                  <a:gd name="connsiteY109" fmla="*/ 1209923 h 3152023"/>
                  <a:gd name="connsiteX110" fmla="*/ 1681814 w 2731269"/>
                  <a:gd name="connsiteY110" fmla="*/ 1113440 h 3152023"/>
                  <a:gd name="connsiteX111" fmla="*/ 1675648 w 2731269"/>
                  <a:gd name="connsiteY111" fmla="*/ 1066649 h 3152023"/>
                  <a:gd name="connsiteX112" fmla="*/ 1672021 w 2731269"/>
                  <a:gd name="connsiteY112" fmla="*/ 1052866 h 3152023"/>
                  <a:gd name="connsiteX113" fmla="*/ 1646993 w 2731269"/>
                  <a:gd name="connsiteY113" fmla="*/ 987214 h 3152023"/>
                  <a:gd name="connsiteX114" fmla="*/ 1593311 w 2731269"/>
                  <a:gd name="connsiteY114" fmla="*/ 804404 h 3152023"/>
                  <a:gd name="connsiteX115" fmla="*/ 1584243 w 2731269"/>
                  <a:gd name="connsiteY115" fmla="*/ 796061 h 3152023"/>
                  <a:gd name="connsiteX116" fmla="*/ 1516414 w 2731269"/>
                  <a:gd name="connsiteY116" fmla="*/ 787356 h 3152023"/>
                  <a:gd name="connsiteX117" fmla="*/ 1418843 w 2731269"/>
                  <a:gd name="connsiteY117" fmla="*/ 772847 h 3152023"/>
                  <a:gd name="connsiteX118" fmla="*/ 1383659 w 2731269"/>
                  <a:gd name="connsiteY118" fmla="*/ 771033 h 3152023"/>
                  <a:gd name="connsiteX119" fmla="*/ 1264325 w 2731269"/>
                  <a:gd name="connsiteY119" fmla="*/ 781552 h 3152023"/>
                  <a:gd name="connsiteX120" fmla="*/ 1223338 w 2731269"/>
                  <a:gd name="connsiteY120" fmla="*/ 833058 h 3152023"/>
                  <a:gd name="connsiteX121" fmla="*/ 1238209 w 2731269"/>
                  <a:gd name="connsiteY121" fmla="*/ 944413 h 3152023"/>
                  <a:gd name="connsiteX122" fmla="*/ 1279922 w 2731269"/>
                  <a:gd name="connsiteY122" fmla="*/ 1075717 h 3152023"/>
                  <a:gd name="connsiteX123" fmla="*/ 1298783 w 2731269"/>
                  <a:gd name="connsiteY123" fmla="*/ 1114165 h 3152023"/>
                  <a:gd name="connsiteX124" fmla="*/ 1332516 w 2731269"/>
                  <a:gd name="connsiteY124" fmla="*/ 1221530 h 3152023"/>
                  <a:gd name="connsiteX125" fmla="*/ 1346662 w 2731269"/>
                  <a:gd name="connsiteY125" fmla="*/ 1254537 h 3152023"/>
                  <a:gd name="connsiteX126" fmla="*/ 1361171 w 2731269"/>
                  <a:gd name="connsiteY126" fmla="*/ 1297701 h 3152023"/>
                  <a:gd name="connsiteX127" fmla="*/ 1366974 w 2731269"/>
                  <a:gd name="connsiteY127" fmla="*/ 1359726 h 3152023"/>
                  <a:gd name="connsiteX128" fmla="*/ 1366249 w 2731269"/>
                  <a:gd name="connsiteY128" fmla="*/ 1368068 h 3152023"/>
                  <a:gd name="connsiteX129" fmla="*/ 1381483 w 2731269"/>
                  <a:gd name="connsiteY129" fmla="*/ 1440974 h 3152023"/>
                  <a:gd name="connsiteX130" fmla="*/ 1391639 w 2731269"/>
                  <a:gd name="connsiteY130" fmla="*/ 1454758 h 3152023"/>
                  <a:gd name="connsiteX131" fmla="*/ 1391277 w 2731269"/>
                  <a:gd name="connsiteY131" fmla="*/ 1470355 h 3152023"/>
                  <a:gd name="connsiteX132" fmla="*/ 1374954 w 2731269"/>
                  <a:gd name="connsiteY132" fmla="*/ 1474345 h 3152023"/>
                  <a:gd name="connsiteX133" fmla="*/ 1335418 w 2731269"/>
                  <a:gd name="connsiteY133" fmla="*/ 1450042 h 3152023"/>
                  <a:gd name="connsiteX134" fmla="*/ 1331791 w 2731269"/>
                  <a:gd name="connsiteY134" fmla="*/ 1472531 h 3152023"/>
                  <a:gd name="connsiteX135" fmla="*/ 1324899 w 2731269"/>
                  <a:gd name="connsiteY135" fmla="*/ 1488853 h 3152023"/>
                  <a:gd name="connsiteX136" fmla="*/ 1298421 w 2731269"/>
                  <a:gd name="connsiteY136" fmla="*/ 1487765 h 3152023"/>
                  <a:gd name="connsiteX137" fmla="*/ 1287539 w 2731269"/>
                  <a:gd name="connsiteY137" fmla="*/ 1487765 h 3152023"/>
                  <a:gd name="connsiteX138" fmla="*/ 1269766 w 2731269"/>
                  <a:gd name="connsiteY138" fmla="*/ 1493569 h 3152023"/>
                  <a:gd name="connsiteX139" fmla="*/ 1255257 w 2731269"/>
                  <a:gd name="connsiteY139" fmla="*/ 1472531 h 3152023"/>
                  <a:gd name="connsiteX140" fmla="*/ 1244738 w 2731269"/>
                  <a:gd name="connsiteY140" fmla="*/ 1467453 h 3152023"/>
                  <a:gd name="connsiteX141" fmla="*/ 1228416 w 2731269"/>
                  <a:gd name="connsiteY141" fmla="*/ 1463826 h 3152023"/>
                  <a:gd name="connsiteX142" fmla="*/ 1225877 w 2731269"/>
                  <a:gd name="connsiteY142" fmla="*/ 1431544 h 3152023"/>
                  <a:gd name="connsiteX143" fmla="*/ 1231680 w 2731269"/>
                  <a:gd name="connsiteY143" fmla="*/ 1413771 h 3152023"/>
                  <a:gd name="connsiteX144" fmla="*/ 1228053 w 2731269"/>
                  <a:gd name="connsiteY144" fmla="*/ 1412682 h 3152023"/>
                  <a:gd name="connsiteX145" fmla="*/ 1194683 w 2731269"/>
                  <a:gd name="connsiteY145" fmla="*/ 1401438 h 3152023"/>
                  <a:gd name="connsiteX146" fmla="*/ 1190331 w 2731269"/>
                  <a:gd name="connsiteY146" fmla="*/ 1330345 h 3152023"/>
                  <a:gd name="connsiteX147" fmla="*/ 1211731 w 2731269"/>
                  <a:gd name="connsiteY147" fmla="*/ 1250185 h 3152023"/>
                  <a:gd name="connsiteX148" fmla="*/ 1207378 w 2731269"/>
                  <a:gd name="connsiteY148" fmla="*/ 1192875 h 3152023"/>
                  <a:gd name="connsiteX149" fmla="*/ 1104729 w 2731269"/>
                  <a:gd name="connsiteY149" fmla="*/ 985763 h 3152023"/>
                  <a:gd name="connsiteX150" fmla="*/ 1039077 w 2731269"/>
                  <a:gd name="connsiteY150" fmla="*/ 781552 h 3152023"/>
                  <a:gd name="connsiteX151" fmla="*/ 1026019 w 2731269"/>
                  <a:gd name="connsiteY151" fmla="*/ 734762 h 3152023"/>
                  <a:gd name="connsiteX152" fmla="*/ 1032911 w 2731269"/>
                  <a:gd name="connsiteY152" fmla="*/ 715175 h 3152023"/>
                  <a:gd name="connsiteX153" fmla="*/ 1190693 w 2731269"/>
                  <a:gd name="connsiteY153" fmla="*/ 611437 h 3152023"/>
                  <a:gd name="connsiteX154" fmla="*/ 1316194 w 2731269"/>
                  <a:gd name="connsiteY154" fmla="*/ 570450 h 3152023"/>
                  <a:gd name="connsiteX155" fmla="*/ 1387649 w 2731269"/>
                  <a:gd name="connsiteY155" fmla="*/ 562833 h 3152023"/>
                  <a:gd name="connsiteX156" fmla="*/ 1474702 w 2731269"/>
                  <a:gd name="connsiteY156" fmla="*/ 564284 h 3152023"/>
                  <a:gd name="connsiteX157" fmla="*/ 1518591 w 2731269"/>
                  <a:gd name="connsiteY157" fmla="*/ 550501 h 3152023"/>
                  <a:gd name="connsiteX158" fmla="*/ 1530198 w 2731269"/>
                  <a:gd name="connsiteY158" fmla="*/ 543609 h 3152023"/>
                  <a:gd name="connsiteX159" fmla="*/ 1632122 w 2731269"/>
                  <a:gd name="connsiteY159" fmla="*/ 519670 h 3152023"/>
                  <a:gd name="connsiteX160" fmla="*/ 1650620 w 2731269"/>
                  <a:gd name="connsiteY160" fmla="*/ 515317 h 3152023"/>
                  <a:gd name="connsiteX161" fmla="*/ 1683990 w 2731269"/>
                  <a:gd name="connsiteY161" fmla="*/ 497181 h 3152023"/>
                  <a:gd name="connsiteX162" fmla="*/ 1715910 w 2731269"/>
                  <a:gd name="connsiteY162" fmla="*/ 487388 h 3152023"/>
                  <a:gd name="connsiteX163" fmla="*/ 1756897 w 2731269"/>
                  <a:gd name="connsiteY163" fmla="*/ 466713 h 3152023"/>
                  <a:gd name="connsiteX164" fmla="*/ 1771043 w 2731269"/>
                  <a:gd name="connsiteY164" fmla="*/ 461997 h 3152023"/>
                  <a:gd name="connsiteX165" fmla="*/ 1799698 w 2731269"/>
                  <a:gd name="connsiteY165" fmla="*/ 456194 h 3152023"/>
                  <a:gd name="connsiteX166" fmla="*/ 1814206 w 2731269"/>
                  <a:gd name="connsiteY166" fmla="*/ 381111 h 3152023"/>
                  <a:gd name="connsiteX167" fmla="*/ 1789904 w 2731269"/>
                  <a:gd name="connsiteY167" fmla="*/ 364063 h 3152023"/>
                  <a:gd name="connsiteX168" fmla="*/ 1772494 w 2731269"/>
                  <a:gd name="connsiteY168" fmla="*/ 315822 h 3152023"/>
                  <a:gd name="connsiteX169" fmla="*/ 1762700 w 2731269"/>
                  <a:gd name="connsiteY169" fmla="*/ 291520 h 3152023"/>
                  <a:gd name="connsiteX170" fmla="*/ 1741663 w 2731269"/>
                  <a:gd name="connsiteY170" fmla="*/ 193948 h 3152023"/>
                  <a:gd name="connsiteX171" fmla="*/ 1723164 w 2731269"/>
                  <a:gd name="connsiteY171" fmla="*/ 191409 h 3152023"/>
                  <a:gd name="connsiteX172" fmla="*/ 1681451 w 2731269"/>
                  <a:gd name="connsiteY172" fmla="*/ 161667 h 3152023"/>
                  <a:gd name="connsiteX173" fmla="*/ 1693058 w 2731269"/>
                  <a:gd name="connsiteY173" fmla="*/ 62282 h 3152023"/>
                  <a:gd name="connsiteX174" fmla="*/ 1760887 w 2731269"/>
                  <a:gd name="connsiteY174" fmla="*/ 4247 h 3152023"/>
                  <a:gd name="connsiteX175" fmla="*/ 1796796 w 2731269"/>
                  <a:gd name="connsiteY175" fmla="*/ 6786 h 3152023"/>
                  <a:gd name="connsiteX176" fmla="*/ 1819647 w 2731269"/>
                  <a:gd name="connsiteY176" fmla="*/ 24196 h 3152023"/>
                  <a:gd name="connsiteX177" fmla="*/ 1844312 w 2731269"/>
                  <a:gd name="connsiteY177" fmla="*/ 23834 h 3152023"/>
                  <a:gd name="connsiteX178" fmla="*/ 1872604 w 2731269"/>
                  <a:gd name="connsiteY178" fmla="*/ 12227 h 3152023"/>
                  <a:gd name="connsiteX179" fmla="*/ 1983958 w 2731269"/>
                  <a:gd name="connsiteY179" fmla="*/ 12589 h 3152023"/>
                  <a:gd name="connsiteX180" fmla="*/ 2010800 w 2731269"/>
                  <a:gd name="connsiteY180" fmla="*/ 17305 h 3152023"/>
                  <a:gd name="connsiteX181" fmla="*/ 2038366 w 2731269"/>
                  <a:gd name="connsiteY181" fmla="*/ 30725 h 3152023"/>
                  <a:gd name="connsiteX182" fmla="*/ 2051787 w 2731269"/>
                  <a:gd name="connsiteY182" fmla="*/ 44508 h 3152023"/>
                  <a:gd name="connsiteX183" fmla="*/ 2160240 w 2731269"/>
                  <a:gd name="connsiteY183" fmla="*/ 146432 h 3152023"/>
                  <a:gd name="connsiteX184" fmla="*/ 2162416 w 2731269"/>
                  <a:gd name="connsiteY184" fmla="*/ 187420 h 3152023"/>
                  <a:gd name="connsiteX185" fmla="*/ 2154799 w 2731269"/>
                  <a:gd name="connsiteY185" fmla="*/ 260689 h 3152023"/>
                  <a:gd name="connsiteX186" fmla="*/ 2150084 w 2731269"/>
                  <a:gd name="connsiteY186" fmla="*/ 290794 h 3152023"/>
                  <a:gd name="connsiteX187" fmla="*/ 2174386 w 2731269"/>
                  <a:gd name="connsiteY187" fmla="*/ 337222 h 3152023"/>
                  <a:gd name="connsiteX188" fmla="*/ 2157338 w 2731269"/>
                  <a:gd name="connsiteY188" fmla="*/ 358985 h 3152023"/>
                  <a:gd name="connsiteX189" fmla="*/ 2153348 w 2731269"/>
                  <a:gd name="connsiteY189" fmla="*/ 385827 h 3152023"/>
                  <a:gd name="connsiteX190" fmla="*/ 2148995 w 2731269"/>
                  <a:gd name="connsiteY190" fmla="*/ 393806 h 3152023"/>
                  <a:gd name="connsiteX191" fmla="*/ 2138114 w 2731269"/>
                  <a:gd name="connsiteY191" fmla="*/ 401423 h 3152023"/>
                  <a:gd name="connsiteX192" fmla="*/ 2148270 w 2731269"/>
                  <a:gd name="connsiteY192" fmla="*/ 413393 h 3152023"/>
                  <a:gd name="connsiteX193" fmla="*/ 2138114 w 2731269"/>
                  <a:gd name="connsiteY193" fmla="*/ 469977 h 3152023"/>
                  <a:gd name="connsiteX194" fmla="*/ 2075001 w 2731269"/>
                  <a:gd name="connsiteY194" fmla="*/ 496456 h 3152023"/>
                  <a:gd name="connsiteX195" fmla="*/ 2179464 w 2731269"/>
                  <a:gd name="connsiteY195" fmla="*/ 522209 h 3152023"/>
                  <a:gd name="connsiteX196" fmla="*/ 2211746 w 2731269"/>
                  <a:gd name="connsiteY196" fmla="*/ 536717 h 3152023"/>
                  <a:gd name="connsiteX197" fmla="*/ 2267967 w 2731269"/>
                  <a:gd name="connsiteY197" fmla="*/ 615065 h 3152023"/>
                  <a:gd name="connsiteX198" fmla="*/ 2279574 w 2731269"/>
                  <a:gd name="connsiteY198" fmla="*/ 650611 h 3152023"/>
                  <a:gd name="connsiteX199" fmla="*/ 2292269 w 2731269"/>
                  <a:gd name="connsiteY199" fmla="*/ 686157 h 3152023"/>
                  <a:gd name="connsiteX200" fmla="*/ 2308954 w 2731269"/>
                  <a:gd name="connsiteY200" fmla="*/ 729321 h 3152023"/>
                  <a:gd name="connsiteX201" fmla="*/ 2304602 w 2731269"/>
                  <a:gd name="connsiteY201" fmla="*/ 761240 h 3152023"/>
                  <a:gd name="connsiteX202" fmla="*/ 2303513 w 2731269"/>
                  <a:gd name="connsiteY202" fmla="*/ 775386 h 3152023"/>
                  <a:gd name="connsiteX203" fmla="*/ 2338334 w 2731269"/>
                  <a:gd name="connsiteY203" fmla="*/ 866428 h 3152023"/>
                  <a:gd name="connsiteX204" fmla="*/ 2404712 w 2731269"/>
                  <a:gd name="connsiteY204" fmla="*/ 994468 h 3152023"/>
                  <a:gd name="connsiteX205" fmla="*/ 2415956 w 2731269"/>
                  <a:gd name="connsiteY205" fmla="*/ 998095 h 3152023"/>
                  <a:gd name="connsiteX206" fmla="*/ 2425750 w 2731269"/>
                  <a:gd name="connsiteY206" fmla="*/ 989027 h 3152023"/>
                  <a:gd name="connsiteX207" fmla="*/ 2503734 w 2731269"/>
                  <a:gd name="connsiteY207" fmla="*/ 859537 h 3152023"/>
                  <a:gd name="connsiteX208" fmla="*/ 2531301 w 2731269"/>
                  <a:gd name="connsiteY208" fmla="*/ 738026 h 3152023"/>
                  <a:gd name="connsiteX209" fmla="*/ 2532751 w 2731269"/>
                  <a:gd name="connsiteY209" fmla="*/ 687971 h 3152023"/>
                  <a:gd name="connsiteX210" fmla="*/ 2537467 w 2731269"/>
                  <a:gd name="connsiteY210" fmla="*/ 678540 h 3152023"/>
                  <a:gd name="connsiteX211" fmla="*/ 2586797 w 2731269"/>
                  <a:gd name="connsiteY211" fmla="*/ 626672 h 3152023"/>
                  <a:gd name="connsiteX212" fmla="*/ 2603844 w 2731269"/>
                  <a:gd name="connsiteY212" fmla="*/ 625583 h 3152023"/>
                  <a:gd name="connsiteX213" fmla="*/ 2622343 w 2731269"/>
                  <a:gd name="connsiteY213" fmla="*/ 625221 h 3152023"/>
                  <a:gd name="connsiteX214" fmla="*/ 2655350 w 2731269"/>
                  <a:gd name="connsiteY214" fmla="*/ 602369 h 3152023"/>
                  <a:gd name="connsiteX215" fmla="*/ 2692710 w 2731269"/>
                  <a:gd name="connsiteY215" fmla="*/ 613614 h 3152023"/>
                  <a:gd name="connsiteX216" fmla="*/ 2690897 w 2731269"/>
                  <a:gd name="connsiteY216" fmla="*/ 634289 h 3152023"/>
                  <a:gd name="connsiteX217" fmla="*/ 2693073 w 2731269"/>
                  <a:gd name="connsiteY217" fmla="*/ 643357 h 3152023"/>
                  <a:gd name="connsiteX218" fmla="*/ 2706494 w 2731269"/>
                  <a:gd name="connsiteY218" fmla="*/ 651699 h 3152023"/>
                  <a:gd name="connsiteX219" fmla="*/ 2713748 w 2731269"/>
                  <a:gd name="connsiteY219" fmla="*/ 672737 h 3152023"/>
                  <a:gd name="connsiteX220" fmla="*/ 2716650 w 2731269"/>
                  <a:gd name="connsiteY220" fmla="*/ 685069 h 3152023"/>
                  <a:gd name="connsiteX221" fmla="*/ 2724267 w 2731269"/>
                  <a:gd name="connsiteY221" fmla="*/ 704293 h 3152023"/>
                  <a:gd name="connsiteX222" fmla="*/ 2734060 w 2731269"/>
                  <a:gd name="connsiteY222" fmla="*/ 735487 h 3152023"/>
                  <a:gd name="connsiteX223" fmla="*/ 2734060 w 2731269"/>
                  <a:gd name="connsiteY223" fmla="*/ 740565 h 3152023"/>
                  <a:gd name="connsiteX224" fmla="*/ 2712297 w 2731269"/>
                  <a:gd name="connsiteY224" fmla="*/ 779376 h 3152023"/>
                  <a:gd name="connsiteX225" fmla="*/ 2690897 w 2731269"/>
                  <a:gd name="connsiteY225" fmla="*/ 802953 h 3152023"/>
                  <a:gd name="connsiteX226" fmla="*/ 2662967 w 2731269"/>
                  <a:gd name="connsiteY226" fmla="*/ 822539 h 3152023"/>
                  <a:gd name="connsiteX227" fmla="*/ 2633950 w 2731269"/>
                  <a:gd name="connsiteY227" fmla="*/ 849018 h 3152023"/>
                  <a:gd name="connsiteX228" fmla="*/ 2602756 w 2731269"/>
                  <a:gd name="connsiteY228" fmla="*/ 938972 h 3152023"/>
                  <a:gd name="connsiteX229" fmla="*/ 2582444 w 2731269"/>
                  <a:gd name="connsiteY229" fmla="*/ 1036181 h 3152023"/>
                  <a:gd name="connsiteX230" fmla="*/ 2497568 w 2731269"/>
                  <a:gd name="connsiteY230" fmla="*/ 1185621 h 3152023"/>
                  <a:gd name="connsiteX231" fmla="*/ 2451865 w 2731269"/>
                  <a:gd name="connsiteY231" fmla="*/ 1241479 h 3152023"/>
                  <a:gd name="connsiteX232" fmla="*/ 2406888 w 2731269"/>
                  <a:gd name="connsiteY232" fmla="*/ 1251998 h 3152023"/>
                  <a:gd name="connsiteX233" fmla="*/ 2343050 w 2731269"/>
                  <a:gd name="connsiteY233" fmla="*/ 1226971 h 3152023"/>
                  <a:gd name="connsiteX234" fmla="*/ 2314758 w 2731269"/>
                  <a:gd name="connsiteY234" fmla="*/ 1199041 h 3152023"/>
                  <a:gd name="connsiteX235" fmla="*/ 2197600 w 2731269"/>
                  <a:gd name="connsiteY235" fmla="*/ 1009339 h 3152023"/>
                  <a:gd name="connsiteX236" fmla="*/ 2182366 w 2731269"/>
                  <a:gd name="connsiteY236" fmla="*/ 1010065 h 3152023"/>
                  <a:gd name="connsiteX237" fmla="*/ 2152260 w 2731269"/>
                  <a:gd name="connsiteY237" fmla="*/ 1058669 h 3152023"/>
                  <a:gd name="connsiteX238" fmla="*/ 2144280 w 2731269"/>
                  <a:gd name="connsiteY238" fmla="*/ 1081520 h 3152023"/>
                  <a:gd name="connsiteX239" fmla="*/ 2109822 w 2731269"/>
                  <a:gd name="connsiteY239" fmla="*/ 1210285 h 3152023"/>
                  <a:gd name="connsiteX240" fmla="*/ 2079353 w 2731269"/>
                  <a:gd name="connsiteY240" fmla="*/ 1259978 h 3152023"/>
                  <a:gd name="connsiteX241" fmla="*/ 2048885 w 2731269"/>
                  <a:gd name="connsiteY241" fmla="*/ 1330345 h 3152023"/>
                  <a:gd name="connsiteX242" fmla="*/ 2034376 w 2731269"/>
                  <a:gd name="connsiteY242" fmla="*/ 1435896 h 3152023"/>
                  <a:gd name="connsiteX243" fmla="*/ 2025308 w 2731269"/>
                  <a:gd name="connsiteY243" fmla="*/ 1455846 h 3152023"/>
                  <a:gd name="connsiteX244" fmla="*/ 2017329 w 2731269"/>
                  <a:gd name="connsiteY244" fmla="*/ 1477609 h 3152023"/>
                  <a:gd name="connsiteX245" fmla="*/ 2000281 w 2731269"/>
                  <a:gd name="connsiteY245" fmla="*/ 1514606 h 3152023"/>
                  <a:gd name="connsiteX246" fmla="*/ 1987948 w 2731269"/>
                  <a:gd name="connsiteY246" fmla="*/ 1531291 h 3152023"/>
                  <a:gd name="connsiteX247" fmla="*/ 1994840 w 2731269"/>
                  <a:gd name="connsiteY247" fmla="*/ 1548339 h 3152023"/>
                  <a:gd name="connsiteX248" fmla="*/ 2098577 w 2731269"/>
                  <a:gd name="connsiteY248" fmla="*/ 1604198 h 3152023"/>
                  <a:gd name="connsiteX249" fmla="*/ 2209569 w 2731269"/>
                  <a:gd name="connsiteY249" fmla="*/ 1663321 h 3152023"/>
                  <a:gd name="connsiteX250" fmla="*/ 2395644 w 2731269"/>
                  <a:gd name="connsiteY250" fmla="*/ 1763794 h 3152023"/>
                  <a:gd name="connsiteX251" fmla="*/ 2505910 w 2731269"/>
                  <a:gd name="connsiteY251" fmla="*/ 1839239 h 3152023"/>
                  <a:gd name="connsiteX252" fmla="*/ 2552701 w 2731269"/>
                  <a:gd name="connsiteY252" fmla="*/ 1887481 h 3152023"/>
                  <a:gd name="connsiteX253" fmla="*/ 2604933 w 2731269"/>
                  <a:gd name="connsiteY253" fmla="*/ 1961113 h 3152023"/>
                  <a:gd name="connsiteX254" fmla="*/ 2600943 w 2731269"/>
                  <a:gd name="connsiteY254" fmla="*/ 2035833 h 3152023"/>
                  <a:gd name="connsiteX255" fmla="*/ 2552701 w 2731269"/>
                  <a:gd name="connsiteY255" fmla="*/ 2148638 h 3152023"/>
                  <a:gd name="connsiteX256" fmla="*/ 2525497 w 2731269"/>
                  <a:gd name="connsiteY256" fmla="*/ 2216829 h 3152023"/>
                  <a:gd name="connsiteX257" fmla="*/ 2522595 w 2731269"/>
                  <a:gd name="connsiteY257" fmla="*/ 2236779 h 3152023"/>
                  <a:gd name="connsiteX258" fmla="*/ 2520056 w 2731269"/>
                  <a:gd name="connsiteY258" fmla="*/ 2264345 h 3152023"/>
                  <a:gd name="connsiteX259" fmla="*/ 2485235 w 2731269"/>
                  <a:gd name="connsiteY259" fmla="*/ 2358289 h 3152023"/>
                  <a:gd name="connsiteX260" fmla="*/ 2467462 w 2731269"/>
                  <a:gd name="connsiteY260" fmla="*/ 2415599 h 3152023"/>
                  <a:gd name="connsiteX261" fmla="*/ 2462747 w 2731269"/>
                  <a:gd name="connsiteY261" fmla="*/ 2429382 h 3152023"/>
                  <a:gd name="connsiteX262" fmla="*/ 2394918 w 2731269"/>
                  <a:gd name="connsiteY262" fmla="*/ 2602399 h 3152023"/>
                  <a:gd name="connsiteX263" fmla="*/ 2366989 w 2731269"/>
                  <a:gd name="connsiteY263" fmla="*/ 2686187 h 3152023"/>
                  <a:gd name="connsiteX264" fmla="*/ 2343050 w 2731269"/>
                  <a:gd name="connsiteY264" fmla="*/ 2810962 h 3152023"/>
                  <a:gd name="connsiteX265" fmla="*/ 2348491 w 2731269"/>
                  <a:gd name="connsiteY265" fmla="*/ 2831637 h 3152023"/>
                  <a:gd name="connsiteX266" fmla="*/ 2380410 w 2731269"/>
                  <a:gd name="connsiteY266" fmla="*/ 2866821 h 3152023"/>
                  <a:gd name="connsiteX267" fmla="*/ 2394193 w 2731269"/>
                  <a:gd name="connsiteY267" fmla="*/ 2900916 h 3152023"/>
                  <a:gd name="connsiteX268" fmla="*/ 2396732 w 2731269"/>
                  <a:gd name="connsiteY268" fmla="*/ 2925218 h 3152023"/>
                  <a:gd name="connsiteX269" fmla="*/ 2412329 w 2731269"/>
                  <a:gd name="connsiteY269" fmla="*/ 2947344 h 3152023"/>
                  <a:gd name="connsiteX270" fmla="*/ 2422122 w 2731269"/>
                  <a:gd name="connsiteY270" fmla="*/ 2960402 h 3152023"/>
                  <a:gd name="connsiteX271" fmla="*/ 2439533 w 2731269"/>
                  <a:gd name="connsiteY271" fmla="*/ 2980714 h 3152023"/>
                  <a:gd name="connsiteX272" fmla="*/ 2466374 w 2731269"/>
                  <a:gd name="connsiteY272" fmla="*/ 3005016 h 3152023"/>
                  <a:gd name="connsiteX273" fmla="*/ 2520419 w 2731269"/>
                  <a:gd name="connsiteY273" fmla="*/ 3044553 h 3152023"/>
                  <a:gd name="connsiteX274" fmla="*/ 2571200 w 2731269"/>
                  <a:gd name="connsiteY274" fmla="*/ 3052895 h 3152023"/>
                  <a:gd name="connsiteX275" fmla="*/ 2606383 w 2731269"/>
                  <a:gd name="connsiteY275" fmla="*/ 3104039 h 3152023"/>
                  <a:gd name="connsiteX276" fmla="*/ 2575190 w 2731269"/>
                  <a:gd name="connsiteY276" fmla="*/ 3150104 h 3152023"/>
                  <a:gd name="connsiteX277" fmla="*/ 2545084 w 2731269"/>
                  <a:gd name="connsiteY277" fmla="*/ 3152643 h 3152023"/>
                  <a:gd name="connsiteX278" fmla="*/ 2491402 w 2731269"/>
                  <a:gd name="connsiteY278" fmla="*/ 3155182 h 3152023"/>
                  <a:gd name="connsiteX279" fmla="*/ 2470727 w 2731269"/>
                  <a:gd name="connsiteY279" fmla="*/ 3153005 h 31520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</a:cxnLst>
                <a:rect l="l" t="t" r="r" b="b"/>
                <a:pathLst>
                  <a:path w="2731269" h="3152023">
                    <a:moveTo>
                      <a:pt x="2470727" y="3153005"/>
                    </a:moveTo>
                    <a:cubicBezTo>
                      <a:pt x="2467825" y="3148653"/>
                      <a:pt x="2463110" y="3149015"/>
                      <a:pt x="2458757" y="3148290"/>
                    </a:cubicBezTo>
                    <a:cubicBezTo>
                      <a:pt x="2435906" y="3143575"/>
                      <a:pt x="2412692" y="3139585"/>
                      <a:pt x="2389478" y="3134870"/>
                    </a:cubicBezTo>
                    <a:cubicBezTo>
                      <a:pt x="2356833" y="3128340"/>
                      <a:pt x="2326727" y="3114920"/>
                      <a:pt x="2298073" y="3097872"/>
                    </a:cubicBezTo>
                    <a:cubicBezTo>
                      <a:pt x="2292269" y="3094245"/>
                      <a:pt x="2286466" y="3090618"/>
                      <a:pt x="2280300" y="3087353"/>
                    </a:cubicBezTo>
                    <a:cubicBezTo>
                      <a:pt x="2235685" y="3063414"/>
                      <a:pt x="2189620" y="3043827"/>
                      <a:pt x="2140290" y="3031857"/>
                    </a:cubicBezTo>
                    <a:cubicBezTo>
                      <a:pt x="2106920" y="3023878"/>
                      <a:pt x="2088784" y="2997399"/>
                      <a:pt x="2095313" y="2963666"/>
                    </a:cubicBezTo>
                    <a:cubicBezTo>
                      <a:pt x="2097852" y="2950971"/>
                      <a:pt x="2100754" y="2923767"/>
                      <a:pt x="2100391" y="2910347"/>
                    </a:cubicBezTo>
                    <a:cubicBezTo>
                      <a:pt x="2099303" y="2877339"/>
                      <a:pt x="2113086" y="2849410"/>
                      <a:pt x="2130497" y="2822569"/>
                    </a:cubicBezTo>
                    <a:cubicBezTo>
                      <a:pt x="2135575" y="2814952"/>
                      <a:pt x="2144280" y="2811687"/>
                      <a:pt x="2153711" y="2815677"/>
                    </a:cubicBezTo>
                    <a:cubicBezTo>
                      <a:pt x="2160240" y="2818579"/>
                      <a:pt x="2164955" y="2817491"/>
                      <a:pt x="2166769" y="2810237"/>
                    </a:cubicBezTo>
                    <a:cubicBezTo>
                      <a:pt x="2175837" y="2771063"/>
                      <a:pt x="2193610" y="2734428"/>
                      <a:pt x="2193610" y="2693078"/>
                    </a:cubicBezTo>
                    <a:cubicBezTo>
                      <a:pt x="2193610" y="2678932"/>
                      <a:pt x="2197237" y="2664786"/>
                      <a:pt x="2203403" y="2650640"/>
                    </a:cubicBezTo>
                    <a:cubicBezTo>
                      <a:pt x="2209932" y="2635769"/>
                      <a:pt x="2211020" y="2618358"/>
                      <a:pt x="2214647" y="2602036"/>
                    </a:cubicBezTo>
                    <a:cubicBezTo>
                      <a:pt x="2230244" y="2529130"/>
                      <a:pt x="2245841" y="2456223"/>
                      <a:pt x="2260713" y="2382954"/>
                    </a:cubicBezTo>
                    <a:cubicBezTo>
                      <a:pt x="2264340" y="2364818"/>
                      <a:pt x="2264340" y="2345957"/>
                      <a:pt x="2263252" y="2327096"/>
                    </a:cubicBezTo>
                    <a:cubicBezTo>
                      <a:pt x="2261076" y="2286834"/>
                      <a:pt x="2269418" y="2247660"/>
                      <a:pt x="2285740" y="2210663"/>
                    </a:cubicBezTo>
                    <a:cubicBezTo>
                      <a:pt x="2289730" y="2201958"/>
                      <a:pt x="2294083" y="2193978"/>
                      <a:pt x="2294808" y="2184184"/>
                    </a:cubicBezTo>
                    <a:cubicBezTo>
                      <a:pt x="2295534" y="2174028"/>
                      <a:pt x="2298798" y="2165323"/>
                      <a:pt x="2307503" y="2158794"/>
                    </a:cubicBezTo>
                    <a:cubicBezTo>
                      <a:pt x="2314758" y="2153353"/>
                      <a:pt x="2314395" y="2144285"/>
                      <a:pt x="2315846" y="2136306"/>
                    </a:cubicBezTo>
                    <a:cubicBezTo>
                      <a:pt x="2318748" y="2122160"/>
                      <a:pt x="2320561" y="2108376"/>
                      <a:pt x="2323100" y="2094230"/>
                    </a:cubicBezTo>
                    <a:cubicBezTo>
                      <a:pt x="2326365" y="2077182"/>
                      <a:pt x="2322738" y="2069203"/>
                      <a:pt x="2308229" y="2060860"/>
                    </a:cubicBezTo>
                    <a:cubicBezTo>
                      <a:pt x="2262889" y="2034382"/>
                      <a:pt x="2212471" y="2022412"/>
                      <a:pt x="2161691" y="2012619"/>
                    </a:cubicBezTo>
                    <a:cubicBezTo>
                      <a:pt x="2093862" y="1999561"/>
                      <a:pt x="2024583" y="1991944"/>
                      <a:pt x="1957480" y="1973445"/>
                    </a:cubicBezTo>
                    <a:cubicBezTo>
                      <a:pt x="1949500" y="1971269"/>
                      <a:pt x="1941520" y="1969455"/>
                      <a:pt x="1934266" y="1965828"/>
                    </a:cubicBezTo>
                    <a:cubicBezTo>
                      <a:pt x="1907062" y="1953133"/>
                      <a:pt x="1876957" y="1950594"/>
                      <a:pt x="1849027" y="1940438"/>
                    </a:cubicBezTo>
                    <a:cubicBezTo>
                      <a:pt x="1820372" y="1929556"/>
                      <a:pt x="1793894" y="1913959"/>
                      <a:pt x="1767416" y="1899088"/>
                    </a:cubicBezTo>
                    <a:cubicBezTo>
                      <a:pt x="1759436" y="1894735"/>
                      <a:pt x="1754358" y="1894373"/>
                      <a:pt x="1747103" y="1900539"/>
                    </a:cubicBezTo>
                    <a:cubicBezTo>
                      <a:pt x="1714821" y="1926292"/>
                      <a:pt x="1686892" y="1956760"/>
                      <a:pt x="1654973" y="1983239"/>
                    </a:cubicBezTo>
                    <a:cubicBezTo>
                      <a:pt x="1600565" y="2028216"/>
                      <a:pt x="1541079" y="2065575"/>
                      <a:pt x="1482319" y="2104024"/>
                    </a:cubicBezTo>
                    <a:cubicBezTo>
                      <a:pt x="1463095" y="2116356"/>
                      <a:pt x="1444233" y="2129051"/>
                      <a:pt x="1425372" y="2142109"/>
                    </a:cubicBezTo>
                    <a:cubicBezTo>
                      <a:pt x="1410863" y="2151903"/>
                      <a:pt x="1395992" y="2160608"/>
                      <a:pt x="1380032" y="2168588"/>
                    </a:cubicBezTo>
                    <a:cubicBezTo>
                      <a:pt x="1339045" y="2189625"/>
                      <a:pt x="1299509" y="2213202"/>
                      <a:pt x="1265050" y="2244396"/>
                    </a:cubicBezTo>
                    <a:cubicBezTo>
                      <a:pt x="1261061" y="2248023"/>
                      <a:pt x="1256708" y="2251287"/>
                      <a:pt x="1251993" y="2253464"/>
                    </a:cubicBezTo>
                    <a:cubicBezTo>
                      <a:pt x="1239660" y="2259630"/>
                      <a:pt x="1229867" y="2268698"/>
                      <a:pt x="1223338" y="2281030"/>
                    </a:cubicBezTo>
                    <a:cubicBezTo>
                      <a:pt x="1213545" y="2300254"/>
                      <a:pt x="1197585" y="2312224"/>
                      <a:pt x="1177635" y="2319116"/>
                    </a:cubicBezTo>
                    <a:cubicBezTo>
                      <a:pt x="1160950" y="2324919"/>
                      <a:pt x="1144991" y="2332174"/>
                      <a:pt x="1125767" y="2327458"/>
                    </a:cubicBezTo>
                    <a:cubicBezTo>
                      <a:pt x="1111621" y="2323831"/>
                      <a:pt x="1096386" y="2327458"/>
                      <a:pt x="1082240" y="2332174"/>
                    </a:cubicBezTo>
                    <a:cubicBezTo>
                      <a:pt x="1045969" y="2344869"/>
                      <a:pt x="1008609" y="2352849"/>
                      <a:pt x="971249" y="2360828"/>
                    </a:cubicBezTo>
                    <a:cubicBezTo>
                      <a:pt x="957465" y="2363730"/>
                      <a:pt x="943319" y="2367357"/>
                      <a:pt x="934614" y="2380778"/>
                    </a:cubicBezTo>
                    <a:cubicBezTo>
                      <a:pt x="933163" y="2382954"/>
                      <a:pt x="929899" y="2384042"/>
                      <a:pt x="927360" y="2385131"/>
                    </a:cubicBezTo>
                    <a:cubicBezTo>
                      <a:pt x="832327" y="2413785"/>
                      <a:pt x="737658" y="2444254"/>
                      <a:pt x="640812" y="2467830"/>
                    </a:cubicBezTo>
                    <a:cubicBezTo>
                      <a:pt x="616147" y="2473634"/>
                      <a:pt x="591120" y="2476898"/>
                      <a:pt x="566455" y="2482339"/>
                    </a:cubicBezTo>
                    <a:cubicBezTo>
                      <a:pt x="533447" y="2489593"/>
                      <a:pt x="502616" y="2504465"/>
                      <a:pt x="471060" y="2516797"/>
                    </a:cubicBezTo>
                    <a:cubicBezTo>
                      <a:pt x="457277" y="2522238"/>
                      <a:pt x="444219" y="2528767"/>
                      <a:pt x="428985" y="2531669"/>
                    </a:cubicBezTo>
                    <a:cubicBezTo>
                      <a:pt x="407584" y="2535659"/>
                      <a:pt x="389448" y="2548354"/>
                      <a:pt x="370224" y="2558147"/>
                    </a:cubicBezTo>
                    <a:cubicBezTo>
                      <a:pt x="352814" y="2566852"/>
                      <a:pt x="335040" y="2575195"/>
                      <a:pt x="315454" y="2578459"/>
                    </a:cubicBezTo>
                    <a:cubicBezTo>
                      <a:pt x="308199" y="2579548"/>
                      <a:pt x="307111" y="2583175"/>
                      <a:pt x="307474" y="2588978"/>
                    </a:cubicBezTo>
                    <a:cubicBezTo>
                      <a:pt x="307837" y="2597321"/>
                      <a:pt x="310738" y="2604938"/>
                      <a:pt x="313640" y="2612555"/>
                    </a:cubicBezTo>
                    <a:cubicBezTo>
                      <a:pt x="315454" y="2618358"/>
                      <a:pt x="314728" y="2620898"/>
                      <a:pt x="309287" y="2624162"/>
                    </a:cubicBezTo>
                    <a:cubicBezTo>
                      <a:pt x="287162" y="2636132"/>
                      <a:pt x="278819" y="2658983"/>
                      <a:pt x="269026" y="2679658"/>
                    </a:cubicBezTo>
                    <a:cubicBezTo>
                      <a:pt x="265398" y="2687275"/>
                      <a:pt x="273016" y="2693804"/>
                      <a:pt x="280270" y="2697794"/>
                    </a:cubicBezTo>
                    <a:cubicBezTo>
                      <a:pt x="287524" y="2701421"/>
                      <a:pt x="289701" y="2696343"/>
                      <a:pt x="290789" y="2690540"/>
                    </a:cubicBezTo>
                    <a:cubicBezTo>
                      <a:pt x="291514" y="2687275"/>
                      <a:pt x="293328" y="2686549"/>
                      <a:pt x="295867" y="2688000"/>
                    </a:cubicBezTo>
                    <a:cubicBezTo>
                      <a:pt x="298769" y="2689451"/>
                      <a:pt x="302758" y="2689089"/>
                      <a:pt x="303121" y="2694529"/>
                    </a:cubicBezTo>
                    <a:cubicBezTo>
                      <a:pt x="303484" y="2703597"/>
                      <a:pt x="293691" y="2713391"/>
                      <a:pt x="283897" y="2712665"/>
                    </a:cubicBezTo>
                    <a:cubicBezTo>
                      <a:pt x="269751" y="2711577"/>
                      <a:pt x="259595" y="2702509"/>
                      <a:pt x="256331" y="2687275"/>
                    </a:cubicBezTo>
                    <a:cubicBezTo>
                      <a:pt x="255242" y="2682197"/>
                      <a:pt x="254517" y="2677119"/>
                      <a:pt x="253429" y="2669502"/>
                    </a:cubicBezTo>
                    <a:cubicBezTo>
                      <a:pt x="245449" y="2688363"/>
                      <a:pt x="242185" y="2706136"/>
                      <a:pt x="242185" y="2723909"/>
                    </a:cubicBezTo>
                    <a:cubicBezTo>
                      <a:pt x="242185" y="2732615"/>
                      <a:pt x="240008" y="2738418"/>
                      <a:pt x="231303" y="2739869"/>
                    </a:cubicBezTo>
                    <a:cubicBezTo>
                      <a:pt x="222598" y="2741320"/>
                      <a:pt x="221147" y="2747486"/>
                      <a:pt x="219696" y="2754740"/>
                    </a:cubicBezTo>
                    <a:cubicBezTo>
                      <a:pt x="216069" y="2776141"/>
                      <a:pt x="212442" y="2797179"/>
                      <a:pt x="205187" y="2817854"/>
                    </a:cubicBezTo>
                    <a:cubicBezTo>
                      <a:pt x="204462" y="2820030"/>
                      <a:pt x="204099" y="2822569"/>
                      <a:pt x="200472" y="2824745"/>
                    </a:cubicBezTo>
                    <a:cubicBezTo>
                      <a:pt x="206275" y="2794640"/>
                      <a:pt x="209540" y="2764897"/>
                      <a:pt x="212442" y="2735516"/>
                    </a:cubicBezTo>
                    <a:cubicBezTo>
                      <a:pt x="213167" y="2729350"/>
                      <a:pt x="217520" y="2727537"/>
                      <a:pt x="222235" y="2726086"/>
                    </a:cubicBezTo>
                    <a:cubicBezTo>
                      <a:pt x="228764" y="2723547"/>
                      <a:pt x="231303" y="2719920"/>
                      <a:pt x="229852" y="2711940"/>
                    </a:cubicBezTo>
                    <a:cubicBezTo>
                      <a:pt x="227313" y="2697431"/>
                      <a:pt x="232391" y="2683648"/>
                      <a:pt x="237469" y="2670227"/>
                    </a:cubicBezTo>
                    <a:cubicBezTo>
                      <a:pt x="241459" y="2659708"/>
                      <a:pt x="246900" y="2649552"/>
                      <a:pt x="248713" y="2635043"/>
                    </a:cubicBezTo>
                    <a:cubicBezTo>
                      <a:pt x="237469" y="2644474"/>
                      <a:pt x="228038" y="2651366"/>
                      <a:pt x="221147" y="2661522"/>
                    </a:cubicBezTo>
                    <a:cubicBezTo>
                      <a:pt x="217882" y="2666237"/>
                      <a:pt x="216069" y="2674217"/>
                      <a:pt x="212079" y="2675668"/>
                    </a:cubicBezTo>
                    <a:cubicBezTo>
                      <a:pt x="192855" y="2681834"/>
                      <a:pt x="188139" y="2703597"/>
                      <a:pt x="171454" y="2711577"/>
                    </a:cubicBezTo>
                    <a:cubicBezTo>
                      <a:pt x="168553" y="2713028"/>
                      <a:pt x="167827" y="2715930"/>
                      <a:pt x="166739" y="2718469"/>
                    </a:cubicBezTo>
                    <a:cubicBezTo>
                      <a:pt x="157308" y="2740595"/>
                      <a:pt x="144613" y="2760544"/>
                      <a:pt x="129379" y="2778680"/>
                    </a:cubicBezTo>
                    <a:cubicBezTo>
                      <a:pt x="106165" y="2806609"/>
                      <a:pt x="102538" y="2840705"/>
                      <a:pt x="85490" y="2871899"/>
                    </a:cubicBezTo>
                    <a:cubicBezTo>
                      <a:pt x="80412" y="2881329"/>
                      <a:pt x="81500" y="2894750"/>
                      <a:pt x="77148" y="2905994"/>
                    </a:cubicBezTo>
                    <a:cubicBezTo>
                      <a:pt x="72070" y="2919052"/>
                      <a:pt x="52845" y="2921591"/>
                      <a:pt x="41964" y="2925218"/>
                    </a:cubicBezTo>
                    <a:cubicBezTo>
                      <a:pt x="36886" y="2927032"/>
                      <a:pt x="33621" y="2921228"/>
                      <a:pt x="30357" y="2917601"/>
                    </a:cubicBezTo>
                    <a:cubicBezTo>
                      <a:pt x="20564" y="2905631"/>
                      <a:pt x="18025" y="2890760"/>
                      <a:pt x="16936" y="2876251"/>
                    </a:cubicBezTo>
                    <a:cubicBezTo>
                      <a:pt x="11133" y="2815677"/>
                      <a:pt x="-10993" y="2755103"/>
                      <a:pt x="6780" y="2696343"/>
                    </a:cubicBezTo>
                    <a:cubicBezTo>
                      <a:pt x="16574" y="2663698"/>
                      <a:pt x="31445" y="2632505"/>
                      <a:pt x="47767" y="2602399"/>
                    </a:cubicBezTo>
                    <a:cubicBezTo>
                      <a:pt x="65178" y="2570117"/>
                      <a:pt x="72432" y="2536384"/>
                      <a:pt x="72795" y="2500112"/>
                    </a:cubicBezTo>
                    <a:cubicBezTo>
                      <a:pt x="73158" y="2467468"/>
                      <a:pt x="74609" y="2434823"/>
                      <a:pt x="80049" y="2402541"/>
                    </a:cubicBezTo>
                    <a:cubicBezTo>
                      <a:pt x="81500" y="2393836"/>
                      <a:pt x="85127" y="2387307"/>
                      <a:pt x="93107" y="2383317"/>
                    </a:cubicBezTo>
                    <a:cubicBezTo>
                      <a:pt x="103263" y="2378239"/>
                      <a:pt x="128291" y="2366995"/>
                      <a:pt x="133732" y="2355750"/>
                    </a:cubicBezTo>
                    <a:cubicBezTo>
                      <a:pt x="135183" y="2352849"/>
                      <a:pt x="138447" y="2351760"/>
                      <a:pt x="142074" y="2352123"/>
                    </a:cubicBezTo>
                    <a:cubicBezTo>
                      <a:pt x="158397" y="2353574"/>
                      <a:pt x="181973" y="2361917"/>
                      <a:pt x="197933" y="2363730"/>
                    </a:cubicBezTo>
                    <a:cubicBezTo>
                      <a:pt x="205550" y="2364818"/>
                      <a:pt x="214255" y="2365544"/>
                      <a:pt x="219333" y="2371710"/>
                    </a:cubicBezTo>
                    <a:cubicBezTo>
                      <a:pt x="232391" y="2388032"/>
                      <a:pt x="251978" y="2388032"/>
                      <a:pt x="269388" y="2391659"/>
                    </a:cubicBezTo>
                    <a:cubicBezTo>
                      <a:pt x="296955" y="2397100"/>
                      <a:pt x="325972" y="2396012"/>
                      <a:pt x="351725" y="2384768"/>
                    </a:cubicBezTo>
                    <a:cubicBezTo>
                      <a:pt x="385096" y="2369896"/>
                      <a:pt x="420279" y="2359740"/>
                      <a:pt x="454012" y="2345232"/>
                    </a:cubicBezTo>
                    <a:cubicBezTo>
                      <a:pt x="499715" y="2325645"/>
                      <a:pt x="543604" y="2302793"/>
                      <a:pt x="586767" y="2277766"/>
                    </a:cubicBezTo>
                    <a:cubicBezTo>
                      <a:pt x="616873" y="2260355"/>
                      <a:pt x="649517" y="2248023"/>
                      <a:pt x="681799" y="2235691"/>
                    </a:cubicBezTo>
                    <a:cubicBezTo>
                      <a:pt x="690867" y="2232063"/>
                      <a:pt x="700661" y="2228074"/>
                      <a:pt x="706101" y="2220094"/>
                    </a:cubicBezTo>
                    <a:cubicBezTo>
                      <a:pt x="722786" y="2195429"/>
                      <a:pt x="747814" y="2183096"/>
                      <a:pt x="773567" y="2171489"/>
                    </a:cubicBezTo>
                    <a:cubicBezTo>
                      <a:pt x="793879" y="2162059"/>
                      <a:pt x="813829" y="2151903"/>
                      <a:pt x="834141" y="2142472"/>
                    </a:cubicBezTo>
                    <a:cubicBezTo>
                      <a:pt x="848287" y="2135580"/>
                      <a:pt x="863158" y="2131228"/>
                      <a:pt x="879118" y="2134855"/>
                    </a:cubicBezTo>
                    <a:cubicBezTo>
                      <a:pt x="884559" y="2136306"/>
                      <a:pt x="889637" y="2133767"/>
                      <a:pt x="894715" y="2132316"/>
                    </a:cubicBezTo>
                    <a:cubicBezTo>
                      <a:pt x="942594" y="2117444"/>
                      <a:pt x="989384" y="2097495"/>
                      <a:pt x="1038351" y="2088790"/>
                    </a:cubicBezTo>
                    <a:cubicBezTo>
                      <a:pt x="1072084" y="2082986"/>
                      <a:pt x="1093485" y="2065575"/>
                      <a:pt x="1113797" y="2040548"/>
                    </a:cubicBezTo>
                    <a:cubicBezTo>
                      <a:pt x="1162401" y="1980699"/>
                      <a:pt x="1204114" y="1916498"/>
                      <a:pt x="1244738" y="1851209"/>
                    </a:cubicBezTo>
                    <a:cubicBezTo>
                      <a:pt x="1267952" y="1813849"/>
                      <a:pt x="1296970" y="1781567"/>
                      <a:pt x="1326713" y="1749285"/>
                    </a:cubicBezTo>
                    <a:cubicBezTo>
                      <a:pt x="1359357" y="1713739"/>
                      <a:pt x="1397805" y="1687260"/>
                      <a:pt x="1436979" y="1660782"/>
                    </a:cubicBezTo>
                    <a:cubicBezTo>
                      <a:pt x="1442783" y="1656792"/>
                      <a:pt x="1446410" y="1651714"/>
                      <a:pt x="1449312" y="1644822"/>
                    </a:cubicBezTo>
                    <a:cubicBezTo>
                      <a:pt x="1454390" y="1631402"/>
                      <a:pt x="1461281" y="1618706"/>
                      <a:pt x="1467085" y="1606011"/>
                    </a:cubicBezTo>
                    <a:cubicBezTo>
                      <a:pt x="1472525" y="1594042"/>
                      <a:pt x="1474702" y="1582072"/>
                      <a:pt x="1471437" y="1569014"/>
                    </a:cubicBezTo>
                    <a:cubicBezTo>
                      <a:pt x="1468173" y="1556682"/>
                      <a:pt x="1472888" y="1544712"/>
                      <a:pt x="1476515" y="1533105"/>
                    </a:cubicBezTo>
                    <a:cubicBezTo>
                      <a:pt x="1490661" y="1489216"/>
                      <a:pt x="1512062" y="1448954"/>
                      <a:pt x="1533825" y="1408330"/>
                    </a:cubicBezTo>
                    <a:cubicBezTo>
                      <a:pt x="1559578" y="1360451"/>
                      <a:pt x="1598026" y="1327806"/>
                      <a:pt x="1639013" y="1296613"/>
                    </a:cubicBezTo>
                    <a:cubicBezTo>
                      <a:pt x="1647356" y="1290084"/>
                      <a:pt x="1653159" y="1283192"/>
                      <a:pt x="1655336" y="1272310"/>
                    </a:cubicBezTo>
                    <a:cubicBezTo>
                      <a:pt x="1659688" y="1250547"/>
                      <a:pt x="1668756" y="1230235"/>
                      <a:pt x="1677099" y="1209923"/>
                    </a:cubicBezTo>
                    <a:cubicBezTo>
                      <a:pt x="1689794" y="1178004"/>
                      <a:pt x="1693784" y="1146447"/>
                      <a:pt x="1681814" y="1113440"/>
                    </a:cubicBezTo>
                    <a:cubicBezTo>
                      <a:pt x="1676373" y="1098568"/>
                      <a:pt x="1672746" y="1082971"/>
                      <a:pt x="1675648" y="1066649"/>
                    </a:cubicBezTo>
                    <a:cubicBezTo>
                      <a:pt x="1676373" y="1061571"/>
                      <a:pt x="1675285" y="1056493"/>
                      <a:pt x="1672021" y="1052866"/>
                    </a:cubicBezTo>
                    <a:cubicBezTo>
                      <a:pt x="1655698" y="1034004"/>
                      <a:pt x="1653885" y="1009702"/>
                      <a:pt x="1646993" y="987214"/>
                    </a:cubicBezTo>
                    <a:cubicBezTo>
                      <a:pt x="1628857" y="926277"/>
                      <a:pt x="1611084" y="865340"/>
                      <a:pt x="1593311" y="804404"/>
                    </a:cubicBezTo>
                    <a:cubicBezTo>
                      <a:pt x="1591860" y="799326"/>
                      <a:pt x="1588958" y="797512"/>
                      <a:pt x="1584243" y="796061"/>
                    </a:cubicBezTo>
                    <a:cubicBezTo>
                      <a:pt x="1562117" y="788807"/>
                      <a:pt x="1539266" y="787719"/>
                      <a:pt x="1516414" y="787356"/>
                    </a:cubicBezTo>
                    <a:cubicBezTo>
                      <a:pt x="1483407" y="786268"/>
                      <a:pt x="1450400" y="785180"/>
                      <a:pt x="1418843" y="772847"/>
                    </a:cubicBezTo>
                    <a:cubicBezTo>
                      <a:pt x="1407599" y="768494"/>
                      <a:pt x="1395629" y="769583"/>
                      <a:pt x="1383659" y="771033"/>
                    </a:cubicBezTo>
                    <a:cubicBezTo>
                      <a:pt x="1344123" y="776112"/>
                      <a:pt x="1304224" y="781552"/>
                      <a:pt x="1264325" y="781552"/>
                    </a:cubicBezTo>
                    <a:cubicBezTo>
                      <a:pt x="1220073" y="781915"/>
                      <a:pt x="1213545" y="790258"/>
                      <a:pt x="1223338" y="833058"/>
                    </a:cubicBezTo>
                    <a:cubicBezTo>
                      <a:pt x="1231680" y="869693"/>
                      <a:pt x="1233131" y="907416"/>
                      <a:pt x="1238209" y="944413"/>
                    </a:cubicBezTo>
                    <a:cubicBezTo>
                      <a:pt x="1244738" y="990478"/>
                      <a:pt x="1260698" y="1033642"/>
                      <a:pt x="1279922" y="1075717"/>
                    </a:cubicBezTo>
                    <a:cubicBezTo>
                      <a:pt x="1285725" y="1088775"/>
                      <a:pt x="1291166" y="1102195"/>
                      <a:pt x="1298783" y="1114165"/>
                    </a:cubicBezTo>
                    <a:cubicBezTo>
                      <a:pt x="1320184" y="1147173"/>
                      <a:pt x="1327075" y="1184170"/>
                      <a:pt x="1332516" y="1221530"/>
                    </a:cubicBezTo>
                    <a:cubicBezTo>
                      <a:pt x="1334330" y="1233862"/>
                      <a:pt x="1337594" y="1245106"/>
                      <a:pt x="1346662" y="1254537"/>
                    </a:cubicBezTo>
                    <a:cubicBezTo>
                      <a:pt x="1358269" y="1266507"/>
                      <a:pt x="1360808" y="1281741"/>
                      <a:pt x="1361171" y="1297701"/>
                    </a:cubicBezTo>
                    <a:cubicBezTo>
                      <a:pt x="1361896" y="1318376"/>
                      <a:pt x="1361171" y="1339413"/>
                      <a:pt x="1366974" y="1359726"/>
                    </a:cubicBezTo>
                    <a:cubicBezTo>
                      <a:pt x="1367700" y="1362627"/>
                      <a:pt x="1367337" y="1365166"/>
                      <a:pt x="1366249" y="1368068"/>
                    </a:cubicBezTo>
                    <a:cubicBezTo>
                      <a:pt x="1357181" y="1395272"/>
                      <a:pt x="1362622" y="1419211"/>
                      <a:pt x="1381483" y="1440974"/>
                    </a:cubicBezTo>
                    <a:cubicBezTo>
                      <a:pt x="1385110" y="1445327"/>
                      <a:pt x="1388738" y="1450042"/>
                      <a:pt x="1391639" y="1454758"/>
                    </a:cubicBezTo>
                    <a:cubicBezTo>
                      <a:pt x="1394904" y="1459836"/>
                      <a:pt x="1396355" y="1465277"/>
                      <a:pt x="1391277" y="1470355"/>
                    </a:cubicBezTo>
                    <a:cubicBezTo>
                      <a:pt x="1386561" y="1474707"/>
                      <a:pt x="1382209" y="1477246"/>
                      <a:pt x="1374954" y="1474345"/>
                    </a:cubicBezTo>
                    <a:cubicBezTo>
                      <a:pt x="1360808" y="1468178"/>
                      <a:pt x="1346300" y="1462738"/>
                      <a:pt x="1335418" y="1450042"/>
                    </a:cubicBezTo>
                    <a:cubicBezTo>
                      <a:pt x="1330340" y="1457297"/>
                      <a:pt x="1331428" y="1465277"/>
                      <a:pt x="1331791" y="1472531"/>
                    </a:cubicBezTo>
                    <a:cubicBezTo>
                      <a:pt x="1332153" y="1479423"/>
                      <a:pt x="1332879" y="1485589"/>
                      <a:pt x="1324899" y="1488853"/>
                    </a:cubicBezTo>
                    <a:cubicBezTo>
                      <a:pt x="1315831" y="1492480"/>
                      <a:pt x="1306038" y="1495382"/>
                      <a:pt x="1298421" y="1487765"/>
                    </a:cubicBezTo>
                    <a:cubicBezTo>
                      <a:pt x="1293705" y="1483050"/>
                      <a:pt x="1291892" y="1484138"/>
                      <a:pt x="1287539" y="1487765"/>
                    </a:cubicBezTo>
                    <a:cubicBezTo>
                      <a:pt x="1282824" y="1491755"/>
                      <a:pt x="1278471" y="1498647"/>
                      <a:pt x="1269766" y="1493569"/>
                    </a:cubicBezTo>
                    <a:cubicBezTo>
                      <a:pt x="1261423" y="1488853"/>
                      <a:pt x="1253444" y="1484501"/>
                      <a:pt x="1255257" y="1472531"/>
                    </a:cubicBezTo>
                    <a:cubicBezTo>
                      <a:pt x="1256708" y="1462012"/>
                      <a:pt x="1250542" y="1462375"/>
                      <a:pt x="1244738" y="1467453"/>
                    </a:cubicBezTo>
                    <a:cubicBezTo>
                      <a:pt x="1236759" y="1474707"/>
                      <a:pt x="1233494" y="1471080"/>
                      <a:pt x="1228416" y="1463826"/>
                    </a:cubicBezTo>
                    <a:cubicBezTo>
                      <a:pt x="1220799" y="1452944"/>
                      <a:pt x="1219711" y="1443151"/>
                      <a:pt x="1225877" y="1431544"/>
                    </a:cubicBezTo>
                    <a:cubicBezTo>
                      <a:pt x="1228779" y="1426103"/>
                      <a:pt x="1229867" y="1419211"/>
                      <a:pt x="1231680" y="1413771"/>
                    </a:cubicBezTo>
                    <a:cubicBezTo>
                      <a:pt x="1230230" y="1411594"/>
                      <a:pt x="1229141" y="1411957"/>
                      <a:pt x="1228053" y="1412682"/>
                    </a:cubicBezTo>
                    <a:cubicBezTo>
                      <a:pt x="1209555" y="1422476"/>
                      <a:pt x="1203751" y="1420662"/>
                      <a:pt x="1194683" y="1401438"/>
                    </a:cubicBezTo>
                    <a:cubicBezTo>
                      <a:pt x="1184164" y="1378587"/>
                      <a:pt x="1186703" y="1354285"/>
                      <a:pt x="1190331" y="1330345"/>
                    </a:cubicBezTo>
                    <a:cubicBezTo>
                      <a:pt x="1194683" y="1302779"/>
                      <a:pt x="1201938" y="1275938"/>
                      <a:pt x="1211731" y="1250185"/>
                    </a:cubicBezTo>
                    <a:cubicBezTo>
                      <a:pt x="1219348" y="1229872"/>
                      <a:pt x="1216809" y="1212099"/>
                      <a:pt x="1207378" y="1192875"/>
                    </a:cubicBezTo>
                    <a:cubicBezTo>
                      <a:pt x="1173283" y="1123596"/>
                      <a:pt x="1138825" y="1054679"/>
                      <a:pt x="1104729" y="985763"/>
                    </a:cubicBezTo>
                    <a:cubicBezTo>
                      <a:pt x="1072810" y="921199"/>
                      <a:pt x="1049959" y="853371"/>
                      <a:pt x="1039077" y="781552"/>
                    </a:cubicBezTo>
                    <a:cubicBezTo>
                      <a:pt x="1036538" y="765593"/>
                      <a:pt x="1027107" y="751447"/>
                      <a:pt x="1026019" y="734762"/>
                    </a:cubicBezTo>
                    <a:cubicBezTo>
                      <a:pt x="1025294" y="726782"/>
                      <a:pt x="1027470" y="720978"/>
                      <a:pt x="1032911" y="715175"/>
                    </a:cubicBezTo>
                    <a:cubicBezTo>
                      <a:pt x="1077162" y="667659"/>
                      <a:pt x="1127943" y="631024"/>
                      <a:pt x="1190693" y="611437"/>
                    </a:cubicBezTo>
                    <a:cubicBezTo>
                      <a:pt x="1232769" y="598380"/>
                      <a:pt x="1274118" y="583508"/>
                      <a:pt x="1316194" y="570450"/>
                    </a:cubicBezTo>
                    <a:cubicBezTo>
                      <a:pt x="1339408" y="563196"/>
                      <a:pt x="1363347" y="562108"/>
                      <a:pt x="1387649" y="562833"/>
                    </a:cubicBezTo>
                    <a:cubicBezTo>
                      <a:pt x="1416667" y="563559"/>
                      <a:pt x="1445322" y="567186"/>
                      <a:pt x="1474702" y="564284"/>
                    </a:cubicBezTo>
                    <a:cubicBezTo>
                      <a:pt x="1490299" y="562833"/>
                      <a:pt x="1505170" y="558481"/>
                      <a:pt x="1518591" y="550501"/>
                    </a:cubicBezTo>
                    <a:cubicBezTo>
                      <a:pt x="1522581" y="548324"/>
                      <a:pt x="1526571" y="546148"/>
                      <a:pt x="1530198" y="543609"/>
                    </a:cubicBezTo>
                    <a:cubicBezTo>
                      <a:pt x="1560666" y="520758"/>
                      <a:pt x="1594762" y="513503"/>
                      <a:pt x="1632122" y="519670"/>
                    </a:cubicBezTo>
                    <a:cubicBezTo>
                      <a:pt x="1639013" y="520758"/>
                      <a:pt x="1644817" y="518944"/>
                      <a:pt x="1650620" y="515317"/>
                    </a:cubicBezTo>
                    <a:cubicBezTo>
                      <a:pt x="1661502" y="508788"/>
                      <a:pt x="1672746" y="503347"/>
                      <a:pt x="1683990" y="497181"/>
                    </a:cubicBezTo>
                    <a:cubicBezTo>
                      <a:pt x="1694146" y="491740"/>
                      <a:pt x="1704665" y="489564"/>
                      <a:pt x="1715910" y="487388"/>
                    </a:cubicBezTo>
                    <a:cubicBezTo>
                      <a:pt x="1730418" y="484486"/>
                      <a:pt x="1748554" y="484849"/>
                      <a:pt x="1756897" y="466713"/>
                    </a:cubicBezTo>
                    <a:cubicBezTo>
                      <a:pt x="1759436" y="460909"/>
                      <a:pt x="1766327" y="461997"/>
                      <a:pt x="1771043" y="461997"/>
                    </a:cubicBezTo>
                    <a:cubicBezTo>
                      <a:pt x="1779748" y="461997"/>
                      <a:pt x="1795345" y="462723"/>
                      <a:pt x="1799698" y="456194"/>
                    </a:cubicBezTo>
                    <a:cubicBezTo>
                      <a:pt x="1815294" y="431529"/>
                      <a:pt x="1824362" y="410491"/>
                      <a:pt x="1814206" y="381111"/>
                    </a:cubicBezTo>
                    <a:cubicBezTo>
                      <a:pt x="1813481" y="378935"/>
                      <a:pt x="1791718" y="365877"/>
                      <a:pt x="1789904" y="364063"/>
                    </a:cubicBezTo>
                    <a:cubicBezTo>
                      <a:pt x="1776483" y="349555"/>
                      <a:pt x="1771043" y="333958"/>
                      <a:pt x="1772494" y="315822"/>
                    </a:cubicBezTo>
                    <a:cubicBezTo>
                      <a:pt x="1773219" y="307842"/>
                      <a:pt x="1768141" y="297323"/>
                      <a:pt x="1762700" y="291520"/>
                    </a:cubicBezTo>
                    <a:cubicBezTo>
                      <a:pt x="1720988" y="244729"/>
                      <a:pt x="1743839" y="230946"/>
                      <a:pt x="1741663" y="193948"/>
                    </a:cubicBezTo>
                    <a:cubicBezTo>
                      <a:pt x="1740574" y="176538"/>
                      <a:pt x="1740574" y="188145"/>
                      <a:pt x="1723164" y="191409"/>
                    </a:cubicBezTo>
                    <a:cubicBezTo>
                      <a:pt x="1703214" y="195037"/>
                      <a:pt x="1691970" y="179802"/>
                      <a:pt x="1681451" y="161667"/>
                    </a:cubicBezTo>
                    <a:cubicBezTo>
                      <a:pt x="1661502" y="127208"/>
                      <a:pt x="1672021" y="96740"/>
                      <a:pt x="1693058" y="62282"/>
                    </a:cubicBezTo>
                    <a:cubicBezTo>
                      <a:pt x="1709381" y="35803"/>
                      <a:pt x="1728242" y="12227"/>
                      <a:pt x="1760887" y="4247"/>
                    </a:cubicBezTo>
                    <a:cubicBezTo>
                      <a:pt x="1772856" y="1345"/>
                      <a:pt x="1788091" y="-1557"/>
                      <a:pt x="1796796" y="6786"/>
                    </a:cubicBezTo>
                    <a:cubicBezTo>
                      <a:pt x="1797884" y="7874"/>
                      <a:pt x="1818922" y="23108"/>
                      <a:pt x="1819647" y="24196"/>
                    </a:cubicBezTo>
                    <a:cubicBezTo>
                      <a:pt x="1832705" y="44871"/>
                      <a:pt x="1825088" y="33627"/>
                      <a:pt x="1844312" y="23834"/>
                    </a:cubicBezTo>
                    <a:cubicBezTo>
                      <a:pt x="1853380" y="19118"/>
                      <a:pt x="1863173" y="16579"/>
                      <a:pt x="1872604" y="12227"/>
                    </a:cubicBezTo>
                    <a:cubicBezTo>
                      <a:pt x="1909964" y="-5547"/>
                      <a:pt x="1946961" y="-2645"/>
                      <a:pt x="1983958" y="12589"/>
                    </a:cubicBezTo>
                    <a:cubicBezTo>
                      <a:pt x="1992664" y="16216"/>
                      <a:pt x="2000643" y="19118"/>
                      <a:pt x="2010800" y="17305"/>
                    </a:cubicBezTo>
                    <a:cubicBezTo>
                      <a:pt x="2022044" y="15128"/>
                      <a:pt x="2032563" y="19481"/>
                      <a:pt x="2038366" y="30725"/>
                    </a:cubicBezTo>
                    <a:cubicBezTo>
                      <a:pt x="2041268" y="36529"/>
                      <a:pt x="2045621" y="41244"/>
                      <a:pt x="2051787" y="44508"/>
                    </a:cubicBezTo>
                    <a:cubicBezTo>
                      <a:pt x="2100028" y="69899"/>
                      <a:pt x="2146094" y="91662"/>
                      <a:pt x="2160240" y="146432"/>
                    </a:cubicBezTo>
                    <a:cubicBezTo>
                      <a:pt x="2166043" y="168558"/>
                      <a:pt x="2162416" y="175813"/>
                      <a:pt x="2162416" y="187420"/>
                    </a:cubicBezTo>
                    <a:cubicBezTo>
                      <a:pt x="2162416" y="198301"/>
                      <a:pt x="2177287" y="224417"/>
                      <a:pt x="2154799" y="260689"/>
                    </a:cubicBezTo>
                    <a:cubicBezTo>
                      <a:pt x="2151897" y="265404"/>
                      <a:pt x="2148633" y="279550"/>
                      <a:pt x="2150084" y="290794"/>
                    </a:cubicBezTo>
                    <a:cubicBezTo>
                      <a:pt x="2151535" y="310018"/>
                      <a:pt x="2165318" y="322351"/>
                      <a:pt x="2174386" y="337222"/>
                    </a:cubicBezTo>
                    <a:cubicBezTo>
                      <a:pt x="2178013" y="346653"/>
                      <a:pt x="2164592" y="353182"/>
                      <a:pt x="2157338" y="358985"/>
                    </a:cubicBezTo>
                    <a:cubicBezTo>
                      <a:pt x="2146456" y="367691"/>
                      <a:pt x="2149358" y="374945"/>
                      <a:pt x="2153348" y="385827"/>
                    </a:cubicBezTo>
                    <a:cubicBezTo>
                      <a:pt x="2155887" y="388366"/>
                      <a:pt x="2156612" y="391630"/>
                      <a:pt x="2148995" y="393806"/>
                    </a:cubicBezTo>
                    <a:cubicBezTo>
                      <a:pt x="2143917" y="395257"/>
                      <a:pt x="2136663" y="396345"/>
                      <a:pt x="2138114" y="401423"/>
                    </a:cubicBezTo>
                    <a:cubicBezTo>
                      <a:pt x="2141016" y="405413"/>
                      <a:pt x="2159152" y="406139"/>
                      <a:pt x="2148270" y="413393"/>
                    </a:cubicBezTo>
                    <a:cubicBezTo>
                      <a:pt x="2134487" y="421010"/>
                      <a:pt x="2150084" y="456919"/>
                      <a:pt x="2138114" y="469977"/>
                    </a:cubicBezTo>
                    <a:cubicBezTo>
                      <a:pt x="2128683" y="479408"/>
                      <a:pt x="2027485" y="463086"/>
                      <a:pt x="2075001" y="496456"/>
                    </a:cubicBezTo>
                    <a:cubicBezTo>
                      <a:pt x="2093499" y="507700"/>
                      <a:pt x="2158426" y="523297"/>
                      <a:pt x="2179464" y="522209"/>
                    </a:cubicBezTo>
                    <a:cubicBezTo>
                      <a:pt x="2193610" y="521483"/>
                      <a:pt x="2202678" y="526199"/>
                      <a:pt x="2211746" y="536717"/>
                    </a:cubicBezTo>
                    <a:cubicBezTo>
                      <a:pt x="2232783" y="561382"/>
                      <a:pt x="2253096" y="586410"/>
                      <a:pt x="2267967" y="615065"/>
                    </a:cubicBezTo>
                    <a:cubicBezTo>
                      <a:pt x="2273771" y="626309"/>
                      <a:pt x="2279211" y="637553"/>
                      <a:pt x="2279574" y="650611"/>
                    </a:cubicBezTo>
                    <a:cubicBezTo>
                      <a:pt x="2280300" y="663306"/>
                      <a:pt x="2286466" y="674913"/>
                      <a:pt x="2292269" y="686157"/>
                    </a:cubicBezTo>
                    <a:cubicBezTo>
                      <a:pt x="2299161" y="699941"/>
                      <a:pt x="2306415" y="713724"/>
                      <a:pt x="2308954" y="729321"/>
                    </a:cubicBezTo>
                    <a:cubicBezTo>
                      <a:pt x="2311131" y="740565"/>
                      <a:pt x="2311493" y="751447"/>
                      <a:pt x="2304602" y="761240"/>
                    </a:cubicBezTo>
                    <a:cubicBezTo>
                      <a:pt x="2301337" y="765955"/>
                      <a:pt x="2302788" y="770671"/>
                      <a:pt x="2303513" y="775386"/>
                    </a:cubicBezTo>
                    <a:cubicBezTo>
                      <a:pt x="2310043" y="807668"/>
                      <a:pt x="2323463" y="837411"/>
                      <a:pt x="2338334" y="866428"/>
                    </a:cubicBezTo>
                    <a:cubicBezTo>
                      <a:pt x="2360460" y="909229"/>
                      <a:pt x="2387301" y="949491"/>
                      <a:pt x="2404712" y="994468"/>
                    </a:cubicBezTo>
                    <a:cubicBezTo>
                      <a:pt x="2407251" y="1000997"/>
                      <a:pt x="2410515" y="1001360"/>
                      <a:pt x="2415956" y="998095"/>
                    </a:cubicBezTo>
                    <a:cubicBezTo>
                      <a:pt x="2419946" y="995919"/>
                      <a:pt x="2422848" y="992292"/>
                      <a:pt x="2425750" y="989027"/>
                    </a:cubicBezTo>
                    <a:cubicBezTo>
                      <a:pt x="2457306" y="949128"/>
                      <a:pt x="2484147" y="905965"/>
                      <a:pt x="2503734" y="859537"/>
                    </a:cubicBezTo>
                    <a:cubicBezTo>
                      <a:pt x="2519694" y="821451"/>
                      <a:pt x="2534202" y="781190"/>
                      <a:pt x="2531301" y="738026"/>
                    </a:cubicBezTo>
                    <a:cubicBezTo>
                      <a:pt x="2530212" y="721341"/>
                      <a:pt x="2528399" y="704656"/>
                      <a:pt x="2532751" y="687971"/>
                    </a:cubicBezTo>
                    <a:cubicBezTo>
                      <a:pt x="2533840" y="684344"/>
                      <a:pt x="2533840" y="680717"/>
                      <a:pt x="2537467" y="678540"/>
                    </a:cubicBezTo>
                    <a:cubicBezTo>
                      <a:pt x="2559593" y="666571"/>
                      <a:pt x="2573376" y="646621"/>
                      <a:pt x="2586797" y="626672"/>
                    </a:cubicBezTo>
                    <a:cubicBezTo>
                      <a:pt x="2592963" y="617966"/>
                      <a:pt x="2597678" y="617966"/>
                      <a:pt x="2603844" y="625583"/>
                    </a:cubicBezTo>
                    <a:cubicBezTo>
                      <a:pt x="2610373" y="633926"/>
                      <a:pt x="2615451" y="632112"/>
                      <a:pt x="2622343" y="625221"/>
                    </a:cubicBezTo>
                    <a:cubicBezTo>
                      <a:pt x="2631774" y="615790"/>
                      <a:pt x="2643381" y="608173"/>
                      <a:pt x="2655350" y="602369"/>
                    </a:cubicBezTo>
                    <a:cubicBezTo>
                      <a:pt x="2667683" y="596566"/>
                      <a:pt x="2685819" y="602007"/>
                      <a:pt x="2692710" y="613614"/>
                    </a:cubicBezTo>
                    <a:cubicBezTo>
                      <a:pt x="2697063" y="620868"/>
                      <a:pt x="2695975" y="628122"/>
                      <a:pt x="2690897" y="634289"/>
                    </a:cubicBezTo>
                    <a:cubicBezTo>
                      <a:pt x="2686907" y="639004"/>
                      <a:pt x="2688720" y="641180"/>
                      <a:pt x="2693073" y="643357"/>
                    </a:cubicBezTo>
                    <a:cubicBezTo>
                      <a:pt x="2697788" y="645896"/>
                      <a:pt x="2702141" y="648797"/>
                      <a:pt x="2706494" y="651699"/>
                    </a:cubicBezTo>
                    <a:cubicBezTo>
                      <a:pt x="2714474" y="656777"/>
                      <a:pt x="2719914" y="662943"/>
                      <a:pt x="2713748" y="672737"/>
                    </a:cubicBezTo>
                    <a:cubicBezTo>
                      <a:pt x="2710121" y="678540"/>
                      <a:pt x="2712297" y="681442"/>
                      <a:pt x="2716650" y="685069"/>
                    </a:cubicBezTo>
                    <a:cubicBezTo>
                      <a:pt x="2722453" y="690147"/>
                      <a:pt x="2727531" y="697402"/>
                      <a:pt x="2724267" y="704293"/>
                    </a:cubicBezTo>
                    <a:cubicBezTo>
                      <a:pt x="2718101" y="718439"/>
                      <a:pt x="2726443" y="726419"/>
                      <a:pt x="2734060" y="735487"/>
                    </a:cubicBezTo>
                    <a:cubicBezTo>
                      <a:pt x="2734060" y="737301"/>
                      <a:pt x="2734060" y="738752"/>
                      <a:pt x="2734060" y="740565"/>
                    </a:cubicBezTo>
                    <a:cubicBezTo>
                      <a:pt x="2733698" y="757250"/>
                      <a:pt x="2724992" y="769220"/>
                      <a:pt x="2712297" y="779376"/>
                    </a:cubicBezTo>
                    <a:cubicBezTo>
                      <a:pt x="2703955" y="785905"/>
                      <a:pt x="2698514" y="795336"/>
                      <a:pt x="2690897" y="802953"/>
                    </a:cubicBezTo>
                    <a:cubicBezTo>
                      <a:pt x="2682917" y="811295"/>
                      <a:pt x="2673849" y="818912"/>
                      <a:pt x="2662967" y="822539"/>
                    </a:cubicBezTo>
                    <a:cubicBezTo>
                      <a:pt x="2648821" y="826892"/>
                      <a:pt x="2640479" y="836323"/>
                      <a:pt x="2633950" y="849018"/>
                    </a:cubicBezTo>
                    <a:cubicBezTo>
                      <a:pt x="2619078" y="877673"/>
                      <a:pt x="2610373" y="908141"/>
                      <a:pt x="2602756" y="938972"/>
                    </a:cubicBezTo>
                    <a:cubicBezTo>
                      <a:pt x="2594776" y="971254"/>
                      <a:pt x="2592600" y="1004624"/>
                      <a:pt x="2582444" y="1036181"/>
                    </a:cubicBezTo>
                    <a:cubicBezTo>
                      <a:pt x="2564308" y="1091314"/>
                      <a:pt x="2534202" y="1140644"/>
                      <a:pt x="2497568" y="1185621"/>
                    </a:cubicBezTo>
                    <a:cubicBezTo>
                      <a:pt x="2482334" y="1204119"/>
                      <a:pt x="2469639" y="1224794"/>
                      <a:pt x="2451865" y="1241479"/>
                    </a:cubicBezTo>
                    <a:cubicBezTo>
                      <a:pt x="2438445" y="1254174"/>
                      <a:pt x="2423936" y="1257802"/>
                      <a:pt x="2406888" y="1251998"/>
                    </a:cubicBezTo>
                    <a:cubicBezTo>
                      <a:pt x="2385488" y="1244381"/>
                      <a:pt x="2363362" y="1237489"/>
                      <a:pt x="2343050" y="1226971"/>
                    </a:cubicBezTo>
                    <a:cubicBezTo>
                      <a:pt x="2330717" y="1220442"/>
                      <a:pt x="2321287" y="1211736"/>
                      <a:pt x="2314758" y="1199041"/>
                    </a:cubicBezTo>
                    <a:cubicBezTo>
                      <a:pt x="2280662" y="1132664"/>
                      <a:pt x="2237861" y="1071727"/>
                      <a:pt x="2197600" y="1009339"/>
                    </a:cubicBezTo>
                    <a:cubicBezTo>
                      <a:pt x="2190708" y="998458"/>
                      <a:pt x="2187081" y="998458"/>
                      <a:pt x="2182366" y="1010065"/>
                    </a:cubicBezTo>
                    <a:cubicBezTo>
                      <a:pt x="2174748" y="1027838"/>
                      <a:pt x="2166043" y="1044886"/>
                      <a:pt x="2152260" y="1058669"/>
                    </a:cubicBezTo>
                    <a:cubicBezTo>
                      <a:pt x="2146094" y="1064835"/>
                      <a:pt x="2145731" y="1073178"/>
                      <a:pt x="2144280" y="1081520"/>
                    </a:cubicBezTo>
                    <a:cubicBezTo>
                      <a:pt x="2136300" y="1125409"/>
                      <a:pt x="2127232" y="1168936"/>
                      <a:pt x="2109822" y="1210285"/>
                    </a:cubicBezTo>
                    <a:cubicBezTo>
                      <a:pt x="2102205" y="1228421"/>
                      <a:pt x="2093862" y="1246920"/>
                      <a:pt x="2079353" y="1259978"/>
                    </a:cubicBezTo>
                    <a:cubicBezTo>
                      <a:pt x="2058316" y="1279202"/>
                      <a:pt x="2052150" y="1303867"/>
                      <a:pt x="2048885" y="1330345"/>
                    </a:cubicBezTo>
                    <a:cubicBezTo>
                      <a:pt x="2044170" y="1365529"/>
                      <a:pt x="2044170" y="1401438"/>
                      <a:pt x="2034376" y="1435896"/>
                    </a:cubicBezTo>
                    <a:cubicBezTo>
                      <a:pt x="2032200" y="1443151"/>
                      <a:pt x="2030024" y="1450042"/>
                      <a:pt x="2025308" y="1455846"/>
                    </a:cubicBezTo>
                    <a:cubicBezTo>
                      <a:pt x="2020230" y="1462012"/>
                      <a:pt x="2018054" y="1469629"/>
                      <a:pt x="2017329" y="1477609"/>
                    </a:cubicBezTo>
                    <a:cubicBezTo>
                      <a:pt x="2016241" y="1492118"/>
                      <a:pt x="2010074" y="1504087"/>
                      <a:pt x="2000281" y="1514606"/>
                    </a:cubicBezTo>
                    <a:cubicBezTo>
                      <a:pt x="1995566" y="1519684"/>
                      <a:pt x="1991213" y="1525125"/>
                      <a:pt x="1987948" y="1531291"/>
                    </a:cubicBezTo>
                    <a:cubicBezTo>
                      <a:pt x="1983596" y="1539997"/>
                      <a:pt x="1985772" y="1546525"/>
                      <a:pt x="1994840" y="1548339"/>
                    </a:cubicBezTo>
                    <a:cubicBezTo>
                      <a:pt x="2035465" y="1555956"/>
                      <a:pt x="2066658" y="1580621"/>
                      <a:pt x="2098577" y="1604198"/>
                    </a:cubicBezTo>
                    <a:cubicBezTo>
                      <a:pt x="2132673" y="1629588"/>
                      <a:pt x="2170759" y="1647724"/>
                      <a:pt x="2209569" y="1663321"/>
                    </a:cubicBezTo>
                    <a:cubicBezTo>
                      <a:pt x="2275584" y="1689799"/>
                      <a:pt x="2337246" y="1723895"/>
                      <a:pt x="2395644" y="1763794"/>
                    </a:cubicBezTo>
                    <a:cubicBezTo>
                      <a:pt x="2432278" y="1788821"/>
                      <a:pt x="2468188" y="1815300"/>
                      <a:pt x="2505910" y="1839239"/>
                    </a:cubicBezTo>
                    <a:cubicBezTo>
                      <a:pt x="2525497" y="1851572"/>
                      <a:pt x="2537830" y="1870433"/>
                      <a:pt x="2552701" y="1887481"/>
                    </a:cubicBezTo>
                    <a:cubicBezTo>
                      <a:pt x="2572651" y="1910332"/>
                      <a:pt x="2592237" y="1933183"/>
                      <a:pt x="2604933" y="1961113"/>
                    </a:cubicBezTo>
                    <a:cubicBezTo>
                      <a:pt x="2616902" y="1986866"/>
                      <a:pt x="2617628" y="2014070"/>
                      <a:pt x="2600943" y="2035833"/>
                    </a:cubicBezTo>
                    <a:cubicBezTo>
                      <a:pt x="2574827" y="2069928"/>
                      <a:pt x="2564671" y="2109465"/>
                      <a:pt x="2552701" y="2148638"/>
                    </a:cubicBezTo>
                    <a:cubicBezTo>
                      <a:pt x="2545447" y="2172215"/>
                      <a:pt x="2537467" y="2195429"/>
                      <a:pt x="2525497" y="2216829"/>
                    </a:cubicBezTo>
                    <a:cubicBezTo>
                      <a:pt x="2521870" y="2223358"/>
                      <a:pt x="2520419" y="2229162"/>
                      <a:pt x="2522595" y="2236779"/>
                    </a:cubicBezTo>
                    <a:cubicBezTo>
                      <a:pt x="2525497" y="2246209"/>
                      <a:pt x="2522233" y="2255277"/>
                      <a:pt x="2520056" y="2264345"/>
                    </a:cubicBezTo>
                    <a:cubicBezTo>
                      <a:pt x="2512439" y="2297353"/>
                      <a:pt x="2497568" y="2327458"/>
                      <a:pt x="2485235" y="2358289"/>
                    </a:cubicBezTo>
                    <a:cubicBezTo>
                      <a:pt x="2477981" y="2376788"/>
                      <a:pt x="2471452" y="2396012"/>
                      <a:pt x="2467462" y="2415599"/>
                    </a:cubicBezTo>
                    <a:cubicBezTo>
                      <a:pt x="2466374" y="2420314"/>
                      <a:pt x="2465286" y="2425030"/>
                      <a:pt x="2462747" y="2429382"/>
                    </a:cubicBezTo>
                    <a:cubicBezTo>
                      <a:pt x="2431190" y="2483427"/>
                      <a:pt x="2410878" y="2542188"/>
                      <a:pt x="2394918" y="2602399"/>
                    </a:cubicBezTo>
                    <a:cubicBezTo>
                      <a:pt x="2387301" y="2630691"/>
                      <a:pt x="2374969" y="2657895"/>
                      <a:pt x="2366989" y="2686187"/>
                    </a:cubicBezTo>
                    <a:cubicBezTo>
                      <a:pt x="2355382" y="2727174"/>
                      <a:pt x="2347402" y="2768524"/>
                      <a:pt x="2343050" y="2810962"/>
                    </a:cubicBezTo>
                    <a:cubicBezTo>
                      <a:pt x="2342324" y="2818579"/>
                      <a:pt x="2343775" y="2825471"/>
                      <a:pt x="2348491" y="2831637"/>
                    </a:cubicBezTo>
                    <a:cubicBezTo>
                      <a:pt x="2358284" y="2844332"/>
                      <a:pt x="2366626" y="2857753"/>
                      <a:pt x="2380410" y="2866821"/>
                    </a:cubicBezTo>
                    <a:cubicBezTo>
                      <a:pt x="2392379" y="2874438"/>
                      <a:pt x="2393105" y="2888221"/>
                      <a:pt x="2394193" y="2900916"/>
                    </a:cubicBezTo>
                    <a:cubicBezTo>
                      <a:pt x="2394918" y="2908896"/>
                      <a:pt x="2394918" y="2917239"/>
                      <a:pt x="2396732" y="2925218"/>
                    </a:cubicBezTo>
                    <a:cubicBezTo>
                      <a:pt x="2398909" y="2935012"/>
                      <a:pt x="2403261" y="2942991"/>
                      <a:pt x="2412329" y="2947344"/>
                    </a:cubicBezTo>
                    <a:cubicBezTo>
                      <a:pt x="2418133" y="2949883"/>
                      <a:pt x="2420672" y="2954598"/>
                      <a:pt x="2422122" y="2960402"/>
                    </a:cubicBezTo>
                    <a:cubicBezTo>
                      <a:pt x="2424299" y="2970195"/>
                      <a:pt x="2430102" y="2977087"/>
                      <a:pt x="2439533" y="2980714"/>
                    </a:cubicBezTo>
                    <a:cubicBezTo>
                      <a:pt x="2451503" y="2985430"/>
                      <a:pt x="2460208" y="2994498"/>
                      <a:pt x="2466374" y="3005016"/>
                    </a:cubicBezTo>
                    <a:cubicBezTo>
                      <a:pt x="2481971" y="3031495"/>
                      <a:pt x="2490313" y="3043102"/>
                      <a:pt x="2520419" y="3044553"/>
                    </a:cubicBezTo>
                    <a:cubicBezTo>
                      <a:pt x="2537467" y="3045278"/>
                      <a:pt x="2554515" y="3047454"/>
                      <a:pt x="2571200" y="3052895"/>
                    </a:cubicBezTo>
                    <a:cubicBezTo>
                      <a:pt x="2588973" y="3058699"/>
                      <a:pt x="2599854" y="3088079"/>
                      <a:pt x="2606383" y="3104039"/>
                    </a:cubicBezTo>
                    <a:cubicBezTo>
                      <a:pt x="2612912" y="3119635"/>
                      <a:pt x="2593326" y="3146839"/>
                      <a:pt x="2575190" y="3150104"/>
                    </a:cubicBezTo>
                    <a:cubicBezTo>
                      <a:pt x="2565396" y="3151917"/>
                      <a:pt x="2555240" y="3152643"/>
                      <a:pt x="2545084" y="3152643"/>
                    </a:cubicBezTo>
                    <a:cubicBezTo>
                      <a:pt x="2522233" y="3152643"/>
                      <a:pt x="2514253" y="3153368"/>
                      <a:pt x="2491402" y="3155182"/>
                    </a:cubicBezTo>
                    <a:cubicBezTo>
                      <a:pt x="2485598" y="3153005"/>
                      <a:pt x="2477981" y="3153005"/>
                      <a:pt x="2470727" y="3153005"/>
                    </a:cubicBezTo>
                    <a:close/>
                  </a:path>
                </a:pathLst>
              </a:custGeom>
              <a:solidFill>
                <a:schemeClr val="accent3">
                  <a:alpha val="70000"/>
                </a:schemeClr>
              </a:solidFill>
              <a:ln w="362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pic>
            <p:nvPicPr>
              <p:cNvPr id="12" name="Graphic 11">
                <a:extLst>
                  <a:ext uri="{FF2B5EF4-FFF2-40B4-BE49-F238E27FC236}">
                    <a16:creationId xmlns:a16="http://schemas.microsoft.com/office/drawing/2014/main" xmlns="" id="{4F3DD3E8-A5BE-4C1D-9FD0-4A9109C22EC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96DAC541-7B7A-43D3-8B79-37D633B846F1}">
                    <asvg:svgBlip xmlns:asvg="http://schemas.microsoft.com/office/drawing/2016/SVG/main" xmlns="" r:embed="rId6"/>
                  </a:ext>
                </a:extLst>
              </a:blip>
              <a:stretch>
                <a:fillRect/>
              </a:stretch>
            </p:blipFill>
            <p:spPr>
              <a:xfrm rot="20992108" flipH="1">
                <a:off x="5626060" y="-1892675"/>
                <a:ext cx="5948568" cy="6197516"/>
              </a:xfrm>
              <a:prstGeom prst="rect">
                <a:avLst/>
              </a:prstGeom>
            </p:spPr>
          </p:pic>
          <p:sp>
            <p:nvSpPr>
              <p:cNvPr id="16" name="Oval 15">
                <a:extLst>
                  <a:ext uri="{FF2B5EF4-FFF2-40B4-BE49-F238E27FC236}">
                    <a16:creationId xmlns:a16="http://schemas.microsoft.com/office/drawing/2014/main" xmlns="" id="{6B5B137F-E5EA-44E5-B3ED-098E467F7B8C}"/>
                  </a:ext>
                </a:extLst>
              </p:cNvPr>
              <p:cNvSpPr/>
              <p:nvPr/>
            </p:nvSpPr>
            <p:spPr>
              <a:xfrm>
                <a:off x="-3591480" y="4440858"/>
                <a:ext cx="13091785" cy="662115"/>
              </a:xfrm>
              <a:prstGeom prst="ellipse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  <a:effectLst>
                <a:softEdge rad="2032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4" name="Graphic 3">
                <a:extLst>
                  <a:ext uri="{FF2B5EF4-FFF2-40B4-BE49-F238E27FC236}">
                    <a16:creationId xmlns:a16="http://schemas.microsoft.com/office/drawing/2014/main" xmlns="" id="{E524D53B-8800-4ACF-B483-EE31848B5B45}"/>
                  </a:ext>
                </a:extLst>
              </p:cNvPr>
              <p:cNvSpPr/>
              <p:nvPr/>
            </p:nvSpPr>
            <p:spPr>
              <a:xfrm>
                <a:off x="-48293" y="-2418678"/>
                <a:ext cx="5539981" cy="7113997"/>
              </a:xfrm>
              <a:custGeom>
                <a:avLst/>
                <a:gdLst>
                  <a:gd name="connsiteX0" fmla="*/ 2029941 w 2128754"/>
                  <a:gd name="connsiteY0" fmla="*/ 2268832 h 2733575"/>
                  <a:gd name="connsiteX1" fmla="*/ 1955197 w 2128754"/>
                  <a:gd name="connsiteY1" fmla="*/ 2263814 h 2733575"/>
                  <a:gd name="connsiteX2" fmla="*/ 1933803 w 2128754"/>
                  <a:gd name="connsiteY2" fmla="*/ 2252457 h 2733575"/>
                  <a:gd name="connsiteX3" fmla="*/ 1854833 w 2128754"/>
                  <a:gd name="connsiteY3" fmla="*/ 2174808 h 2733575"/>
                  <a:gd name="connsiteX4" fmla="*/ 1794351 w 2128754"/>
                  <a:gd name="connsiteY4" fmla="*/ 2103233 h 2733575"/>
                  <a:gd name="connsiteX5" fmla="*/ 1701383 w 2128754"/>
                  <a:gd name="connsiteY5" fmla="*/ 1980948 h 2733575"/>
                  <a:gd name="connsiteX6" fmla="*/ 1548990 w 2128754"/>
                  <a:gd name="connsiteY6" fmla="*/ 1859192 h 2733575"/>
                  <a:gd name="connsiteX7" fmla="*/ 1519937 w 2128754"/>
                  <a:gd name="connsiteY7" fmla="*/ 1828555 h 2733575"/>
                  <a:gd name="connsiteX8" fmla="*/ 1328983 w 2128754"/>
                  <a:gd name="connsiteY8" fmla="*/ 1473058 h 2733575"/>
                  <a:gd name="connsiteX9" fmla="*/ 1325550 w 2128754"/>
                  <a:gd name="connsiteY9" fmla="*/ 1451929 h 2733575"/>
                  <a:gd name="connsiteX10" fmla="*/ 1346943 w 2128754"/>
                  <a:gd name="connsiteY10" fmla="*/ 1314062 h 2733575"/>
                  <a:gd name="connsiteX11" fmla="*/ 1322116 w 2128754"/>
                  <a:gd name="connsiteY11" fmla="*/ 1201021 h 2733575"/>
                  <a:gd name="connsiteX12" fmla="*/ 1262955 w 2128754"/>
                  <a:gd name="connsiteY12" fmla="*/ 1112543 h 2733575"/>
                  <a:gd name="connsiteX13" fmla="*/ 1203001 w 2128754"/>
                  <a:gd name="connsiteY13" fmla="*/ 1014293 h 2733575"/>
                  <a:gd name="connsiteX14" fmla="*/ 1137765 w 2128754"/>
                  <a:gd name="connsiteY14" fmla="*/ 736181 h 2733575"/>
                  <a:gd name="connsiteX15" fmla="*/ 1138558 w 2128754"/>
                  <a:gd name="connsiteY15" fmla="*/ 476029 h 2733575"/>
                  <a:gd name="connsiteX16" fmla="*/ 1145160 w 2128754"/>
                  <a:gd name="connsiteY16" fmla="*/ 468370 h 2733575"/>
                  <a:gd name="connsiteX17" fmla="*/ 1258729 w 2128754"/>
                  <a:gd name="connsiteY17" fmla="*/ 450410 h 2733575"/>
                  <a:gd name="connsiteX18" fmla="*/ 1363054 w 2128754"/>
                  <a:gd name="connsiteY18" fmla="*/ 422678 h 2733575"/>
                  <a:gd name="connsiteX19" fmla="*/ 1379693 w 2128754"/>
                  <a:gd name="connsiteY19" fmla="*/ 419773 h 2733575"/>
                  <a:gd name="connsiteX20" fmla="*/ 1471869 w 2128754"/>
                  <a:gd name="connsiteY20" fmla="*/ 439053 h 2733575"/>
                  <a:gd name="connsiteX21" fmla="*/ 1586494 w 2128754"/>
                  <a:gd name="connsiteY21" fmla="*/ 465729 h 2733575"/>
                  <a:gd name="connsiteX22" fmla="*/ 1761601 w 2128754"/>
                  <a:gd name="connsiteY22" fmla="*/ 511685 h 2733575"/>
                  <a:gd name="connsiteX23" fmla="*/ 1779297 w 2128754"/>
                  <a:gd name="connsiteY23" fmla="*/ 531757 h 2733575"/>
                  <a:gd name="connsiteX24" fmla="*/ 1832384 w 2128754"/>
                  <a:gd name="connsiteY24" fmla="*/ 594880 h 2733575"/>
                  <a:gd name="connsiteX25" fmla="*/ 1861964 w 2128754"/>
                  <a:gd name="connsiteY25" fmla="*/ 618915 h 2733575"/>
                  <a:gd name="connsiteX26" fmla="*/ 1876755 w 2128754"/>
                  <a:gd name="connsiteY26" fmla="*/ 632649 h 2733575"/>
                  <a:gd name="connsiteX27" fmla="*/ 1901582 w 2128754"/>
                  <a:gd name="connsiteY27" fmla="*/ 619971 h 2733575"/>
                  <a:gd name="connsiteX28" fmla="*/ 1874906 w 2128754"/>
                  <a:gd name="connsiteY28" fmla="*/ 572167 h 2733575"/>
                  <a:gd name="connsiteX29" fmla="*/ 1893130 w 2128754"/>
                  <a:gd name="connsiteY29" fmla="*/ 582203 h 2733575"/>
                  <a:gd name="connsiteX30" fmla="*/ 1923767 w 2128754"/>
                  <a:gd name="connsiteY30" fmla="*/ 616274 h 2733575"/>
                  <a:gd name="connsiteX31" fmla="*/ 1936973 w 2128754"/>
                  <a:gd name="connsiteY31" fmla="*/ 628423 h 2733575"/>
                  <a:gd name="connsiteX32" fmla="*/ 1951235 w 2128754"/>
                  <a:gd name="connsiteY32" fmla="*/ 625518 h 2733575"/>
                  <a:gd name="connsiteX33" fmla="*/ 1954932 w 2128754"/>
                  <a:gd name="connsiteY33" fmla="*/ 611255 h 2733575"/>
                  <a:gd name="connsiteX34" fmla="*/ 1909769 w 2128754"/>
                  <a:gd name="connsiteY34" fmla="*/ 543114 h 2733575"/>
                  <a:gd name="connsiteX35" fmla="*/ 1964176 w 2128754"/>
                  <a:gd name="connsiteY35" fmla="*/ 588013 h 2733575"/>
                  <a:gd name="connsiteX36" fmla="*/ 1977910 w 2128754"/>
                  <a:gd name="connsiteY36" fmla="*/ 596201 h 2733575"/>
                  <a:gd name="connsiteX37" fmla="*/ 1996662 w 2128754"/>
                  <a:gd name="connsiteY37" fmla="*/ 583259 h 2733575"/>
                  <a:gd name="connsiteX38" fmla="*/ 1985041 w 2128754"/>
                  <a:gd name="connsiteY38" fmla="*/ 557904 h 2733575"/>
                  <a:gd name="connsiteX39" fmla="*/ 1955989 w 2128754"/>
                  <a:gd name="connsiteY39" fmla="*/ 529644 h 2733575"/>
                  <a:gd name="connsiteX40" fmla="*/ 1979231 w 2128754"/>
                  <a:gd name="connsiteY40" fmla="*/ 544435 h 2733575"/>
                  <a:gd name="connsiteX41" fmla="*/ 1995342 w 2128754"/>
                  <a:gd name="connsiteY41" fmla="*/ 535983 h 2733575"/>
                  <a:gd name="connsiteX42" fmla="*/ 1976061 w 2128754"/>
                  <a:gd name="connsiteY42" fmla="*/ 501384 h 2733575"/>
                  <a:gd name="connsiteX43" fmla="*/ 1924295 w 2128754"/>
                  <a:gd name="connsiteY43" fmla="*/ 463088 h 2733575"/>
                  <a:gd name="connsiteX44" fmla="*/ 1840571 w 2128754"/>
                  <a:gd name="connsiteY44" fmla="*/ 420301 h 2733575"/>
                  <a:gd name="connsiteX45" fmla="*/ 1821819 w 2128754"/>
                  <a:gd name="connsiteY45" fmla="*/ 410793 h 2733575"/>
                  <a:gd name="connsiteX46" fmla="*/ 1787748 w 2128754"/>
                  <a:gd name="connsiteY46" fmla="*/ 397323 h 2733575"/>
                  <a:gd name="connsiteX47" fmla="*/ 1754470 w 2128754"/>
                  <a:gd name="connsiteY47" fmla="*/ 391777 h 2733575"/>
                  <a:gd name="connsiteX48" fmla="*/ 1692404 w 2128754"/>
                  <a:gd name="connsiteY48" fmla="*/ 366158 h 2733575"/>
                  <a:gd name="connsiteX49" fmla="*/ 1596530 w 2128754"/>
                  <a:gd name="connsiteY49" fmla="*/ 330767 h 2733575"/>
                  <a:gd name="connsiteX50" fmla="*/ 1518089 w 2128754"/>
                  <a:gd name="connsiteY50" fmla="*/ 303299 h 2733575"/>
                  <a:gd name="connsiteX51" fmla="*/ 1419046 w 2128754"/>
                  <a:gd name="connsiteY51" fmla="*/ 285075 h 2733575"/>
                  <a:gd name="connsiteX52" fmla="*/ 1305741 w 2128754"/>
                  <a:gd name="connsiteY52" fmla="*/ 275831 h 2733575"/>
                  <a:gd name="connsiteX53" fmla="*/ 1162064 w 2128754"/>
                  <a:gd name="connsiteY53" fmla="*/ 266851 h 2733575"/>
                  <a:gd name="connsiteX54" fmla="*/ 1117693 w 2128754"/>
                  <a:gd name="connsiteY54" fmla="*/ 264210 h 2733575"/>
                  <a:gd name="connsiteX55" fmla="*/ 1070680 w 2128754"/>
                  <a:gd name="connsiteY55" fmla="*/ 255230 h 2733575"/>
                  <a:gd name="connsiteX56" fmla="*/ 952357 w 2128754"/>
                  <a:gd name="connsiteY56" fmla="*/ 272134 h 2733575"/>
                  <a:gd name="connsiteX57" fmla="*/ 906930 w 2128754"/>
                  <a:gd name="connsiteY57" fmla="*/ 287452 h 2733575"/>
                  <a:gd name="connsiteX58" fmla="*/ 870218 w 2128754"/>
                  <a:gd name="connsiteY58" fmla="*/ 291414 h 2733575"/>
                  <a:gd name="connsiteX59" fmla="*/ 835883 w 2128754"/>
                  <a:gd name="connsiteY59" fmla="*/ 291414 h 2733575"/>
                  <a:gd name="connsiteX60" fmla="*/ 824791 w 2128754"/>
                  <a:gd name="connsiteY60" fmla="*/ 288245 h 2733575"/>
                  <a:gd name="connsiteX61" fmla="*/ 811585 w 2128754"/>
                  <a:gd name="connsiteY61" fmla="*/ 246515 h 2733575"/>
                  <a:gd name="connsiteX62" fmla="*/ 810528 w 2128754"/>
                  <a:gd name="connsiteY62" fmla="*/ 228555 h 2733575"/>
                  <a:gd name="connsiteX63" fmla="*/ 813434 w 2128754"/>
                  <a:gd name="connsiteY63" fmla="*/ 176525 h 2733575"/>
                  <a:gd name="connsiteX64" fmla="*/ 769327 w 2128754"/>
                  <a:gd name="connsiteY64" fmla="*/ 48958 h 2733575"/>
                  <a:gd name="connsiteX65" fmla="*/ 699865 w 2128754"/>
                  <a:gd name="connsiteY65" fmla="*/ 5643 h 2733575"/>
                  <a:gd name="connsiteX66" fmla="*/ 564639 w 2128754"/>
                  <a:gd name="connsiteY66" fmla="*/ 24659 h 2733575"/>
                  <a:gd name="connsiteX67" fmla="*/ 493592 w 2128754"/>
                  <a:gd name="connsiteY67" fmla="*/ 90688 h 2733575"/>
                  <a:gd name="connsiteX68" fmla="*/ 485405 w 2128754"/>
                  <a:gd name="connsiteY68" fmla="*/ 139813 h 2733575"/>
                  <a:gd name="connsiteX69" fmla="*/ 494121 w 2128754"/>
                  <a:gd name="connsiteY69" fmla="*/ 164904 h 2733575"/>
                  <a:gd name="connsiteX70" fmla="*/ 493064 w 2128754"/>
                  <a:gd name="connsiteY70" fmla="*/ 192900 h 2733575"/>
                  <a:gd name="connsiteX71" fmla="*/ 499139 w 2128754"/>
                  <a:gd name="connsiteY71" fmla="*/ 235422 h 2733575"/>
                  <a:gd name="connsiteX72" fmla="*/ 503629 w 2128754"/>
                  <a:gd name="connsiteY72" fmla="*/ 284811 h 2733575"/>
                  <a:gd name="connsiteX73" fmla="*/ 506270 w 2128754"/>
                  <a:gd name="connsiteY73" fmla="*/ 312279 h 2733575"/>
                  <a:gd name="connsiteX74" fmla="*/ 530040 w 2128754"/>
                  <a:gd name="connsiteY74" fmla="*/ 326541 h 2733575"/>
                  <a:gd name="connsiteX75" fmla="*/ 536115 w 2128754"/>
                  <a:gd name="connsiteY75" fmla="*/ 341595 h 2733575"/>
                  <a:gd name="connsiteX76" fmla="*/ 559092 w 2128754"/>
                  <a:gd name="connsiteY76" fmla="*/ 340803 h 2733575"/>
                  <a:gd name="connsiteX77" fmla="*/ 540605 w 2128754"/>
                  <a:gd name="connsiteY77" fmla="*/ 356650 h 2733575"/>
                  <a:gd name="connsiteX78" fmla="*/ 547471 w 2128754"/>
                  <a:gd name="connsiteY78" fmla="*/ 392305 h 2733575"/>
                  <a:gd name="connsiteX79" fmla="*/ 578637 w 2128754"/>
                  <a:gd name="connsiteY79" fmla="*/ 418453 h 2733575"/>
                  <a:gd name="connsiteX80" fmla="*/ 602671 w 2128754"/>
                  <a:gd name="connsiteY80" fmla="*/ 413434 h 2733575"/>
                  <a:gd name="connsiteX81" fmla="*/ 644401 w 2128754"/>
                  <a:gd name="connsiteY81" fmla="*/ 404983 h 2733575"/>
                  <a:gd name="connsiteX82" fmla="*/ 673718 w 2128754"/>
                  <a:gd name="connsiteY82" fmla="*/ 420301 h 2733575"/>
                  <a:gd name="connsiteX83" fmla="*/ 689829 w 2128754"/>
                  <a:gd name="connsiteY83" fmla="*/ 463880 h 2733575"/>
                  <a:gd name="connsiteX84" fmla="*/ 682698 w 2128754"/>
                  <a:gd name="connsiteY84" fmla="*/ 481312 h 2733575"/>
                  <a:gd name="connsiteX85" fmla="*/ 665794 w 2128754"/>
                  <a:gd name="connsiteY85" fmla="*/ 492140 h 2733575"/>
                  <a:gd name="connsiteX86" fmla="*/ 544038 w 2128754"/>
                  <a:gd name="connsiteY86" fmla="*/ 652457 h 2733575"/>
                  <a:gd name="connsiteX87" fmla="*/ 509703 w 2128754"/>
                  <a:gd name="connsiteY87" fmla="*/ 717693 h 2733575"/>
                  <a:gd name="connsiteX88" fmla="*/ 502836 w 2128754"/>
                  <a:gd name="connsiteY88" fmla="*/ 738822 h 2733575"/>
                  <a:gd name="connsiteX89" fmla="*/ 499931 w 2128754"/>
                  <a:gd name="connsiteY89" fmla="*/ 752028 h 2733575"/>
                  <a:gd name="connsiteX90" fmla="*/ 468766 w 2128754"/>
                  <a:gd name="connsiteY90" fmla="*/ 806699 h 2733575"/>
                  <a:gd name="connsiteX91" fmla="*/ 448429 w 2128754"/>
                  <a:gd name="connsiteY91" fmla="*/ 813831 h 2733575"/>
                  <a:gd name="connsiteX92" fmla="*/ 358894 w 2128754"/>
                  <a:gd name="connsiteY92" fmla="*/ 779760 h 2733575"/>
                  <a:gd name="connsiteX93" fmla="*/ 326408 w 2128754"/>
                  <a:gd name="connsiteY93" fmla="*/ 759951 h 2733575"/>
                  <a:gd name="connsiteX94" fmla="*/ 243213 w 2128754"/>
                  <a:gd name="connsiteY94" fmla="*/ 672794 h 2733575"/>
                  <a:gd name="connsiteX95" fmla="*/ 237138 w 2128754"/>
                  <a:gd name="connsiteY95" fmla="*/ 648231 h 2733575"/>
                  <a:gd name="connsiteX96" fmla="*/ 246646 w 2128754"/>
                  <a:gd name="connsiteY96" fmla="*/ 570318 h 2733575"/>
                  <a:gd name="connsiteX97" fmla="*/ 259852 w 2128754"/>
                  <a:gd name="connsiteY97" fmla="*/ 533606 h 2733575"/>
                  <a:gd name="connsiteX98" fmla="*/ 264342 w 2128754"/>
                  <a:gd name="connsiteY98" fmla="*/ 519344 h 2733575"/>
                  <a:gd name="connsiteX99" fmla="*/ 248759 w 2128754"/>
                  <a:gd name="connsiteY99" fmla="*/ 510100 h 2733575"/>
                  <a:gd name="connsiteX100" fmla="*/ 204124 w 2128754"/>
                  <a:gd name="connsiteY100" fmla="*/ 543906 h 2733575"/>
                  <a:gd name="connsiteX101" fmla="*/ 200955 w 2128754"/>
                  <a:gd name="connsiteY101" fmla="*/ 559225 h 2733575"/>
                  <a:gd name="connsiteX102" fmla="*/ 165563 w 2128754"/>
                  <a:gd name="connsiteY102" fmla="*/ 508251 h 2733575"/>
                  <a:gd name="connsiteX103" fmla="*/ 130700 w 2128754"/>
                  <a:gd name="connsiteY103" fmla="*/ 449882 h 2733575"/>
                  <a:gd name="connsiteX104" fmla="*/ 105345 w 2128754"/>
                  <a:gd name="connsiteY104" fmla="*/ 431394 h 2733575"/>
                  <a:gd name="connsiteX105" fmla="*/ 94517 w 2128754"/>
                  <a:gd name="connsiteY105" fmla="*/ 450410 h 2733575"/>
                  <a:gd name="connsiteX106" fmla="*/ 113005 w 2128754"/>
                  <a:gd name="connsiteY106" fmla="*/ 495045 h 2733575"/>
                  <a:gd name="connsiteX107" fmla="*/ 80255 w 2128754"/>
                  <a:gd name="connsiteY107" fmla="*/ 439053 h 2733575"/>
                  <a:gd name="connsiteX108" fmla="*/ 58333 w 2128754"/>
                  <a:gd name="connsiteY108" fmla="*/ 437205 h 2733575"/>
                  <a:gd name="connsiteX109" fmla="*/ 53843 w 2128754"/>
                  <a:gd name="connsiteY109" fmla="*/ 455428 h 2733575"/>
                  <a:gd name="connsiteX110" fmla="*/ 61503 w 2128754"/>
                  <a:gd name="connsiteY110" fmla="*/ 474180 h 2733575"/>
                  <a:gd name="connsiteX111" fmla="*/ 81047 w 2128754"/>
                  <a:gd name="connsiteY111" fmla="*/ 513269 h 2733575"/>
                  <a:gd name="connsiteX112" fmla="*/ 57541 w 2128754"/>
                  <a:gd name="connsiteY112" fmla="*/ 473916 h 2733575"/>
                  <a:gd name="connsiteX113" fmla="*/ 37996 w 2128754"/>
                  <a:gd name="connsiteY113" fmla="*/ 463352 h 2733575"/>
                  <a:gd name="connsiteX114" fmla="*/ 31658 w 2128754"/>
                  <a:gd name="connsiteY114" fmla="*/ 484745 h 2733575"/>
                  <a:gd name="connsiteX115" fmla="*/ 49882 w 2128754"/>
                  <a:gd name="connsiteY115" fmla="*/ 525154 h 2733575"/>
                  <a:gd name="connsiteX116" fmla="*/ 76029 w 2128754"/>
                  <a:gd name="connsiteY116" fmla="*/ 568997 h 2733575"/>
                  <a:gd name="connsiteX117" fmla="*/ 76029 w 2128754"/>
                  <a:gd name="connsiteY117" fmla="*/ 581939 h 2733575"/>
                  <a:gd name="connsiteX118" fmla="*/ 63351 w 2128754"/>
                  <a:gd name="connsiteY118" fmla="*/ 580618 h 2733575"/>
                  <a:gd name="connsiteX119" fmla="*/ 25055 w 2128754"/>
                  <a:gd name="connsiteY119" fmla="*/ 548396 h 2733575"/>
                  <a:gd name="connsiteX120" fmla="*/ 3926 w 2128754"/>
                  <a:gd name="connsiteY120" fmla="*/ 546548 h 2733575"/>
                  <a:gd name="connsiteX121" fmla="*/ 4454 w 2128754"/>
                  <a:gd name="connsiteY121" fmla="*/ 566092 h 2733575"/>
                  <a:gd name="connsiteX122" fmla="*/ 71803 w 2128754"/>
                  <a:gd name="connsiteY122" fmla="*/ 628951 h 2733575"/>
                  <a:gd name="connsiteX123" fmla="*/ 106930 w 2128754"/>
                  <a:gd name="connsiteY123" fmla="*/ 675699 h 2733575"/>
                  <a:gd name="connsiteX124" fmla="*/ 127267 w 2128754"/>
                  <a:gd name="connsiteY124" fmla="*/ 700262 h 2733575"/>
                  <a:gd name="connsiteX125" fmla="*/ 203860 w 2128754"/>
                  <a:gd name="connsiteY125" fmla="*/ 792701 h 2733575"/>
                  <a:gd name="connsiteX126" fmla="*/ 347538 w 2128754"/>
                  <a:gd name="connsiteY126" fmla="*/ 959621 h 2733575"/>
                  <a:gd name="connsiteX127" fmla="*/ 424659 w 2128754"/>
                  <a:gd name="connsiteY127" fmla="*/ 1021688 h 2733575"/>
                  <a:gd name="connsiteX128" fmla="*/ 484612 w 2128754"/>
                  <a:gd name="connsiteY128" fmla="*/ 1023008 h 2733575"/>
                  <a:gd name="connsiteX129" fmla="*/ 490423 w 2128754"/>
                  <a:gd name="connsiteY129" fmla="*/ 1018518 h 2733575"/>
                  <a:gd name="connsiteX130" fmla="*/ 545887 w 2128754"/>
                  <a:gd name="connsiteY130" fmla="*/ 967280 h 2733575"/>
                  <a:gd name="connsiteX131" fmla="*/ 621687 w 2128754"/>
                  <a:gd name="connsiteY131" fmla="*/ 890688 h 2733575"/>
                  <a:gd name="connsiteX132" fmla="*/ 695903 w 2128754"/>
                  <a:gd name="connsiteY132" fmla="*/ 810133 h 2733575"/>
                  <a:gd name="connsiteX133" fmla="*/ 702506 w 2128754"/>
                  <a:gd name="connsiteY133" fmla="*/ 811189 h 2733575"/>
                  <a:gd name="connsiteX134" fmla="*/ 717825 w 2128754"/>
                  <a:gd name="connsiteY134" fmla="*/ 835488 h 2733575"/>
                  <a:gd name="connsiteX135" fmla="*/ 767214 w 2128754"/>
                  <a:gd name="connsiteY135" fmla="*/ 925022 h 2733575"/>
                  <a:gd name="connsiteX136" fmla="*/ 835619 w 2128754"/>
                  <a:gd name="connsiteY136" fmla="*/ 1055230 h 2733575"/>
                  <a:gd name="connsiteX137" fmla="*/ 845391 w 2128754"/>
                  <a:gd name="connsiteY137" fmla="*/ 1076623 h 2733575"/>
                  <a:gd name="connsiteX138" fmla="*/ 859654 w 2128754"/>
                  <a:gd name="connsiteY138" fmla="*/ 1163253 h 2733575"/>
                  <a:gd name="connsiteX139" fmla="*/ 847504 w 2128754"/>
                  <a:gd name="connsiteY139" fmla="*/ 1180156 h 2733575"/>
                  <a:gd name="connsiteX140" fmla="*/ 759819 w 2128754"/>
                  <a:gd name="connsiteY140" fmla="*/ 1202077 h 2733575"/>
                  <a:gd name="connsiteX141" fmla="*/ 648891 w 2128754"/>
                  <a:gd name="connsiteY141" fmla="*/ 1242487 h 2733575"/>
                  <a:gd name="connsiteX142" fmla="*/ 538492 w 2128754"/>
                  <a:gd name="connsiteY142" fmla="*/ 1287650 h 2733575"/>
                  <a:gd name="connsiteX143" fmla="*/ 429413 w 2128754"/>
                  <a:gd name="connsiteY143" fmla="*/ 1349981 h 2733575"/>
                  <a:gd name="connsiteX144" fmla="*/ 387155 w 2128754"/>
                  <a:gd name="connsiteY144" fmla="*/ 1467511 h 2733575"/>
                  <a:gd name="connsiteX145" fmla="*/ 428884 w 2128754"/>
                  <a:gd name="connsiteY145" fmla="*/ 1563649 h 2733575"/>
                  <a:gd name="connsiteX146" fmla="*/ 659456 w 2128754"/>
                  <a:gd name="connsiteY146" fmla="*/ 1879793 h 2733575"/>
                  <a:gd name="connsiteX147" fmla="*/ 680321 w 2128754"/>
                  <a:gd name="connsiteY147" fmla="*/ 1909373 h 2733575"/>
                  <a:gd name="connsiteX148" fmla="*/ 721522 w 2128754"/>
                  <a:gd name="connsiteY148" fmla="*/ 1998380 h 2733575"/>
                  <a:gd name="connsiteX149" fmla="*/ 720994 w 2128754"/>
                  <a:gd name="connsiteY149" fmla="*/ 2001021 h 2733575"/>
                  <a:gd name="connsiteX150" fmla="*/ 717825 w 2128754"/>
                  <a:gd name="connsiteY150" fmla="*/ 1998380 h 2733575"/>
                  <a:gd name="connsiteX151" fmla="*/ 676359 w 2128754"/>
                  <a:gd name="connsiteY151" fmla="*/ 1953745 h 2733575"/>
                  <a:gd name="connsiteX152" fmla="*/ 666587 w 2128754"/>
                  <a:gd name="connsiteY152" fmla="*/ 1952952 h 2733575"/>
                  <a:gd name="connsiteX153" fmla="*/ 666058 w 2128754"/>
                  <a:gd name="connsiteY153" fmla="*/ 1962724 h 2733575"/>
                  <a:gd name="connsiteX154" fmla="*/ 673982 w 2128754"/>
                  <a:gd name="connsiteY154" fmla="*/ 1971176 h 2733575"/>
                  <a:gd name="connsiteX155" fmla="*/ 682962 w 2128754"/>
                  <a:gd name="connsiteY155" fmla="*/ 1978571 h 2733575"/>
                  <a:gd name="connsiteX156" fmla="*/ 707788 w 2128754"/>
                  <a:gd name="connsiteY156" fmla="*/ 2020829 h 2733575"/>
                  <a:gd name="connsiteX157" fmla="*/ 702770 w 2128754"/>
                  <a:gd name="connsiteY157" fmla="*/ 2048297 h 2733575"/>
                  <a:gd name="connsiteX158" fmla="*/ 671869 w 2128754"/>
                  <a:gd name="connsiteY158" fmla="*/ 2054372 h 2733575"/>
                  <a:gd name="connsiteX159" fmla="*/ 614556 w 2128754"/>
                  <a:gd name="connsiteY159" fmla="*/ 2038789 h 2733575"/>
                  <a:gd name="connsiteX160" fmla="*/ 604520 w 2128754"/>
                  <a:gd name="connsiteY160" fmla="*/ 2041958 h 2733575"/>
                  <a:gd name="connsiteX161" fmla="*/ 611387 w 2128754"/>
                  <a:gd name="connsiteY161" fmla="*/ 2051731 h 2733575"/>
                  <a:gd name="connsiteX162" fmla="*/ 690621 w 2128754"/>
                  <a:gd name="connsiteY162" fmla="*/ 2074708 h 2733575"/>
                  <a:gd name="connsiteX163" fmla="*/ 677415 w 2128754"/>
                  <a:gd name="connsiteY163" fmla="*/ 2096630 h 2733575"/>
                  <a:gd name="connsiteX164" fmla="*/ 669492 w 2128754"/>
                  <a:gd name="connsiteY164" fmla="*/ 2117231 h 2733575"/>
                  <a:gd name="connsiteX165" fmla="*/ 635157 w 2128754"/>
                  <a:gd name="connsiteY165" fmla="*/ 2169261 h 2733575"/>
                  <a:gd name="connsiteX166" fmla="*/ 552754 w 2128754"/>
                  <a:gd name="connsiteY166" fmla="*/ 2205709 h 2733575"/>
                  <a:gd name="connsiteX167" fmla="*/ 533738 w 2128754"/>
                  <a:gd name="connsiteY167" fmla="*/ 2242157 h 2733575"/>
                  <a:gd name="connsiteX168" fmla="*/ 563846 w 2128754"/>
                  <a:gd name="connsiteY168" fmla="*/ 2267511 h 2733575"/>
                  <a:gd name="connsiteX169" fmla="*/ 710429 w 2128754"/>
                  <a:gd name="connsiteY169" fmla="*/ 2254042 h 2733575"/>
                  <a:gd name="connsiteX170" fmla="*/ 773553 w 2128754"/>
                  <a:gd name="connsiteY170" fmla="*/ 2231856 h 2733575"/>
                  <a:gd name="connsiteX171" fmla="*/ 921984 w 2128754"/>
                  <a:gd name="connsiteY171" fmla="*/ 2178769 h 2733575"/>
                  <a:gd name="connsiteX172" fmla="*/ 972430 w 2128754"/>
                  <a:gd name="connsiteY172" fmla="*/ 2151566 h 2733575"/>
                  <a:gd name="connsiteX173" fmla="*/ 989333 w 2128754"/>
                  <a:gd name="connsiteY173" fmla="*/ 2134398 h 2733575"/>
                  <a:gd name="connsiteX174" fmla="*/ 987749 w 2128754"/>
                  <a:gd name="connsiteY174" fmla="*/ 2115382 h 2733575"/>
                  <a:gd name="connsiteX175" fmla="*/ 952093 w 2128754"/>
                  <a:gd name="connsiteY175" fmla="*/ 2063616 h 2733575"/>
                  <a:gd name="connsiteX176" fmla="*/ 923041 w 2128754"/>
                  <a:gd name="connsiteY176" fmla="*/ 2023735 h 2733575"/>
                  <a:gd name="connsiteX177" fmla="*/ 889763 w 2128754"/>
                  <a:gd name="connsiteY177" fmla="*/ 1990984 h 2733575"/>
                  <a:gd name="connsiteX178" fmla="*/ 858861 w 2128754"/>
                  <a:gd name="connsiteY178" fmla="*/ 1947142 h 2733575"/>
                  <a:gd name="connsiteX179" fmla="*/ 821093 w 2128754"/>
                  <a:gd name="connsiteY179" fmla="*/ 1882170 h 2733575"/>
                  <a:gd name="connsiteX180" fmla="*/ 759555 w 2128754"/>
                  <a:gd name="connsiteY180" fmla="*/ 1770186 h 2733575"/>
                  <a:gd name="connsiteX181" fmla="*/ 725748 w 2128754"/>
                  <a:gd name="connsiteY181" fmla="*/ 1675105 h 2733575"/>
                  <a:gd name="connsiteX182" fmla="*/ 709109 w 2128754"/>
                  <a:gd name="connsiteY182" fmla="*/ 1620961 h 2733575"/>
                  <a:gd name="connsiteX183" fmla="*/ 643609 w 2128754"/>
                  <a:gd name="connsiteY183" fmla="*/ 1517165 h 2733575"/>
                  <a:gd name="connsiteX184" fmla="*/ 635949 w 2128754"/>
                  <a:gd name="connsiteY184" fmla="*/ 1507128 h 2733575"/>
                  <a:gd name="connsiteX185" fmla="*/ 792041 w 2128754"/>
                  <a:gd name="connsiteY185" fmla="*/ 1524560 h 2733575"/>
                  <a:gd name="connsiteX186" fmla="*/ 990654 w 2128754"/>
                  <a:gd name="connsiteY186" fmla="*/ 1507393 h 2733575"/>
                  <a:gd name="connsiteX187" fmla="*/ 1002275 w 2128754"/>
                  <a:gd name="connsiteY187" fmla="*/ 1512939 h 2733575"/>
                  <a:gd name="connsiteX188" fmla="*/ 1039779 w 2128754"/>
                  <a:gd name="connsiteY188" fmla="*/ 1572893 h 2733575"/>
                  <a:gd name="connsiteX189" fmla="*/ 1190852 w 2128754"/>
                  <a:gd name="connsiteY189" fmla="*/ 1758036 h 2733575"/>
                  <a:gd name="connsiteX190" fmla="*/ 1274840 w 2128754"/>
                  <a:gd name="connsiteY190" fmla="*/ 1858664 h 2733575"/>
                  <a:gd name="connsiteX191" fmla="*/ 1320268 w 2128754"/>
                  <a:gd name="connsiteY191" fmla="*/ 1932087 h 2733575"/>
                  <a:gd name="connsiteX192" fmla="*/ 1398709 w 2128754"/>
                  <a:gd name="connsiteY192" fmla="*/ 1997323 h 2733575"/>
                  <a:gd name="connsiteX193" fmla="*/ 1443873 w 2128754"/>
                  <a:gd name="connsiteY193" fmla="*/ 2022678 h 2733575"/>
                  <a:gd name="connsiteX194" fmla="*/ 1702440 w 2128754"/>
                  <a:gd name="connsiteY194" fmla="*/ 2235554 h 2733575"/>
                  <a:gd name="connsiteX195" fmla="*/ 1842156 w 2128754"/>
                  <a:gd name="connsiteY195" fmla="*/ 2380024 h 2733575"/>
                  <a:gd name="connsiteX196" fmla="*/ 1847438 w 2128754"/>
                  <a:gd name="connsiteY196" fmla="*/ 2389004 h 2733575"/>
                  <a:gd name="connsiteX197" fmla="*/ 1845589 w 2128754"/>
                  <a:gd name="connsiteY197" fmla="*/ 2389796 h 2733575"/>
                  <a:gd name="connsiteX198" fmla="*/ 1818914 w 2128754"/>
                  <a:gd name="connsiteY198" fmla="*/ 2401681 h 2733575"/>
                  <a:gd name="connsiteX199" fmla="*/ 1828950 w 2128754"/>
                  <a:gd name="connsiteY199" fmla="*/ 2426244 h 2733575"/>
                  <a:gd name="connsiteX200" fmla="*/ 1847702 w 2128754"/>
                  <a:gd name="connsiteY200" fmla="*/ 2447637 h 2733575"/>
                  <a:gd name="connsiteX201" fmla="*/ 1852192 w 2128754"/>
                  <a:gd name="connsiteY201" fmla="*/ 2453447 h 2733575"/>
                  <a:gd name="connsiteX202" fmla="*/ 1872001 w 2128754"/>
                  <a:gd name="connsiteY202" fmla="*/ 2491480 h 2733575"/>
                  <a:gd name="connsiteX203" fmla="*/ 1882301 w 2128754"/>
                  <a:gd name="connsiteY203" fmla="*/ 2536907 h 2733575"/>
                  <a:gd name="connsiteX204" fmla="*/ 1910825 w 2128754"/>
                  <a:gd name="connsiteY204" fmla="*/ 2545887 h 2733575"/>
                  <a:gd name="connsiteX205" fmla="*/ 1916372 w 2128754"/>
                  <a:gd name="connsiteY205" fmla="*/ 2544831 h 2733575"/>
                  <a:gd name="connsiteX206" fmla="*/ 1922711 w 2128754"/>
                  <a:gd name="connsiteY206" fmla="*/ 2571770 h 2733575"/>
                  <a:gd name="connsiteX207" fmla="*/ 1931690 w 2128754"/>
                  <a:gd name="connsiteY207" fmla="*/ 2609802 h 2733575"/>
                  <a:gd name="connsiteX208" fmla="*/ 1919277 w 2128754"/>
                  <a:gd name="connsiteY208" fmla="*/ 2660248 h 2733575"/>
                  <a:gd name="connsiteX209" fmla="*/ 1909241 w 2128754"/>
                  <a:gd name="connsiteY209" fmla="*/ 2693791 h 2733575"/>
                  <a:gd name="connsiteX210" fmla="*/ 1925616 w 2128754"/>
                  <a:gd name="connsiteY210" fmla="*/ 2734464 h 2733575"/>
                  <a:gd name="connsiteX211" fmla="*/ 1949914 w 2128754"/>
                  <a:gd name="connsiteY211" fmla="*/ 2734464 h 2733575"/>
                  <a:gd name="connsiteX212" fmla="*/ 1965761 w 2128754"/>
                  <a:gd name="connsiteY212" fmla="*/ 2728654 h 2733575"/>
                  <a:gd name="connsiteX213" fmla="*/ 2012773 w 2128754"/>
                  <a:gd name="connsiteY213" fmla="*/ 2682698 h 2733575"/>
                  <a:gd name="connsiteX214" fmla="*/ 2044467 w 2128754"/>
                  <a:gd name="connsiteY214" fmla="*/ 2620103 h 2733575"/>
                  <a:gd name="connsiteX215" fmla="*/ 2072199 w 2128754"/>
                  <a:gd name="connsiteY215" fmla="*/ 2538492 h 2733575"/>
                  <a:gd name="connsiteX216" fmla="*/ 2104685 w 2128754"/>
                  <a:gd name="connsiteY216" fmla="*/ 2409604 h 2733575"/>
                  <a:gd name="connsiteX217" fmla="*/ 2128455 w 2128754"/>
                  <a:gd name="connsiteY217" fmla="*/ 2306600 h 2733575"/>
                  <a:gd name="connsiteX218" fmla="*/ 2029941 w 2128754"/>
                  <a:gd name="connsiteY218" fmla="*/ 2268832 h 2733575"/>
                  <a:gd name="connsiteX219" fmla="*/ 65200 w 2128754"/>
                  <a:gd name="connsiteY219" fmla="*/ 483689 h 2733575"/>
                  <a:gd name="connsiteX220" fmla="*/ 67841 w 2128754"/>
                  <a:gd name="connsiteY220" fmla="*/ 488179 h 2733575"/>
                  <a:gd name="connsiteX221" fmla="*/ 65200 w 2128754"/>
                  <a:gd name="connsiteY221" fmla="*/ 483689 h 2733575"/>
                  <a:gd name="connsiteX222" fmla="*/ 1847966 w 2128754"/>
                  <a:gd name="connsiteY222" fmla="*/ 2414094 h 2733575"/>
                  <a:gd name="connsiteX223" fmla="*/ 1835817 w 2128754"/>
                  <a:gd name="connsiteY223" fmla="*/ 2408284 h 2733575"/>
                  <a:gd name="connsiteX224" fmla="*/ 1837666 w 2128754"/>
                  <a:gd name="connsiteY224" fmla="*/ 2406435 h 2733575"/>
                  <a:gd name="connsiteX225" fmla="*/ 1849815 w 2128754"/>
                  <a:gd name="connsiteY225" fmla="*/ 2413566 h 2733575"/>
                  <a:gd name="connsiteX226" fmla="*/ 1847966 w 2128754"/>
                  <a:gd name="connsiteY226" fmla="*/ 2414094 h 2733575"/>
                  <a:gd name="connsiteX227" fmla="*/ 1891017 w 2128754"/>
                  <a:gd name="connsiteY227" fmla="*/ 2500724 h 2733575"/>
                  <a:gd name="connsiteX228" fmla="*/ 1901846 w 2128754"/>
                  <a:gd name="connsiteY228" fmla="*/ 2530833 h 2733575"/>
                  <a:gd name="connsiteX229" fmla="*/ 1891017 w 2128754"/>
                  <a:gd name="connsiteY229" fmla="*/ 2500724 h 2733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</a:cxnLst>
                <a:rect l="l" t="t" r="r" b="b"/>
                <a:pathLst>
                  <a:path w="2128754" h="2733575">
                    <a:moveTo>
                      <a:pt x="2029941" y="2268832"/>
                    </a:moveTo>
                    <a:cubicBezTo>
                      <a:pt x="2003529" y="2269889"/>
                      <a:pt x="1980816" y="2268040"/>
                      <a:pt x="1955197" y="2263814"/>
                    </a:cubicBezTo>
                    <a:cubicBezTo>
                      <a:pt x="1946481" y="2262229"/>
                      <a:pt x="1939878" y="2258532"/>
                      <a:pt x="1933803" y="2252457"/>
                    </a:cubicBezTo>
                    <a:cubicBezTo>
                      <a:pt x="1907920" y="2226310"/>
                      <a:pt x="1881509" y="2200427"/>
                      <a:pt x="1854833" y="2174808"/>
                    </a:cubicBezTo>
                    <a:cubicBezTo>
                      <a:pt x="1832120" y="2153150"/>
                      <a:pt x="1812311" y="2129116"/>
                      <a:pt x="1794351" y="2103233"/>
                    </a:cubicBezTo>
                    <a:cubicBezTo>
                      <a:pt x="1765299" y="2060975"/>
                      <a:pt x="1734398" y="2020037"/>
                      <a:pt x="1701383" y="1980948"/>
                    </a:cubicBezTo>
                    <a:cubicBezTo>
                      <a:pt x="1658597" y="1930503"/>
                      <a:pt x="1608151" y="1889301"/>
                      <a:pt x="1548990" y="1859192"/>
                    </a:cubicBezTo>
                    <a:cubicBezTo>
                      <a:pt x="1535520" y="1852325"/>
                      <a:pt x="1526540" y="1843081"/>
                      <a:pt x="1519937" y="1828555"/>
                    </a:cubicBezTo>
                    <a:cubicBezTo>
                      <a:pt x="1464474" y="1705742"/>
                      <a:pt x="1396860" y="1589268"/>
                      <a:pt x="1328983" y="1473058"/>
                    </a:cubicBezTo>
                    <a:cubicBezTo>
                      <a:pt x="1324758" y="1465927"/>
                      <a:pt x="1323965" y="1459852"/>
                      <a:pt x="1325550" y="1451929"/>
                    </a:cubicBezTo>
                    <a:cubicBezTo>
                      <a:pt x="1335322" y="1406501"/>
                      <a:pt x="1344830" y="1360810"/>
                      <a:pt x="1346943" y="1314062"/>
                    </a:cubicBezTo>
                    <a:cubicBezTo>
                      <a:pt x="1348792" y="1274180"/>
                      <a:pt x="1341397" y="1236412"/>
                      <a:pt x="1322116" y="1201021"/>
                    </a:cubicBezTo>
                    <a:cubicBezTo>
                      <a:pt x="1304949" y="1169591"/>
                      <a:pt x="1283556" y="1141331"/>
                      <a:pt x="1262955" y="1112543"/>
                    </a:cubicBezTo>
                    <a:cubicBezTo>
                      <a:pt x="1240505" y="1081378"/>
                      <a:pt x="1218320" y="1049948"/>
                      <a:pt x="1203001" y="1014293"/>
                    </a:cubicBezTo>
                    <a:cubicBezTo>
                      <a:pt x="1165233" y="925286"/>
                      <a:pt x="1146745" y="831526"/>
                      <a:pt x="1137765" y="736181"/>
                    </a:cubicBezTo>
                    <a:cubicBezTo>
                      <a:pt x="1129578" y="649816"/>
                      <a:pt x="1136709" y="562659"/>
                      <a:pt x="1138558" y="476029"/>
                    </a:cubicBezTo>
                    <a:cubicBezTo>
                      <a:pt x="1138558" y="471011"/>
                      <a:pt x="1140406" y="468898"/>
                      <a:pt x="1145160" y="468370"/>
                    </a:cubicBezTo>
                    <a:cubicBezTo>
                      <a:pt x="1183457" y="465729"/>
                      <a:pt x="1220961" y="455957"/>
                      <a:pt x="1258729" y="450410"/>
                    </a:cubicBezTo>
                    <a:cubicBezTo>
                      <a:pt x="1294649" y="445392"/>
                      <a:pt x="1330568" y="440902"/>
                      <a:pt x="1363054" y="422678"/>
                    </a:cubicBezTo>
                    <a:cubicBezTo>
                      <a:pt x="1368336" y="419773"/>
                      <a:pt x="1373883" y="419509"/>
                      <a:pt x="1379693" y="419773"/>
                    </a:cubicBezTo>
                    <a:cubicBezTo>
                      <a:pt x="1411651" y="420830"/>
                      <a:pt x="1442552" y="425584"/>
                      <a:pt x="1471869" y="439053"/>
                    </a:cubicBezTo>
                    <a:cubicBezTo>
                      <a:pt x="1508052" y="455693"/>
                      <a:pt x="1546613" y="463880"/>
                      <a:pt x="1586494" y="465729"/>
                    </a:cubicBezTo>
                    <a:cubicBezTo>
                      <a:pt x="1648297" y="468634"/>
                      <a:pt x="1708250" y="476557"/>
                      <a:pt x="1761601" y="511685"/>
                    </a:cubicBezTo>
                    <a:cubicBezTo>
                      <a:pt x="1769789" y="516967"/>
                      <a:pt x="1775863" y="522249"/>
                      <a:pt x="1779297" y="531757"/>
                    </a:cubicBezTo>
                    <a:cubicBezTo>
                      <a:pt x="1789069" y="559225"/>
                      <a:pt x="1806765" y="580618"/>
                      <a:pt x="1832384" y="594880"/>
                    </a:cubicBezTo>
                    <a:cubicBezTo>
                      <a:pt x="1843741" y="601219"/>
                      <a:pt x="1853777" y="608878"/>
                      <a:pt x="1861964" y="618915"/>
                    </a:cubicBezTo>
                    <a:cubicBezTo>
                      <a:pt x="1866190" y="624197"/>
                      <a:pt x="1870680" y="629215"/>
                      <a:pt x="1876755" y="632649"/>
                    </a:cubicBezTo>
                    <a:cubicBezTo>
                      <a:pt x="1889696" y="639780"/>
                      <a:pt x="1900261" y="634497"/>
                      <a:pt x="1901582" y="619971"/>
                    </a:cubicBezTo>
                    <a:cubicBezTo>
                      <a:pt x="1903430" y="602276"/>
                      <a:pt x="1888904" y="583788"/>
                      <a:pt x="1874906" y="572167"/>
                    </a:cubicBezTo>
                    <a:cubicBezTo>
                      <a:pt x="1880716" y="570846"/>
                      <a:pt x="1890224" y="579562"/>
                      <a:pt x="1893130" y="582203"/>
                    </a:cubicBezTo>
                    <a:cubicBezTo>
                      <a:pt x="1904487" y="592503"/>
                      <a:pt x="1913995" y="604653"/>
                      <a:pt x="1923767" y="616274"/>
                    </a:cubicBezTo>
                    <a:cubicBezTo>
                      <a:pt x="1927729" y="620764"/>
                      <a:pt x="1931690" y="625253"/>
                      <a:pt x="1936973" y="628423"/>
                    </a:cubicBezTo>
                    <a:cubicBezTo>
                      <a:pt x="1942519" y="631856"/>
                      <a:pt x="1947273" y="629479"/>
                      <a:pt x="1951235" y="625518"/>
                    </a:cubicBezTo>
                    <a:cubicBezTo>
                      <a:pt x="1955197" y="621556"/>
                      <a:pt x="1957838" y="617330"/>
                      <a:pt x="1954932" y="611255"/>
                    </a:cubicBezTo>
                    <a:cubicBezTo>
                      <a:pt x="1946217" y="593824"/>
                      <a:pt x="1925352" y="556584"/>
                      <a:pt x="1909769" y="543114"/>
                    </a:cubicBezTo>
                    <a:cubicBezTo>
                      <a:pt x="1909769" y="543114"/>
                      <a:pt x="1951499" y="578241"/>
                      <a:pt x="1964176" y="588013"/>
                    </a:cubicBezTo>
                    <a:cubicBezTo>
                      <a:pt x="1968402" y="591447"/>
                      <a:pt x="1972628" y="594616"/>
                      <a:pt x="1977910" y="596201"/>
                    </a:cubicBezTo>
                    <a:cubicBezTo>
                      <a:pt x="1989267" y="599899"/>
                      <a:pt x="1995870" y="595409"/>
                      <a:pt x="1996662" y="583259"/>
                    </a:cubicBezTo>
                    <a:cubicBezTo>
                      <a:pt x="1997455" y="572695"/>
                      <a:pt x="1992172" y="565036"/>
                      <a:pt x="1985041" y="557904"/>
                    </a:cubicBezTo>
                    <a:cubicBezTo>
                      <a:pt x="1979231" y="552358"/>
                      <a:pt x="1961799" y="535719"/>
                      <a:pt x="1955989" y="529644"/>
                    </a:cubicBezTo>
                    <a:cubicBezTo>
                      <a:pt x="1961271" y="528852"/>
                      <a:pt x="1975533" y="543378"/>
                      <a:pt x="1979231" y="544435"/>
                    </a:cubicBezTo>
                    <a:cubicBezTo>
                      <a:pt x="1986626" y="546548"/>
                      <a:pt x="1996134" y="541794"/>
                      <a:pt x="1995342" y="535983"/>
                    </a:cubicBezTo>
                    <a:cubicBezTo>
                      <a:pt x="1993757" y="522249"/>
                      <a:pt x="1985834" y="513005"/>
                      <a:pt x="1976061" y="501384"/>
                    </a:cubicBezTo>
                    <a:cubicBezTo>
                      <a:pt x="1959158" y="481840"/>
                      <a:pt x="1939085" y="469426"/>
                      <a:pt x="1924295" y="463088"/>
                    </a:cubicBezTo>
                    <a:cubicBezTo>
                      <a:pt x="1893130" y="449882"/>
                      <a:pt x="1873057" y="429281"/>
                      <a:pt x="1840571" y="420301"/>
                    </a:cubicBezTo>
                    <a:cubicBezTo>
                      <a:pt x="1833704" y="418453"/>
                      <a:pt x="1827894" y="414491"/>
                      <a:pt x="1821819" y="410793"/>
                    </a:cubicBezTo>
                    <a:cubicBezTo>
                      <a:pt x="1811255" y="404455"/>
                      <a:pt x="1800954" y="396267"/>
                      <a:pt x="1787748" y="397323"/>
                    </a:cubicBezTo>
                    <a:cubicBezTo>
                      <a:pt x="1776128" y="398116"/>
                      <a:pt x="1765035" y="396003"/>
                      <a:pt x="1754470" y="391777"/>
                    </a:cubicBezTo>
                    <a:cubicBezTo>
                      <a:pt x="1733605" y="383590"/>
                      <a:pt x="1712476" y="376194"/>
                      <a:pt x="1692404" y="366158"/>
                    </a:cubicBezTo>
                    <a:cubicBezTo>
                      <a:pt x="1661766" y="350839"/>
                      <a:pt x="1629016" y="341595"/>
                      <a:pt x="1596530" y="330767"/>
                    </a:cubicBezTo>
                    <a:cubicBezTo>
                      <a:pt x="1570383" y="322051"/>
                      <a:pt x="1543972" y="313335"/>
                      <a:pt x="1518089" y="303299"/>
                    </a:cubicBezTo>
                    <a:cubicBezTo>
                      <a:pt x="1486395" y="290886"/>
                      <a:pt x="1452853" y="283226"/>
                      <a:pt x="1419046" y="285075"/>
                    </a:cubicBezTo>
                    <a:cubicBezTo>
                      <a:pt x="1380485" y="287188"/>
                      <a:pt x="1342717" y="285868"/>
                      <a:pt x="1305741" y="275831"/>
                    </a:cubicBezTo>
                    <a:cubicBezTo>
                      <a:pt x="1258201" y="263154"/>
                      <a:pt x="1210660" y="259456"/>
                      <a:pt x="1162064" y="266851"/>
                    </a:cubicBezTo>
                    <a:cubicBezTo>
                      <a:pt x="1147009" y="269228"/>
                      <a:pt x="1132219" y="268172"/>
                      <a:pt x="1117693" y="264210"/>
                    </a:cubicBezTo>
                    <a:cubicBezTo>
                      <a:pt x="1102110" y="259984"/>
                      <a:pt x="1086527" y="256815"/>
                      <a:pt x="1070680" y="255230"/>
                    </a:cubicBezTo>
                    <a:cubicBezTo>
                      <a:pt x="1030007" y="251269"/>
                      <a:pt x="989862" y="250212"/>
                      <a:pt x="952357" y="272134"/>
                    </a:cubicBezTo>
                    <a:cubicBezTo>
                      <a:pt x="938624" y="280057"/>
                      <a:pt x="922777" y="284283"/>
                      <a:pt x="906930" y="287452"/>
                    </a:cubicBezTo>
                    <a:cubicBezTo>
                      <a:pt x="894781" y="289829"/>
                      <a:pt x="882103" y="295111"/>
                      <a:pt x="870218" y="291414"/>
                    </a:cubicBezTo>
                    <a:cubicBezTo>
                      <a:pt x="858333" y="287980"/>
                      <a:pt x="847240" y="287980"/>
                      <a:pt x="835883" y="291414"/>
                    </a:cubicBezTo>
                    <a:cubicBezTo>
                      <a:pt x="831129" y="292999"/>
                      <a:pt x="827696" y="292470"/>
                      <a:pt x="824791" y="288245"/>
                    </a:cubicBezTo>
                    <a:cubicBezTo>
                      <a:pt x="816603" y="275567"/>
                      <a:pt x="809736" y="262626"/>
                      <a:pt x="811585" y="246515"/>
                    </a:cubicBezTo>
                    <a:cubicBezTo>
                      <a:pt x="812377" y="240704"/>
                      <a:pt x="811849" y="234365"/>
                      <a:pt x="810528" y="228555"/>
                    </a:cubicBezTo>
                    <a:cubicBezTo>
                      <a:pt x="807095" y="210595"/>
                      <a:pt x="811849" y="194484"/>
                      <a:pt x="813434" y="176525"/>
                    </a:cubicBezTo>
                    <a:cubicBezTo>
                      <a:pt x="817924" y="117627"/>
                      <a:pt x="792833" y="85934"/>
                      <a:pt x="769327" y="48958"/>
                    </a:cubicBezTo>
                    <a:cubicBezTo>
                      <a:pt x="754272" y="25187"/>
                      <a:pt x="727597" y="13038"/>
                      <a:pt x="699865" y="5643"/>
                    </a:cubicBezTo>
                    <a:cubicBezTo>
                      <a:pt x="652060" y="-7298"/>
                      <a:pt x="606897" y="3266"/>
                      <a:pt x="564639" y="24659"/>
                    </a:cubicBezTo>
                    <a:cubicBezTo>
                      <a:pt x="536379" y="39714"/>
                      <a:pt x="509703" y="59786"/>
                      <a:pt x="493592" y="90688"/>
                    </a:cubicBezTo>
                    <a:cubicBezTo>
                      <a:pt x="486461" y="104422"/>
                      <a:pt x="478538" y="126079"/>
                      <a:pt x="485405" y="139813"/>
                    </a:cubicBezTo>
                    <a:cubicBezTo>
                      <a:pt x="490687" y="150377"/>
                      <a:pt x="495705" y="153283"/>
                      <a:pt x="494121" y="164904"/>
                    </a:cubicBezTo>
                    <a:cubicBezTo>
                      <a:pt x="492800" y="174148"/>
                      <a:pt x="492536" y="183656"/>
                      <a:pt x="493064" y="192900"/>
                    </a:cubicBezTo>
                    <a:cubicBezTo>
                      <a:pt x="494121" y="206633"/>
                      <a:pt x="490951" y="223273"/>
                      <a:pt x="499139" y="235422"/>
                    </a:cubicBezTo>
                    <a:cubicBezTo>
                      <a:pt x="510231" y="251797"/>
                      <a:pt x="511552" y="267115"/>
                      <a:pt x="503629" y="284811"/>
                    </a:cubicBezTo>
                    <a:cubicBezTo>
                      <a:pt x="500459" y="291414"/>
                      <a:pt x="492272" y="304355"/>
                      <a:pt x="506270" y="312279"/>
                    </a:cubicBezTo>
                    <a:cubicBezTo>
                      <a:pt x="515778" y="317561"/>
                      <a:pt x="522117" y="319938"/>
                      <a:pt x="530040" y="326541"/>
                    </a:cubicBezTo>
                    <a:cubicBezTo>
                      <a:pt x="536907" y="332087"/>
                      <a:pt x="534266" y="333936"/>
                      <a:pt x="536115" y="341595"/>
                    </a:cubicBezTo>
                    <a:cubicBezTo>
                      <a:pt x="536907" y="345557"/>
                      <a:pt x="558300" y="336841"/>
                      <a:pt x="559092" y="340803"/>
                    </a:cubicBezTo>
                    <a:cubicBezTo>
                      <a:pt x="559885" y="346085"/>
                      <a:pt x="536379" y="349783"/>
                      <a:pt x="540605" y="356650"/>
                    </a:cubicBezTo>
                    <a:cubicBezTo>
                      <a:pt x="553018" y="376458"/>
                      <a:pt x="546679" y="385967"/>
                      <a:pt x="547471" y="392305"/>
                    </a:cubicBezTo>
                    <a:cubicBezTo>
                      <a:pt x="549584" y="410529"/>
                      <a:pt x="560413" y="418981"/>
                      <a:pt x="578637" y="418453"/>
                    </a:cubicBezTo>
                    <a:cubicBezTo>
                      <a:pt x="586824" y="418188"/>
                      <a:pt x="594748" y="416076"/>
                      <a:pt x="602671" y="413434"/>
                    </a:cubicBezTo>
                    <a:cubicBezTo>
                      <a:pt x="616141" y="408944"/>
                      <a:pt x="629875" y="405775"/>
                      <a:pt x="644401" y="404983"/>
                    </a:cubicBezTo>
                    <a:cubicBezTo>
                      <a:pt x="657607" y="404190"/>
                      <a:pt x="666851" y="409473"/>
                      <a:pt x="673718" y="420301"/>
                    </a:cubicBezTo>
                    <a:cubicBezTo>
                      <a:pt x="682169" y="433771"/>
                      <a:pt x="687188" y="448297"/>
                      <a:pt x="689829" y="463880"/>
                    </a:cubicBezTo>
                    <a:cubicBezTo>
                      <a:pt x="691149" y="471803"/>
                      <a:pt x="689036" y="477086"/>
                      <a:pt x="682698" y="481312"/>
                    </a:cubicBezTo>
                    <a:cubicBezTo>
                      <a:pt x="677151" y="485009"/>
                      <a:pt x="671605" y="488971"/>
                      <a:pt x="665794" y="492140"/>
                    </a:cubicBezTo>
                    <a:cubicBezTo>
                      <a:pt x="601351" y="527531"/>
                      <a:pt x="560149" y="580618"/>
                      <a:pt x="544038" y="652457"/>
                    </a:cubicBezTo>
                    <a:cubicBezTo>
                      <a:pt x="538492" y="677812"/>
                      <a:pt x="530568" y="700790"/>
                      <a:pt x="509703" y="717693"/>
                    </a:cubicBezTo>
                    <a:cubicBezTo>
                      <a:pt x="503100" y="722975"/>
                      <a:pt x="500723" y="730106"/>
                      <a:pt x="502836" y="738822"/>
                    </a:cubicBezTo>
                    <a:cubicBezTo>
                      <a:pt x="503893" y="743576"/>
                      <a:pt x="502308" y="748066"/>
                      <a:pt x="499931" y="752028"/>
                    </a:cubicBezTo>
                    <a:cubicBezTo>
                      <a:pt x="489366" y="770252"/>
                      <a:pt x="478274" y="787947"/>
                      <a:pt x="468766" y="806699"/>
                    </a:cubicBezTo>
                    <a:cubicBezTo>
                      <a:pt x="463483" y="817000"/>
                      <a:pt x="457673" y="817528"/>
                      <a:pt x="448429" y="813831"/>
                    </a:cubicBezTo>
                    <a:cubicBezTo>
                      <a:pt x="418584" y="802210"/>
                      <a:pt x="388739" y="790853"/>
                      <a:pt x="358894" y="779760"/>
                    </a:cubicBezTo>
                    <a:cubicBezTo>
                      <a:pt x="346745" y="775270"/>
                      <a:pt x="335917" y="768667"/>
                      <a:pt x="326408" y="759951"/>
                    </a:cubicBezTo>
                    <a:cubicBezTo>
                      <a:pt x="297092" y="732483"/>
                      <a:pt x="269624" y="703167"/>
                      <a:pt x="243213" y="672794"/>
                    </a:cubicBezTo>
                    <a:cubicBezTo>
                      <a:pt x="237402" y="666191"/>
                      <a:pt x="235025" y="656947"/>
                      <a:pt x="237138" y="648231"/>
                    </a:cubicBezTo>
                    <a:cubicBezTo>
                      <a:pt x="242949" y="622612"/>
                      <a:pt x="248495" y="596993"/>
                      <a:pt x="246646" y="570318"/>
                    </a:cubicBezTo>
                    <a:cubicBezTo>
                      <a:pt x="245854" y="557376"/>
                      <a:pt x="249816" y="544171"/>
                      <a:pt x="259852" y="533606"/>
                    </a:cubicBezTo>
                    <a:cubicBezTo>
                      <a:pt x="263549" y="529644"/>
                      <a:pt x="267247" y="525419"/>
                      <a:pt x="264342" y="519344"/>
                    </a:cubicBezTo>
                    <a:cubicBezTo>
                      <a:pt x="261172" y="513005"/>
                      <a:pt x="255626" y="509572"/>
                      <a:pt x="248759" y="510100"/>
                    </a:cubicBezTo>
                    <a:cubicBezTo>
                      <a:pt x="227366" y="510892"/>
                      <a:pt x="209406" y="520664"/>
                      <a:pt x="204124" y="543906"/>
                    </a:cubicBezTo>
                    <a:cubicBezTo>
                      <a:pt x="203067" y="548925"/>
                      <a:pt x="202011" y="553679"/>
                      <a:pt x="200955" y="559225"/>
                    </a:cubicBezTo>
                    <a:cubicBezTo>
                      <a:pt x="184844" y="545755"/>
                      <a:pt x="177184" y="532021"/>
                      <a:pt x="165563" y="508251"/>
                    </a:cubicBezTo>
                    <a:cubicBezTo>
                      <a:pt x="154471" y="485801"/>
                      <a:pt x="143642" y="467842"/>
                      <a:pt x="130700" y="449882"/>
                    </a:cubicBezTo>
                    <a:cubicBezTo>
                      <a:pt x="125418" y="442487"/>
                      <a:pt x="114589" y="427696"/>
                      <a:pt x="105345" y="431394"/>
                    </a:cubicBezTo>
                    <a:cubicBezTo>
                      <a:pt x="95045" y="435356"/>
                      <a:pt x="92404" y="445920"/>
                      <a:pt x="94517" y="450410"/>
                    </a:cubicBezTo>
                    <a:cubicBezTo>
                      <a:pt x="94781" y="450938"/>
                      <a:pt x="110099" y="486330"/>
                      <a:pt x="113005" y="495045"/>
                    </a:cubicBezTo>
                    <a:cubicBezTo>
                      <a:pt x="109043" y="490556"/>
                      <a:pt x="84745" y="443015"/>
                      <a:pt x="80255" y="439053"/>
                    </a:cubicBezTo>
                    <a:cubicBezTo>
                      <a:pt x="73652" y="432715"/>
                      <a:pt x="65200" y="433507"/>
                      <a:pt x="58333" y="437205"/>
                    </a:cubicBezTo>
                    <a:cubicBezTo>
                      <a:pt x="51730" y="440638"/>
                      <a:pt x="51730" y="448826"/>
                      <a:pt x="53843" y="455428"/>
                    </a:cubicBezTo>
                    <a:cubicBezTo>
                      <a:pt x="55692" y="461767"/>
                      <a:pt x="58861" y="467842"/>
                      <a:pt x="61503" y="474180"/>
                    </a:cubicBezTo>
                    <a:cubicBezTo>
                      <a:pt x="62031" y="476822"/>
                      <a:pt x="79991" y="510892"/>
                      <a:pt x="81047" y="513269"/>
                    </a:cubicBezTo>
                    <a:cubicBezTo>
                      <a:pt x="79991" y="511421"/>
                      <a:pt x="58069" y="474709"/>
                      <a:pt x="57541" y="473916"/>
                    </a:cubicBezTo>
                    <a:cubicBezTo>
                      <a:pt x="53051" y="466785"/>
                      <a:pt x="47769" y="459654"/>
                      <a:pt x="37996" y="463352"/>
                    </a:cubicBezTo>
                    <a:cubicBezTo>
                      <a:pt x="27696" y="467314"/>
                      <a:pt x="30337" y="476822"/>
                      <a:pt x="31658" y="484745"/>
                    </a:cubicBezTo>
                    <a:cubicBezTo>
                      <a:pt x="34035" y="499799"/>
                      <a:pt x="41958" y="512477"/>
                      <a:pt x="49882" y="525154"/>
                    </a:cubicBezTo>
                    <a:cubicBezTo>
                      <a:pt x="58861" y="539681"/>
                      <a:pt x="67577" y="554207"/>
                      <a:pt x="76029" y="568997"/>
                    </a:cubicBezTo>
                    <a:cubicBezTo>
                      <a:pt x="78406" y="572959"/>
                      <a:pt x="80255" y="577977"/>
                      <a:pt x="76029" y="581939"/>
                    </a:cubicBezTo>
                    <a:cubicBezTo>
                      <a:pt x="71803" y="585901"/>
                      <a:pt x="67049" y="583259"/>
                      <a:pt x="63351" y="580618"/>
                    </a:cubicBezTo>
                    <a:cubicBezTo>
                      <a:pt x="57541" y="576657"/>
                      <a:pt x="32186" y="554735"/>
                      <a:pt x="25055" y="548396"/>
                    </a:cubicBezTo>
                    <a:cubicBezTo>
                      <a:pt x="18716" y="542850"/>
                      <a:pt x="11057" y="539945"/>
                      <a:pt x="3926" y="546548"/>
                    </a:cubicBezTo>
                    <a:cubicBezTo>
                      <a:pt x="-2941" y="552886"/>
                      <a:pt x="492" y="558697"/>
                      <a:pt x="4454" y="566092"/>
                    </a:cubicBezTo>
                    <a:cubicBezTo>
                      <a:pt x="6567" y="570054"/>
                      <a:pt x="67577" y="623141"/>
                      <a:pt x="71803" y="628951"/>
                    </a:cubicBezTo>
                    <a:cubicBezTo>
                      <a:pt x="83952" y="646118"/>
                      <a:pt x="95309" y="658268"/>
                      <a:pt x="106930" y="675699"/>
                    </a:cubicBezTo>
                    <a:cubicBezTo>
                      <a:pt x="113005" y="684679"/>
                      <a:pt x="119079" y="693395"/>
                      <a:pt x="127267" y="700262"/>
                    </a:cubicBezTo>
                    <a:cubicBezTo>
                      <a:pt x="158168" y="726673"/>
                      <a:pt x="181938" y="758631"/>
                      <a:pt x="203860" y="792701"/>
                    </a:cubicBezTo>
                    <a:cubicBezTo>
                      <a:pt x="244269" y="854768"/>
                      <a:pt x="294451" y="908383"/>
                      <a:pt x="347538" y="959621"/>
                    </a:cubicBezTo>
                    <a:cubicBezTo>
                      <a:pt x="371572" y="982599"/>
                      <a:pt x="398247" y="1001879"/>
                      <a:pt x="424659" y="1021688"/>
                    </a:cubicBezTo>
                    <a:cubicBezTo>
                      <a:pt x="450014" y="1040968"/>
                      <a:pt x="459522" y="1042289"/>
                      <a:pt x="484612" y="1023008"/>
                    </a:cubicBezTo>
                    <a:cubicBezTo>
                      <a:pt x="486725" y="1021424"/>
                      <a:pt x="488574" y="1020103"/>
                      <a:pt x="490423" y="1018518"/>
                    </a:cubicBezTo>
                    <a:cubicBezTo>
                      <a:pt x="509703" y="1002408"/>
                      <a:pt x="528984" y="986297"/>
                      <a:pt x="545887" y="967280"/>
                    </a:cubicBezTo>
                    <a:cubicBezTo>
                      <a:pt x="569921" y="940605"/>
                      <a:pt x="597917" y="917627"/>
                      <a:pt x="621687" y="890688"/>
                    </a:cubicBezTo>
                    <a:cubicBezTo>
                      <a:pt x="645986" y="863484"/>
                      <a:pt x="676887" y="842091"/>
                      <a:pt x="695903" y="810133"/>
                    </a:cubicBezTo>
                    <a:cubicBezTo>
                      <a:pt x="698809" y="805115"/>
                      <a:pt x="700921" y="808020"/>
                      <a:pt x="702506" y="811189"/>
                    </a:cubicBezTo>
                    <a:cubicBezTo>
                      <a:pt x="706732" y="819905"/>
                      <a:pt x="712278" y="827564"/>
                      <a:pt x="717825" y="835488"/>
                    </a:cubicBezTo>
                    <a:cubicBezTo>
                      <a:pt x="737369" y="863748"/>
                      <a:pt x="753216" y="894121"/>
                      <a:pt x="767214" y="925022"/>
                    </a:cubicBezTo>
                    <a:cubicBezTo>
                      <a:pt x="787815" y="969657"/>
                      <a:pt x="809208" y="1013764"/>
                      <a:pt x="835619" y="1055230"/>
                    </a:cubicBezTo>
                    <a:cubicBezTo>
                      <a:pt x="839053" y="1060777"/>
                      <a:pt x="843543" y="1070285"/>
                      <a:pt x="845391" y="1076623"/>
                    </a:cubicBezTo>
                    <a:cubicBezTo>
                      <a:pt x="853315" y="1104884"/>
                      <a:pt x="857012" y="1133936"/>
                      <a:pt x="859654" y="1163253"/>
                    </a:cubicBezTo>
                    <a:cubicBezTo>
                      <a:pt x="860446" y="1172497"/>
                      <a:pt x="856484" y="1176987"/>
                      <a:pt x="847504" y="1180156"/>
                    </a:cubicBezTo>
                    <a:cubicBezTo>
                      <a:pt x="818716" y="1189928"/>
                      <a:pt x="789135" y="1194946"/>
                      <a:pt x="759819" y="1202077"/>
                    </a:cubicBezTo>
                    <a:cubicBezTo>
                      <a:pt x="721522" y="1211586"/>
                      <a:pt x="685339" y="1227432"/>
                      <a:pt x="648891" y="1242487"/>
                    </a:cubicBezTo>
                    <a:cubicBezTo>
                      <a:pt x="612179" y="1257805"/>
                      <a:pt x="574675" y="1271275"/>
                      <a:pt x="538492" y="1287650"/>
                    </a:cubicBezTo>
                    <a:cubicBezTo>
                      <a:pt x="500195" y="1305082"/>
                      <a:pt x="462427" y="1323306"/>
                      <a:pt x="429413" y="1349981"/>
                    </a:cubicBezTo>
                    <a:cubicBezTo>
                      <a:pt x="391380" y="1380354"/>
                      <a:pt x="377118" y="1419443"/>
                      <a:pt x="387155" y="1467511"/>
                    </a:cubicBezTo>
                    <a:cubicBezTo>
                      <a:pt x="394550" y="1502639"/>
                      <a:pt x="409868" y="1534068"/>
                      <a:pt x="428884" y="1563649"/>
                    </a:cubicBezTo>
                    <a:cubicBezTo>
                      <a:pt x="499931" y="1673256"/>
                      <a:pt x="576788" y="1778637"/>
                      <a:pt x="659456" y="1879793"/>
                    </a:cubicBezTo>
                    <a:cubicBezTo>
                      <a:pt x="667115" y="1889037"/>
                      <a:pt x="674510" y="1898809"/>
                      <a:pt x="680321" y="1909373"/>
                    </a:cubicBezTo>
                    <a:cubicBezTo>
                      <a:pt x="695903" y="1938162"/>
                      <a:pt x="708581" y="1968271"/>
                      <a:pt x="721522" y="1998380"/>
                    </a:cubicBezTo>
                    <a:cubicBezTo>
                      <a:pt x="721786" y="1999172"/>
                      <a:pt x="721258" y="2000228"/>
                      <a:pt x="720994" y="2001021"/>
                    </a:cubicBezTo>
                    <a:cubicBezTo>
                      <a:pt x="718617" y="2001285"/>
                      <a:pt x="718353" y="1999700"/>
                      <a:pt x="717825" y="1998380"/>
                    </a:cubicBezTo>
                    <a:cubicBezTo>
                      <a:pt x="708317" y="1979364"/>
                      <a:pt x="694054" y="1965101"/>
                      <a:pt x="676359" y="1953745"/>
                    </a:cubicBezTo>
                    <a:cubicBezTo>
                      <a:pt x="672925" y="1951632"/>
                      <a:pt x="669756" y="1950575"/>
                      <a:pt x="666587" y="1952952"/>
                    </a:cubicBezTo>
                    <a:cubicBezTo>
                      <a:pt x="663153" y="1955593"/>
                      <a:pt x="664474" y="1959291"/>
                      <a:pt x="666058" y="1962724"/>
                    </a:cubicBezTo>
                    <a:cubicBezTo>
                      <a:pt x="667907" y="1966158"/>
                      <a:pt x="670284" y="1969327"/>
                      <a:pt x="673982" y="1971176"/>
                    </a:cubicBezTo>
                    <a:cubicBezTo>
                      <a:pt x="677679" y="1972761"/>
                      <a:pt x="680849" y="1975402"/>
                      <a:pt x="682962" y="1978571"/>
                    </a:cubicBezTo>
                    <a:cubicBezTo>
                      <a:pt x="691677" y="1992305"/>
                      <a:pt x="701450" y="2005511"/>
                      <a:pt x="707788" y="2020829"/>
                    </a:cubicBezTo>
                    <a:cubicBezTo>
                      <a:pt x="712278" y="2031394"/>
                      <a:pt x="710429" y="2041430"/>
                      <a:pt x="702770" y="2048297"/>
                    </a:cubicBezTo>
                    <a:cubicBezTo>
                      <a:pt x="692206" y="2057805"/>
                      <a:pt x="682962" y="2059390"/>
                      <a:pt x="671869" y="2054372"/>
                    </a:cubicBezTo>
                    <a:cubicBezTo>
                      <a:pt x="653645" y="2046184"/>
                      <a:pt x="634365" y="2041166"/>
                      <a:pt x="614556" y="2038789"/>
                    </a:cubicBezTo>
                    <a:cubicBezTo>
                      <a:pt x="610595" y="2038261"/>
                      <a:pt x="605048" y="2038261"/>
                      <a:pt x="604520" y="2041958"/>
                    </a:cubicBezTo>
                    <a:cubicBezTo>
                      <a:pt x="604256" y="2044599"/>
                      <a:pt x="605576" y="2050938"/>
                      <a:pt x="611387" y="2051731"/>
                    </a:cubicBezTo>
                    <a:cubicBezTo>
                      <a:pt x="638591" y="2055692"/>
                      <a:pt x="660776" y="2076029"/>
                      <a:pt x="690621" y="2074708"/>
                    </a:cubicBezTo>
                    <a:cubicBezTo>
                      <a:pt x="685867" y="2082632"/>
                      <a:pt x="681641" y="2089499"/>
                      <a:pt x="677415" y="2096630"/>
                    </a:cubicBezTo>
                    <a:cubicBezTo>
                      <a:pt x="673454" y="2102969"/>
                      <a:pt x="669756" y="2109836"/>
                      <a:pt x="669492" y="2117231"/>
                    </a:cubicBezTo>
                    <a:cubicBezTo>
                      <a:pt x="668435" y="2141529"/>
                      <a:pt x="653909" y="2157376"/>
                      <a:pt x="635157" y="2169261"/>
                    </a:cubicBezTo>
                    <a:cubicBezTo>
                      <a:pt x="609538" y="2185108"/>
                      <a:pt x="582863" y="2199634"/>
                      <a:pt x="552754" y="2205709"/>
                    </a:cubicBezTo>
                    <a:cubicBezTo>
                      <a:pt x="535322" y="2209406"/>
                      <a:pt x="527927" y="2224989"/>
                      <a:pt x="533738" y="2242157"/>
                    </a:cubicBezTo>
                    <a:cubicBezTo>
                      <a:pt x="538756" y="2256419"/>
                      <a:pt x="548792" y="2265134"/>
                      <a:pt x="563846" y="2267511"/>
                    </a:cubicBezTo>
                    <a:cubicBezTo>
                      <a:pt x="613764" y="2274643"/>
                      <a:pt x="662625" y="2274114"/>
                      <a:pt x="710429" y="2254042"/>
                    </a:cubicBezTo>
                    <a:cubicBezTo>
                      <a:pt x="730766" y="2245326"/>
                      <a:pt x="752159" y="2237667"/>
                      <a:pt x="773553" y="2231856"/>
                    </a:cubicBezTo>
                    <a:cubicBezTo>
                      <a:pt x="824262" y="2217594"/>
                      <a:pt x="871803" y="2194880"/>
                      <a:pt x="921984" y="2178769"/>
                    </a:cubicBezTo>
                    <a:cubicBezTo>
                      <a:pt x="940472" y="2172959"/>
                      <a:pt x="957111" y="2163715"/>
                      <a:pt x="972430" y="2151566"/>
                    </a:cubicBezTo>
                    <a:cubicBezTo>
                      <a:pt x="979033" y="2146283"/>
                      <a:pt x="984843" y="2141265"/>
                      <a:pt x="989333" y="2134398"/>
                    </a:cubicBezTo>
                    <a:cubicBezTo>
                      <a:pt x="994087" y="2127531"/>
                      <a:pt x="993295" y="2121721"/>
                      <a:pt x="987749" y="2115382"/>
                    </a:cubicBezTo>
                    <a:cubicBezTo>
                      <a:pt x="973751" y="2099535"/>
                      <a:pt x="962130" y="2082104"/>
                      <a:pt x="952093" y="2063616"/>
                    </a:cubicBezTo>
                    <a:cubicBezTo>
                      <a:pt x="944170" y="2049089"/>
                      <a:pt x="934662" y="2035356"/>
                      <a:pt x="923041" y="2023735"/>
                    </a:cubicBezTo>
                    <a:cubicBezTo>
                      <a:pt x="912212" y="2012642"/>
                      <a:pt x="903496" y="2000228"/>
                      <a:pt x="889763" y="1990984"/>
                    </a:cubicBezTo>
                    <a:cubicBezTo>
                      <a:pt x="874972" y="1981212"/>
                      <a:pt x="869426" y="1961668"/>
                      <a:pt x="858861" y="1947142"/>
                    </a:cubicBezTo>
                    <a:cubicBezTo>
                      <a:pt x="844071" y="1926805"/>
                      <a:pt x="833771" y="1903827"/>
                      <a:pt x="821093" y="1882170"/>
                    </a:cubicBezTo>
                    <a:cubicBezTo>
                      <a:pt x="799436" y="1845458"/>
                      <a:pt x="778571" y="1808218"/>
                      <a:pt x="759555" y="1770186"/>
                    </a:cubicBezTo>
                    <a:cubicBezTo>
                      <a:pt x="744236" y="1739548"/>
                      <a:pt x="729446" y="1709440"/>
                      <a:pt x="725748" y="1675105"/>
                    </a:cubicBezTo>
                    <a:cubicBezTo>
                      <a:pt x="723635" y="1656353"/>
                      <a:pt x="716504" y="1638393"/>
                      <a:pt x="709109" y="1620961"/>
                    </a:cubicBezTo>
                    <a:cubicBezTo>
                      <a:pt x="692734" y="1583193"/>
                      <a:pt x="670020" y="1548859"/>
                      <a:pt x="643609" y="1517165"/>
                    </a:cubicBezTo>
                    <a:cubicBezTo>
                      <a:pt x="641496" y="1514788"/>
                      <a:pt x="639647" y="1511883"/>
                      <a:pt x="635949" y="1507128"/>
                    </a:cubicBezTo>
                    <a:cubicBezTo>
                      <a:pt x="689036" y="1522711"/>
                      <a:pt x="740274" y="1525881"/>
                      <a:pt x="792041" y="1524560"/>
                    </a:cubicBezTo>
                    <a:cubicBezTo>
                      <a:pt x="858597" y="1522711"/>
                      <a:pt x="924626" y="1516372"/>
                      <a:pt x="990654" y="1507393"/>
                    </a:cubicBezTo>
                    <a:cubicBezTo>
                      <a:pt x="996464" y="1506600"/>
                      <a:pt x="999634" y="1507657"/>
                      <a:pt x="1002275" y="1512939"/>
                    </a:cubicBezTo>
                    <a:cubicBezTo>
                      <a:pt x="1012839" y="1534068"/>
                      <a:pt x="1026045" y="1553613"/>
                      <a:pt x="1039779" y="1572893"/>
                    </a:cubicBezTo>
                    <a:cubicBezTo>
                      <a:pt x="1086527" y="1637601"/>
                      <a:pt x="1139878" y="1696762"/>
                      <a:pt x="1190852" y="1758036"/>
                    </a:cubicBezTo>
                    <a:cubicBezTo>
                      <a:pt x="1218848" y="1791579"/>
                      <a:pt x="1249749" y="1823008"/>
                      <a:pt x="1274840" y="1858664"/>
                    </a:cubicBezTo>
                    <a:cubicBezTo>
                      <a:pt x="1291479" y="1882170"/>
                      <a:pt x="1305213" y="1907525"/>
                      <a:pt x="1320268" y="1932087"/>
                    </a:cubicBezTo>
                    <a:cubicBezTo>
                      <a:pt x="1339020" y="1962460"/>
                      <a:pt x="1362526" y="1987815"/>
                      <a:pt x="1398709" y="1997323"/>
                    </a:cubicBezTo>
                    <a:cubicBezTo>
                      <a:pt x="1416141" y="2001813"/>
                      <a:pt x="1430403" y="2011321"/>
                      <a:pt x="1443873" y="2022678"/>
                    </a:cubicBezTo>
                    <a:cubicBezTo>
                      <a:pt x="1528125" y="2096102"/>
                      <a:pt x="1614226" y="2167148"/>
                      <a:pt x="1702440" y="2235554"/>
                    </a:cubicBezTo>
                    <a:cubicBezTo>
                      <a:pt x="1756055" y="2277019"/>
                      <a:pt x="1802275" y="2325616"/>
                      <a:pt x="1842156" y="2380024"/>
                    </a:cubicBezTo>
                    <a:cubicBezTo>
                      <a:pt x="1844269" y="2382665"/>
                      <a:pt x="1847438" y="2385042"/>
                      <a:pt x="1847438" y="2389004"/>
                    </a:cubicBezTo>
                    <a:cubicBezTo>
                      <a:pt x="1846646" y="2389268"/>
                      <a:pt x="1846118" y="2390060"/>
                      <a:pt x="1845589" y="2389796"/>
                    </a:cubicBezTo>
                    <a:cubicBezTo>
                      <a:pt x="1833704" y="2387683"/>
                      <a:pt x="1822876" y="2392437"/>
                      <a:pt x="1818914" y="2401681"/>
                    </a:cubicBezTo>
                    <a:cubicBezTo>
                      <a:pt x="1815216" y="2409869"/>
                      <a:pt x="1818386" y="2418584"/>
                      <a:pt x="1828950" y="2426244"/>
                    </a:cubicBezTo>
                    <a:cubicBezTo>
                      <a:pt x="1836874" y="2432054"/>
                      <a:pt x="1843477" y="2438657"/>
                      <a:pt x="1847702" y="2447637"/>
                    </a:cubicBezTo>
                    <a:cubicBezTo>
                      <a:pt x="1848759" y="2449750"/>
                      <a:pt x="1850079" y="2452655"/>
                      <a:pt x="1852192" y="2453447"/>
                    </a:cubicBezTo>
                    <a:cubicBezTo>
                      <a:pt x="1869360" y="2460843"/>
                      <a:pt x="1870944" y="2475369"/>
                      <a:pt x="1872001" y="2491480"/>
                    </a:cubicBezTo>
                    <a:cubicBezTo>
                      <a:pt x="1873057" y="2507062"/>
                      <a:pt x="1874378" y="2522909"/>
                      <a:pt x="1882301" y="2536907"/>
                    </a:cubicBezTo>
                    <a:cubicBezTo>
                      <a:pt x="1889168" y="2549321"/>
                      <a:pt x="1898148" y="2551962"/>
                      <a:pt x="1910825" y="2545887"/>
                    </a:cubicBezTo>
                    <a:cubicBezTo>
                      <a:pt x="1912410" y="2545095"/>
                      <a:pt x="1913731" y="2544038"/>
                      <a:pt x="1916372" y="2544831"/>
                    </a:cubicBezTo>
                    <a:cubicBezTo>
                      <a:pt x="1915844" y="2554075"/>
                      <a:pt x="1916108" y="2564375"/>
                      <a:pt x="1922711" y="2571770"/>
                    </a:cubicBezTo>
                    <a:cubicBezTo>
                      <a:pt x="1932747" y="2583127"/>
                      <a:pt x="1933011" y="2596069"/>
                      <a:pt x="1931690" y="2609802"/>
                    </a:cubicBezTo>
                    <a:cubicBezTo>
                      <a:pt x="1930106" y="2627234"/>
                      <a:pt x="1927200" y="2644137"/>
                      <a:pt x="1919277" y="2660248"/>
                    </a:cubicBezTo>
                    <a:cubicBezTo>
                      <a:pt x="1913995" y="2670813"/>
                      <a:pt x="1911882" y="2682434"/>
                      <a:pt x="1909241" y="2693791"/>
                    </a:cubicBezTo>
                    <a:cubicBezTo>
                      <a:pt x="1905279" y="2711222"/>
                      <a:pt x="1910297" y="2724956"/>
                      <a:pt x="1925616" y="2734464"/>
                    </a:cubicBezTo>
                    <a:cubicBezTo>
                      <a:pt x="1934331" y="2734464"/>
                      <a:pt x="1941199" y="2734464"/>
                      <a:pt x="1949914" y="2734464"/>
                    </a:cubicBezTo>
                    <a:cubicBezTo>
                      <a:pt x="1954932" y="2731823"/>
                      <a:pt x="1961535" y="2732351"/>
                      <a:pt x="1965761" y="2728654"/>
                    </a:cubicBezTo>
                    <a:cubicBezTo>
                      <a:pt x="1981872" y="2713863"/>
                      <a:pt x="2000624" y="2701450"/>
                      <a:pt x="2012773" y="2682698"/>
                    </a:cubicBezTo>
                    <a:cubicBezTo>
                      <a:pt x="2025451" y="2662889"/>
                      <a:pt x="2036543" y="2642289"/>
                      <a:pt x="2044467" y="2620103"/>
                    </a:cubicBezTo>
                    <a:cubicBezTo>
                      <a:pt x="2053975" y="2593163"/>
                      <a:pt x="2065596" y="2566752"/>
                      <a:pt x="2072199" y="2538492"/>
                    </a:cubicBezTo>
                    <a:cubicBezTo>
                      <a:pt x="2082235" y="2495177"/>
                      <a:pt x="2093856" y="2452919"/>
                      <a:pt x="2104685" y="2409604"/>
                    </a:cubicBezTo>
                    <a:cubicBezTo>
                      <a:pt x="2114457" y="2369987"/>
                      <a:pt x="2137963" y="2331691"/>
                      <a:pt x="2128455" y="2306600"/>
                    </a:cubicBezTo>
                    <a:cubicBezTo>
                      <a:pt x="2118683" y="2279397"/>
                      <a:pt x="2076689" y="2267247"/>
                      <a:pt x="2029941" y="2268832"/>
                    </a:cubicBezTo>
                    <a:close/>
                    <a:moveTo>
                      <a:pt x="65200" y="483689"/>
                    </a:moveTo>
                    <a:cubicBezTo>
                      <a:pt x="65993" y="485273"/>
                      <a:pt x="67049" y="486858"/>
                      <a:pt x="67841" y="488179"/>
                    </a:cubicBezTo>
                    <a:cubicBezTo>
                      <a:pt x="66785" y="487122"/>
                      <a:pt x="65993" y="485537"/>
                      <a:pt x="65200" y="483689"/>
                    </a:cubicBezTo>
                    <a:close/>
                    <a:moveTo>
                      <a:pt x="1847966" y="2414094"/>
                    </a:moveTo>
                    <a:cubicBezTo>
                      <a:pt x="1843741" y="2412510"/>
                      <a:pt x="1838194" y="2413302"/>
                      <a:pt x="1835817" y="2408284"/>
                    </a:cubicBezTo>
                    <a:cubicBezTo>
                      <a:pt x="1835553" y="2408020"/>
                      <a:pt x="1836874" y="2406435"/>
                      <a:pt x="1837666" y="2406435"/>
                    </a:cubicBezTo>
                    <a:cubicBezTo>
                      <a:pt x="1842948" y="2406171"/>
                      <a:pt x="1846646" y="2409076"/>
                      <a:pt x="1849815" y="2413566"/>
                    </a:cubicBezTo>
                    <a:cubicBezTo>
                      <a:pt x="1848495" y="2413830"/>
                      <a:pt x="1848231" y="2414094"/>
                      <a:pt x="1847966" y="2414094"/>
                    </a:cubicBezTo>
                    <a:close/>
                    <a:moveTo>
                      <a:pt x="1891017" y="2500724"/>
                    </a:moveTo>
                    <a:cubicBezTo>
                      <a:pt x="1897092" y="2508647"/>
                      <a:pt x="1901582" y="2517363"/>
                      <a:pt x="1901846" y="2530833"/>
                    </a:cubicBezTo>
                    <a:cubicBezTo>
                      <a:pt x="1892338" y="2520796"/>
                      <a:pt x="1892602" y="2510232"/>
                      <a:pt x="1891017" y="2500724"/>
                    </a:cubicBezTo>
                    <a:close/>
                  </a:path>
                </a:pathLst>
              </a:custGeom>
              <a:solidFill>
                <a:schemeClr val="accent1">
                  <a:alpha val="70000"/>
                </a:schemeClr>
              </a:solidFill>
              <a:ln w="263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7" name="Graphic 10">
                <a:extLst>
                  <a:ext uri="{FF2B5EF4-FFF2-40B4-BE49-F238E27FC236}">
                    <a16:creationId xmlns:a16="http://schemas.microsoft.com/office/drawing/2014/main" xmlns="" id="{8A938F95-33B6-4755-B3AD-6F9EAD29DC1D}"/>
                  </a:ext>
                </a:extLst>
              </p:cNvPr>
              <p:cNvSpPr/>
              <p:nvPr/>
            </p:nvSpPr>
            <p:spPr>
              <a:xfrm flipH="1">
                <a:off x="-2574603" y="-1161654"/>
                <a:ext cx="6578401" cy="5941376"/>
              </a:xfrm>
              <a:custGeom>
                <a:avLst/>
                <a:gdLst>
                  <a:gd name="connsiteX0" fmla="*/ 44313 w 2823151"/>
                  <a:gd name="connsiteY0" fmla="*/ 2550154 h 2549768"/>
                  <a:gd name="connsiteX1" fmla="*/ 734 w 2823151"/>
                  <a:gd name="connsiteY1" fmla="*/ 2446485 h 2549768"/>
                  <a:gd name="connsiteX2" fmla="*/ 10208 w 2823151"/>
                  <a:gd name="connsiteY2" fmla="*/ 2351478 h 2549768"/>
                  <a:gd name="connsiteX3" fmla="*/ 13185 w 2823151"/>
                  <a:gd name="connsiteY3" fmla="*/ 2327388 h 2549768"/>
                  <a:gd name="connsiteX4" fmla="*/ 1817 w 2823151"/>
                  <a:gd name="connsiteY4" fmla="*/ 2133313 h 2549768"/>
                  <a:gd name="connsiteX5" fmla="*/ 14268 w 2823151"/>
                  <a:gd name="connsiteY5" fmla="*/ 2059960 h 2549768"/>
                  <a:gd name="connsiteX6" fmla="*/ 74899 w 2823151"/>
                  <a:gd name="connsiteY6" fmla="*/ 2046426 h 2549768"/>
                  <a:gd name="connsiteX7" fmla="*/ 101967 w 2823151"/>
                  <a:gd name="connsiteY7" fmla="*/ 2051840 h 2549768"/>
                  <a:gd name="connsiteX8" fmla="*/ 125245 w 2823151"/>
                  <a:gd name="connsiteY8" fmla="*/ 2058336 h 2549768"/>
                  <a:gd name="connsiteX9" fmla="*/ 195079 w 2823151"/>
                  <a:gd name="connsiteY9" fmla="*/ 2050486 h 2549768"/>
                  <a:gd name="connsiteX10" fmla="*/ 328523 w 2823151"/>
                  <a:gd name="connsiteY10" fmla="*/ 1931930 h 2549768"/>
                  <a:gd name="connsiteX11" fmla="*/ 403771 w 2823151"/>
                  <a:gd name="connsiteY11" fmla="*/ 1852893 h 2549768"/>
                  <a:gd name="connsiteX12" fmla="*/ 473064 w 2823151"/>
                  <a:gd name="connsiteY12" fmla="*/ 1774668 h 2549768"/>
                  <a:gd name="connsiteX13" fmla="*/ 568071 w 2823151"/>
                  <a:gd name="connsiteY13" fmla="*/ 1697796 h 2549768"/>
                  <a:gd name="connsiteX14" fmla="*/ 649003 w 2823151"/>
                  <a:gd name="connsiteY14" fmla="*/ 1653405 h 2549768"/>
                  <a:gd name="connsiteX15" fmla="*/ 708823 w 2823151"/>
                  <a:gd name="connsiteY15" fmla="*/ 1625255 h 2549768"/>
                  <a:gd name="connsiteX16" fmla="*/ 727499 w 2823151"/>
                  <a:gd name="connsiteY16" fmla="*/ 1613886 h 2549768"/>
                  <a:gd name="connsiteX17" fmla="*/ 795168 w 2823151"/>
                  <a:gd name="connsiteY17" fmla="*/ 1552713 h 2549768"/>
                  <a:gd name="connsiteX18" fmla="*/ 820341 w 2823151"/>
                  <a:gd name="connsiteY18" fmla="*/ 1515631 h 2549768"/>
                  <a:gd name="connsiteX19" fmla="*/ 867439 w 2823151"/>
                  <a:gd name="connsiteY19" fmla="*/ 1442819 h 2549768"/>
                  <a:gd name="connsiteX20" fmla="*/ 981393 w 2823151"/>
                  <a:gd name="connsiteY20" fmla="*/ 1296383 h 2549768"/>
                  <a:gd name="connsiteX21" fmla="*/ 1016581 w 2823151"/>
                  <a:gd name="connsiteY21" fmla="*/ 1263090 h 2549768"/>
                  <a:gd name="connsiteX22" fmla="*/ 1046356 w 2823151"/>
                  <a:gd name="connsiteY22" fmla="*/ 1222759 h 2549768"/>
                  <a:gd name="connsiteX23" fmla="*/ 1065303 w 2823151"/>
                  <a:gd name="connsiteY23" fmla="*/ 1157797 h 2549768"/>
                  <a:gd name="connsiteX24" fmla="*/ 1114566 w 2823151"/>
                  <a:gd name="connsiteY24" fmla="*/ 1020023 h 2549768"/>
                  <a:gd name="connsiteX25" fmla="*/ 1167618 w 2823151"/>
                  <a:gd name="connsiteY25" fmla="*/ 962910 h 2549768"/>
                  <a:gd name="connsiteX26" fmla="*/ 1210385 w 2823151"/>
                  <a:gd name="connsiteY26" fmla="*/ 936113 h 2549768"/>
                  <a:gd name="connsiteX27" fmla="*/ 1265603 w 2823151"/>
                  <a:gd name="connsiteY27" fmla="*/ 900925 h 2549768"/>
                  <a:gd name="connsiteX28" fmla="*/ 1275348 w 2823151"/>
                  <a:gd name="connsiteY28" fmla="*/ 896053 h 2549768"/>
                  <a:gd name="connsiteX29" fmla="*/ 1319738 w 2823151"/>
                  <a:gd name="connsiteY29" fmla="*/ 866279 h 2549768"/>
                  <a:gd name="connsiteX30" fmla="*/ 1368189 w 2823151"/>
                  <a:gd name="connsiteY30" fmla="*/ 823783 h 2549768"/>
                  <a:gd name="connsiteX31" fmla="*/ 1397152 w 2823151"/>
                  <a:gd name="connsiteY31" fmla="*/ 795362 h 2549768"/>
                  <a:gd name="connsiteX32" fmla="*/ 1426926 w 2823151"/>
                  <a:gd name="connsiteY32" fmla="*/ 764505 h 2549768"/>
                  <a:gd name="connsiteX33" fmla="*/ 1438565 w 2823151"/>
                  <a:gd name="connsiteY33" fmla="*/ 753136 h 2549768"/>
                  <a:gd name="connsiteX34" fmla="*/ 1474294 w 2823151"/>
                  <a:gd name="connsiteY34" fmla="*/ 707121 h 2549768"/>
                  <a:gd name="connsiteX35" fmla="*/ 1506234 w 2823151"/>
                  <a:gd name="connsiteY35" fmla="*/ 658400 h 2549768"/>
                  <a:gd name="connsiteX36" fmla="*/ 1524369 w 2823151"/>
                  <a:gd name="connsiteY36" fmla="*/ 635122 h 2549768"/>
                  <a:gd name="connsiteX37" fmla="*/ 1642384 w 2823151"/>
                  <a:gd name="connsiteY37" fmla="*/ 499784 h 2549768"/>
                  <a:gd name="connsiteX38" fmla="*/ 1685151 w 2823151"/>
                  <a:gd name="connsiteY38" fmla="*/ 458370 h 2549768"/>
                  <a:gd name="connsiteX39" fmla="*/ 1744429 w 2823151"/>
                  <a:gd name="connsiteY39" fmla="*/ 385017 h 2549768"/>
                  <a:gd name="connsiteX40" fmla="*/ 1738745 w 2823151"/>
                  <a:gd name="connsiteY40" fmla="*/ 361739 h 2549768"/>
                  <a:gd name="connsiteX41" fmla="*/ 1641031 w 2823151"/>
                  <a:gd name="connsiteY41" fmla="*/ 283513 h 2549768"/>
                  <a:gd name="connsiteX42" fmla="*/ 1602595 w 2823151"/>
                  <a:gd name="connsiteY42" fmla="*/ 248867 h 2549768"/>
                  <a:gd name="connsiteX43" fmla="*/ 1585813 w 2823151"/>
                  <a:gd name="connsiteY43" fmla="*/ 242912 h 2549768"/>
                  <a:gd name="connsiteX44" fmla="*/ 1455076 w 2823151"/>
                  <a:gd name="connsiteY44" fmla="*/ 238311 h 2549768"/>
                  <a:gd name="connsiteX45" fmla="*/ 1364129 w 2823151"/>
                  <a:gd name="connsiteY45" fmla="*/ 221258 h 2549768"/>
                  <a:gd name="connsiteX46" fmla="*/ 1182776 w 2823151"/>
                  <a:gd name="connsiteY46" fmla="*/ 226401 h 2549768"/>
                  <a:gd name="connsiteX47" fmla="*/ 1140010 w 2823151"/>
                  <a:gd name="connsiteY47" fmla="*/ 243724 h 2549768"/>
                  <a:gd name="connsiteX48" fmla="*/ 1109694 w 2823151"/>
                  <a:gd name="connsiteY48" fmla="*/ 255904 h 2549768"/>
                  <a:gd name="connsiteX49" fmla="*/ 1039318 w 2823151"/>
                  <a:gd name="connsiteY49" fmla="*/ 310852 h 2549768"/>
                  <a:gd name="connsiteX50" fmla="*/ 1035258 w 2823151"/>
                  <a:gd name="connsiteY50" fmla="*/ 336837 h 2549768"/>
                  <a:gd name="connsiteX51" fmla="*/ 1030115 w 2823151"/>
                  <a:gd name="connsiteY51" fmla="*/ 348746 h 2549768"/>
                  <a:gd name="connsiteX52" fmla="*/ 1007378 w 2823151"/>
                  <a:gd name="connsiteY52" fmla="*/ 341438 h 2549768"/>
                  <a:gd name="connsiteX53" fmla="*/ 1014686 w 2823151"/>
                  <a:gd name="connsiteY53" fmla="*/ 271062 h 2549768"/>
                  <a:gd name="connsiteX54" fmla="*/ 1023348 w 2823151"/>
                  <a:gd name="connsiteY54" fmla="*/ 249950 h 2549768"/>
                  <a:gd name="connsiteX55" fmla="*/ 1017393 w 2823151"/>
                  <a:gd name="connsiteY55" fmla="*/ 241017 h 2549768"/>
                  <a:gd name="connsiteX56" fmla="*/ 960551 w 2823151"/>
                  <a:gd name="connsiteY56" fmla="*/ 236957 h 2549768"/>
                  <a:gd name="connsiteX57" fmla="*/ 864461 w 2823151"/>
                  <a:gd name="connsiteY57" fmla="*/ 246431 h 2549768"/>
                  <a:gd name="connsiteX58" fmla="*/ 850115 w 2823151"/>
                  <a:gd name="connsiteY58" fmla="*/ 232085 h 2549768"/>
                  <a:gd name="connsiteX59" fmla="*/ 862296 w 2823151"/>
                  <a:gd name="connsiteY59" fmla="*/ 212326 h 2549768"/>
                  <a:gd name="connsiteX60" fmla="*/ 948371 w 2823151"/>
                  <a:gd name="connsiteY60" fmla="*/ 194461 h 2549768"/>
                  <a:gd name="connsiteX61" fmla="*/ 962987 w 2823151"/>
                  <a:gd name="connsiteY61" fmla="*/ 184446 h 2549768"/>
                  <a:gd name="connsiteX62" fmla="*/ 953784 w 2823151"/>
                  <a:gd name="connsiteY62" fmla="*/ 182551 h 2549768"/>
                  <a:gd name="connsiteX63" fmla="*/ 853634 w 2823151"/>
                  <a:gd name="connsiteY63" fmla="*/ 176867 h 2549768"/>
                  <a:gd name="connsiteX64" fmla="*/ 836852 w 2823151"/>
                  <a:gd name="connsiteY64" fmla="*/ 144115 h 2549768"/>
                  <a:gd name="connsiteX65" fmla="*/ 852822 w 2823151"/>
                  <a:gd name="connsiteY65" fmla="*/ 138702 h 2549768"/>
                  <a:gd name="connsiteX66" fmla="*/ 958657 w 2823151"/>
                  <a:gd name="connsiteY66" fmla="*/ 141409 h 2549768"/>
                  <a:gd name="connsiteX67" fmla="*/ 970566 w 2823151"/>
                  <a:gd name="connsiteY67" fmla="*/ 137890 h 2549768"/>
                  <a:gd name="connsiteX68" fmla="*/ 938356 w 2823151"/>
                  <a:gd name="connsiteY68" fmla="*/ 128416 h 2549768"/>
                  <a:gd name="connsiteX69" fmla="*/ 879078 w 2823151"/>
                  <a:gd name="connsiteY69" fmla="*/ 108386 h 2549768"/>
                  <a:gd name="connsiteX70" fmla="*/ 869604 w 2823151"/>
                  <a:gd name="connsiteY70" fmla="*/ 82130 h 2549768"/>
                  <a:gd name="connsiteX71" fmla="*/ 892612 w 2823151"/>
                  <a:gd name="connsiteY71" fmla="*/ 72927 h 2549768"/>
                  <a:gd name="connsiteX72" fmla="*/ 986536 w 2823151"/>
                  <a:gd name="connsiteY72" fmla="*/ 100536 h 2549768"/>
                  <a:gd name="connsiteX73" fmla="*/ 995468 w 2823151"/>
                  <a:gd name="connsiteY73" fmla="*/ 96747 h 2549768"/>
                  <a:gd name="connsiteX74" fmla="*/ 995468 w 2823151"/>
                  <a:gd name="connsiteY74" fmla="*/ 87003 h 2549768"/>
                  <a:gd name="connsiteX75" fmla="*/ 957574 w 2823151"/>
                  <a:gd name="connsiteY75" fmla="*/ 43153 h 2549768"/>
                  <a:gd name="connsiteX76" fmla="*/ 943228 w 2823151"/>
                  <a:gd name="connsiteY76" fmla="*/ 29619 h 2549768"/>
                  <a:gd name="connsiteX77" fmla="*/ 940251 w 2823151"/>
                  <a:gd name="connsiteY77" fmla="*/ 6612 h 2549768"/>
                  <a:gd name="connsiteX78" fmla="*/ 962987 w 2823151"/>
                  <a:gd name="connsiteY78" fmla="*/ 2552 h 2549768"/>
                  <a:gd name="connsiteX79" fmla="*/ 975438 w 2823151"/>
                  <a:gd name="connsiteY79" fmla="*/ 11484 h 2549768"/>
                  <a:gd name="connsiteX80" fmla="*/ 995739 w 2823151"/>
                  <a:gd name="connsiteY80" fmla="*/ 29890 h 2549768"/>
                  <a:gd name="connsiteX81" fmla="*/ 1100491 w 2823151"/>
                  <a:gd name="connsiteY81" fmla="*/ 81318 h 2549768"/>
                  <a:gd name="connsiteX82" fmla="*/ 1159498 w 2823151"/>
                  <a:gd name="connsiteY82" fmla="*/ 101890 h 2549768"/>
                  <a:gd name="connsiteX83" fmla="*/ 1211197 w 2823151"/>
                  <a:gd name="connsiteY83" fmla="*/ 106762 h 2549768"/>
                  <a:gd name="connsiteX84" fmla="*/ 1399047 w 2823151"/>
                  <a:gd name="connsiteY84" fmla="*/ 83484 h 2549768"/>
                  <a:gd name="connsiteX85" fmla="*/ 1581753 w 2823151"/>
                  <a:gd name="connsiteY85" fmla="*/ 88897 h 2549768"/>
                  <a:gd name="connsiteX86" fmla="*/ 1602595 w 2823151"/>
                  <a:gd name="connsiteY86" fmla="*/ 90521 h 2549768"/>
                  <a:gd name="connsiteX87" fmla="*/ 1643467 w 2823151"/>
                  <a:gd name="connsiteY87" fmla="*/ 104055 h 2549768"/>
                  <a:gd name="connsiteX88" fmla="*/ 1720610 w 2823151"/>
                  <a:gd name="connsiteY88" fmla="*/ 143033 h 2549768"/>
                  <a:gd name="connsiteX89" fmla="*/ 1783948 w 2823151"/>
                  <a:gd name="connsiteY89" fmla="*/ 173890 h 2549768"/>
                  <a:gd name="connsiteX90" fmla="*/ 1796128 w 2823151"/>
                  <a:gd name="connsiteY90" fmla="*/ 179032 h 2549768"/>
                  <a:gd name="connsiteX91" fmla="*/ 1891135 w 2823151"/>
                  <a:gd name="connsiteY91" fmla="*/ 221258 h 2549768"/>
                  <a:gd name="connsiteX92" fmla="*/ 1976940 w 2823151"/>
                  <a:gd name="connsiteY92" fmla="*/ 261047 h 2549768"/>
                  <a:gd name="connsiteX93" fmla="*/ 2044338 w 2823151"/>
                  <a:gd name="connsiteY93" fmla="*/ 314370 h 2549768"/>
                  <a:gd name="connsiteX94" fmla="*/ 2058955 w 2823151"/>
                  <a:gd name="connsiteY94" fmla="*/ 328987 h 2549768"/>
                  <a:gd name="connsiteX95" fmla="*/ 2077631 w 2823151"/>
                  <a:gd name="connsiteY95" fmla="*/ 321408 h 2549768"/>
                  <a:gd name="connsiteX96" fmla="*/ 2105782 w 2823151"/>
                  <a:gd name="connsiteY96" fmla="*/ 267002 h 2549768"/>
                  <a:gd name="connsiteX97" fmla="*/ 2135556 w 2823151"/>
                  <a:gd name="connsiteY97" fmla="*/ 238311 h 2549768"/>
                  <a:gd name="connsiteX98" fmla="*/ 2188067 w 2823151"/>
                  <a:gd name="connsiteY98" fmla="*/ 213679 h 2549768"/>
                  <a:gd name="connsiteX99" fmla="*/ 2326112 w 2823151"/>
                  <a:gd name="connsiteY99" fmla="*/ 207724 h 2549768"/>
                  <a:gd name="connsiteX100" fmla="*/ 2362382 w 2823151"/>
                  <a:gd name="connsiteY100" fmla="*/ 229649 h 2549768"/>
                  <a:gd name="connsiteX101" fmla="*/ 2390533 w 2823151"/>
                  <a:gd name="connsiteY101" fmla="*/ 244536 h 2549768"/>
                  <a:gd name="connsiteX102" fmla="*/ 2411916 w 2823151"/>
                  <a:gd name="connsiteY102" fmla="*/ 253198 h 2549768"/>
                  <a:gd name="connsiteX103" fmla="*/ 2420578 w 2823151"/>
                  <a:gd name="connsiteY103" fmla="*/ 257529 h 2549768"/>
                  <a:gd name="connsiteX104" fmla="*/ 2445751 w 2823151"/>
                  <a:gd name="connsiteY104" fmla="*/ 280536 h 2549768"/>
                  <a:gd name="connsiteX105" fmla="*/ 2459284 w 2823151"/>
                  <a:gd name="connsiteY105" fmla="*/ 295423 h 2549768"/>
                  <a:gd name="connsiteX106" fmla="*/ 2512608 w 2823151"/>
                  <a:gd name="connsiteY106" fmla="*/ 393949 h 2549768"/>
                  <a:gd name="connsiteX107" fmla="*/ 2513420 w 2823151"/>
                  <a:gd name="connsiteY107" fmla="*/ 403694 h 2549768"/>
                  <a:gd name="connsiteX108" fmla="*/ 2502322 w 2823151"/>
                  <a:gd name="connsiteY108" fmla="*/ 445107 h 2549768"/>
                  <a:gd name="connsiteX109" fmla="*/ 2479856 w 2823151"/>
                  <a:gd name="connsiteY109" fmla="*/ 450250 h 2549768"/>
                  <a:gd name="connsiteX110" fmla="*/ 2440608 w 2823151"/>
                  <a:gd name="connsiteY110" fmla="*/ 445107 h 2549768"/>
                  <a:gd name="connsiteX111" fmla="*/ 2433029 w 2823151"/>
                  <a:gd name="connsiteY111" fmla="*/ 450520 h 2549768"/>
                  <a:gd name="connsiteX112" fmla="*/ 2421931 w 2823151"/>
                  <a:gd name="connsiteY112" fmla="*/ 489227 h 2549768"/>
                  <a:gd name="connsiteX113" fmla="*/ 2408939 w 2823151"/>
                  <a:gd name="connsiteY113" fmla="*/ 500866 h 2549768"/>
                  <a:gd name="connsiteX114" fmla="*/ 2397570 w 2823151"/>
                  <a:gd name="connsiteY114" fmla="*/ 516836 h 2549768"/>
                  <a:gd name="connsiteX115" fmla="*/ 2387826 w 2823151"/>
                  <a:gd name="connsiteY115" fmla="*/ 582069 h 2549768"/>
                  <a:gd name="connsiteX116" fmla="*/ 2374021 w 2823151"/>
                  <a:gd name="connsiteY116" fmla="*/ 593167 h 2549768"/>
                  <a:gd name="connsiteX117" fmla="*/ 2364277 w 2823151"/>
                  <a:gd name="connsiteY117" fmla="*/ 592625 h 2549768"/>
                  <a:gd name="connsiteX118" fmla="*/ 2341811 w 2823151"/>
                  <a:gd name="connsiteY118" fmla="*/ 603723 h 2549768"/>
                  <a:gd name="connsiteX119" fmla="*/ 2341270 w 2823151"/>
                  <a:gd name="connsiteY119" fmla="*/ 604535 h 2549768"/>
                  <a:gd name="connsiteX120" fmla="*/ 2299315 w 2823151"/>
                  <a:gd name="connsiteY120" fmla="*/ 631873 h 2549768"/>
                  <a:gd name="connsiteX121" fmla="*/ 2289300 w 2823151"/>
                  <a:gd name="connsiteY121" fmla="*/ 638099 h 2549768"/>
                  <a:gd name="connsiteX122" fmla="*/ 2291736 w 2823151"/>
                  <a:gd name="connsiteY122" fmla="*/ 645678 h 2549768"/>
                  <a:gd name="connsiteX123" fmla="*/ 2317992 w 2823151"/>
                  <a:gd name="connsiteY123" fmla="*/ 661648 h 2549768"/>
                  <a:gd name="connsiteX124" fmla="*/ 2323946 w 2823151"/>
                  <a:gd name="connsiteY124" fmla="*/ 664084 h 2549768"/>
                  <a:gd name="connsiteX125" fmla="*/ 2402713 w 2823151"/>
                  <a:gd name="connsiteY125" fmla="*/ 711452 h 2549768"/>
                  <a:gd name="connsiteX126" fmla="*/ 2434382 w 2823151"/>
                  <a:gd name="connsiteY126" fmla="*/ 733106 h 2549768"/>
                  <a:gd name="connsiteX127" fmla="*/ 2462803 w 2823151"/>
                  <a:gd name="connsiteY127" fmla="*/ 730670 h 2549768"/>
                  <a:gd name="connsiteX128" fmla="*/ 2480127 w 2823151"/>
                  <a:gd name="connsiteY128" fmla="*/ 715512 h 2549768"/>
                  <a:gd name="connsiteX129" fmla="*/ 2562141 w 2823151"/>
                  <a:gd name="connsiteY129" fmla="*/ 620505 h 2549768"/>
                  <a:gd name="connsiteX130" fmla="*/ 2633870 w 2823151"/>
                  <a:gd name="connsiteY130" fmla="*/ 473799 h 2549768"/>
                  <a:gd name="connsiteX131" fmla="*/ 2630893 w 2823151"/>
                  <a:gd name="connsiteY131" fmla="*/ 441859 h 2549768"/>
                  <a:gd name="connsiteX132" fmla="*/ 2624126 w 2823151"/>
                  <a:gd name="connsiteY132" fmla="*/ 424536 h 2549768"/>
                  <a:gd name="connsiteX133" fmla="*/ 2606262 w 2823151"/>
                  <a:gd name="connsiteY133" fmla="*/ 376355 h 2549768"/>
                  <a:gd name="connsiteX134" fmla="*/ 2556728 w 2823151"/>
                  <a:gd name="connsiteY134" fmla="*/ 330070 h 2549768"/>
                  <a:gd name="connsiteX135" fmla="*/ 2546442 w 2823151"/>
                  <a:gd name="connsiteY135" fmla="*/ 317077 h 2549768"/>
                  <a:gd name="connsiteX136" fmla="*/ 2559705 w 2823151"/>
                  <a:gd name="connsiteY136" fmla="*/ 308416 h 2549768"/>
                  <a:gd name="connsiteX137" fmla="*/ 2592728 w 2823151"/>
                  <a:gd name="connsiteY137" fmla="*/ 309769 h 2549768"/>
                  <a:gd name="connsiteX138" fmla="*/ 2619795 w 2823151"/>
                  <a:gd name="connsiteY138" fmla="*/ 326822 h 2549768"/>
                  <a:gd name="connsiteX139" fmla="*/ 2658502 w 2823151"/>
                  <a:gd name="connsiteY139" fmla="*/ 324386 h 2549768"/>
                  <a:gd name="connsiteX140" fmla="*/ 2674201 w 2823151"/>
                  <a:gd name="connsiteY140" fmla="*/ 269709 h 2549768"/>
                  <a:gd name="connsiteX141" fmla="*/ 2688006 w 2823151"/>
                  <a:gd name="connsiteY141" fmla="*/ 212055 h 2549768"/>
                  <a:gd name="connsiteX142" fmla="*/ 2711555 w 2823151"/>
                  <a:gd name="connsiteY142" fmla="*/ 201769 h 2549768"/>
                  <a:gd name="connsiteX143" fmla="*/ 2719675 w 2823151"/>
                  <a:gd name="connsiteY143" fmla="*/ 219634 h 2549768"/>
                  <a:gd name="connsiteX144" fmla="*/ 2712096 w 2823151"/>
                  <a:gd name="connsiteY144" fmla="*/ 257258 h 2549768"/>
                  <a:gd name="connsiteX145" fmla="*/ 2724006 w 2823151"/>
                  <a:gd name="connsiteY145" fmla="*/ 230732 h 2549768"/>
                  <a:gd name="connsiteX146" fmla="*/ 2734833 w 2823151"/>
                  <a:gd name="connsiteY146" fmla="*/ 200687 h 2549768"/>
                  <a:gd name="connsiteX147" fmla="*/ 2757299 w 2823151"/>
                  <a:gd name="connsiteY147" fmla="*/ 193378 h 2549768"/>
                  <a:gd name="connsiteX148" fmla="*/ 2765419 w 2823151"/>
                  <a:gd name="connsiteY148" fmla="*/ 212055 h 2549768"/>
                  <a:gd name="connsiteX149" fmla="*/ 2769479 w 2823151"/>
                  <a:gd name="connsiteY149" fmla="*/ 219363 h 2549768"/>
                  <a:gd name="connsiteX150" fmla="*/ 2782742 w 2823151"/>
                  <a:gd name="connsiteY150" fmla="*/ 238581 h 2549768"/>
                  <a:gd name="connsiteX151" fmla="*/ 2770291 w 2823151"/>
                  <a:gd name="connsiteY151" fmla="*/ 321137 h 2549768"/>
                  <a:gd name="connsiteX152" fmla="*/ 2773269 w 2823151"/>
                  <a:gd name="connsiteY152" fmla="*/ 337378 h 2549768"/>
                  <a:gd name="connsiteX153" fmla="*/ 2792216 w 2823151"/>
                  <a:gd name="connsiteY153" fmla="*/ 290551 h 2549768"/>
                  <a:gd name="connsiteX154" fmla="*/ 2798442 w 2823151"/>
                  <a:gd name="connsiteY154" fmla="*/ 274310 h 2549768"/>
                  <a:gd name="connsiteX155" fmla="*/ 2823885 w 2823151"/>
                  <a:gd name="connsiteY155" fmla="*/ 275122 h 2549768"/>
                  <a:gd name="connsiteX156" fmla="*/ 2823885 w 2823151"/>
                  <a:gd name="connsiteY156" fmla="*/ 297047 h 2549768"/>
                  <a:gd name="connsiteX157" fmla="*/ 2799253 w 2823151"/>
                  <a:gd name="connsiteY157" fmla="*/ 361468 h 2549768"/>
                  <a:gd name="connsiteX158" fmla="*/ 2798171 w 2823151"/>
                  <a:gd name="connsiteY158" fmla="*/ 376897 h 2549768"/>
                  <a:gd name="connsiteX159" fmla="*/ 2780848 w 2823151"/>
                  <a:gd name="connsiteY159" fmla="*/ 438069 h 2549768"/>
                  <a:gd name="connsiteX160" fmla="*/ 2745660 w 2823151"/>
                  <a:gd name="connsiteY160" fmla="*/ 494641 h 2549768"/>
                  <a:gd name="connsiteX161" fmla="*/ 2707224 w 2823151"/>
                  <a:gd name="connsiteY161" fmla="*/ 583964 h 2549768"/>
                  <a:gd name="connsiteX162" fmla="*/ 2675555 w 2823151"/>
                  <a:gd name="connsiteY162" fmla="*/ 675182 h 2549768"/>
                  <a:gd name="connsiteX163" fmla="*/ 2616277 w 2823151"/>
                  <a:gd name="connsiteY163" fmla="*/ 788054 h 2549768"/>
                  <a:gd name="connsiteX164" fmla="*/ 2565389 w 2823151"/>
                  <a:gd name="connsiteY164" fmla="*/ 862219 h 2549768"/>
                  <a:gd name="connsiteX165" fmla="*/ 2543735 w 2823151"/>
                  <a:gd name="connsiteY165" fmla="*/ 891452 h 2549768"/>
                  <a:gd name="connsiteX166" fmla="*/ 2494743 w 2823151"/>
                  <a:gd name="connsiteY166" fmla="*/ 911752 h 2549768"/>
                  <a:gd name="connsiteX167" fmla="*/ 2442773 w 2823151"/>
                  <a:gd name="connsiteY167" fmla="*/ 897136 h 2549768"/>
                  <a:gd name="connsiteX168" fmla="*/ 2302563 w 2823151"/>
                  <a:gd name="connsiteY168" fmla="*/ 851392 h 2549768"/>
                  <a:gd name="connsiteX169" fmla="*/ 2193481 w 2823151"/>
                  <a:gd name="connsiteY169" fmla="*/ 799693 h 2549768"/>
                  <a:gd name="connsiteX170" fmla="*/ 2180759 w 2823151"/>
                  <a:gd name="connsiteY170" fmla="*/ 797527 h 2549768"/>
                  <a:gd name="connsiteX171" fmla="*/ 2158834 w 2823151"/>
                  <a:gd name="connsiteY171" fmla="*/ 789678 h 2549768"/>
                  <a:gd name="connsiteX172" fmla="*/ 2109571 w 2823151"/>
                  <a:gd name="connsiteY172" fmla="*/ 754490 h 2549768"/>
                  <a:gd name="connsiteX173" fmla="*/ 2085481 w 2823151"/>
                  <a:gd name="connsiteY173" fmla="*/ 760174 h 2549768"/>
                  <a:gd name="connsiteX174" fmla="*/ 2005631 w 2823151"/>
                  <a:gd name="connsiteY174" fmla="*/ 818099 h 2549768"/>
                  <a:gd name="connsiteX175" fmla="*/ 1927406 w 2823151"/>
                  <a:gd name="connsiteY175" fmla="*/ 850850 h 2549768"/>
                  <a:gd name="connsiteX176" fmla="*/ 1841331 w 2823151"/>
                  <a:gd name="connsiteY176" fmla="*/ 908775 h 2549768"/>
                  <a:gd name="connsiteX177" fmla="*/ 1799376 w 2823151"/>
                  <a:gd name="connsiteY177" fmla="*/ 936925 h 2549768"/>
                  <a:gd name="connsiteX178" fmla="*/ 1723858 w 2823151"/>
                  <a:gd name="connsiteY178" fmla="*/ 981858 h 2549768"/>
                  <a:gd name="connsiteX179" fmla="*/ 1646444 w 2823151"/>
                  <a:gd name="connsiteY179" fmla="*/ 1037887 h 2549768"/>
                  <a:gd name="connsiteX180" fmla="*/ 1640219 w 2823151"/>
                  <a:gd name="connsiteY180" fmla="*/ 1044925 h 2549768"/>
                  <a:gd name="connsiteX181" fmla="*/ 1648339 w 2823151"/>
                  <a:gd name="connsiteY181" fmla="*/ 1048444 h 2549768"/>
                  <a:gd name="connsiteX182" fmla="*/ 1745512 w 2823151"/>
                  <a:gd name="connsiteY182" fmla="*/ 1085256 h 2549768"/>
                  <a:gd name="connsiteX183" fmla="*/ 1756339 w 2823151"/>
                  <a:gd name="connsiteY183" fmla="*/ 1090669 h 2549768"/>
                  <a:gd name="connsiteX184" fmla="*/ 1852429 w 2823151"/>
                  <a:gd name="connsiteY184" fmla="*/ 1143722 h 2549768"/>
                  <a:gd name="connsiteX185" fmla="*/ 1962865 w 2823151"/>
                  <a:gd name="connsiteY185" fmla="*/ 1205165 h 2549768"/>
                  <a:gd name="connsiteX186" fmla="*/ 2099827 w 2823151"/>
                  <a:gd name="connsiteY186" fmla="*/ 1282849 h 2549768"/>
                  <a:gd name="connsiteX187" fmla="*/ 2145571 w 2823151"/>
                  <a:gd name="connsiteY187" fmla="*/ 1316413 h 2549768"/>
                  <a:gd name="connsiteX188" fmla="*/ 2157751 w 2823151"/>
                  <a:gd name="connsiteY188" fmla="*/ 1347541 h 2549768"/>
                  <a:gd name="connsiteX189" fmla="*/ 2130954 w 2823151"/>
                  <a:gd name="connsiteY189" fmla="*/ 1434428 h 2549768"/>
                  <a:gd name="connsiteX190" fmla="*/ 2034052 w 2823151"/>
                  <a:gd name="connsiteY190" fmla="*/ 1545405 h 2549768"/>
                  <a:gd name="connsiteX191" fmla="*/ 1898985 w 2823151"/>
                  <a:gd name="connsiteY191" fmla="*/ 1686157 h 2549768"/>
                  <a:gd name="connsiteX192" fmla="*/ 1822654 w 2823151"/>
                  <a:gd name="connsiteY192" fmla="*/ 1754367 h 2549768"/>
                  <a:gd name="connsiteX193" fmla="*/ 1742264 w 2823151"/>
                  <a:gd name="connsiteY193" fmla="*/ 1844231 h 2549768"/>
                  <a:gd name="connsiteX194" fmla="*/ 1693813 w 2823151"/>
                  <a:gd name="connsiteY194" fmla="*/ 1938968 h 2549768"/>
                  <a:gd name="connsiteX195" fmla="*/ 1701933 w 2823151"/>
                  <a:gd name="connsiteY195" fmla="*/ 1973073 h 2549768"/>
                  <a:gd name="connsiteX196" fmla="*/ 1698685 w 2823151"/>
                  <a:gd name="connsiteY196" fmla="*/ 1987419 h 2549768"/>
                  <a:gd name="connsiteX197" fmla="*/ 1697602 w 2823151"/>
                  <a:gd name="connsiteY197" fmla="*/ 1997434 h 2549768"/>
                  <a:gd name="connsiteX198" fmla="*/ 1748489 w 2823151"/>
                  <a:gd name="connsiteY198" fmla="*/ 2055629 h 2549768"/>
                  <a:gd name="connsiteX199" fmla="*/ 1790444 w 2823151"/>
                  <a:gd name="connsiteY199" fmla="*/ 2082697 h 2549768"/>
                  <a:gd name="connsiteX200" fmla="*/ 1806143 w 2823151"/>
                  <a:gd name="connsiteY200" fmla="*/ 2100020 h 2549768"/>
                  <a:gd name="connsiteX201" fmla="*/ 1818865 w 2823151"/>
                  <a:gd name="connsiteY201" fmla="*/ 2107058 h 2549768"/>
                  <a:gd name="connsiteX202" fmla="*/ 1877331 w 2823151"/>
                  <a:gd name="connsiteY202" fmla="*/ 2117885 h 2549768"/>
                  <a:gd name="connsiteX203" fmla="*/ 1909541 w 2823151"/>
                  <a:gd name="connsiteY203" fmla="*/ 2160652 h 2549768"/>
                  <a:gd name="connsiteX204" fmla="*/ 1883015 w 2823151"/>
                  <a:gd name="connsiteY204" fmla="*/ 2198005 h 2549768"/>
                  <a:gd name="connsiteX205" fmla="*/ 1818594 w 2823151"/>
                  <a:gd name="connsiteY205" fmla="*/ 2210997 h 2549768"/>
                  <a:gd name="connsiteX206" fmla="*/ 1755797 w 2823151"/>
                  <a:gd name="connsiteY206" fmla="*/ 2209373 h 2549768"/>
                  <a:gd name="connsiteX207" fmla="*/ 1685422 w 2823151"/>
                  <a:gd name="connsiteY207" fmla="*/ 2189614 h 2549768"/>
                  <a:gd name="connsiteX208" fmla="*/ 1546294 w 2823151"/>
                  <a:gd name="connsiteY208" fmla="*/ 2131960 h 2549768"/>
                  <a:gd name="connsiteX209" fmla="*/ 1471588 w 2823151"/>
                  <a:gd name="connsiteY209" fmla="*/ 2105975 h 2549768"/>
                  <a:gd name="connsiteX210" fmla="*/ 1412310 w 2823151"/>
                  <a:gd name="connsiteY210" fmla="*/ 2073223 h 2549768"/>
                  <a:gd name="connsiteX211" fmla="*/ 1397964 w 2823151"/>
                  <a:gd name="connsiteY211" fmla="*/ 2052652 h 2549768"/>
                  <a:gd name="connsiteX212" fmla="*/ 1405813 w 2823151"/>
                  <a:gd name="connsiteY212" fmla="*/ 2032622 h 2549768"/>
                  <a:gd name="connsiteX213" fmla="*/ 1437482 w 2823151"/>
                  <a:gd name="connsiteY213" fmla="*/ 1993644 h 2549768"/>
                  <a:gd name="connsiteX214" fmla="*/ 1459407 w 2823151"/>
                  <a:gd name="connsiteY214" fmla="*/ 1950878 h 2549768"/>
                  <a:gd name="connsiteX215" fmla="*/ 1481061 w 2823151"/>
                  <a:gd name="connsiteY215" fmla="*/ 1913795 h 2549768"/>
                  <a:gd name="connsiteX216" fmla="*/ 1501633 w 2823151"/>
                  <a:gd name="connsiteY216" fmla="*/ 1904863 h 2549768"/>
                  <a:gd name="connsiteX217" fmla="*/ 1514084 w 2823151"/>
                  <a:gd name="connsiteY217" fmla="*/ 1901344 h 2549768"/>
                  <a:gd name="connsiteX218" fmla="*/ 1532219 w 2823151"/>
                  <a:gd name="connsiteY218" fmla="*/ 1878066 h 2549768"/>
                  <a:gd name="connsiteX219" fmla="*/ 1558475 w 2823151"/>
                  <a:gd name="connsiteY219" fmla="*/ 1840171 h 2549768"/>
                  <a:gd name="connsiteX220" fmla="*/ 1610174 w 2823151"/>
                  <a:gd name="connsiteY220" fmla="*/ 1774126 h 2549768"/>
                  <a:gd name="connsiteX221" fmla="*/ 1668369 w 2823151"/>
                  <a:gd name="connsiteY221" fmla="*/ 1683720 h 2549768"/>
                  <a:gd name="connsiteX222" fmla="*/ 1711407 w 2823151"/>
                  <a:gd name="connsiteY222" fmla="*/ 1613345 h 2549768"/>
                  <a:gd name="connsiteX223" fmla="*/ 1746594 w 2823151"/>
                  <a:gd name="connsiteY223" fmla="*/ 1547300 h 2549768"/>
                  <a:gd name="connsiteX224" fmla="*/ 1775557 w 2823151"/>
                  <a:gd name="connsiteY224" fmla="*/ 1502097 h 2549768"/>
                  <a:gd name="connsiteX225" fmla="*/ 1844309 w 2823151"/>
                  <a:gd name="connsiteY225" fmla="*/ 1426037 h 2549768"/>
                  <a:gd name="connsiteX226" fmla="*/ 1841060 w 2823151"/>
                  <a:gd name="connsiteY226" fmla="*/ 1414668 h 2549768"/>
                  <a:gd name="connsiteX227" fmla="*/ 1708700 w 2823151"/>
                  <a:gd name="connsiteY227" fmla="*/ 1392744 h 2549768"/>
                  <a:gd name="connsiteX228" fmla="*/ 1590685 w 2823151"/>
                  <a:gd name="connsiteY228" fmla="*/ 1377315 h 2549768"/>
                  <a:gd name="connsiteX229" fmla="*/ 1555497 w 2823151"/>
                  <a:gd name="connsiteY229" fmla="*/ 1368383 h 2549768"/>
                  <a:gd name="connsiteX230" fmla="*/ 1440460 w 2823151"/>
                  <a:gd name="connsiteY230" fmla="*/ 1338067 h 2549768"/>
                  <a:gd name="connsiteX231" fmla="*/ 1413122 w 2823151"/>
                  <a:gd name="connsiteY231" fmla="*/ 1329406 h 2549768"/>
                  <a:gd name="connsiteX232" fmla="*/ 1398505 w 2823151"/>
                  <a:gd name="connsiteY232" fmla="*/ 1331030 h 2549768"/>
                  <a:gd name="connsiteX233" fmla="*/ 1299438 w 2823151"/>
                  <a:gd name="connsiteY233" fmla="*/ 1406007 h 2549768"/>
                  <a:gd name="connsiteX234" fmla="*/ 1222024 w 2823151"/>
                  <a:gd name="connsiteY234" fmla="*/ 1480713 h 2549768"/>
                  <a:gd name="connsiteX235" fmla="*/ 1162476 w 2823151"/>
                  <a:gd name="connsiteY235" fmla="*/ 1534578 h 2549768"/>
                  <a:gd name="connsiteX236" fmla="*/ 1090746 w 2823151"/>
                  <a:gd name="connsiteY236" fmla="*/ 1594668 h 2549768"/>
                  <a:gd name="connsiteX237" fmla="*/ 939168 w 2823151"/>
                  <a:gd name="connsiteY237" fmla="*/ 1706999 h 2549768"/>
                  <a:gd name="connsiteX238" fmla="*/ 886386 w 2823151"/>
                  <a:gd name="connsiteY238" fmla="*/ 1748141 h 2549768"/>
                  <a:gd name="connsiteX239" fmla="*/ 768642 w 2823151"/>
                  <a:gd name="connsiteY239" fmla="*/ 1825284 h 2549768"/>
                  <a:gd name="connsiteX240" fmla="*/ 711259 w 2823151"/>
                  <a:gd name="connsiteY240" fmla="*/ 1855058 h 2549768"/>
                  <a:gd name="connsiteX241" fmla="*/ 632221 w 2823151"/>
                  <a:gd name="connsiteY241" fmla="*/ 1908111 h 2549768"/>
                  <a:gd name="connsiteX242" fmla="*/ 586477 w 2823151"/>
                  <a:gd name="connsiteY242" fmla="*/ 1940592 h 2549768"/>
                  <a:gd name="connsiteX243" fmla="*/ 505815 w 2823151"/>
                  <a:gd name="connsiteY243" fmla="*/ 1995539 h 2549768"/>
                  <a:gd name="connsiteX244" fmla="*/ 418387 w 2823151"/>
                  <a:gd name="connsiteY244" fmla="*/ 2056712 h 2549768"/>
                  <a:gd name="connsiteX245" fmla="*/ 321214 w 2823151"/>
                  <a:gd name="connsiteY245" fmla="*/ 2154697 h 2549768"/>
                  <a:gd name="connsiteX246" fmla="*/ 290357 w 2823151"/>
                  <a:gd name="connsiteY246" fmla="*/ 2183930 h 2549768"/>
                  <a:gd name="connsiteX247" fmla="*/ 275741 w 2823151"/>
                  <a:gd name="connsiteY247" fmla="*/ 2200170 h 2549768"/>
                  <a:gd name="connsiteX248" fmla="*/ 237034 w 2823151"/>
                  <a:gd name="connsiteY248" fmla="*/ 2243208 h 2549768"/>
                  <a:gd name="connsiteX249" fmla="*/ 233786 w 2823151"/>
                  <a:gd name="connsiteY249" fmla="*/ 2257283 h 2549768"/>
                  <a:gd name="connsiteX250" fmla="*/ 219170 w 2823151"/>
                  <a:gd name="connsiteY250" fmla="*/ 2286516 h 2549768"/>
                  <a:gd name="connsiteX251" fmla="*/ 201034 w 2823151"/>
                  <a:gd name="connsiteY251" fmla="*/ 2304381 h 2549768"/>
                  <a:gd name="connsiteX252" fmla="*/ 177756 w 2823151"/>
                  <a:gd name="connsiteY252" fmla="*/ 2340110 h 2549768"/>
                  <a:gd name="connsiteX253" fmla="*/ 165576 w 2823151"/>
                  <a:gd name="connsiteY253" fmla="*/ 2359328 h 2549768"/>
                  <a:gd name="connsiteX254" fmla="*/ 162869 w 2823151"/>
                  <a:gd name="connsiteY254" fmla="*/ 2363929 h 2549768"/>
                  <a:gd name="connsiteX255" fmla="*/ 148252 w 2823151"/>
                  <a:gd name="connsiteY255" fmla="*/ 2394516 h 2549768"/>
                  <a:gd name="connsiteX256" fmla="*/ 136884 w 2823151"/>
                  <a:gd name="connsiteY256" fmla="*/ 2424831 h 2549768"/>
                  <a:gd name="connsiteX257" fmla="*/ 101155 w 2823151"/>
                  <a:gd name="connsiteY257" fmla="*/ 2504139 h 2549768"/>
                  <a:gd name="connsiteX258" fmla="*/ 99260 w 2823151"/>
                  <a:gd name="connsiteY258" fmla="*/ 2511718 h 2549768"/>
                  <a:gd name="connsiteX259" fmla="*/ 70298 w 2823151"/>
                  <a:gd name="connsiteY259" fmla="*/ 2548530 h 2549768"/>
                  <a:gd name="connsiteX260" fmla="*/ 44313 w 2823151"/>
                  <a:gd name="connsiteY260" fmla="*/ 2550154 h 25497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</a:cxnLst>
                <a:rect l="l" t="t" r="r" b="b"/>
                <a:pathLst>
                  <a:path w="2823151" h="2549768">
                    <a:moveTo>
                      <a:pt x="44313" y="2550154"/>
                    </a:moveTo>
                    <a:cubicBezTo>
                      <a:pt x="8584" y="2524711"/>
                      <a:pt x="3982" y="2485463"/>
                      <a:pt x="734" y="2446485"/>
                    </a:cubicBezTo>
                    <a:cubicBezTo>
                      <a:pt x="-1973" y="2414546"/>
                      <a:pt x="3170" y="2382606"/>
                      <a:pt x="10208" y="2351478"/>
                    </a:cubicBezTo>
                    <a:cubicBezTo>
                      <a:pt x="11832" y="2343629"/>
                      <a:pt x="12644" y="2335508"/>
                      <a:pt x="13185" y="2327388"/>
                    </a:cubicBezTo>
                    <a:cubicBezTo>
                      <a:pt x="18599" y="2259178"/>
                      <a:pt x="1005" y="2201794"/>
                      <a:pt x="1817" y="2133313"/>
                    </a:cubicBezTo>
                    <a:cubicBezTo>
                      <a:pt x="2087" y="2108411"/>
                      <a:pt x="3711" y="2083238"/>
                      <a:pt x="14268" y="2059960"/>
                    </a:cubicBezTo>
                    <a:cubicBezTo>
                      <a:pt x="24283" y="2037494"/>
                      <a:pt x="57847" y="2028562"/>
                      <a:pt x="74899" y="2046426"/>
                    </a:cubicBezTo>
                    <a:cubicBezTo>
                      <a:pt x="81125" y="2052923"/>
                      <a:pt x="92764" y="2051569"/>
                      <a:pt x="101967" y="2051840"/>
                    </a:cubicBezTo>
                    <a:cubicBezTo>
                      <a:pt x="110087" y="2052110"/>
                      <a:pt x="117937" y="2055088"/>
                      <a:pt x="125245" y="2058336"/>
                    </a:cubicBezTo>
                    <a:cubicBezTo>
                      <a:pt x="150147" y="2069163"/>
                      <a:pt x="173967" y="2064020"/>
                      <a:pt x="195079" y="2050486"/>
                    </a:cubicBezTo>
                    <a:cubicBezTo>
                      <a:pt x="245966" y="2018547"/>
                      <a:pt x="288733" y="1977133"/>
                      <a:pt x="328523" y="1931930"/>
                    </a:cubicBezTo>
                    <a:cubicBezTo>
                      <a:pt x="352613" y="1904592"/>
                      <a:pt x="376974" y="1877524"/>
                      <a:pt x="403771" y="1852893"/>
                    </a:cubicBezTo>
                    <a:cubicBezTo>
                      <a:pt x="429485" y="1829074"/>
                      <a:pt x="451410" y="1802006"/>
                      <a:pt x="473064" y="1774668"/>
                    </a:cubicBezTo>
                    <a:cubicBezTo>
                      <a:pt x="499049" y="1741916"/>
                      <a:pt x="530447" y="1716202"/>
                      <a:pt x="568071" y="1697796"/>
                    </a:cubicBezTo>
                    <a:cubicBezTo>
                      <a:pt x="595680" y="1684262"/>
                      <a:pt x="622206" y="1668563"/>
                      <a:pt x="649003" y="1653405"/>
                    </a:cubicBezTo>
                    <a:cubicBezTo>
                      <a:pt x="667950" y="1642578"/>
                      <a:pt x="689334" y="1635811"/>
                      <a:pt x="708823" y="1625255"/>
                    </a:cubicBezTo>
                    <a:cubicBezTo>
                      <a:pt x="715319" y="1621736"/>
                      <a:pt x="722356" y="1618758"/>
                      <a:pt x="727499" y="1613886"/>
                    </a:cubicBezTo>
                    <a:cubicBezTo>
                      <a:pt x="750236" y="1593585"/>
                      <a:pt x="774326" y="1574909"/>
                      <a:pt x="795168" y="1552713"/>
                    </a:cubicBezTo>
                    <a:cubicBezTo>
                      <a:pt x="805454" y="1541886"/>
                      <a:pt x="811950" y="1528082"/>
                      <a:pt x="820341" y="1515631"/>
                    </a:cubicBezTo>
                    <a:cubicBezTo>
                      <a:pt x="836582" y="1491811"/>
                      <a:pt x="852552" y="1467450"/>
                      <a:pt x="867439" y="1442819"/>
                    </a:cubicBezTo>
                    <a:cubicBezTo>
                      <a:pt x="899649" y="1389496"/>
                      <a:pt x="935108" y="1338879"/>
                      <a:pt x="981393" y="1296383"/>
                    </a:cubicBezTo>
                    <a:cubicBezTo>
                      <a:pt x="993303" y="1285556"/>
                      <a:pt x="1004671" y="1273917"/>
                      <a:pt x="1016581" y="1263090"/>
                    </a:cubicBezTo>
                    <a:cubicBezTo>
                      <a:pt x="1029303" y="1251451"/>
                      <a:pt x="1035258" y="1235210"/>
                      <a:pt x="1046356" y="1222759"/>
                    </a:cubicBezTo>
                    <a:cubicBezTo>
                      <a:pt x="1063137" y="1203812"/>
                      <a:pt x="1060431" y="1179722"/>
                      <a:pt x="1065303" y="1157797"/>
                    </a:cubicBezTo>
                    <a:cubicBezTo>
                      <a:pt x="1075859" y="1109617"/>
                      <a:pt x="1086686" y="1061707"/>
                      <a:pt x="1114566" y="1020023"/>
                    </a:cubicBezTo>
                    <a:cubicBezTo>
                      <a:pt x="1129182" y="998098"/>
                      <a:pt x="1147588" y="979963"/>
                      <a:pt x="1167618" y="962910"/>
                    </a:cubicBezTo>
                    <a:cubicBezTo>
                      <a:pt x="1180611" y="951813"/>
                      <a:pt x="1196851" y="945858"/>
                      <a:pt x="1210385" y="936113"/>
                    </a:cubicBezTo>
                    <a:cubicBezTo>
                      <a:pt x="1228250" y="923392"/>
                      <a:pt x="1248280" y="914189"/>
                      <a:pt x="1265603" y="900925"/>
                    </a:cubicBezTo>
                    <a:cubicBezTo>
                      <a:pt x="1268581" y="898760"/>
                      <a:pt x="1271558" y="896865"/>
                      <a:pt x="1275348" y="896053"/>
                    </a:cubicBezTo>
                    <a:cubicBezTo>
                      <a:pt x="1294565" y="892805"/>
                      <a:pt x="1305934" y="878459"/>
                      <a:pt x="1319738" y="866279"/>
                    </a:cubicBezTo>
                    <a:cubicBezTo>
                      <a:pt x="1335708" y="851933"/>
                      <a:pt x="1346806" y="831632"/>
                      <a:pt x="1368189" y="823783"/>
                    </a:cubicBezTo>
                    <a:cubicBezTo>
                      <a:pt x="1382265" y="818640"/>
                      <a:pt x="1391197" y="808084"/>
                      <a:pt x="1397152" y="795362"/>
                    </a:cubicBezTo>
                    <a:cubicBezTo>
                      <a:pt x="1403648" y="781557"/>
                      <a:pt x="1412310" y="770189"/>
                      <a:pt x="1426926" y="764505"/>
                    </a:cubicBezTo>
                    <a:cubicBezTo>
                      <a:pt x="1432610" y="762339"/>
                      <a:pt x="1436400" y="757467"/>
                      <a:pt x="1438565" y="753136"/>
                    </a:cubicBezTo>
                    <a:cubicBezTo>
                      <a:pt x="1447497" y="735272"/>
                      <a:pt x="1462926" y="723091"/>
                      <a:pt x="1474294" y="707121"/>
                    </a:cubicBezTo>
                    <a:cubicBezTo>
                      <a:pt x="1485663" y="691422"/>
                      <a:pt x="1494324" y="673828"/>
                      <a:pt x="1506234" y="658400"/>
                    </a:cubicBezTo>
                    <a:cubicBezTo>
                      <a:pt x="1512189" y="650550"/>
                      <a:pt x="1517332" y="642159"/>
                      <a:pt x="1524369" y="635122"/>
                    </a:cubicBezTo>
                    <a:cubicBezTo>
                      <a:pt x="1566053" y="592084"/>
                      <a:pt x="1603136" y="544986"/>
                      <a:pt x="1642384" y="499784"/>
                    </a:cubicBezTo>
                    <a:cubicBezTo>
                      <a:pt x="1655377" y="484626"/>
                      <a:pt x="1669452" y="470551"/>
                      <a:pt x="1685151" y="458370"/>
                    </a:cubicBezTo>
                    <a:cubicBezTo>
                      <a:pt x="1710595" y="438340"/>
                      <a:pt x="1727647" y="411814"/>
                      <a:pt x="1744429" y="385017"/>
                    </a:cubicBezTo>
                    <a:cubicBezTo>
                      <a:pt x="1750655" y="374731"/>
                      <a:pt x="1748760" y="368506"/>
                      <a:pt x="1738745" y="361739"/>
                    </a:cubicBezTo>
                    <a:cubicBezTo>
                      <a:pt x="1703557" y="338731"/>
                      <a:pt x="1671076" y="312746"/>
                      <a:pt x="1641031" y="283513"/>
                    </a:cubicBezTo>
                    <a:cubicBezTo>
                      <a:pt x="1628850" y="271333"/>
                      <a:pt x="1615046" y="260777"/>
                      <a:pt x="1602595" y="248867"/>
                    </a:cubicBezTo>
                    <a:cubicBezTo>
                      <a:pt x="1597723" y="244265"/>
                      <a:pt x="1592580" y="242641"/>
                      <a:pt x="1585813" y="242912"/>
                    </a:cubicBezTo>
                    <a:cubicBezTo>
                      <a:pt x="1542234" y="244536"/>
                      <a:pt x="1498384" y="246701"/>
                      <a:pt x="1455076" y="238311"/>
                    </a:cubicBezTo>
                    <a:cubicBezTo>
                      <a:pt x="1424761" y="232356"/>
                      <a:pt x="1394716" y="224235"/>
                      <a:pt x="1364129" y="221258"/>
                    </a:cubicBezTo>
                    <a:cubicBezTo>
                      <a:pt x="1303769" y="215574"/>
                      <a:pt x="1243137" y="216656"/>
                      <a:pt x="1182776" y="226401"/>
                    </a:cubicBezTo>
                    <a:cubicBezTo>
                      <a:pt x="1167077" y="228837"/>
                      <a:pt x="1152190" y="230732"/>
                      <a:pt x="1140010" y="243724"/>
                    </a:cubicBezTo>
                    <a:cubicBezTo>
                      <a:pt x="1132972" y="251303"/>
                      <a:pt x="1119979" y="252386"/>
                      <a:pt x="1109694" y="255904"/>
                    </a:cubicBezTo>
                    <a:cubicBezTo>
                      <a:pt x="1080190" y="266461"/>
                      <a:pt x="1055559" y="283513"/>
                      <a:pt x="1039318" y="310852"/>
                    </a:cubicBezTo>
                    <a:cubicBezTo>
                      <a:pt x="1034716" y="318431"/>
                      <a:pt x="1036070" y="327904"/>
                      <a:pt x="1035258" y="336837"/>
                    </a:cubicBezTo>
                    <a:cubicBezTo>
                      <a:pt x="1034716" y="341167"/>
                      <a:pt x="1038777" y="348476"/>
                      <a:pt x="1030115" y="348746"/>
                    </a:cubicBezTo>
                    <a:cubicBezTo>
                      <a:pt x="1021724" y="349017"/>
                      <a:pt x="1010356" y="353077"/>
                      <a:pt x="1007378" y="341438"/>
                    </a:cubicBezTo>
                    <a:cubicBezTo>
                      <a:pt x="1001423" y="317348"/>
                      <a:pt x="993574" y="292716"/>
                      <a:pt x="1014686" y="271062"/>
                    </a:cubicBezTo>
                    <a:cubicBezTo>
                      <a:pt x="1020100" y="265378"/>
                      <a:pt x="1021453" y="257258"/>
                      <a:pt x="1023348" y="249950"/>
                    </a:cubicBezTo>
                    <a:cubicBezTo>
                      <a:pt x="1024972" y="244536"/>
                      <a:pt x="1020912" y="242912"/>
                      <a:pt x="1017393" y="241017"/>
                    </a:cubicBezTo>
                    <a:cubicBezTo>
                      <a:pt x="998987" y="231002"/>
                      <a:pt x="979228" y="231544"/>
                      <a:pt x="960551" y="236957"/>
                    </a:cubicBezTo>
                    <a:cubicBezTo>
                      <a:pt x="928882" y="246160"/>
                      <a:pt x="896942" y="246701"/>
                      <a:pt x="864461" y="246431"/>
                    </a:cubicBezTo>
                    <a:cubicBezTo>
                      <a:pt x="854988" y="246431"/>
                      <a:pt x="850386" y="241288"/>
                      <a:pt x="850115" y="232085"/>
                    </a:cubicBezTo>
                    <a:cubicBezTo>
                      <a:pt x="849845" y="222882"/>
                      <a:pt x="849845" y="213408"/>
                      <a:pt x="862296" y="212326"/>
                    </a:cubicBezTo>
                    <a:cubicBezTo>
                      <a:pt x="891800" y="209619"/>
                      <a:pt x="919679" y="200416"/>
                      <a:pt x="948371" y="194461"/>
                    </a:cubicBezTo>
                    <a:cubicBezTo>
                      <a:pt x="954326" y="193378"/>
                      <a:pt x="960822" y="191754"/>
                      <a:pt x="962987" y="184446"/>
                    </a:cubicBezTo>
                    <a:cubicBezTo>
                      <a:pt x="960551" y="181198"/>
                      <a:pt x="956762" y="182551"/>
                      <a:pt x="953784" y="182551"/>
                    </a:cubicBezTo>
                    <a:cubicBezTo>
                      <a:pt x="920221" y="182822"/>
                      <a:pt x="886927" y="180115"/>
                      <a:pt x="853634" y="176867"/>
                    </a:cubicBezTo>
                    <a:cubicBezTo>
                      <a:pt x="837123" y="175243"/>
                      <a:pt x="828461" y="158190"/>
                      <a:pt x="836852" y="144115"/>
                    </a:cubicBezTo>
                    <a:cubicBezTo>
                      <a:pt x="840642" y="137890"/>
                      <a:pt x="847138" y="138702"/>
                      <a:pt x="852822" y="138702"/>
                    </a:cubicBezTo>
                    <a:cubicBezTo>
                      <a:pt x="888010" y="138972"/>
                      <a:pt x="923469" y="138972"/>
                      <a:pt x="958657" y="141409"/>
                    </a:cubicBezTo>
                    <a:cubicBezTo>
                      <a:pt x="962446" y="141679"/>
                      <a:pt x="966777" y="143574"/>
                      <a:pt x="970566" y="137890"/>
                    </a:cubicBezTo>
                    <a:cubicBezTo>
                      <a:pt x="959739" y="133288"/>
                      <a:pt x="948641" y="132206"/>
                      <a:pt x="938356" y="128416"/>
                    </a:cubicBezTo>
                    <a:cubicBezTo>
                      <a:pt x="918867" y="121108"/>
                      <a:pt x="898025" y="117318"/>
                      <a:pt x="879078" y="108386"/>
                    </a:cubicBezTo>
                    <a:cubicBezTo>
                      <a:pt x="867168" y="102702"/>
                      <a:pt x="864461" y="94852"/>
                      <a:pt x="869604" y="82130"/>
                    </a:cubicBezTo>
                    <a:cubicBezTo>
                      <a:pt x="873935" y="71303"/>
                      <a:pt x="880702" y="67514"/>
                      <a:pt x="892612" y="72927"/>
                    </a:cubicBezTo>
                    <a:cubicBezTo>
                      <a:pt x="922657" y="86732"/>
                      <a:pt x="956762" y="86191"/>
                      <a:pt x="986536" y="100536"/>
                    </a:cubicBezTo>
                    <a:cubicBezTo>
                      <a:pt x="991408" y="102973"/>
                      <a:pt x="993032" y="99454"/>
                      <a:pt x="995468" y="96747"/>
                    </a:cubicBezTo>
                    <a:cubicBezTo>
                      <a:pt x="998446" y="93499"/>
                      <a:pt x="998175" y="90792"/>
                      <a:pt x="995468" y="87003"/>
                    </a:cubicBezTo>
                    <a:cubicBezTo>
                      <a:pt x="983829" y="71303"/>
                      <a:pt x="970837" y="56958"/>
                      <a:pt x="957574" y="43153"/>
                    </a:cubicBezTo>
                    <a:cubicBezTo>
                      <a:pt x="952972" y="38281"/>
                      <a:pt x="947829" y="34221"/>
                      <a:pt x="943228" y="29619"/>
                    </a:cubicBezTo>
                    <a:cubicBezTo>
                      <a:pt x="936190" y="22852"/>
                      <a:pt x="935108" y="14191"/>
                      <a:pt x="940251" y="6612"/>
                    </a:cubicBezTo>
                    <a:cubicBezTo>
                      <a:pt x="945935" y="-1508"/>
                      <a:pt x="954867" y="-1238"/>
                      <a:pt x="962987" y="2552"/>
                    </a:cubicBezTo>
                    <a:cubicBezTo>
                      <a:pt x="967589" y="4717"/>
                      <a:pt x="971649" y="8236"/>
                      <a:pt x="975438" y="11484"/>
                    </a:cubicBezTo>
                    <a:cubicBezTo>
                      <a:pt x="982476" y="17439"/>
                      <a:pt x="988972" y="23935"/>
                      <a:pt x="995739" y="29890"/>
                    </a:cubicBezTo>
                    <a:cubicBezTo>
                      <a:pt x="1040942" y="70221"/>
                      <a:pt x="1040942" y="69950"/>
                      <a:pt x="1100491" y="81318"/>
                    </a:cubicBezTo>
                    <a:cubicBezTo>
                      <a:pt x="1121062" y="85108"/>
                      <a:pt x="1141092" y="91063"/>
                      <a:pt x="1159498" y="101890"/>
                    </a:cubicBezTo>
                    <a:cubicBezTo>
                      <a:pt x="1175468" y="111363"/>
                      <a:pt x="1193603" y="109469"/>
                      <a:pt x="1211197" y="106762"/>
                    </a:cubicBezTo>
                    <a:cubicBezTo>
                      <a:pt x="1273723" y="97559"/>
                      <a:pt x="1336250" y="88356"/>
                      <a:pt x="1399047" y="83484"/>
                    </a:cubicBezTo>
                    <a:cubicBezTo>
                      <a:pt x="1459949" y="78882"/>
                      <a:pt x="1521121" y="82401"/>
                      <a:pt x="1581753" y="88897"/>
                    </a:cubicBezTo>
                    <a:cubicBezTo>
                      <a:pt x="1588790" y="89709"/>
                      <a:pt x="1595557" y="90521"/>
                      <a:pt x="1602595" y="90521"/>
                    </a:cubicBezTo>
                    <a:cubicBezTo>
                      <a:pt x="1617753" y="90251"/>
                      <a:pt x="1631287" y="94311"/>
                      <a:pt x="1643467" y="104055"/>
                    </a:cubicBezTo>
                    <a:cubicBezTo>
                      <a:pt x="1666204" y="122461"/>
                      <a:pt x="1694354" y="131393"/>
                      <a:pt x="1720610" y="143033"/>
                    </a:cubicBezTo>
                    <a:cubicBezTo>
                      <a:pt x="1741993" y="152506"/>
                      <a:pt x="1762835" y="163604"/>
                      <a:pt x="1783948" y="173890"/>
                    </a:cubicBezTo>
                    <a:cubicBezTo>
                      <a:pt x="1787737" y="175784"/>
                      <a:pt x="1791797" y="178220"/>
                      <a:pt x="1796128" y="179032"/>
                    </a:cubicBezTo>
                    <a:cubicBezTo>
                      <a:pt x="1830775" y="186611"/>
                      <a:pt x="1861632" y="202852"/>
                      <a:pt x="1891135" y="221258"/>
                    </a:cubicBezTo>
                    <a:cubicBezTo>
                      <a:pt x="1918203" y="238040"/>
                      <a:pt x="1948248" y="248055"/>
                      <a:pt x="1976940" y="261047"/>
                    </a:cubicBezTo>
                    <a:cubicBezTo>
                      <a:pt x="2003737" y="273228"/>
                      <a:pt x="2027015" y="290280"/>
                      <a:pt x="2044338" y="314370"/>
                    </a:cubicBezTo>
                    <a:cubicBezTo>
                      <a:pt x="2048398" y="320055"/>
                      <a:pt x="2053000" y="325198"/>
                      <a:pt x="2058955" y="328987"/>
                    </a:cubicBezTo>
                    <a:cubicBezTo>
                      <a:pt x="2065992" y="333859"/>
                      <a:pt x="2077902" y="329799"/>
                      <a:pt x="2077631" y="321408"/>
                    </a:cubicBezTo>
                    <a:cubicBezTo>
                      <a:pt x="2077090" y="297859"/>
                      <a:pt x="2089270" y="281889"/>
                      <a:pt x="2105782" y="267002"/>
                    </a:cubicBezTo>
                    <a:cubicBezTo>
                      <a:pt x="2116067" y="257799"/>
                      <a:pt x="2124458" y="246972"/>
                      <a:pt x="2135556" y="238311"/>
                    </a:cubicBezTo>
                    <a:cubicBezTo>
                      <a:pt x="2151526" y="226130"/>
                      <a:pt x="2169390" y="219634"/>
                      <a:pt x="2188067" y="213679"/>
                    </a:cubicBezTo>
                    <a:cubicBezTo>
                      <a:pt x="2233541" y="198521"/>
                      <a:pt x="2279826" y="200687"/>
                      <a:pt x="2326112" y="207724"/>
                    </a:cubicBezTo>
                    <a:cubicBezTo>
                      <a:pt x="2340187" y="209890"/>
                      <a:pt x="2353180" y="215574"/>
                      <a:pt x="2362382" y="229649"/>
                    </a:cubicBezTo>
                    <a:cubicBezTo>
                      <a:pt x="2367525" y="237769"/>
                      <a:pt x="2378352" y="244536"/>
                      <a:pt x="2390533" y="244536"/>
                    </a:cubicBezTo>
                    <a:cubicBezTo>
                      <a:pt x="2398924" y="244536"/>
                      <a:pt x="2406773" y="245348"/>
                      <a:pt x="2411916" y="253198"/>
                    </a:cubicBezTo>
                    <a:cubicBezTo>
                      <a:pt x="2413811" y="255904"/>
                      <a:pt x="2417330" y="257799"/>
                      <a:pt x="2420578" y="257529"/>
                    </a:cubicBezTo>
                    <a:cubicBezTo>
                      <a:pt x="2437089" y="256446"/>
                      <a:pt x="2441149" y="269168"/>
                      <a:pt x="2445751" y="280536"/>
                    </a:cubicBezTo>
                    <a:cubicBezTo>
                      <a:pt x="2448728" y="287574"/>
                      <a:pt x="2452518" y="292175"/>
                      <a:pt x="2459284" y="295423"/>
                    </a:cubicBezTo>
                    <a:cubicBezTo>
                      <a:pt x="2496096" y="313829"/>
                      <a:pt x="2517751" y="351453"/>
                      <a:pt x="2512608" y="393949"/>
                    </a:cubicBezTo>
                    <a:cubicBezTo>
                      <a:pt x="2512066" y="397468"/>
                      <a:pt x="2512878" y="400445"/>
                      <a:pt x="2513420" y="403694"/>
                    </a:cubicBezTo>
                    <a:cubicBezTo>
                      <a:pt x="2516939" y="419393"/>
                      <a:pt x="2510442" y="432927"/>
                      <a:pt x="2502322" y="445107"/>
                    </a:cubicBezTo>
                    <a:cubicBezTo>
                      <a:pt x="2497720" y="452145"/>
                      <a:pt x="2487976" y="452686"/>
                      <a:pt x="2479856" y="450250"/>
                    </a:cubicBezTo>
                    <a:cubicBezTo>
                      <a:pt x="2466864" y="446460"/>
                      <a:pt x="2453600" y="447272"/>
                      <a:pt x="2440608" y="445107"/>
                    </a:cubicBezTo>
                    <a:cubicBezTo>
                      <a:pt x="2435736" y="444295"/>
                      <a:pt x="2434112" y="446460"/>
                      <a:pt x="2433029" y="450520"/>
                    </a:cubicBezTo>
                    <a:cubicBezTo>
                      <a:pt x="2429781" y="463513"/>
                      <a:pt x="2422473" y="475423"/>
                      <a:pt x="2421931" y="489227"/>
                    </a:cubicBezTo>
                    <a:cubicBezTo>
                      <a:pt x="2421661" y="496535"/>
                      <a:pt x="2415435" y="499513"/>
                      <a:pt x="2408939" y="500866"/>
                    </a:cubicBezTo>
                    <a:cubicBezTo>
                      <a:pt x="2400277" y="502761"/>
                      <a:pt x="2397300" y="507904"/>
                      <a:pt x="2397570" y="516836"/>
                    </a:cubicBezTo>
                    <a:cubicBezTo>
                      <a:pt x="2398112" y="539032"/>
                      <a:pt x="2392157" y="560415"/>
                      <a:pt x="2387826" y="582069"/>
                    </a:cubicBezTo>
                    <a:cubicBezTo>
                      <a:pt x="2386202" y="589919"/>
                      <a:pt x="2381871" y="593437"/>
                      <a:pt x="2374021" y="593167"/>
                    </a:cubicBezTo>
                    <a:cubicBezTo>
                      <a:pt x="2370774" y="593167"/>
                      <a:pt x="2367255" y="593437"/>
                      <a:pt x="2364277" y="592625"/>
                    </a:cubicBezTo>
                    <a:cubicBezTo>
                      <a:pt x="2352909" y="589107"/>
                      <a:pt x="2345059" y="591813"/>
                      <a:pt x="2341811" y="603723"/>
                    </a:cubicBezTo>
                    <a:cubicBezTo>
                      <a:pt x="2341811" y="603994"/>
                      <a:pt x="2341540" y="604535"/>
                      <a:pt x="2341270" y="604535"/>
                    </a:cubicBezTo>
                    <a:cubicBezTo>
                      <a:pt x="2326653" y="612655"/>
                      <a:pt x="2318533" y="630791"/>
                      <a:pt x="2299315" y="631873"/>
                    </a:cubicBezTo>
                    <a:cubicBezTo>
                      <a:pt x="2294984" y="632144"/>
                      <a:pt x="2291736" y="634580"/>
                      <a:pt x="2289300" y="638099"/>
                    </a:cubicBezTo>
                    <a:cubicBezTo>
                      <a:pt x="2286864" y="641618"/>
                      <a:pt x="2287135" y="644595"/>
                      <a:pt x="2291736" y="645678"/>
                    </a:cubicBezTo>
                    <a:cubicBezTo>
                      <a:pt x="2302563" y="647843"/>
                      <a:pt x="2311766" y="651903"/>
                      <a:pt x="2317992" y="661648"/>
                    </a:cubicBezTo>
                    <a:cubicBezTo>
                      <a:pt x="2318804" y="663001"/>
                      <a:pt x="2322052" y="663272"/>
                      <a:pt x="2323946" y="664084"/>
                    </a:cubicBezTo>
                    <a:cubicBezTo>
                      <a:pt x="2352367" y="676264"/>
                      <a:pt x="2380247" y="688986"/>
                      <a:pt x="2402713" y="711452"/>
                    </a:cubicBezTo>
                    <a:cubicBezTo>
                      <a:pt x="2411646" y="720385"/>
                      <a:pt x="2423285" y="726881"/>
                      <a:pt x="2434382" y="733106"/>
                    </a:cubicBezTo>
                    <a:cubicBezTo>
                      <a:pt x="2443856" y="738520"/>
                      <a:pt x="2453600" y="735813"/>
                      <a:pt x="2462803" y="730670"/>
                    </a:cubicBezTo>
                    <a:cubicBezTo>
                      <a:pt x="2469570" y="726881"/>
                      <a:pt x="2475254" y="721467"/>
                      <a:pt x="2480127" y="715512"/>
                    </a:cubicBezTo>
                    <a:cubicBezTo>
                      <a:pt x="2506924" y="683573"/>
                      <a:pt x="2539134" y="655693"/>
                      <a:pt x="2562141" y="620505"/>
                    </a:cubicBezTo>
                    <a:cubicBezTo>
                      <a:pt x="2592186" y="574761"/>
                      <a:pt x="2618171" y="526580"/>
                      <a:pt x="2633870" y="473799"/>
                    </a:cubicBezTo>
                    <a:cubicBezTo>
                      <a:pt x="2637119" y="463242"/>
                      <a:pt x="2637119" y="452145"/>
                      <a:pt x="2630893" y="441859"/>
                    </a:cubicBezTo>
                    <a:cubicBezTo>
                      <a:pt x="2627645" y="436716"/>
                      <a:pt x="2624938" y="430490"/>
                      <a:pt x="2624126" y="424536"/>
                    </a:cubicBezTo>
                    <a:cubicBezTo>
                      <a:pt x="2621961" y="406942"/>
                      <a:pt x="2614111" y="391513"/>
                      <a:pt x="2606262" y="376355"/>
                    </a:cubicBezTo>
                    <a:cubicBezTo>
                      <a:pt x="2595705" y="355513"/>
                      <a:pt x="2579194" y="339002"/>
                      <a:pt x="2556728" y="330070"/>
                    </a:cubicBezTo>
                    <a:cubicBezTo>
                      <a:pt x="2550232" y="327634"/>
                      <a:pt x="2545360" y="324927"/>
                      <a:pt x="2546442" y="317077"/>
                    </a:cubicBezTo>
                    <a:cubicBezTo>
                      <a:pt x="2547525" y="308957"/>
                      <a:pt x="2553750" y="308686"/>
                      <a:pt x="2559705" y="308416"/>
                    </a:cubicBezTo>
                    <a:cubicBezTo>
                      <a:pt x="2570803" y="307874"/>
                      <a:pt x="2581901" y="307333"/>
                      <a:pt x="2592728" y="309769"/>
                    </a:cubicBezTo>
                    <a:cubicBezTo>
                      <a:pt x="2603826" y="312205"/>
                      <a:pt x="2613029" y="317077"/>
                      <a:pt x="2619795" y="326822"/>
                    </a:cubicBezTo>
                    <a:cubicBezTo>
                      <a:pt x="2634953" y="348476"/>
                      <a:pt x="2647404" y="347664"/>
                      <a:pt x="2658502" y="324386"/>
                    </a:cubicBezTo>
                    <a:cubicBezTo>
                      <a:pt x="2666893" y="307333"/>
                      <a:pt x="2673389" y="289468"/>
                      <a:pt x="2674201" y="269709"/>
                    </a:cubicBezTo>
                    <a:cubicBezTo>
                      <a:pt x="2675284" y="249950"/>
                      <a:pt x="2682051" y="231002"/>
                      <a:pt x="2688006" y="212055"/>
                    </a:cubicBezTo>
                    <a:cubicBezTo>
                      <a:pt x="2691254" y="202311"/>
                      <a:pt x="2700998" y="198792"/>
                      <a:pt x="2711555" y="201769"/>
                    </a:cubicBezTo>
                    <a:cubicBezTo>
                      <a:pt x="2721299" y="204476"/>
                      <a:pt x="2720758" y="212596"/>
                      <a:pt x="2719675" y="219634"/>
                    </a:cubicBezTo>
                    <a:cubicBezTo>
                      <a:pt x="2718051" y="231002"/>
                      <a:pt x="2715073" y="242371"/>
                      <a:pt x="2712096" y="257258"/>
                    </a:cubicBezTo>
                    <a:cubicBezTo>
                      <a:pt x="2719133" y="247514"/>
                      <a:pt x="2721840" y="239123"/>
                      <a:pt x="2724006" y="230732"/>
                    </a:cubicBezTo>
                    <a:cubicBezTo>
                      <a:pt x="2726442" y="220446"/>
                      <a:pt x="2729419" y="210160"/>
                      <a:pt x="2734833" y="200687"/>
                    </a:cubicBezTo>
                    <a:cubicBezTo>
                      <a:pt x="2739705" y="192025"/>
                      <a:pt x="2747825" y="189318"/>
                      <a:pt x="2757299" y="193378"/>
                    </a:cubicBezTo>
                    <a:cubicBezTo>
                      <a:pt x="2765961" y="196897"/>
                      <a:pt x="2768667" y="203393"/>
                      <a:pt x="2765419" y="212055"/>
                    </a:cubicBezTo>
                    <a:cubicBezTo>
                      <a:pt x="2763524" y="216927"/>
                      <a:pt x="2764607" y="218551"/>
                      <a:pt x="2769479" y="219363"/>
                    </a:cubicBezTo>
                    <a:cubicBezTo>
                      <a:pt x="2780306" y="220987"/>
                      <a:pt x="2783825" y="228296"/>
                      <a:pt x="2782742" y="238581"/>
                    </a:cubicBezTo>
                    <a:cubicBezTo>
                      <a:pt x="2779765" y="266190"/>
                      <a:pt x="2778682" y="294340"/>
                      <a:pt x="2770291" y="321137"/>
                    </a:cubicBezTo>
                    <a:cubicBezTo>
                      <a:pt x="2768667" y="326280"/>
                      <a:pt x="2766773" y="331694"/>
                      <a:pt x="2773269" y="337378"/>
                    </a:cubicBezTo>
                    <a:cubicBezTo>
                      <a:pt x="2776788" y="320055"/>
                      <a:pt x="2789239" y="307333"/>
                      <a:pt x="2792216" y="290551"/>
                    </a:cubicBezTo>
                    <a:cubicBezTo>
                      <a:pt x="2793299" y="284867"/>
                      <a:pt x="2795464" y="279183"/>
                      <a:pt x="2798442" y="274310"/>
                    </a:cubicBezTo>
                    <a:cubicBezTo>
                      <a:pt x="2803585" y="265649"/>
                      <a:pt x="2813870" y="266190"/>
                      <a:pt x="2823885" y="275122"/>
                    </a:cubicBezTo>
                    <a:cubicBezTo>
                      <a:pt x="2823885" y="282431"/>
                      <a:pt x="2823885" y="289739"/>
                      <a:pt x="2823885" y="297047"/>
                    </a:cubicBezTo>
                    <a:cubicBezTo>
                      <a:pt x="2815765" y="318431"/>
                      <a:pt x="2807645" y="340085"/>
                      <a:pt x="2799253" y="361468"/>
                    </a:cubicBezTo>
                    <a:cubicBezTo>
                      <a:pt x="2797359" y="366611"/>
                      <a:pt x="2798712" y="371754"/>
                      <a:pt x="2798171" y="376897"/>
                    </a:cubicBezTo>
                    <a:cubicBezTo>
                      <a:pt x="2796276" y="398280"/>
                      <a:pt x="2788156" y="418039"/>
                      <a:pt x="2780848" y="438069"/>
                    </a:cubicBezTo>
                    <a:cubicBezTo>
                      <a:pt x="2772998" y="459453"/>
                      <a:pt x="2759464" y="477047"/>
                      <a:pt x="2745660" y="494641"/>
                    </a:cubicBezTo>
                    <a:cubicBezTo>
                      <a:pt x="2725088" y="520626"/>
                      <a:pt x="2716156" y="552295"/>
                      <a:pt x="2707224" y="583964"/>
                    </a:cubicBezTo>
                    <a:cubicBezTo>
                      <a:pt x="2698292" y="614821"/>
                      <a:pt x="2686923" y="645137"/>
                      <a:pt x="2675555" y="675182"/>
                    </a:cubicBezTo>
                    <a:cubicBezTo>
                      <a:pt x="2660126" y="715242"/>
                      <a:pt x="2639013" y="752054"/>
                      <a:pt x="2616277" y="788054"/>
                    </a:cubicBezTo>
                    <a:cubicBezTo>
                      <a:pt x="2600307" y="813226"/>
                      <a:pt x="2584878" y="839211"/>
                      <a:pt x="2565389" y="862219"/>
                    </a:cubicBezTo>
                    <a:cubicBezTo>
                      <a:pt x="2557540" y="871422"/>
                      <a:pt x="2550502" y="881437"/>
                      <a:pt x="2543735" y="891452"/>
                    </a:cubicBezTo>
                    <a:cubicBezTo>
                      <a:pt x="2531284" y="910128"/>
                      <a:pt x="2516939" y="916895"/>
                      <a:pt x="2494743" y="911752"/>
                    </a:cubicBezTo>
                    <a:cubicBezTo>
                      <a:pt x="2477149" y="907692"/>
                      <a:pt x="2459555" y="903362"/>
                      <a:pt x="2442773" y="897136"/>
                    </a:cubicBezTo>
                    <a:cubicBezTo>
                      <a:pt x="2396488" y="880625"/>
                      <a:pt x="2348849" y="867903"/>
                      <a:pt x="2302563" y="851392"/>
                    </a:cubicBezTo>
                    <a:cubicBezTo>
                      <a:pt x="2264668" y="837858"/>
                      <a:pt x="2227315" y="821888"/>
                      <a:pt x="2193481" y="799693"/>
                    </a:cubicBezTo>
                    <a:cubicBezTo>
                      <a:pt x="2189691" y="797256"/>
                      <a:pt x="2185360" y="795903"/>
                      <a:pt x="2180759" y="797527"/>
                    </a:cubicBezTo>
                    <a:cubicBezTo>
                      <a:pt x="2171014" y="801046"/>
                      <a:pt x="2164789" y="796444"/>
                      <a:pt x="2158834" y="789678"/>
                    </a:cubicBezTo>
                    <a:cubicBezTo>
                      <a:pt x="2145030" y="774520"/>
                      <a:pt x="2131225" y="759091"/>
                      <a:pt x="2109571" y="754490"/>
                    </a:cubicBezTo>
                    <a:cubicBezTo>
                      <a:pt x="2100368" y="752595"/>
                      <a:pt x="2093331" y="753407"/>
                      <a:pt x="2085481" y="760174"/>
                    </a:cubicBezTo>
                    <a:cubicBezTo>
                      <a:pt x="2060579" y="781828"/>
                      <a:pt x="2035406" y="803753"/>
                      <a:pt x="2005631" y="818099"/>
                    </a:cubicBezTo>
                    <a:cubicBezTo>
                      <a:pt x="1980188" y="830550"/>
                      <a:pt x="1953120" y="838941"/>
                      <a:pt x="1927406" y="850850"/>
                    </a:cubicBezTo>
                    <a:cubicBezTo>
                      <a:pt x="1896008" y="865737"/>
                      <a:pt x="1865421" y="882519"/>
                      <a:pt x="1841331" y="908775"/>
                    </a:cubicBezTo>
                    <a:cubicBezTo>
                      <a:pt x="1829692" y="921497"/>
                      <a:pt x="1814805" y="929888"/>
                      <a:pt x="1799376" y="936925"/>
                    </a:cubicBezTo>
                    <a:cubicBezTo>
                      <a:pt x="1772579" y="949376"/>
                      <a:pt x="1748219" y="965346"/>
                      <a:pt x="1723858" y="981858"/>
                    </a:cubicBezTo>
                    <a:cubicBezTo>
                      <a:pt x="1697602" y="999722"/>
                      <a:pt x="1672159" y="1019211"/>
                      <a:pt x="1646444" y="1037887"/>
                    </a:cubicBezTo>
                    <a:cubicBezTo>
                      <a:pt x="1643738" y="1039782"/>
                      <a:pt x="1639948" y="1041677"/>
                      <a:pt x="1640219" y="1044925"/>
                    </a:cubicBezTo>
                    <a:cubicBezTo>
                      <a:pt x="1640760" y="1049256"/>
                      <a:pt x="1645632" y="1047090"/>
                      <a:pt x="1648339" y="1048444"/>
                    </a:cubicBezTo>
                    <a:cubicBezTo>
                      <a:pt x="1680279" y="1061707"/>
                      <a:pt x="1714925" y="1068203"/>
                      <a:pt x="1745512" y="1085256"/>
                    </a:cubicBezTo>
                    <a:cubicBezTo>
                      <a:pt x="1749031" y="1087151"/>
                      <a:pt x="1753091" y="1088233"/>
                      <a:pt x="1756339" y="1090669"/>
                    </a:cubicBezTo>
                    <a:cubicBezTo>
                      <a:pt x="1785572" y="1113677"/>
                      <a:pt x="1819406" y="1127752"/>
                      <a:pt x="1852429" y="1143722"/>
                    </a:cubicBezTo>
                    <a:cubicBezTo>
                      <a:pt x="1890324" y="1161857"/>
                      <a:pt x="1927135" y="1182699"/>
                      <a:pt x="1962865" y="1205165"/>
                    </a:cubicBezTo>
                    <a:cubicBezTo>
                      <a:pt x="2007255" y="1233316"/>
                      <a:pt x="2052188" y="1260383"/>
                      <a:pt x="2099827" y="1282849"/>
                    </a:cubicBezTo>
                    <a:cubicBezTo>
                      <a:pt x="2117150" y="1290970"/>
                      <a:pt x="2132308" y="1302609"/>
                      <a:pt x="2145571" y="1316413"/>
                    </a:cubicBezTo>
                    <a:cubicBezTo>
                      <a:pt x="2153691" y="1325075"/>
                      <a:pt x="2156939" y="1335631"/>
                      <a:pt x="2157751" y="1347541"/>
                    </a:cubicBezTo>
                    <a:cubicBezTo>
                      <a:pt x="2160458" y="1380293"/>
                      <a:pt x="2149902" y="1407360"/>
                      <a:pt x="2130954" y="1434428"/>
                    </a:cubicBezTo>
                    <a:cubicBezTo>
                      <a:pt x="2102533" y="1475300"/>
                      <a:pt x="2066263" y="1508593"/>
                      <a:pt x="2034052" y="1545405"/>
                    </a:cubicBezTo>
                    <a:cubicBezTo>
                      <a:pt x="1991015" y="1594397"/>
                      <a:pt x="1945541" y="1640683"/>
                      <a:pt x="1898985" y="1686157"/>
                    </a:cubicBezTo>
                    <a:cubicBezTo>
                      <a:pt x="1874624" y="1709976"/>
                      <a:pt x="1847557" y="1731089"/>
                      <a:pt x="1822654" y="1754367"/>
                    </a:cubicBezTo>
                    <a:cubicBezTo>
                      <a:pt x="1793421" y="1781976"/>
                      <a:pt x="1766083" y="1811480"/>
                      <a:pt x="1742264" y="1844231"/>
                    </a:cubicBezTo>
                    <a:cubicBezTo>
                      <a:pt x="1720880" y="1873194"/>
                      <a:pt x="1707076" y="1905945"/>
                      <a:pt x="1693813" y="1938968"/>
                    </a:cubicBezTo>
                    <a:cubicBezTo>
                      <a:pt x="1688670" y="1951960"/>
                      <a:pt x="1698956" y="1961705"/>
                      <a:pt x="1701933" y="1973073"/>
                    </a:cubicBezTo>
                    <a:cubicBezTo>
                      <a:pt x="1703557" y="1979028"/>
                      <a:pt x="1704640" y="1984441"/>
                      <a:pt x="1698685" y="1987419"/>
                    </a:cubicBezTo>
                    <a:cubicBezTo>
                      <a:pt x="1691647" y="1990667"/>
                      <a:pt x="1694625" y="1993915"/>
                      <a:pt x="1697602" y="1997434"/>
                    </a:cubicBezTo>
                    <a:cubicBezTo>
                      <a:pt x="1714113" y="2017464"/>
                      <a:pt x="1732249" y="2035599"/>
                      <a:pt x="1748489" y="2055629"/>
                    </a:cubicBezTo>
                    <a:cubicBezTo>
                      <a:pt x="1760128" y="2069975"/>
                      <a:pt x="1773121" y="2078095"/>
                      <a:pt x="1790444" y="2082697"/>
                    </a:cubicBezTo>
                    <a:cubicBezTo>
                      <a:pt x="1798023" y="2084592"/>
                      <a:pt x="1800459" y="2094336"/>
                      <a:pt x="1806143" y="2100020"/>
                    </a:cubicBezTo>
                    <a:cubicBezTo>
                      <a:pt x="1810203" y="2104080"/>
                      <a:pt x="1813722" y="2105975"/>
                      <a:pt x="1818865" y="2107058"/>
                    </a:cubicBezTo>
                    <a:cubicBezTo>
                      <a:pt x="1838354" y="2110577"/>
                      <a:pt x="1857842" y="2114366"/>
                      <a:pt x="1877331" y="2117885"/>
                    </a:cubicBezTo>
                    <a:cubicBezTo>
                      <a:pt x="1896008" y="2121404"/>
                      <a:pt x="1909000" y="2136832"/>
                      <a:pt x="1909541" y="2160652"/>
                    </a:cubicBezTo>
                    <a:cubicBezTo>
                      <a:pt x="1910083" y="2177704"/>
                      <a:pt x="1901692" y="2190155"/>
                      <a:pt x="1883015" y="2198005"/>
                    </a:cubicBezTo>
                    <a:cubicBezTo>
                      <a:pt x="1862444" y="2206667"/>
                      <a:pt x="1840519" y="2209644"/>
                      <a:pt x="1818594" y="2210997"/>
                    </a:cubicBezTo>
                    <a:cubicBezTo>
                      <a:pt x="1797752" y="2212351"/>
                      <a:pt x="1776640" y="2211539"/>
                      <a:pt x="1755797" y="2209373"/>
                    </a:cubicBezTo>
                    <a:cubicBezTo>
                      <a:pt x="1731166" y="2206937"/>
                      <a:pt x="1707617" y="2200441"/>
                      <a:pt x="1685422" y="2189614"/>
                    </a:cubicBezTo>
                    <a:cubicBezTo>
                      <a:pt x="1640219" y="2167419"/>
                      <a:pt x="1594204" y="2147388"/>
                      <a:pt x="1546294" y="2131960"/>
                    </a:cubicBezTo>
                    <a:cubicBezTo>
                      <a:pt x="1521121" y="2123840"/>
                      <a:pt x="1495136" y="2117614"/>
                      <a:pt x="1471588" y="2105975"/>
                    </a:cubicBezTo>
                    <a:cubicBezTo>
                      <a:pt x="1451287" y="2096231"/>
                      <a:pt x="1428550" y="2090546"/>
                      <a:pt x="1412310" y="2073223"/>
                    </a:cubicBezTo>
                    <a:cubicBezTo>
                      <a:pt x="1406625" y="2066998"/>
                      <a:pt x="1400670" y="2060772"/>
                      <a:pt x="1397964" y="2052652"/>
                    </a:cubicBezTo>
                    <a:cubicBezTo>
                      <a:pt x="1394986" y="2043990"/>
                      <a:pt x="1396610" y="2036682"/>
                      <a:pt x="1405813" y="2032622"/>
                    </a:cubicBezTo>
                    <a:cubicBezTo>
                      <a:pt x="1422866" y="2025043"/>
                      <a:pt x="1430986" y="2009344"/>
                      <a:pt x="1437482" y="1993644"/>
                    </a:cubicBezTo>
                    <a:cubicBezTo>
                      <a:pt x="1443708" y="1978757"/>
                      <a:pt x="1449122" y="1963600"/>
                      <a:pt x="1459407" y="1950878"/>
                    </a:cubicBezTo>
                    <a:cubicBezTo>
                      <a:pt x="1468340" y="1939780"/>
                      <a:pt x="1474565" y="1926517"/>
                      <a:pt x="1481061" y="1913795"/>
                    </a:cubicBezTo>
                    <a:cubicBezTo>
                      <a:pt x="1485663" y="1904592"/>
                      <a:pt x="1492700" y="1901073"/>
                      <a:pt x="1501633" y="1904863"/>
                    </a:cubicBezTo>
                    <a:cubicBezTo>
                      <a:pt x="1507588" y="1907299"/>
                      <a:pt x="1510565" y="1904863"/>
                      <a:pt x="1514084" y="1901344"/>
                    </a:cubicBezTo>
                    <a:cubicBezTo>
                      <a:pt x="1521121" y="1894306"/>
                      <a:pt x="1527076" y="1886998"/>
                      <a:pt x="1532219" y="1878066"/>
                    </a:cubicBezTo>
                    <a:cubicBezTo>
                      <a:pt x="1539527" y="1864803"/>
                      <a:pt x="1551437" y="1853976"/>
                      <a:pt x="1558475" y="1840171"/>
                    </a:cubicBezTo>
                    <a:cubicBezTo>
                      <a:pt x="1571467" y="1814728"/>
                      <a:pt x="1595016" y="1797946"/>
                      <a:pt x="1610174" y="1774126"/>
                    </a:cubicBezTo>
                    <a:cubicBezTo>
                      <a:pt x="1629392" y="1743811"/>
                      <a:pt x="1649422" y="1714036"/>
                      <a:pt x="1668369" y="1683720"/>
                    </a:cubicBezTo>
                    <a:cubicBezTo>
                      <a:pt x="1682986" y="1660442"/>
                      <a:pt x="1696519" y="1636352"/>
                      <a:pt x="1711407" y="1613345"/>
                    </a:cubicBezTo>
                    <a:cubicBezTo>
                      <a:pt x="1724940" y="1592232"/>
                      <a:pt x="1734685" y="1569225"/>
                      <a:pt x="1746594" y="1547300"/>
                    </a:cubicBezTo>
                    <a:cubicBezTo>
                      <a:pt x="1755256" y="1531601"/>
                      <a:pt x="1764459" y="1515901"/>
                      <a:pt x="1775557" y="1502097"/>
                    </a:cubicBezTo>
                    <a:cubicBezTo>
                      <a:pt x="1796669" y="1475300"/>
                      <a:pt x="1819406" y="1449586"/>
                      <a:pt x="1844309" y="1426037"/>
                    </a:cubicBezTo>
                    <a:cubicBezTo>
                      <a:pt x="1852699" y="1418187"/>
                      <a:pt x="1852158" y="1417917"/>
                      <a:pt x="1841060" y="1414668"/>
                    </a:cubicBezTo>
                    <a:cubicBezTo>
                      <a:pt x="1797752" y="1402217"/>
                      <a:pt x="1752820" y="1399511"/>
                      <a:pt x="1708700" y="1392744"/>
                    </a:cubicBezTo>
                    <a:cubicBezTo>
                      <a:pt x="1669452" y="1386789"/>
                      <a:pt x="1629933" y="1382458"/>
                      <a:pt x="1590685" y="1377315"/>
                    </a:cubicBezTo>
                    <a:cubicBezTo>
                      <a:pt x="1578505" y="1375691"/>
                      <a:pt x="1567136" y="1371360"/>
                      <a:pt x="1555497" y="1368383"/>
                    </a:cubicBezTo>
                    <a:cubicBezTo>
                      <a:pt x="1517332" y="1357827"/>
                      <a:pt x="1479437" y="1346458"/>
                      <a:pt x="1440460" y="1338067"/>
                    </a:cubicBezTo>
                    <a:cubicBezTo>
                      <a:pt x="1431257" y="1336172"/>
                      <a:pt x="1422054" y="1332654"/>
                      <a:pt x="1413122" y="1329406"/>
                    </a:cubicBezTo>
                    <a:cubicBezTo>
                      <a:pt x="1407708" y="1327511"/>
                      <a:pt x="1403377" y="1327782"/>
                      <a:pt x="1398505" y="1331030"/>
                    </a:cubicBezTo>
                    <a:cubicBezTo>
                      <a:pt x="1363588" y="1353766"/>
                      <a:pt x="1330295" y="1378127"/>
                      <a:pt x="1299438" y="1406007"/>
                    </a:cubicBezTo>
                    <a:cubicBezTo>
                      <a:pt x="1272911" y="1430097"/>
                      <a:pt x="1248280" y="1456353"/>
                      <a:pt x="1222024" y="1480713"/>
                    </a:cubicBezTo>
                    <a:cubicBezTo>
                      <a:pt x="1202265" y="1498578"/>
                      <a:pt x="1184130" y="1518337"/>
                      <a:pt x="1162476" y="1534578"/>
                    </a:cubicBezTo>
                    <a:cubicBezTo>
                      <a:pt x="1137303" y="1552984"/>
                      <a:pt x="1113213" y="1573285"/>
                      <a:pt x="1090746" y="1594668"/>
                    </a:cubicBezTo>
                    <a:cubicBezTo>
                      <a:pt x="1044731" y="1638518"/>
                      <a:pt x="995468" y="1677495"/>
                      <a:pt x="939168" y="1706999"/>
                    </a:cubicBezTo>
                    <a:cubicBezTo>
                      <a:pt x="919138" y="1717555"/>
                      <a:pt x="903168" y="1733525"/>
                      <a:pt x="886386" y="1748141"/>
                    </a:cubicBezTo>
                    <a:cubicBezTo>
                      <a:pt x="850657" y="1779269"/>
                      <a:pt x="814657" y="1809314"/>
                      <a:pt x="768642" y="1825284"/>
                    </a:cubicBezTo>
                    <a:cubicBezTo>
                      <a:pt x="748341" y="1832322"/>
                      <a:pt x="730747" y="1845855"/>
                      <a:pt x="711259" y="1855058"/>
                    </a:cubicBezTo>
                    <a:cubicBezTo>
                      <a:pt x="682026" y="1868863"/>
                      <a:pt x="657123" y="1888351"/>
                      <a:pt x="632221" y="1908111"/>
                    </a:cubicBezTo>
                    <a:cubicBezTo>
                      <a:pt x="617605" y="1919479"/>
                      <a:pt x="601093" y="1928953"/>
                      <a:pt x="586477" y="1940592"/>
                    </a:cubicBezTo>
                    <a:cubicBezTo>
                      <a:pt x="561033" y="1961163"/>
                      <a:pt x="533154" y="1978216"/>
                      <a:pt x="505815" y="1995539"/>
                    </a:cubicBezTo>
                    <a:cubicBezTo>
                      <a:pt x="475770" y="2014757"/>
                      <a:pt x="446808" y="2035329"/>
                      <a:pt x="418387" y="2056712"/>
                    </a:cubicBezTo>
                    <a:cubicBezTo>
                      <a:pt x="381034" y="2084321"/>
                      <a:pt x="347470" y="2115990"/>
                      <a:pt x="321214" y="2154697"/>
                    </a:cubicBezTo>
                    <a:cubicBezTo>
                      <a:pt x="313094" y="2166607"/>
                      <a:pt x="300372" y="2174185"/>
                      <a:pt x="290357" y="2183930"/>
                    </a:cubicBezTo>
                    <a:cubicBezTo>
                      <a:pt x="285215" y="2189073"/>
                      <a:pt x="281154" y="2195298"/>
                      <a:pt x="275741" y="2200170"/>
                    </a:cubicBezTo>
                    <a:cubicBezTo>
                      <a:pt x="261395" y="2213163"/>
                      <a:pt x="248403" y="2227509"/>
                      <a:pt x="237034" y="2243208"/>
                    </a:cubicBezTo>
                    <a:cubicBezTo>
                      <a:pt x="233786" y="2247809"/>
                      <a:pt x="232162" y="2251328"/>
                      <a:pt x="233786" y="2257283"/>
                    </a:cubicBezTo>
                    <a:cubicBezTo>
                      <a:pt x="237034" y="2268110"/>
                      <a:pt x="229997" y="2282456"/>
                      <a:pt x="219170" y="2286516"/>
                    </a:cubicBezTo>
                    <a:cubicBezTo>
                      <a:pt x="209967" y="2289764"/>
                      <a:pt x="205636" y="2296531"/>
                      <a:pt x="201034" y="2304381"/>
                    </a:cubicBezTo>
                    <a:cubicBezTo>
                      <a:pt x="193997" y="2316832"/>
                      <a:pt x="186147" y="2328741"/>
                      <a:pt x="177756" y="2340110"/>
                    </a:cubicBezTo>
                    <a:cubicBezTo>
                      <a:pt x="173155" y="2346335"/>
                      <a:pt x="168012" y="2352020"/>
                      <a:pt x="165576" y="2359328"/>
                    </a:cubicBezTo>
                    <a:cubicBezTo>
                      <a:pt x="165034" y="2360952"/>
                      <a:pt x="163952" y="2363388"/>
                      <a:pt x="162869" y="2363929"/>
                    </a:cubicBezTo>
                    <a:cubicBezTo>
                      <a:pt x="147711" y="2369072"/>
                      <a:pt x="149335" y="2383147"/>
                      <a:pt x="148252" y="2394516"/>
                    </a:cubicBezTo>
                    <a:cubicBezTo>
                      <a:pt x="147170" y="2406155"/>
                      <a:pt x="143651" y="2415899"/>
                      <a:pt x="136884" y="2424831"/>
                    </a:cubicBezTo>
                    <a:cubicBezTo>
                      <a:pt x="118749" y="2448651"/>
                      <a:pt x="107922" y="2475448"/>
                      <a:pt x="101155" y="2504139"/>
                    </a:cubicBezTo>
                    <a:cubicBezTo>
                      <a:pt x="100613" y="2506576"/>
                      <a:pt x="99801" y="2509012"/>
                      <a:pt x="99260" y="2511718"/>
                    </a:cubicBezTo>
                    <a:cubicBezTo>
                      <a:pt x="95471" y="2528500"/>
                      <a:pt x="87892" y="2542575"/>
                      <a:pt x="70298" y="2548530"/>
                    </a:cubicBezTo>
                    <a:cubicBezTo>
                      <a:pt x="60553" y="2550154"/>
                      <a:pt x="52433" y="2550154"/>
                      <a:pt x="44313" y="2550154"/>
                    </a:cubicBezTo>
                    <a:close/>
                  </a:path>
                </a:pathLst>
              </a:custGeom>
              <a:solidFill>
                <a:schemeClr val="accent4">
                  <a:alpha val="70000"/>
                </a:schemeClr>
              </a:solidFill>
              <a:ln w="270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0" name="Graphic 5">
                <a:extLst>
                  <a:ext uri="{FF2B5EF4-FFF2-40B4-BE49-F238E27FC236}">
                    <a16:creationId xmlns:a16="http://schemas.microsoft.com/office/drawing/2014/main" xmlns="" id="{FB9C2AFD-A675-4E1D-B789-A9405B3A6088}"/>
                  </a:ext>
                </a:extLst>
              </p:cNvPr>
              <p:cNvSpPr/>
              <p:nvPr/>
            </p:nvSpPr>
            <p:spPr>
              <a:xfrm rot="701335" flipH="1">
                <a:off x="-2250537" y="-2030472"/>
                <a:ext cx="5850930" cy="6752271"/>
              </a:xfrm>
              <a:custGeom>
                <a:avLst/>
                <a:gdLst>
                  <a:gd name="connsiteX0" fmla="*/ 2470727 w 2731269"/>
                  <a:gd name="connsiteY0" fmla="*/ 3153005 h 3152023"/>
                  <a:gd name="connsiteX1" fmla="*/ 2458757 w 2731269"/>
                  <a:gd name="connsiteY1" fmla="*/ 3148290 h 3152023"/>
                  <a:gd name="connsiteX2" fmla="*/ 2389478 w 2731269"/>
                  <a:gd name="connsiteY2" fmla="*/ 3134870 h 3152023"/>
                  <a:gd name="connsiteX3" fmla="*/ 2298073 w 2731269"/>
                  <a:gd name="connsiteY3" fmla="*/ 3097872 h 3152023"/>
                  <a:gd name="connsiteX4" fmla="*/ 2280300 w 2731269"/>
                  <a:gd name="connsiteY4" fmla="*/ 3087353 h 3152023"/>
                  <a:gd name="connsiteX5" fmla="*/ 2140290 w 2731269"/>
                  <a:gd name="connsiteY5" fmla="*/ 3031857 h 3152023"/>
                  <a:gd name="connsiteX6" fmla="*/ 2095313 w 2731269"/>
                  <a:gd name="connsiteY6" fmla="*/ 2963666 h 3152023"/>
                  <a:gd name="connsiteX7" fmla="*/ 2100391 w 2731269"/>
                  <a:gd name="connsiteY7" fmla="*/ 2910347 h 3152023"/>
                  <a:gd name="connsiteX8" fmla="*/ 2130497 w 2731269"/>
                  <a:gd name="connsiteY8" fmla="*/ 2822569 h 3152023"/>
                  <a:gd name="connsiteX9" fmla="*/ 2153711 w 2731269"/>
                  <a:gd name="connsiteY9" fmla="*/ 2815677 h 3152023"/>
                  <a:gd name="connsiteX10" fmla="*/ 2166769 w 2731269"/>
                  <a:gd name="connsiteY10" fmla="*/ 2810237 h 3152023"/>
                  <a:gd name="connsiteX11" fmla="*/ 2193610 w 2731269"/>
                  <a:gd name="connsiteY11" fmla="*/ 2693078 h 3152023"/>
                  <a:gd name="connsiteX12" fmla="*/ 2203403 w 2731269"/>
                  <a:gd name="connsiteY12" fmla="*/ 2650640 h 3152023"/>
                  <a:gd name="connsiteX13" fmla="*/ 2214647 w 2731269"/>
                  <a:gd name="connsiteY13" fmla="*/ 2602036 h 3152023"/>
                  <a:gd name="connsiteX14" fmla="*/ 2260713 w 2731269"/>
                  <a:gd name="connsiteY14" fmla="*/ 2382954 h 3152023"/>
                  <a:gd name="connsiteX15" fmla="*/ 2263252 w 2731269"/>
                  <a:gd name="connsiteY15" fmla="*/ 2327096 h 3152023"/>
                  <a:gd name="connsiteX16" fmla="*/ 2285740 w 2731269"/>
                  <a:gd name="connsiteY16" fmla="*/ 2210663 h 3152023"/>
                  <a:gd name="connsiteX17" fmla="*/ 2294808 w 2731269"/>
                  <a:gd name="connsiteY17" fmla="*/ 2184184 h 3152023"/>
                  <a:gd name="connsiteX18" fmla="*/ 2307503 w 2731269"/>
                  <a:gd name="connsiteY18" fmla="*/ 2158794 h 3152023"/>
                  <a:gd name="connsiteX19" fmla="*/ 2315846 w 2731269"/>
                  <a:gd name="connsiteY19" fmla="*/ 2136306 h 3152023"/>
                  <a:gd name="connsiteX20" fmla="*/ 2323100 w 2731269"/>
                  <a:gd name="connsiteY20" fmla="*/ 2094230 h 3152023"/>
                  <a:gd name="connsiteX21" fmla="*/ 2308229 w 2731269"/>
                  <a:gd name="connsiteY21" fmla="*/ 2060860 h 3152023"/>
                  <a:gd name="connsiteX22" fmla="*/ 2161691 w 2731269"/>
                  <a:gd name="connsiteY22" fmla="*/ 2012619 h 3152023"/>
                  <a:gd name="connsiteX23" fmla="*/ 1957480 w 2731269"/>
                  <a:gd name="connsiteY23" fmla="*/ 1973445 h 3152023"/>
                  <a:gd name="connsiteX24" fmla="*/ 1934266 w 2731269"/>
                  <a:gd name="connsiteY24" fmla="*/ 1965828 h 3152023"/>
                  <a:gd name="connsiteX25" fmla="*/ 1849027 w 2731269"/>
                  <a:gd name="connsiteY25" fmla="*/ 1940438 h 3152023"/>
                  <a:gd name="connsiteX26" fmla="*/ 1767416 w 2731269"/>
                  <a:gd name="connsiteY26" fmla="*/ 1899088 h 3152023"/>
                  <a:gd name="connsiteX27" fmla="*/ 1747103 w 2731269"/>
                  <a:gd name="connsiteY27" fmla="*/ 1900539 h 3152023"/>
                  <a:gd name="connsiteX28" fmla="*/ 1654973 w 2731269"/>
                  <a:gd name="connsiteY28" fmla="*/ 1983239 h 3152023"/>
                  <a:gd name="connsiteX29" fmla="*/ 1482319 w 2731269"/>
                  <a:gd name="connsiteY29" fmla="*/ 2104024 h 3152023"/>
                  <a:gd name="connsiteX30" fmla="*/ 1425372 w 2731269"/>
                  <a:gd name="connsiteY30" fmla="*/ 2142109 h 3152023"/>
                  <a:gd name="connsiteX31" fmla="*/ 1380032 w 2731269"/>
                  <a:gd name="connsiteY31" fmla="*/ 2168588 h 3152023"/>
                  <a:gd name="connsiteX32" fmla="*/ 1265050 w 2731269"/>
                  <a:gd name="connsiteY32" fmla="*/ 2244396 h 3152023"/>
                  <a:gd name="connsiteX33" fmla="*/ 1251993 w 2731269"/>
                  <a:gd name="connsiteY33" fmla="*/ 2253464 h 3152023"/>
                  <a:gd name="connsiteX34" fmla="*/ 1223338 w 2731269"/>
                  <a:gd name="connsiteY34" fmla="*/ 2281030 h 3152023"/>
                  <a:gd name="connsiteX35" fmla="*/ 1177635 w 2731269"/>
                  <a:gd name="connsiteY35" fmla="*/ 2319116 h 3152023"/>
                  <a:gd name="connsiteX36" fmla="*/ 1125767 w 2731269"/>
                  <a:gd name="connsiteY36" fmla="*/ 2327458 h 3152023"/>
                  <a:gd name="connsiteX37" fmla="*/ 1082240 w 2731269"/>
                  <a:gd name="connsiteY37" fmla="*/ 2332174 h 3152023"/>
                  <a:gd name="connsiteX38" fmla="*/ 971249 w 2731269"/>
                  <a:gd name="connsiteY38" fmla="*/ 2360828 h 3152023"/>
                  <a:gd name="connsiteX39" fmla="*/ 934614 w 2731269"/>
                  <a:gd name="connsiteY39" fmla="*/ 2380778 h 3152023"/>
                  <a:gd name="connsiteX40" fmla="*/ 927360 w 2731269"/>
                  <a:gd name="connsiteY40" fmla="*/ 2385131 h 3152023"/>
                  <a:gd name="connsiteX41" fmla="*/ 640812 w 2731269"/>
                  <a:gd name="connsiteY41" fmla="*/ 2467830 h 3152023"/>
                  <a:gd name="connsiteX42" fmla="*/ 566455 w 2731269"/>
                  <a:gd name="connsiteY42" fmla="*/ 2482339 h 3152023"/>
                  <a:gd name="connsiteX43" fmla="*/ 471060 w 2731269"/>
                  <a:gd name="connsiteY43" fmla="*/ 2516797 h 3152023"/>
                  <a:gd name="connsiteX44" fmla="*/ 428985 w 2731269"/>
                  <a:gd name="connsiteY44" fmla="*/ 2531669 h 3152023"/>
                  <a:gd name="connsiteX45" fmla="*/ 370224 w 2731269"/>
                  <a:gd name="connsiteY45" fmla="*/ 2558147 h 3152023"/>
                  <a:gd name="connsiteX46" fmla="*/ 315454 w 2731269"/>
                  <a:gd name="connsiteY46" fmla="*/ 2578459 h 3152023"/>
                  <a:gd name="connsiteX47" fmla="*/ 307474 w 2731269"/>
                  <a:gd name="connsiteY47" fmla="*/ 2588978 h 3152023"/>
                  <a:gd name="connsiteX48" fmla="*/ 313640 w 2731269"/>
                  <a:gd name="connsiteY48" fmla="*/ 2612555 h 3152023"/>
                  <a:gd name="connsiteX49" fmla="*/ 309287 w 2731269"/>
                  <a:gd name="connsiteY49" fmla="*/ 2624162 h 3152023"/>
                  <a:gd name="connsiteX50" fmla="*/ 269026 w 2731269"/>
                  <a:gd name="connsiteY50" fmla="*/ 2679658 h 3152023"/>
                  <a:gd name="connsiteX51" fmla="*/ 280270 w 2731269"/>
                  <a:gd name="connsiteY51" fmla="*/ 2697794 h 3152023"/>
                  <a:gd name="connsiteX52" fmla="*/ 290789 w 2731269"/>
                  <a:gd name="connsiteY52" fmla="*/ 2690540 h 3152023"/>
                  <a:gd name="connsiteX53" fmla="*/ 295867 w 2731269"/>
                  <a:gd name="connsiteY53" fmla="*/ 2688000 h 3152023"/>
                  <a:gd name="connsiteX54" fmla="*/ 303121 w 2731269"/>
                  <a:gd name="connsiteY54" fmla="*/ 2694529 h 3152023"/>
                  <a:gd name="connsiteX55" fmla="*/ 283897 w 2731269"/>
                  <a:gd name="connsiteY55" fmla="*/ 2712665 h 3152023"/>
                  <a:gd name="connsiteX56" fmla="*/ 256331 w 2731269"/>
                  <a:gd name="connsiteY56" fmla="*/ 2687275 h 3152023"/>
                  <a:gd name="connsiteX57" fmla="*/ 253429 w 2731269"/>
                  <a:gd name="connsiteY57" fmla="*/ 2669502 h 3152023"/>
                  <a:gd name="connsiteX58" fmla="*/ 242185 w 2731269"/>
                  <a:gd name="connsiteY58" fmla="*/ 2723909 h 3152023"/>
                  <a:gd name="connsiteX59" fmla="*/ 231303 w 2731269"/>
                  <a:gd name="connsiteY59" fmla="*/ 2739869 h 3152023"/>
                  <a:gd name="connsiteX60" fmla="*/ 219696 w 2731269"/>
                  <a:gd name="connsiteY60" fmla="*/ 2754740 h 3152023"/>
                  <a:gd name="connsiteX61" fmla="*/ 205187 w 2731269"/>
                  <a:gd name="connsiteY61" fmla="*/ 2817854 h 3152023"/>
                  <a:gd name="connsiteX62" fmla="*/ 200472 w 2731269"/>
                  <a:gd name="connsiteY62" fmla="*/ 2824745 h 3152023"/>
                  <a:gd name="connsiteX63" fmla="*/ 212442 w 2731269"/>
                  <a:gd name="connsiteY63" fmla="*/ 2735516 h 3152023"/>
                  <a:gd name="connsiteX64" fmla="*/ 222235 w 2731269"/>
                  <a:gd name="connsiteY64" fmla="*/ 2726086 h 3152023"/>
                  <a:gd name="connsiteX65" fmla="*/ 229852 w 2731269"/>
                  <a:gd name="connsiteY65" fmla="*/ 2711940 h 3152023"/>
                  <a:gd name="connsiteX66" fmla="*/ 237469 w 2731269"/>
                  <a:gd name="connsiteY66" fmla="*/ 2670227 h 3152023"/>
                  <a:gd name="connsiteX67" fmla="*/ 248713 w 2731269"/>
                  <a:gd name="connsiteY67" fmla="*/ 2635043 h 3152023"/>
                  <a:gd name="connsiteX68" fmla="*/ 221147 w 2731269"/>
                  <a:gd name="connsiteY68" fmla="*/ 2661522 h 3152023"/>
                  <a:gd name="connsiteX69" fmla="*/ 212079 w 2731269"/>
                  <a:gd name="connsiteY69" fmla="*/ 2675668 h 3152023"/>
                  <a:gd name="connsiteX70" fmla="*/ 171454 w 2731269"/>
                  <a:gd name="connsiteY70" fmla="*/ 2711577 h 3152023"/>
                  <a:gd name="connsiteX71" fmla="*/ 166739 w 2731269"/>
                  <a:gd name="connsiteY71" fmla="*/ 2718469 h 3152023"/>
                  <a:gd name="connsiteX72" fmla="*/ 129379 w 2731269"/>
                  <a:gd name="connsiteY72" fmla="*/ 2778680 h 3152023"/>
                  <a:gd name="connsiteX73" fmla="*/ 85490 w 2731269"/>
                  <a:gd name="connsiteY73" fmla="*/ 2871899 h 3152023"/>
                  <a:gd name="connsiteX74" fmla="*/ 77148 w 2731269"/>
                  <a:gd name="connsiteY74" fmla="*/ 2905994 h 3152023"/>
                  <a:gd name="connsiteX75" fmla="*/ 41964 w 2731269"/>
                  <a:gd name="connsiteY75" fmla="*/ 2925218 h 3152023"/>
                  <a:gd name="connsiteX76" fmla="*/ 30357 w 2731269"/>
                  <a:gd name="connsiteY76" fmla="*/ 2917601 h 3152023"/>
                  <a:gd name="connsiteX77" fmla="*/ 16936 w 2731269"/>
                  <a:gd name="connsiteY77" fmla="*/ 2876251 h 3152023"/>
                  <a:gd name="connsiteX78" fmla="*/ 6780 w 2731269"/>
                  <a:gd name="connsiteY78" fmla="*/ 2696343 h 3152023"/>
                  <a:gd name="connsiteX79" fmla="*/ 47767 w 2731269"/>
                  <a:gd name="connsiteY79" fmla="*/ 2602399 h 3152023"/>
                  <a:gd name="connsiteX80" fmla="*/ 72795 w 2731269"/>
                  <a:gd name="connsiteY80" fmla="*/ 2500112 h 3152023"/>
                  <a:gd name="connsiteX81" fmla="*/ 80049 w 2731269"/>
                  <a:gd name="connsiteY81" fmla="*/ 2402541 h 3152023"/>
                  <a:gd name="connsiteX82" fmla="*/ 93107 w 2731269"/>
                  <a:gd name="connsiteY82" fmla="*/ 2383317 h 3152023"/>
                  <a:gd name="connsiteX83" fmla="*/ 133732 w 2731269"/>
                  <a:gd name="connsiteY83" fmla="*/ 2355750 h 3152023"/>
                  <a:gd name="connsiteX84" fmla="*/ 142074 w 2731269"/>
                  <a:gd name="connsiteY84" fmla="*/ 2352123 h 3152023"/>
                  <a:gd name="connsiteX85" fmla="*/ 197933 w 2731269"/>
                  <a:gd name="connsiteY85" fmla="*/ 2363730 h 3152023"/>
                  <a:gd name="connsiteX86" fmla="*/ 219333 w 2731269"/>
                  <a:gd name="connsiteY86" fmla="*/ 2371710 h 3152023"/>
                  <a:gd name="connsiteX87" fmla="*/ 269388 w 2731269"/>
                  <a:gd name="connsiteY87" fmla="*/ 2391659 h 3152023"/>
                  <a:gd name="connsiteX88" fmla="*/ 351725 w 2731269"/>
                  <a:gd name="connsiteY88" fmla="*/ 2384768 h 3152023"/>
                  <a:gd name="connsiteX89" fmla="*/ 454012 w 2731269"/>
                  <a:gd name="connsiteY89" fmla="*/ 2345232 h 3152023"/>
                  <a:gd name="connsiteX90" fmla="*/ 586767 w 2731269"/>
                  <a:gd name="connsiteY90" fmla="*/ 2277766 h 3152023"/>
                  <a:gd name="connsiteX91" fmla="*/ 681799 w 2731269"/>
                  <a:gd name="connsiteY91" fmla="*/ 2235691 h 3152023"/>
                  <a:gd name="connsiteX92" fmla="*/ 706101 w 2731269"/>
                  <a:gd name="connsiteY92" fmla="*/ 2220094 h 3152023"/>
                  <a:gd name="connsiteX93" fmla="*/ 773567 w 2731269"/>
                  <a:gd name="connsiteY93" fmla="*/ 2171489 h 3152023"/>
                  <a:gd name="connsiteX94" fmla="*/ 834141 w 2731269"/>
                  <a:gd name="connsiteY94" fmla="*/ 2142472 h 3152023"/>
                  <a:gd name="connsiteX95" fmla="*/ 879118 w 2731269"/>
                  <a:gd name="connsiteY95" fmla="*/ 2134855 h 3152023"/>
                  <a:gd name="connsiteX96" fmla="*/ 894715 w 2731269"/>
                  <a:gd name="connsiteY96" fmla="*/ 2132316 h 3152023"/>
                  <a:gd name="connsiteX97" fmla="*/ 1038351 w 2731269"/>
                  <a:gd name="connsiteY97" fmla="*/ 2088790 h 3152023"/>
                  <a:gd name="connsiteX98" fmla="*/ 1113797 w 2731269"/>
                  <a:gd name="connsiteY98" fmla="*/ 2040548 h 3152023"/>
                  <a:gd name="connsiteX99" fmla="*/ 1244738 w 2731269"/>
                  <a:gd name="connsiteY99" fmla="*/ 1851209 h 3152023"/>
                  <a:gd name="connsiteX100" fmla="*/ 1326713 w 2731269"/>
                  <a:gd name="connsiteY100" fmla="*/ 1749285 h 3152023"/>
                  <a:gd name="connsiteX101" fmla="*/ 1436979 w 2731269"/>
                  <a:gd name="connsiteY101" fmla="*/ 1660782 h 3152023"/>
                  <a:gd name="connsiteX102" fmla="*/ 1449312 w 2731269"/>
                  <a:gd name="connsiteY102" fmla="*/ 1644822 h 3152023"/>
                  <a:gd name="connsiteX103" fmla="*/ 1467085 w 2731269"/>
                  <a:gd name="connsiteY103" fmla="*/ 1606011 h 3152023"/>
                  <a:gd name="connsiteX104" fmla="*/ 1471437 w 2731269"/>
                  <a:gd name="connsiteY104" fmla="*/ 1569014 h 3152023"/>
                  <a:gd name="connsiteX105" fmla="*/ 1476515 w 2731269"/>
                  <a:gd name="connsiteY105" fmla="*/ 1533105 h 3152023"/>
                  <a:gd name="connsiteX106" fmla="*/ 1533825 w 2731269"/>
                  <a:gd name="connsiteY106" fmla="*/ 1408330 h 3152023"/>
                  <a:gd name="connsiteX107" fmla="*/ 1639013 w 2731269"/>
                  <a:gd name="connsiteY107" fmla="*/ 1296613 h 3152023"/>
                  <a:gd name="connsiteX108" fmla="*/ 1655336 w 2731269"/>
                  <a:gd name="connsiteY108" fmla="*/ 1272310 h 3152023"/>
                  <a:gd name="connsiteX109" fmla="*/ 1677099 w 2731269"/>
                  <a:gd name="connsiteY109" fmla="*/ 1209923 h 3152023"/>
                  <a:gd name="connsiteX110" fmla="*/ 1681814 w 2731269"/>
                  <a:gd name="connsiteY110" fmla="*/ 1113440 h 3152023"/>
                  <a:gd name="connsiteX111" fmla="*/ 1675648 w 2731269"/>
                  <a:gd name="connsiteY111" fmla="*/ 1066649 h 3152023"/>
                  <a:gd name="connsiteX112" fmla="*/ 1672021 w 2731269"/>
                  <a:gd name="connsiteY112" fmla="*/ 1052866 h 3152023"/>
                  <a:gd name="connsiteX113" fmla="*/ 1646993 w 2731269"/>
                  <a:gd name="connsiteY113" fmla="*/ 987214 h 3152023"/>
                  <a:gd name="connsiteX114" fmla="*/ 1593311 w 2731269"/>
                  <a:gd name="connsiteY114" fmla="*/ 804404 h 3152023"/>
                  <a:gd name="connsiteX115" fmla="*/ 1584243 w 2731269"/>
                  <a:gd name="connsiteY115" fmla="*/ 796061 h 3152023"/>
                  <a:gd name="connsiteX116" fmla="*/ 1516414 w 2731269"/>
                  <a:gd name="connsiteY116" fmla="*/ 787356 h 3152023"/>
                  <a:gd name="connsiteX117" fmla="*/ 1418843 w 2731269"/>
                  <a:gd name="connsiteY117" fmla="*/ 772847 h 3152023"/>
                  <a:gd name="connsiteX118" fmla="*/ 1383659 w 2731269"/>
                  <a:gd name="connsiteY118" fmla="*/ 771033 h 3152023"/>
                  <a:gd name="connsiteX119" fmla="*/ 1264325 w 2731269"/>
                  <a:gd name="connsiteY119" fmla="*/ 781552 h 3152023"/>
                  <a:gd name="connsiteX120" fmla="*/ 1223338 w 2731269"/>
                  <a:gd name="connsiteY120" fmla="*/ 833058 h 3152023"/>
                  <a:gd name="connsiteX121" fmla="*/ 1238209 w 2731269"/>
                  <a:gd name="connsiteY121" fmla="*/ 944413 h 3152023"/>
                  <a:gd name="connsiteX122" fmla="*/ 1279922 w 2731269"/>
                  <a:gd name="connsiteY122" fmla="*/ 1075717 h 3152023"/>
                  <a:gd name="connsiteX123" fmla="*/ 1298783 w 2731269"/>
                  <a:gd name="connsiteY123" fmla="*/ 1114165 h 3152023"/>
                  <a:gd name="connsiteX124" fmla="*/ 1332516 w 2731269"/>
                  <a:gd name="connsiteY124" fmla="*/ 1221530 h 3152023"/>
                  <a:gd name="connsiteX125" fmla="*/ 1346662 w 2731269"/>
                  <a:gd name="connsiteY125" fmla="*/ 1254537 h 3152023"/>
                  <a:gd name="connsiteX126" fmla="*/ 1361171 w 2731269"/>
                  <a:gd name="connsiteY126" fmla="*/ 1297701 h 3152023"/>
                  <a:gd name="connsiteX127" fmla="*/ 1366974 w 2731269"/>
                  <a:gd name="connsiteY127" fmla="*/ 1359726 h 3152023"/>
                  <a:gd name="connsiteX128" fmla="*/ 1366249 w 2731269"/>
                  <a:gd name="connsiteY128" fmla="*/ 1368068 h 3152023"/>
                  <a:gd name="connsiteX129" fmla="*/ 1381483 w 2731269"/>
                  <a:gd name="connsiteY129" fmla="*/ 1440974 h 3152023"/>
                  <a:gd name="connsiteX130" fmla="*/ 1391639 w 2731269"/>
                  <a:gd name="connsiteY130" fmla="*/ 1454758 h 3152023"/>
                  <a:gd name="connsiteX131" fmla="*/ 1391277 w 2731269"/>
                  <a:gd name="connsiteY131" fmla="*/ 1470355 h 3152023"/>
                  <a:gd name="connsiteX132" fmla="*/ 1374954 w 2731269"/>
                  <a:gd name="connsiteY132" fmla="*/ 1474345 h 3152023"/>
                  <a:gd name="connsiteX133" fmla="*/ 1335418 w 2731269"/>
                  <a:gd name="connsiteY133" fmla="*/ 1450042 h 3152023"/>
                  <a:gd name="connsiteX134" fmla="*/ 1331791 w 2731269"/>
                  <a:gd name="connsiteY134" fmla="*/ 1472531 h 3152023"/>
                  <a:gd name="connsiteX135" fmla="*/ 1324899 w 2731269"/>
                  <a:gd name="connsiteY135" fmla="*/ 1488853 h 3152023"/>
                  <a:gd name="connsiteX136" fmla="*/ 1298421 w 2731269"/>
                  <a:gd name="connsiteY136" fmla="*/ 1487765 h 3152023"/>
                  <a:gd name="connsiteX137" fmla="*/ 1287539 w 2731269"/>
                  <a:gd name="connsiteY137" fmla="*/ 1487765 h 3152023"/>
                  <a:gd name="connsiteX138" fmla="*/ 1269766 w 2731269"/>
                  <a:gd name="connsiteY138" fmla="*/ 1493569 h 3152023"/>
                  <a:gd name="connsiteX139" fmla="*/ 1255257 w 2731269"/>
                  <a:gd name="connsiteY139" fmla="*/ 1472531 h 3152023"/>
                  <a:gd name="connsiteX140" fmla="*/ 1244738 w 2731269"/>
                  <a:gd name="connsiteY140" fmla="*/ 1467453 h 3152023"/>
                  <a:gd name="connsiteX141" fmla="*/ 1228416 w 2731269"/>
                  <a:gd name="connsiteY141" fmla="*/ 1463826 h 3152023"/>
                  <a:gd name="connsiteX142" fmla="*/ 1225877 w 2731269"/>
                  <a:gd name="connsiteY142" fmla="*/ 1431544 h 3152023"/>
                  <a:gd name="connsiteX143" fmla="*/ 1231680 w 2731269"/>
                  <a:gd name="connsiteY143" fmla="*/ 1413771 h 3152023"/>
                  <a:gd name="connsiteX144" fmla="*/ 1228053 w 2731269"/>
                  <a:gd name="connsiteY144" fmla="*/ 1412682 h 3152023"/>
                  <a:gd name="connsiteX145" fmla="*/ 1194683 w 2731269"/>
                  <a:gd name="connsiteY145" fmla="*/ 1401438 h 3152023"/>
                  <a:gd name="connsiteX146" fmla="*/ 1190331 w 2731269"/>
                  <a:gd name="connsiteY146" fmla="*/ 1330345 h 3152023"/>
                  <a:gd name="connsiteX147" fmla="*/ 1211731 w 2731269"/>
                  <a:gd name="connsiteY147" fmla="*/ 1250185 h 3152023"/>
                  <a:gd name="connsiteX148" fmla="*/ 1207378 w 2731269"/>
                  <a:gd name="connsiteY148" fmla="*/ 1192875 h 3152023"/>
                  <a:gd name="connsiteX149" fmla="*/ 1104729 w 2731269"/>
                  <a:gd name="connsiteY149" fmla="*/ 985763 h 3152023"/>
                  <a:gd name="connsiteX150" fmla="*/ 1039077 w 2731269"/>
                  <a:gd name="connsiteY150" fmla="*/ 781552 h 3152023"/>
                  <a:gd name="connsiteX151" fmla="*/ 1026019 w 2731269"/>
                  <a:gd name="connsiteY151" fmla="*/ 734762 h 3152023"/>
                  <a:gd name="connsiteX152" fmla="*/ 1032911 w 2731269"/>
                  <a:gd name="connsiteY152" fmla="*/ 715175 h 3152023"/>
                  <a:gd name="connsiteX153" fmla="*/ 1190693 w 2731269"/>
                  <a:gd name="connsiteY153" fmla="*/ 611437 h 3152023"/>
                  <a:gd name="connsiteX154" fmla="*/ 1316194 w 2731269"/>
                  <a:gd name="connsiteY154" fmla="*/ 570450 h 3152023"/>
                  <a:gd name="connsiteX155" fmla="*/ 1387649 w 2731269"/>
                  <a:gd name="connsiteY155" fmla="*/ 562833 h 3152023"/>
                  <a:gd name="connsiteX156" fmla="*/ 1474702 w 2731269"/>
                  <a:gd name="connsiteY156" fmla="*/ 564284 h 3152023"/>
                  <a:gd name="connsiteX157" fmla="*/ 1518591 w 2731269"/>
                  <a:gd name="connsiteY157" fmla="*/ 550501 h 3152023"/>
                  <a:gd name="connsiteX158" fmla="*/ 1530198 w 2731269"/>
                  <a:gd name="connsiteY158" fmla="*/ 543609 h 3152023"/>
                  <a:gd name="connsiteX159" fmla="*/ 1632122 w 2731269"/>
                  <a:gd name="connsiteY159" fmla="*/ 519670 h 3152023"/>
                  <a:gd name="connsiteX160" fmla="*/ 1650620 w 2731269"/>
                  <a:gd name="connsiteY160" fmla="*/ 515317 h 3152023"/>
                  <a:gd name="connsiteX161" fmla="*/ 1683990 w 2731269"/>
                  <a:gd name="connsiteY161" fmla="*/ 497181 h 3152023"/>
                  <a:gd name="connsiteX162" fmla="*/ 1715910 w 2731269"/>
                  <a:gd name="connsiteY162" fmla="*/ 487388 h 3152023"/>
                  <a:gd name="connsiteX163" fmla="*/ 1756897 w 2731269"/>
                  <a:gd name="connsiteY163" fmla="*/ 466713 h 3152023"/>
                  <a:gd name="connsiteX164" fmla="*/ 1771043 w 2731269"/>
                  <a:gd name="connsiteY164" fmla="*/ 461997 h 3152023"/>
                  <a:gd name="connsiteX165" fmla="*/ 1799698 w 2731269"/>
                  <a:gd name="connsiteY165" fmla="*/ 456194 h 3152023"/>
                  <a:gd name="connsiteX166" fmla="*/ 1814206 w 2731269"/>
                  <a:gd name="connsiteY166" fmla="*/ 381111 h 3152023"/>
                  <a:gd name="connsiteX167" fmla="*/ 1789904 w 2731269"/>
                  <a:gd name="connsiteY167" fmla="*/ 364063 h 3152023"/>
                  <a:gd name="connsiteX168" fmla="*/ 1772494 w 2731269"/>
                  <a:gd name="connsiteY168" fmla="*/ 315822 h 3152023"/>
                  <a:gd name="connsiteX169" fmla="*/ 1762700 w 2731269"/>
                  <a:gd name="connsiteY169" fmla="*/ 291520 h 3152023"/>
                  <a:gd name="connsiteX170" fmla="*/ 1741663 w 2731269"/>
                  <a:gd name="connsiteY170" fmla="*/ 193948 h 3152023"/>
                  <a:gd name="connsiteX171" fmla="*/ 1723164 w 2731269"/>
                  <a:gd name="connsiteY171" fmla="*/ 191409 h 3152023"/>
                  <a:gd name="connsiteX172" fmla="*/ 1681451 w 2731269"/>
                  <a:gd name="connsiteY172" fmla="*/ 161667 h 3152023"/>
                  <a:gd name="connsiteX173" fmla="*/ 1693058 w 2731269"/>
                  <a:gd name="connsiteY173" fmla="*/ 62282 h 3152023"/>
                  <a:gd name="connsiteX174" fmla="*/ 1760887 w 2731269"/>
                  <a:gd name="connsiteY174" fmla="*/ 4247 h 3152023"/>
                  <a:gd name="connsiteX175" fmla="*/ 1796796 w 2731269"/>
                  <a:gd name="connsiteY175" fmla="*/ 6786 h 3152023"/>
                  <a:gd name="connsiteX176" fmla="*/ 1819647 w 2731269"/>
                  <a:gd name="connsiteY176" fmla="*/ 24196 h 3152023"/>
                  <a:gd name="connsiteX177" fmla="*/ 1844312 w 2731269"/>
                  <a:gd name="connsiteY177" fmla="*/ 23834 h 3152023"/>
                  <a:gd name="connsiteX178" fmla="*/ 1872604 w 2731269"/>
                  <a:gd name="connsiteY178" fmla="*/ 12227 h 3152023"/>
                  <a:gd name="connsiteX179" fmla="*/ 1983958 w 2731269"/>
                  <a:gd name="connsiteY179" fmla="*/ 12589 h 3152023"/>
                  <a:gd name="connsiteX180" fmla="*/ 2010800 w 2731269"/>
                  <a:gd name="connsiteY180" fmla="*/ 17305 h 3152023"/>
                  <a:gd name="connsiteX181" fmla="*/ 2038366 w 2731269"/>
                  <a:gd name="connsiteY181" fmla="*/ 30725 h 3152023"/>
                  <a:gd name="connsiteX182" fmla="*/ 2051787 w 2731269"/>
                  <a:gd name="connsiteY182" fmla="*/ 44508 h 3152023"/>
                  <a:gd name="connsiteX183" fmla="*/ 2160240 w 2731269"/>
                  <a:gd name="connsiteY183" fmla="*/ 146432 h 3152023"/>
                  <a:gd name="connsiteX184" fmla="*/ 2162416 w 2731269"/>
                  <a:gd name="connsiteY184" fmla="*/ 187420 h 3152023"/>
                  <a:gd name="connsiteX185" fmla="*/ 2154799 w 2731269"/>
                  <a:gd name="connsiteY185" fmla="*/ 260689 h 3152023"/>
                  <a:gd name="connsiteX186" fmla="*/ 2150084 w 2731269"/>
                  <a:gd name="connsiteY186" fmla="*/ 290794 h 3152023"/>
                  <a:gd name="connsiteX187" fmla="*/ 2174386 w 2731269"/>
                  <a:gd name="connsiteY187" fmla="*/ 337222 h 3152023"/>
                  <a:gd name="connsiteX188" fmla="*/ 2157338 w 2731269"/>
                  <a:gd name="connsiteY188" fmla="*/ 358985 h 3152023"/>
                  <a:gd name="connsiteX189" fmla="*/ 2153348 w 2731269"/>
                  <a:gd name="connsiteY189" fmla="*/ 385827 h 3152023"/>
                  <a:gd name="connsiteX190" fmla="*/ 2148995 w 2731269"/>
                  <a:gd name="connsiteY190" fmla="*/ 393806 h 3152023"/>
                  <a:gd name="connsiteX191" fmla="*/ 2138114 w 2731269"/>
                  <a:gd name="connsiteY191" fmla="*/ 401423 h 3152023"/>
                  <a:gd name="connsiteX192" fmla="*/ 2148270 w 2731269"/>
                  <a:gd name="connsiteY192" fmla="*/ 413393 h 3152023"/>
                  <a:gd name="connsiteX193" fmla="*/ 2138114 w 2731269"/>
                  <a:gd name="connsiteY193" fmla="*/ 469977 h 3152023"/>
                  <a:gd name="connsiteX194" fmla="*/ 2075001 w 2731269"/>
                  <a:gd name="connsiteY194" fmla="*/ 496456 h 3152023"/>
                  <a:gd name="connsiteX195" fmla="*/ 2179464 w 2731269"/>
                  <a:gd name="connsiteY195" fmla="*/ 522209 h 3152023"/>
                  <a:gd name="connsiteX196" fmla="*/ 2211746 w 2731269"/>
                  <a:gd name="connsiteY196" fmla="*/ 536717 h 3152023"/>
                  <a:gd name="connsiteX197" fmla="*/ 2267967 w 2731269"/>
                  <a:gd name="connsiteY197" fmla="*/ 615065 h 3152023"/>
                  <a:gd name="connsiteX198" fmla="*/ 2279574 w 2731269"/>
                  <a:gd name="connsiteY198" fmla="*/ 650611 h 3152023"/>
                  <a:gd name="connsiteX199" fmla="*/ 2292269 w 2731269"/>
                  <a:gd name="connsiteY199" fmla="*/ 686157 h 3152023"/>
                  <a:gd name="connsiteX200" fmla="*/ 2308954 w 2731269"/>
                  <a:gd name="connsiteY200" fmla="*/ 729321 h 3152023"/>
                  <a:gd name="connsiteX201" fmla="*/ 2304602 w 2731269"/>
                  <a:gd name="connsiteY201" fmla="*/ 761240 h 3152023"/>
                  <a:gd name="connsiteX202" fmla="*/ 2303513 w 2731269"/>
                  <a:gd name="connsiteY202" fmla="*/ 775386 h 3152023"/>
                  <a:gd name="connsiteX203" fmla="*/ 2338334 w 2731269"/>
                  <a:gd name="connsiteY203" fmla="*/ 866428 h 3152023"/>
                  <a:gd name="connsiteX204" fmla="*/ 2404712 w 2731269"/>
                  <a:gd name="connsiteY204" fmla="*/ 994468 h 3152023"/>
                  <a:gd name="connsiteX205" fmla="*/ 2415956 w 2731269"/>
                  <a:gd name="connsiteY205" fmla="*/ 998095 h 3152023"/>
                  <a:gd name="connsiteX206" fmla="*/ 2425750 w 2731269"/>
                  <a:gd name="connsiteY206" fmla="*/ 989027 h 3152023"/>
                  <a:gd name="connsiteX207" fmla="*/ 2503734 w 2731269"/>
                  <a:gd name="connsiteY207" fmla="*/ 859537 h 3152023"/>
                  <a:gd name="connsiteX208" fmla="*/ 2531301 w 2731269"/>
                  <a:gd name="connsiteY208" fmla="*/ 738026 h 3152023"/>
                  <a:gd name="connsiteX209" fmla="*/ 2532751 w 2731269"/>
                  <a:gd name="connsiteY209" fmla="*/ 687971 h 3152023"/>
                  <a:gd name="connsiteX210" fmla="*/ 2537467 w 2731269"/>
                  <a:gd name="connsiteY210" fmla="*/ 678540 h 3152023"/>
                  <a:gd name="connsiteX211" fmla="*/ 2586797 w 2731269"/>
                  <a:gd name="connsiteY211" fmla="*/ 626672 h 3152023"/>
                  <a:gd name="connsiteX212" fmla="*/ 2603844 w 2731269"/>
                  <a:gd name="connsiteY212" fmla="*/ 625583 h 3152023"/>
                  <a:gd name="connsiteX213" fmla="*/ 2622343 w 2731269"/>
                  <a:gd name="connsiteY213" fmla="*/ 625221 h 3152023"/>
                  <a:gd name="connsiteX214" fmla="*/ 2655350 w 2731269"/>
                  <a:gd name="connsiteY214" fmla="*/ 602369 h 3152023"/>
                  <a:gd name="connsiteX215" fmla="*/ 2692710 w 2731269"/>
                  <a:gd name="connsiteY215" fmla="*/ 613614 h 3152023"/>
                  <a:gd name="connsiteX216" fmla="*/ 2690897 w 2731269"/>
                  <a:gd name="connsiteY216" fmla="*/ 634289 h 3152023"/>
                  <a:gd name="connsiteX217" fmla="*/ 2693073 w 2731269"/>
                  <a:gd name="connsiteY217" fmla="*/ 643357 h 3152023"/>
                  <a:gd name="connsiteX218" fmla="*/ 2706494 w 2731269"/>
                  <a:gd name="connsiteY218" fmla="*/ 651699 h 3152023"/>
                  <a:gd name="connsiteX219" fmla="*/ 2713748 w 2731269"/>
                  <a:gd name="connsiteY219" fmla="*/ 672737 h 3152023"/>
                  <a:gd name="connsiteX220" fmla="*/ 2716650 w 2731269"/>
                  <a:gd name="connsiteY220" fmla="*/ 685069 h 3152023"/>
                  <a:gd name="connsiteX221" fmla="*/ 2724267 w 2731269"/>
                  <a:gd name="connsiteY221" fmla="*/ 704293 h 3152023"/>
                  <a:gd name="connsiteX222" fmla="*/ 2734060 w 2731269"/>
                  <a:gd name="connsiteY222" fmla="*/ 735487 h 3152023"/>
                  <a:gd name="connsiteX223" fmla="*/ 2734060 w 2731269"/>
                  <a:gd name="connsiteY223" fmla="*/ 740565 h 3152023"/>
                  <a:gd name="connsiteX224" fmla="*/ 2712297 w 2731269"/>
                  <a:gd name="connsiteY224" fmla="*/ 779376 h 3152023"/>
                  <a:gd name="connsiteX225" fmla="*/ 2690897 w 2731269"/>
                  <a:gd name="connsiteY225" fmla="*/ 802953 h 3152023"/>
                  <a:gd name="connsiteX226" fmla="*/ 2662967 w 2731269"/>
                  <a:gd name="connsiteY226" fmla="*/ 822539 h 3152023"/>
                  <a:gd name="connsiteX227" fmla="*/ 2633950 w 2731269"/>
                  <a:gd name="connsiteY227" fmla="*/ 849018 h 3152023"/>
                  <a:gd name="connsiteX228" fmla="*/ 2602756 w 2731269"/>
                  <a:gd name="connsiteY228" fmla="*/ 938972 h 3152023"/>
                  <a:gd name="connsiteX229" fmla="*/ 2582444 w 2731269"/>
                  <a:gd name="connsiteY229" fmla="*/ 1036181 h 3152023"/>
                  <a:gd name="connsiteX230" fmla="*/ 2497568 w 2731269"/>
                  <a:gd name="connsiteY230" fmla="*/ 1185621 h 3152023"/>
                  <a:gd name="connsiteX231" fmla="*/ 2451865 w 2731269"/>
                  <a:gd name="connsiteY231" fmla="*/ 1241479 h 3152023"/>
                  <a:gd name="connsiteX232" fmla="*/ 2406888 w 2731269"/>
                  <a:gd name="connsiteY232" fmla="*/ 1251998 h 3152023"/>
                  <a:gd name="connsiteX233" fmla="*/ 2343050 w 2731269"/>
                  <a:gd name="connsiteY233" fmla="*/ 1226971 h 3152023"/>
                  <a:gd name="connsiteX234" fmla="*/ 2314758 w 2731269"/>
                  <a:gd name="connsiteY234" fmla="*/ 1199041 h 3152023"/>
                  <a:gd name="connsiteX235" fmla="*/ 2197600 w 2731269"/>
                  <a:gd name="connsiteY235" fmla="*/ 1009339 h 3152023"/>
                  <a:gd name="connsiteX236" fmla="*/ 2182366 w 2731269"/>
                  <a:gd name="connsiteY236" fmla="*/ 1010065 h 3152023"/>
                  <a:gd name="connsiteX237" fmla="*/ 2152260 w 2731269"/>
                  <a:gd name="connsiteY237" fmla="*/ 1058669 h 3152023"/>
                  <a:gd name="connsiteX238" fmla="*/ 2144280 w 2731269"/>
                  <a:gd name="connsiteY238" fmla="*/ 1081520 h 3152023"/>
                  <a:gd name="connsiteX239" fmla="*/ 2109822 w 2731269"/>
                  <a:gd name="connsiteY239" fmla="*/ 1210285 h 3152023"/>
                  <a:gd name="connsiteX240" fmla="*/ 2079353 w 2731269"/>
                  <a:gd name="connsiteY240" fmla="*/ 1259978 h 3152023"/>
                  <a:gd name="connsiteX241" fmla="*/ 2048885 w 2731269"/>
                  <a:gd name="connsiteY241" fmla="*/ 1330345 h 3152023"/>
                  <a:gd name="connsiteX242" fmla="*/ 2034376 w 2731269"/>
                  <a:gd name="connsiteY242" fmla="*/ 1435896 h 3152023"/>
                  <a:gd name="connsiteX243" fmla="*/ 2025308 w 2731269"/>
                  <a:gd name="connsiteY243" fmla="*/ 1455846 h 3152023"/>
                  <a:gd name="connsiteX244" fmla="*/ 2017329 w 2731269"/>
                  <a:gd name="connsiteY244" fmla="*/ 1477609 h 3152023"/>
                  <a:gd name="connsiteX245" fmla="*/ 2000281 w 2731269"/>
                  <a:gd name="connsiteY245" fmla="*/ 1514606 h 3152023"/>
                  <a:gd name="connsiteX246" fmla="*/ 1987948 w 2731269"/>
                  <a:gd name="connsiteY246" fmla="*/ 1531291 h 3152023"/>
                  <a:gd name="connsiteX247" fmla="*/ 1994840 w 2731269"/>
                  <a:gd name="connsiteY247" fmla="*/ 1548339 h 3152023"/>
                  <a:gd name="connsiteX248" fmla="*/ 2098577 w 2731269"/>
                  <a:gd name="connsiteY248" fmla="*/ 1604198 h 3152023"/>
                  <a:gd name="connsiteX249" fmla="*/ 2209569 w 2731269"/>
                  <a:gd name="connsiteY249" fmla="*/ 1663321 h 3152023"/>
                  <a:gd name="connsiteX250" fmla="*/ 2395644 w 2731269"/>
                  <a:gd name="connsiteY250" fmla="*/ 1763794 h 3152023"/>
                  <a:gd name="connsiteX251" fmla="*/ 2505910 w 2731269"/>
                  <a:gd name="connsiteY251" fmla="*/ 1839239 h 3152023"/>
                  <a:gd name="connsiteX252" fmla="*/ 2552701 w 2731269"/>
                  <a:gd name="connsiteY252" fmla="*/ 1887481 h 3152023"/>
                  <a:gd name="connsiteX253" fmla="*/ 2604933 w 2731269"/>
                  <a:gd name="connsiteY253" fmla="*/ 1961113 h 3152023"/>
                  <a:gd name="connsiteX254" fmla="*/ 2600943 w 2731269"/>
                  <a:gd name="connsiteY254" fmla="*/ 2035833 h 3152023"/>
                  <a:gd name="connsiteX255" fmla="*/ 2552701 w 2731269"/>
                  <a:gd name="connsiteY255" fmla="*/ 2148638 h 3152023"/>
                  <a:gd name="connsiteX256" fmla="*/ 2525497 w 2731269"/>
                  <a:gd name="connsiteY256" fmla="*/ 2216829 h 3152023"/>
                  <a:gd name="connsiteX257" fmla="*/ 2522595 w 2731269"/>
                  <a:gd name="connsiteY257" fmla="*/ 2236779 h 3152023"/>
                  <a:gd name="connsiteX258" fmla="*/ 2520056 w 2731269"/>
                  <a:gd name="connsiteY258" fmla="*/ 2264345 h 3152023"/>
                  <a:gd name="connsiteX259" fmla="*/ 2485235 w 2731269"/>
                  <a:gd name="connsiteY259" fmla="*/ 2358289 h 3152023"/>
                  <a:gd name="connsiteX260" fmla="*/ 2467462 w 2731269"/>
                  <a:gd name="connsiteY260" fmla="*/ 2415599 h 3152023"/>
                  <a:gd name="connsiteX261" fmla="*/ 2462747 w 2731269"/>
                  <a:gd name="connsiteY261" fmla="*/ 2429382 h 3152023"/>
                  <a:gd name="connsiteX262" fmla="*/ 2394918 w 2731269"/>
                  <a:gd name="connsiteY262" fmla="*/ 2602399 h 3152023"/>
                  <a:gd name="connsiteX263" fmla="*/ 2366989 w 2731269"/>
                  <a:gd name="connsiteY263" fmla="*/ 2686187 h 3152023"/>
                  <a:gd name="connsiteX264" fmla="*/ 2343050 w 2731269"/>
                  <a:gd name="connsiteY264" fmla="*/ 2810962 h 3152023"/>
                  <a:gd name="connsiteX265" fmla="*/ 2348491 w 2731269"/>
                  <a:gd name="connsiteY265" fmla="*/ 2831637 h 3152023"/>
                  <a:gd name="connsiteX266" fmla="*/ 2380410 w 2731269"/>
                  <a:gd name="connsiteY266" fmla="*/ 2866821 h 3152023"/>
                  <a:gd name="connsiteX267" fmla="*/ 2394193 w 2731269"/>
                  <a:gd name="connsiteY267" fmla="*/ 2900916 h 3152023"/>
                  <a:gd name="connsiteX268" fmla="*/ 2396732 w 2731269"/>
                  <a:gd name="connsiteY268" fmla="*/ 2925218 h 3152023"/>
                  <a:gd name="connsiteX269" fmla="*/ 2412329 w 2731269"/>
                  <a:gd name="connsiteY269" fmla="*/ 2947344 h 3152023"/>
                  <a:gd name="connsiteX270" fmla="*/ 2422122 w 2731269"/>
                  <a:gd name="connsiteY270" fmla="*/ 2960402 h 3152023"/>
                  <a:gd name="connsiteX271" fmla="*/ 2439533 w 2731269"/>
                  <a:gd name="connsiteY271" fmla="*/ 2980714 h 3152023"/>
                  <a:gd name="connsiteX272" fmla="*/ 2466374 w 2731269"/>
                  <a:gd name="connsiteY272" fmla="*/ 3005016 h 3152023"/>
                  <a:gd name="connsiteX273" fmla="*/ 2520419 w 2731269"/>
                  <a:gd name="connsiteY273" fmla="*/ 3044553 h 3152023"/>
                  <a:gd name="connsiteX274" fmla="*/ 2571200 w 2731269"/>
                  <a:gd name="connsiteY274" fmla="*/ 3052895 h 3152023"/>
                  <a:gd name="connsiteX275" fmla="*/ 2606383 w 2731269"/>
                  <a:gd name="connsiteY275" fmla="*/ 3104039 h 3152023"/>
                  <a:gd name="connsiteX276" fmla="*/ 2575190 w 2731269"/>
                  <a:gd name="connsiteY276" fmla="*/ 3150104 h 3152023"/>
                  <a:gd name="connsiteX277" fmla="*/ 2545084 w 2731269"/>
                  <a:gd name="connsiteY277" fmla="*/ 3152643 h 3152023"/>
                  <a:gd name="connsiteX278" fmla="*/ 2491402 w 2731269"/>
                  <a:gd name="connsiteY278" fmla="*/ 3155182 h 3152023"/>
                  <a:gd name="connsiteX279" fmla="*/ 2470727 w 2731269"/>
                  <a:gd name="connsiteY279" fmla="*/ 3153005 h 31520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</a:cxnLst>
                <a:rect l="l" t="t" r="r" b="b"/>
                <a:pathLst>
                  <a:path w="2731269" h="3152023">
                    <a:moveTo>
                      <a:pt x="2470727" y="3153005"/>
                    </a:moveTo>
                    <a:cubicBezTo>
                      <a:pt x="2467825" y="3148653"/>
                      <a:pt x="2463110" y="3149015"/>
                      <a:pt x="2458757" y="3148290"/>
                    </a:cubicBezTo>
                    <a:cubicBezTo>
                      <a:pt x="2435906" y="3143575"/>
                      <a:pt x="2412692" y="3139585"/>
                      <a:pt x="2389478" y="3134870"/>
                    </a:cubicBezTo>
                    <a:cubicBezTo>
                      <a:pt x="2356833" y="3128340"/>
                      <a:pt x="2326727" y="3114920"/>
                      <a:pt x="2298073" y="3097872"/>
                    </a:cubicBezTo>
                    <a:cubicBezTo>
                      <a:pt x="2292269" y="3094245"/>
                      <a:pt x="2286466" y="3090618"/>
                      <a:pt x="2280300" y="3087353"/>
                    </a:cubicBezTo>
                    <a:cubicBezTo>
                      <a:pt x="2235685" y="3063414"/>
                      <a:pt x="2189620" y="3043827"/>
                      <a:pt x="2140290" y="3031857"/>
                    </a:cubicBezTo>
                    <a:cubicBezTo>
                      <a:pt x="2106920" y="3023878"/>
                      <a:pt x="2088784" y="2997399"/>
                      <a:pt x="2095313" y="2963666"/>
                    </a:cubicBezTo>
                    <a:cubicBezTo>
                      <a:pt x="2097852" y="2950971"/>
                      <a:pt x="2100754" y="2923767"/>
                      <a:pt x="2100391" y="2910347"/>
                    </a:cubicBezTo>
                    <a:cubicBezTo>
                      <a:pt x="2099303" y="2877339"/>
                      <a:pt x="2113086" y="2849410"/>
                      <a:pt x="2130497" y="2822569"/>
                    </a:cubicBezTo>
                    <a:cubicBezTo>
                      <a:pt x="2135575" y="2814952"/>
                      <a:pt x="2144280" y="2811687"/>
                      <a:pt x="2153711" y="2815677"/>
                    </a:cubicBezTo>
                    <a:cubicBezTo>
                      <a:pt x="2160240" y="2818579"/>
                      <a:pt x="2164955" y="2817491"/>
                      <a:pt x="2166769" y="2810237"/>
                    </a:cubicBezTo>
                    <a:cubicBezTo>
                      <a:pt x="2175837" y="2771063"/>
                      <a:pt x="2193610" y="2734428"/>
                      <a:pt x="2193610" y="2693078"/>
                    </a:cubicBezTo>
                    <a:cubicBezTo>
                      <a:pt x="2193610" y="2678932"/>
                      <a:pt x="2197237" y="2664786"/>
                      <a:pt x="2203403" y="2650640"/>
                    </a:cubicBezTo>
                    <a:cubicBezTo>
                      <a:pt x="2209932" y="2635769"/>
                      <a:pt x="2211020" y="2618358"/>
                      <a:pt x="2214647" y="2602036"/>
                    </a:cubicBezTo>
                    <a:cubicBezTo>
                      <a:pt x="2230244" y="2529130"/>
                      <a:pt x="2245841" y="2456223"/>
                      <a:pt x="2260713" y="2382954"/>
                    </a:cubicBezTo>
                    <a:cubicBezTo>
                      <a:pt x="2264340" y="2364818"/>
                      <a:pt x="2264340" y="2345957"/>
                      <a:pt x="2263252" y="2327096"/>
                    </a:cubicBezTo>
                    <a:cubicBezTo>
                      <a:pt x="2261076" y="2286834"/>
                      <a:pt x="2269418" y="2247660"/>
                      <a:pt x="2285740" y="2210663"/>
                    </a:cubicBezTo>
                    <a:cubicBezTo>
                      <a:pt x="2289730" y="2201958"/>
                      <a:pt x="2294083" y="2193978"/>
                      <a:pt x="2294808" y="2184184"/>
                    </a:cubicBezTo>
                    <a:cubicBezTo>
                      <a:pt x="2295534" y="2174028"/>
                      <a:pt x="2298798" y="2165323"/>
                      <a:pt x="2307503" y="2158794"/>
                    </a:cubicBezTo>
                    <a:cubicBezTo>
                      <a:pt x="2314758" y="2153353"/>
                      <a:pt x="2314395" y="2144285"/>
                      <a:pt x="2315846" y="2136306"/>
                    </a:cubicBezTo>
                    <a:cubicBezTo>
                      <a:pt x="2318748" y="2122160"/>
                      <a:pt x="2320561" y="2108376"/>
                      <a:pt x="2323100" y="2094230"/>
                    </a:cubicBezTo>
                    <a:cubicBezTo>
                      <a:pt x="2326365" y="2077182"/>
                      <a:pt x="2322738" y="2069203"/>
                      <a:pt x="2308229" y="2060860"/>
                    </a:cubicBezTo>
                    <a:cubicBezTo>
                      <a:pt x="2262889" y="2034382"/>
                      <a:pt x="2212471" y="2022412"/>
                      <a:pt x="2161691" y="2012619"/>
                    </a:cubicBezTo>
                    <a:cubicBezTo>
                      <a:pt x="2093862" y="1999561"/>
                      <a:pt x="2024583" y="1991944"/>
                      <a:pt x="1957480" y="1973445"/>
                    </a:cubicBezTo>
                    <a:cubicBezTo>
                      <a:pt x="1949500" y="1971269"/>
                      <a:pt x="1941520" y="1969455"/>
                      <a:pt x="1934266" y="1965828"/>
                    </a:cubicBezTo>
                    <a:cubicBezTo>
                      <a:pt x="1907062" y="1953133"/>
                      <a:pt x="1876957" y="1950594"/>
                      <a:pt x="1849027" y="1940438"/>
                    </a:cubicBezTo>
                    <a:cubicBezTo>
                      <a:pt x="1820372" y="1929556"/>
                      <a:pt x="1793894" y="1913959"/>
                      <a:pt x="1767416" y="1899088"/>
                    </a:cubicBezTo>
                    <a:cubicBezTo>
                      <a:pt x="1759436" y="1894735"/>
                      <a:pt x="1754358" y="1894373"/>
                      <a:pt x="1747103" y="1900539"/>
                    </a:cubicBezTo>
                    <a:cubicBezTo>
                      <a:pt x="1714821" y="1926292"/>
                      <a:pt x="1686892" y="1956760"/>
                      <a:pt x="1654973" y="1983239"/>
                    </a:cubicBezTo>
                    <a:cubicBezTo>
                      <a:pt x="1600565" y="2028216"/>
                      <a:pt x="1541079" y="2065575"/>
                      <a:pt x="1482319" y="2104024"/>
                    </a:cubicBezTo>
                    <a:cubicBezTo>
                      <a:pt x="1463095" y="2116356"/>
                      <a:pt x="1444233" y="2129051"/>
                      <a:pt x="1425372" y="2142109"/>
                    </a:cubicBezTo>
                    <a:cubicBezTo>
                      <a:pt x="1410863" y="2151903"/>
                      <a:pt x="1395992" y="2160608"/>
                      <a:pt x="1380032" y="2168588"/>
                    </a:cubicBezTo>
                    <a:cubicBezTo>
                      <a:pt x="1339045" y="2189625"/>
                      <a:pt x="1299509" y="2213202"/>
                      <a:pt x="1265050" y="2244396"/>
                    </a:cubicBezTo>
                    <a:cubicBezTo>
                      <a:pt x="1261061" y="2248023"/>
                      <a:pt x="1256708" y="2251287"/>
                      <a:pt x="1251993" y="2253464"/>
                    </a:cubicBezTo>
                    <a:cubicBezTo>
                      <a:pt x="1239660" y="2259630"/>
                      <a:pt x="1229867" y="2268698"/>
                      <a:pt x="1223338" y="2281030"/>
                    </a:cubicBezTo>
                    <a:cubicBezTo>
                      <a:pt x="1213545" y="2300254"/>
                      <a:pt x="1197585" y="2312224"/>
                      <a:pt x="1177635" y="2319116"/>
                    </a:cubicBezTo>
                    <a:cubicBezTo>
                      <a:pt x="1160950" y="2324919"/>
                      <a:pt x="1144991" y="2332174"/>
                      <a:pt x="1125767" y="2327458"/>
                    </a:cubicBezTo>
                    <a:cubicBezTo>
                      <a:pt x="1111621" y="2323831"/>
                      <a:pt x="1096386" y="2327458"/>
                      <a:pt x="1082240" y="2332174"/>
                    </a:cubicBezTo>
                    <a:cubicBezTo>
                      <a:pt x="1045969" y="2344869"/>
                      <a:pt x="1008609" y="2352849"/>
                      <a:pt x="971249" y="2360828"/>
                    </a:cubicBezTo>
                    <a:cubicBezTo>
                      <a:pt x="957465" y="2363730"/>
                      <a:pt x="943319" y="2367357"/>
                      <a:pt x="934614" y="2380778"/>
                    </a:cubicBezTo>
                    <a:cubicBezTo>
                      <a:pt x="933163" y="2382954"/>
                      <a:pt x="929899" y="2384042"/>
                      <a:pt x="927360" y="2385131"/>
                    </a:cubicBezTo>
                    <a:cubicBezTo>
                      <a:pt x="832327" y="2413785"/>
                      <a:pt x="737658" y="2444254"/>
                      <a:pt x="640812" y="2467830"/>
                    </a:cubicBezTo>
                    <a:cubicBezTo>
                      <a:pt x="616147" y="2473634"/>
                      <a:pt x="591120" y="2476898"/>
                      <a:pt x="566455" y="2482339"/>
                    </a:cubicBezTo>
                    <a:cubicBezTo>
                      <a:pt x="533447" y="2489593"/>
                      <a:pt x="502616" y="2504465"/>
                      <a:pt x="471060" y="2516797"/>
                    </a:cubicBezTo>
                    <a:cubicBezTo>
                      <a:pt x="457277" y="2522238"/>
                      <a:pt x="444219" y="2528767"/>
                      <a:pt x="428985" y="2531669"/>
                    </a:cubicBezTo>
                    <a:cubicBezTo>
                      <a:pt x="407584" y="2535659"/>
                      <a:pt x="389448" y="2548354"/>
                      <a:pt x="370224" y="2558147"/>
                    </a:cubicBezTo>
                    <a:cubicBezTo>
                      <a:pt x="352814" y="2566852"/>
                      <a:pt x="335040" y="2575195"/>
                      <a:pt x="315454" y="2578459"/>
                    </a:cubicBezTo>
                    <a:cubicBezTo>
                      <a:pt x="308199" y="2579548"/>
                      <a:pt x="307111" y="2583175"/>
                      <a:pt x="307474" y="2588978"/>
                    </a:cubicBezTo>
                    <a:cubicBezTo>
                      <a:pt x="307837" y="2597321"/>
                      <a:pt x="310738" y="2604938"/>
                      <a:pt x="313640" y="2612555"/>
                    </a:cubicBezTo>
                    <a:cubicBezTo>
                      <a:pt x="315454" y="2618358"/>
                      <a:pt x="314728" y="2620898"/>
                      <a:pt x="309287" y="2624162"/>
                    </a:cubicBezTo>
                    <a:cubicBezTo>
                      <a:pt x="287162" y="2636132"/>
                      <a:pt x="278819" y="2658983"/>
                      <a:pt x="269026" y="2679658"/>
                    </a:cubicBezTo>
                    <a:cubicBezTo>
                      <a:pt x="265398" y="2687275"/>
                      <a:pt x="273016" y="2693804"/>
                      <a:pt x="280270" y="2697794"/>
                    </a:cubicBezTo>
                    <a:cubicBezTo>
                      <a:pt x="287524" y="2701421"/>
                      <a:pt x="289701" y="2696343"/>
                      <a:pt x="290789" y="2690540"/>
                    </a:cubicBezTo>
                    <a:cubicBezTo>
                      <a:pt x="291514" y="2687275"/>
                      <a:pt x="293328" y="2686549"/>
                      <a:pt x="295867" y="2688000"/>
                    </a:cubicBezTo>
                    <a:cubicBezTo>
                      <a:pt x="298769" y="2689451"/>
                      <a:pt x="302758" y="2689089"/>
                      <a:pt x="303121" y="2694529"/>
                    </a:cubicBezTo>
                    <a:cubicBezTo>
                      <a:pt x="303484" y="2703597"/>
                      <a:pt x="293691" y="2713391"/>
                      <a:pt x="283897" y="2712665"/>
                    </a:cubicBezTo>
                    <a:cubicBezTo>
                      <a:pt x="269751" y="2711577"/>
                      <a:pt x="259595" y="2702509"/>
                      <a:pt x="256331" y="2687275"/>
                    </a:cubicBezTo>
                    <a:cubicBezTo>
                      <a:pt x="255242" y="2682197"/>
                      <a:pt x="254517" y="2677119"/>
                      <a:pt x="253429" y="2669502"/>
                    </a:cubicBezTo>
                    <a:cubicBezTo>
                      <a:pt x="245449" y="2688363"/>
                      <a:pt x="242185" y="2706136"/>
                      <a:pt x="242185" y="2723909"/>
                    </a:cubicBezTo>
                    <a:cubicBezTo>
                      <a:pt x="242185" y="2732615"/>
                      <a:pt x="240008" y="2738418"/>
                      <a:pt x="231303" y="2739869"/>
                    </a:cubicBezTo>
                    <a:cubicBezTo>
                      <a:pt x="222598" y="2741320"/>
                      <a:pt x="221147" y="2747486"/>
                      <a:pt x="219696" y="2754740"/>
                    </a:cubicBezTo>
                    <a:cubicBezTo>
                      <a:pt x="216069" y="2776141"/>
                      <a:pt x="212442" y="2797179"/>
                      <a:pt x="205187" y="2817854"/>
                    </a:cubicBezTo>
                    <a:cubicBezTo>
                      <a:pt x="204462" y="2820030"/>
                      <a:pt x="204099" y="2822569"/>
                      <a:pt x="200472" y="2824745"/>
                    </a:cubicBezTo>
                    <a:cubicBezTo>
                      <a:pt x="206275" y="2794640"/>
                      <a:pt x="209540" y="2764897"/>
                      <a:pt x="212442" y="2735516"/>
                    </a:cubicBezTo>
                    <a:cubicBezTo>
                      <a:pt x="213167" y="2729350"/>
                      <a:pt x="217520" y="2727537"/>
                      <a:pt x="222235" y="2726086"/>
                    </a:cubicBezTo>
                    <a:cubicBezTo>
                      <a:pt x="228764" y="2723547"/>
                      <a:pt x="231303" y="2719920"/>
                      <a:pt x="229852" y="2711940"/>
                    </a:cubicBezTo>
                    <a:cubicBezTo>
                      <a:pt x="227313" y="2697431"/>
                      <a:pt x="232391" y="2683648"/>
                      <a:pt x="237469" y="2670227"/>
                    </a:cubicBezTo>
                    <a:cubicBezTo>
                      <a:pt x="241459" y="2659708"/>
                      <a:pt x="246900" y="2649552"/>
                      <a:pt x="248713" y="2635043"/>
                    </a:cubicBezTo>
                    <a:cubicBezTo>
                      <a:pt x="237469" y="2644474"/>
                      <a:pt x="228038" y="2651366"/>
                      <a:pt x="221147" y="2661522"/>
                    </a:cubicBezTo>
                    <a:cubicBezTo>
                      <a:pt x="217882" y="2666237"/>
                      <a:pt x="216069" y="2674217"/>
                      <a:pt x="212079" y="2675668"/>
                    </a:cubicBezTo>
                    <a:cubicBezTo>
                      <a:pt x="192855" y="2681834"/>
                      <a:pt x="188139" y="2703597"/>
                      <a:pt x="171454" y="2711577"/>
                    </a:cubicBezTo>
                    <a:cubicBezTo>
                      <a:pt x="168553" y="2713028"/>
                      <a:pt x="167827" y="2715930"/>
                      <a:pt x="166739" y="2718469"/>
                    </a:cubicBezTo>
                    <a:cubicBezTo>
                      <a:pt x="157308" y="2740595"/>
                      <a:pt x="144613" y="2760544"/>
                      <a:pt x="129379" y="2778680"/>
                    </a:cubicBezTo>
                    <a:cubicBezTo>
                      <a:pt x="106165" y="2806609"/>
                      <a:pt x="102538" y="2840705"/>
                      <a:pt x="85490" y="2871899"/>
                    </a:cubicBezTo>
                    <a:cubicBezTo>
                      <a:pt x="80412" y="2881329"/>
                      <a:pt x="81500" y="2894750"/>
                      <a:pt x="77148" y="2905994"/>
                    </a:cubicBezTo>
                    <a:cubicBezTo>
                      <a:pt x="72070" y="2919052"/>
                      <a:pt x="52845" y="2921591"/>
                      <a:pt x="41964" y="2925218"/>
                    </a:cubicBezTo>
                    <a:cubicBezTo>
                      <a:pt x="36886" y="2927032"/>
                      <a:pt x="33621" y="2921228"/>
                      <a:pt x="30357" y="2917601"/>
                    </a:cubicBezTo>
                    <a:cubicBezTo>
                      <a:pt x="20564" y="2905631"/>
                      <a:pt x="18025" y="2890760"/>
                      <a:pt x="16936" y="2876251"/>
                    </a:cubicBezTo>
                    <a:cubicBezTo>
                      <a:pt x="11133" y="2815677"/>
                      <a:pt x="-10993" y="2755103"/>
                      <a:pt x="6780" y="2696343"/>
                    </a:cubicBezTo>
                    <a:cubicBezTo>
                      <a:pt x="16574" y="2663698"/>
                      <a:pt x="31445" y="2632505"/>
                      <a:pt x="47767" y="2602399"/>
                    </a:cubicBezTo>
                    <a:cubicBezTo>
                      <a:pt x="65178" y="2570117"/>
                      <a:pt x="72432" y="2536384"/>
                      <a:pt x="72795" y="2500112"/>
                    </a:cubicBezTo>
                    <a:cubicBezTo>
                      <a:pt x="73158" y="2467468"/>
                      <a:pt x="74609" y="2434823"/>
                      <a:pt x="80049" y="2402541"/>
                    </a:cubicBezTo>
                    <a:cubicBezTo>
                      <a:pt x="81500" y="2393836"/>
                      <a:pt x="85127" y="2387307"/>
                      <a:pt x="93107" y="2383317"/>
                    </a:cubicBezTo>
                    <a:cubicBezTo>
                      <a:pt x="103263" y="2378239"/>
                      <a:pt x="128291" y="2366995"/>
                      <a:pt x="133732" y="2355750"/>
                    </a:cubicBezTo>
                    <a:cubicBezTo>
                      <a:pt x="135183" y="2352849"/>
                      <a:pt x="138447" y="2351760"/>
                      <a:pt x="142074" y="2352123"/>
                    </a:cubicBezTo>
                    <a:cubicBezTo>
                      <a:pt x="158397" y="2353574"/>
                      <a:pt x="181973" y="2361917"/>
                      <a:pt x="197933" y="2363730"/>
                    </a:cubicBezTo>
                    <a:cubicBezTo>
                      <a:pt x="205550" y="2364818"/>
                      <a:pt x="214255" y="2365544"/>
                      <a:pt x="219333" y="2371710"/>
                    </a:cubicBezTo>
                    <a:cubicBezTo>
                      <a:pt x="232391" y="2388032"/>
                      <a:pt x="251978" y="2388032"/>
                      <a:pt x="269388" y="2391659"/>
                    </a:cubicBezTo>
                    <a:cubicBezTo>
                      <a:pt x="296955" y="2397100"/>
                      <a:pt x="325972" y="2396012"/>
                      <a:pt x="351725" y="2384768"/>
                    </a:cubicBezTo>
                    <a:cubicBezTo>
                      <a:pt x="385096" y="2369896"/>
                      <a:pt x="420279" y="2359740"/>
                      <a:pt x="454012" y="2345232"/>
                    </a:cubicBezTo>
                    <a:cubicBezTo>
                      <a:pt x="499715" y="2325645"/>
                      <a:pt x="543604" y="2302793"/>
                      <a:pt x="586767" y="2277766"/>
                    </a:cubicBezTo>
                    <a:cubicBezTo>
                      <a:pt x="616873" y="2260355"/>
                      <a:pt x="649517" y="2248023"/>
                      <a:pt x="681799" y="2235691"/>
                    </a:cubicBezTo>
                    <a:cubicBezTo>
                      <a:pt x="690867" y="2232063"/>
                      <a:pt x="700661" y="2228074"/>
                      <a:pt x="706101" y="2220094"/>
                    </a:cubicBezTo>
                    <a:cubicBezTo>
                      <a:pt x="722786" y="2195429"/>
                      <a:pt x="747814" y="2183096"/>
                      <a:pt x="773567" y="2171489"/>
                    </a:cubicBezTo>
                    <a:cubicBezTo>
                      <a:pt x="793879" y="2162059"/>
                      <a:pt x="813829" y="2151903"/>
                      <a:pt x="834141" y="2142472"/>
                    </a:cubicBezTo>
                    <a:cubicBezTo>
                      <a:pt x="848287" y="2135580"/>
                      <a:pt x="863158" y="2131228"/>
                      <a:pt x="879118" y="2134855"/>
                    </a:cubicBezTo>
                    <a:cubicBezTo>
                      <a:pt x="884559" y="2136306"/>
                      <a:pt x="889637" y="2133767"/>
                      <a:pt x="894715" y="2132316"/>
                    </a:cubicBezTo>
                    <a:cubicBezTo>
                      <a:pt x="942594" y="2117444"/>
                      <a:pt x="989384" y="2097495"/>
                      <a:pt x="1038351" y="2088790"/>
                    </a:cubicBezTo>
                    <a:cubicBezTo>
                      <a:pt x="1072084" y="2082986"/>
                      <a:pt x="1093485" y="2065575"/>
                      <a:pt x="1113797" y="2040548"/>
                    </a:cubicBezTo>
                    <a:cubicBezTo>
                      <a:pt x="1162401" y="1980699"/>
                      <a:pt x="1204114" y="1916498"/>
                      <a:pt x="1244738" y="1851209"/>
                    </a:cubicBezTo>
                    <a:cubicBezTo>
                      <a:pt x="1267952" y="1813849"/>
                      <a:pt x="1296970" y="1781567"/>
                      <a:pt x="1326713" y="1749285"/>
                    </a:cubicBezTo>
                    <a:cubicBezTo>
                      <a:pt x="1359357" y="1713739"/>
                      <a:pt x="1397805" y="1687260"/>
                      <a:pt x="1436979" y="1660782"/>
                    </a:cubicBezTo>
                    <a:cubicBezTo>
                      <a:pt x="1442783" y="1656792"/>
                      <a:pt x="1446410" y="1651714"/>
                      <a:pt x="1449312" y="1644822"/>
                    </a:cubicBezTo>
                    <a:cubicBezTo>
                      <a:pt x="1454390" y="1631402"/>
                      <a:pt x="1461281" y="1618706"/>
                      <a:pt x="1467085" y="1606011"/>
                    </a:cubicBezTo>
                    <a:cubicBezTo>
                      <a:pt x="1472525" y="1594042"/>
                      <a:pt x="1474702" y="1582072"/>
                      <a:pt x="1471437" y="1569014"/>
                    </a:cubicBezTo>
                    <a:cubicBezTo>
                      <a:pt x="1468173" y="1556682"/>
                      <a:pt x="1472888" y="1544712"/>
                      <a:pt x="1476515" y="1533105"/>
                    </a:cubicBezTo>
                    <a:cubicBezTo>
                      <a:pt x="1490661" y="1489216"/>
                      <a:pt x="1512062" y="1448954"/>
                      <a:pt x="1533825" y="1408330"/>
                    </a:cubicBezTo>
                    <a:cubicBezTo>
                      <a:pt x="1559578" y="1360451"/>
                      <a:pt x="1598026" y="1327806"/>
                      <a:pt x="1639013" y="1296613"/>
                    </a:cubicBezTo>
                    <a:cubicBezTo>
                      <a:pt x="1647356" y="1290084"/>
                      <a:pt x="1653159" y="1283192"/>
                      <a:pt x="1655336" y="1272310"/>
                    </a:cubicBezTo>
                    <a:cubicBezTo>
                      <a:pt x="1659688" y="1250547"/>
                      <a:pt x="1668756" y="1230235"/>
                      <a:pt x="1677099" y="1209923"/>
                    </a:cubicBezTo>
                    <a:cubicBezTo>
                      <a:pt x="1689794" y="1178004"/>
                      <a:pt x="1693784" y="1146447"/>
                      <a:pt x="1681814" y="1113440"/>
                    </a:cubicBezTo>
                    <a:cubicBezTo>
                      <a:pt x="1676373" y="1098568"/>
                      <a:pt x="1672746" y="1082971"/>
                      <a:pt x="1675648" y="1066649"/>
                    </a:cubicBezTo>
                    <a:cubicBezTo>
                      <a:pt x="1676373" y="1061571"/>
                      <a:pt x="1675285" y="1056493"/>
                      <a:pt x="1672021" y="1052866"/>
                    </a:cubicBezTo>
                    <a:cubicBezTo>
                      <a:pt x="1655698" y="1034004"/>
                      <a:pt x="1653885" y="1009702"/>
                      <a:pt x="1646993" y="987214"/>
                    </a:cubicBezTo>
                    <a:cubicBezTo>
                      <a:pt x="1628857" y="926277"/>
                      <a:pt x="1611084" y="865340"/>
                      <a:pt x="1593311" y="804404"/>
                    </a:cubicBezTo>
                    <a:cubicBezTo>
                      <a:pt x="1591860" y="799326"/>
                      <a:pt x="1588958" y="797512"/>
                      <a:pt x="1584243" y="796061"/>
                    </a:cubicBezTo>
                    <a:cubicBezTo>
                      <a:pt x="1562117" y="788807"/>
                      <a:pt x="1539266" y="787719"/>
                      <a:pt x="1516414" y="787356"/>
                    </a:cubicBezTo>
                    <a:cubicBezTo>
                      <a:pt x="1483407" y="786268"/>
                      <a:pt x="1450400" y="785180"/>
                      <a:pt x="1418843" y="772847"/>
                    </a:cubicBezTo>
                    <a:cubicBezTo>
                      <a:pt x="1407599" y="768494"/>
                      <a:pt x="1395629" y="769583"/>
                      <a:pt x="1383659" y="771033"/>
                    </a:cubicBezTo>
                    <a:cubicBezTo>
                      <a:pt x="1344123" y="776112"/>
                      <a:pt x="1304224" y="781552"/>
                      <a:pt x="1264325" y="781552"/>
                    </a:cubicBezTo>
                    <a:cubicBezTo>
                      <a:pt x="1220073" y="781915"/>
                      <a:pt x="1213545" y="790258"/>
                      <a:pt x="1223338" y="833058"/>
                    </a:cubicBezTo>
                    <a:cubicBezTo>
                      <a:pt x="1231680" y="869693"/>
                      <a:pt x="1233131" y="907416"/>
                      <a:pt x="1238209" y="944413"/>
                    </a:cubicBezTo>
                    <a:cubicBezTo>
                      <a:pt x="1244738" y="990478"/>
                      <a:pt x="1260698" y="1033642"/>
                      <a:pt x="1279922" y="1075717"/>
                    </a:cubicBezTo>
                    <a:cubicBezTo>
                      <a:pt x="1285725" y="1088775"/>
                      <a:pt x="1291166" y="1102195"/>
                      <a:pt x="1298783" y="1114165"/>
                    </a:cubicBezTo>
                    <a:cubicBezTo>
                      <a:pt x="1320184" y="1147173"/>
                      <a:pt x="1327075" y="1184170"/>
                      <a:pt x="1332516" y="1221530"/>
                    </a:cubicBezTo>
                    <a:cubicBezTo>
                      <a:pt x="1334330" y="1233862"/>
                      <a:pt x="1337594" y="1245106"/>
                      <a:pt x="1346662" y="1254537"/>
                    </a:cubicBezTo>
                    <a:cubicBezTo>
                      <a:pt x="1358269" y="1266507"/>
                      <a:pt x="1360808" y="1281741"/>
                      <a:pt x="1361171" y="1297701"/>
                    </a:cubicBezTo>
                    <a:cubicBezTo>
                      <a:pt x="1361896" y="1318376"/>
                      <a:pt x="1361171" y="1339413"/>
                      <a:pt x="1366974" y="1359726"/>
                    </a:cubicBezTo>
                    <a:cubicBezTo>
                      <a:pt x="1367700" y="1362627"/>
                      <a:pt x="1367337" y="1365166"/>
                      <a:pt x="1366249" y="1368068"/>
                    </a:cubicBezTo>
                    <a:cubicBezTo>
                      <a:pt x="1357181" y="1395272"/>
                      <a:pt x="1362622" y="1419211"/>
                      <a:pt x="1381483" y="1440974"/>
                    </a:cubicBezTo>
                    <a:cubicBezTo>
                      <a:pt x="1385110" y="1445327"/>
                      <a:pt x="1388738" y="1450042"/>
                      <a:pt x="1391639" y="1454758"/>
                    </a:cubicBezTo>
                    <a:cubicBezTo>
                      <a:pt x="1394904" y="1459836"/>
                      <a:pt x="1396355" y="1465277"/>
                      <a:pt x="1391277" y="1470355"/>
                    </a:cubicBezTo>
                    <a:cubicBezTo>
                      <a:pt x="1386561" y="1474707"/>
                      <a:pt x="1382209" y="1477246"/>
                      <a:pt x="1374954" y="1474345"/>
                    </a:cubicBezTo>
                    <a:cubicBezTo>
                      <a:pt x="1360808" y="1468178"/>
                      <a:pt x="1346300" y="1462738"/>
                      <a:pt x="1335418" y="1450042"/>
                    </a:cubicBezTo>
                    <a:cubicBezTo>
                      <a:pt x="1330340" y="1457297"/>
                      <a:pt x="1331428" y="1465277"/>
                      <a:pt x="1331791" y="1472531"/>
                    </a:cubicBezTo>
                    <a:cubicBezTo>
                      <a:pt x="1332153" y="1479423"/>
                      <a:pt x="1332879" y="1485589"/>
                      <a:pt x="1324899" y="1488853"/>
                    </a:cubicBezTo>
                    <a:cubicBezTo>
                      <a:pt x="1315831" y="1492480"/>
                      <a:pt x="1306038" y="1495382"/>
                      <a:pt x="1298421" y="1487765"/>
                    </a:cubicBezTo>
                    <a:cubicBezTo>
                      <a:pt x="1293705" y="1483050"/>
                      <a:pt x="1291892" y="1484138"/>
                      <a:pt x="1287539" y="1487765"/>
                    </a:cubicBezTo>
                    <a:cubicBezTo>
                      <a:pt x="1282824" y="1491755"/>
                      <a:pt x="1278471" y="1498647"/>
                      <a:pt x="1269766" y="1493569"/>
                    </a:cubicBezTo>
                    <a:cubicBezTo>
                      <a:pt x="1261423" y="1488853"/>
                      <a:pt x="1253444" y="1484501"/>
                      <a:pt x="1255257" y="1472531"/>
                    </a:cubicBezTo>
                    <a:cubicBezTo>
                      <a:pt x="1256708" y="1462012"/>
                      <a:pt x="1250542" y="1462375"/>
                      <a:pt x="1244738" y="1467453"/>
                    </a:cubicBezTo>
                    <a:cubicBezTo>
                      <a:pt x="1236759" y="1474707"/>
                      <a:pt x="1233494" y="1471080"/>
                      <a:pt x="1228416" y="1463826"/>
                    </a:cubicBezTo>
                    <a:cubicBezTo>
                      <a:pt x="1220799" y="1452944"/>
                      <a:pt x="1219711" y="1443151"/>
                      <a:pt x="1225877" y="1431544"/>
                    </a:cubicBezTo>
                    <a:cubicBezTo>
                      <a:pt x="1228779" y="1426103"/>
                      <a:pt x="1229867" y="1419211"/>
                      <a:pt x="1231680" y="1413771"/>
                    </a:cubicBezTo>
                    <a:cubicBezTo>
                      <a:pt x="1230230" y="1411594"/>
                      <a:pt x="1229141" y="1411957"/>
                      <a:pt x="1228053" y="1412682"/>
                    </a:cubicBezTo>
                    <a:cubicBezTo>
                      <a:pt x="1209555" y="1422476"/>
                      <a:pt x="1203751" y="1420662"/>
                      <a:pt x="1194683" y="1401438"/>
                    </a:cubicBezTo>
                    <a:cubicBezTo>
                      <a:pt x="1184164" y="1378587"/>
                      <a:pt x="1186703" y="1354285"/>
                      <a:pt x="1190331" y="1330345"/>
                    </a:cubicBezTo>
                    <a:cubicBezTo>
                      <a:pt x="1194683" y="1302779"/>
                      <a:pt x="1201938" y="1275938"/>
                      <a:pt x="1211731" y="1250185"/>
                    </a:cubicBezTo>
                    <a:cubicBezTo>
                      <a:pt x="1219348" y="1229872"/>
                      <a:pt x="1216809" y="1212099"/>
                      <a:pt x="1207378" y="1192875"/>
                    </a:cubicBezTo>
                    <a:cubicBezTo>
                      <a:pt x="1173283" y="1123596"/>
                      <a:pt x="1138825" y="1054679"/>
                      <a:pt x="1104729" y="985763"/>
                    </a:cubicBezTo>
                    <a:cubicBezTo>
                      <a:pt x="1072810" y="921199"/>
                      <a:pt x="1049959" y="853371"/>
                      <a:pt x="1039077" y="781552"/>
                    </a:cubicBezTo>
                    <a:cubicBezTo>
                      <a:pt x="1036538" y="765593"/>
                      <a:pt x="1027107" y="751447"/>
                      <a:pt x="1026019" y="734762"/>
                    </a:cubicBezTo>
                    <a:cubicBezTo>
                      <a:pt x="1025294" y="726782"/>
                      <a:pt x="1027470" y="720978"/>
                      <a:pt x="1032911" y="715175"/>
                    </a:cubicBezTo>
                    <a:cubicBezTo>
                      <a:pt x="1077162" y="667659"/>
                      <a:pt x="1127943" y="631024"/>
                      <a:pt x="1190693" y="611437"/>
                    </a:cubicBezTo>
                    <a:cubicBezTo>
                      <a:pt x="1232769" y="598380"/>
                      <a:pt x="1274118" y="583508"/>
                      <a:pt x="1316194" y="570450"/>
                    </a:cubicBezTo>
                    <a:cubicBezTo>
                      <a:pt x="1339408" y="563196"/>
                      <a:pt x="1363347" y="562108"/>
                      <a:pt x="1387649" y="562833"/>
                    </a:cubicBezTo>
                    <a:cubicBezTo>
                      <a:pt x="1416667" y="563559"/>
                      <a:pt x="1445322" y="567186"/>
                      <a:pt x="1474702" y="564284"/>
                    </a:cubicBezTo>
                    <a:cubicBezTo>
                      <a:pt x="1490299" y="562833"/>
                      <a:pt x="1505170" y="558481"/>
                      <a:pt x="1518591" y="550501"/>
                    </a:cubicBezTo>
                    <a:cubicBezTo>
                      <a:pt x="1522581" y="548324"/>
                      <a:pt x="1526571" y="546148"/>
                      <a:pt x="1530198" y="543609"/>
                    </a:cubicBezTo>
                    <a:cubicBezTo>
                      <a:pt x="1560666" y="520758"/>
                      <a:pt x="1594762" y="513503"/>
                      <a:pt x="1632122" y="519670"/>
                    </a:cubicBezTo>
                    <a:cubicBezTo>
                      <a:pt x="1639013" y="520758"/>
                      <a:pt x="1644817" y="518944"/>
                      <a:pt x="1650620" y="515317"/>
                    </a:cubicBezTo>
                    <a:cubicBezTo>
                      <a:pt x="1661502" y="508788"/>
                      <a:pt x="1672746" y="503347"/>
                      <a:pt x="1683990" y="497181"/>
                    </a:cubicBezTo>
                    <a:cubicBezTo>
                      <a:pt x="1694146" y="491740"/>
                      <a:pt x="1704665" y="489564"/>
                      <a:pt x="1715910" y="487388"/>
                    </a:cubicBezTo>
                    <a:cubicBezTo>
                      <a:pt x="1730418" y="484486"/>
                      <a:pt x="1748554" y="484849"/>
                      <a:pt x="1756897" y="466713"/>
                    </a:cubicBezTo>
                    <a:cubicBezTo>
                      <a:pt x="1759436" y="460909"/>
                      <a:pt x="1766327" y="461997"/>
                      <a:pt x="1771043" y="461997"/>
                    </a:cubicBezTo>
                    <a:cubicBezTo>
                      <a:pt x="1779748" y="461997"/>
                      <a:pt x="1795345" y="462723"/>
                      <a:pt x="1799698" y="456194"/>
                    </a:cubicBezTo>
                    <a:cubicBezTo>
                      <a:pt x="1815294" y="431529"/>
                      <a:pt x="1824362" y="410491"/>
                      <a:pt x="1814206" y="381111"/>
                    </a:cubicBezTo>
                    <a:cubicBezTo>
                      <a:pt x="1813481" y="378935"/>
                      <a:pt x="1791718" y="365877"/>
                      <a:pt x="1789904" y="364063"/>
                    </a:cubicBezTo>
                    <a:cubicBezTo>
                      <a:pt x="1776483" y="349555"/>
                      <a:pt x="1771043" y="333958"/>
                      <a:pt x="1772494" y="315822"/>
                    </a:cubicBezTo>
                    <a:cubicBezTo>
                      <a:pt x="1773219" y="307842"/>
                      <a:pt x="1768141" y="297323"/>
                      <a:pt x="1762700" y="291520"/>
                    </a:cubicBezTo>
                    <a:cubicBezTo>
                      <a:pt x="1720988" y="244729"/>
                      <a:pt x="1743839" y="230946"/>
                      <a:pt x="1741663" y="193948"/>
                    </a:cubicBezTo>
                    <a:cubicBezTo>
                      <a:pt x="1740574" y="176538"/>
                      <a:pt x="1740574" y="188145"/>
                      <a:pt x="1723164" y="191409"/>
                    </a:cubicBezTo>
                    <a:cubicBezTo>
                      <a:pt x="1703214" y="195037"/>
                      <a:pt x="1691970" y="179802"/>
                      <a:pt x="1681451" y="161667"/>
                    </a:cubicBezTo>
                    <a:cubicBezTo>
                      <a:pt x="1661502" y="127208"/>
                      <a:pt x="1672021" y="96740"/>
                      <a:pt x="1693058" y="62282"/>
                    </a:cubicBezTo>
                    <a:cubicBezTo>
                      <a:pt x="1709381" y="35803"/>
                      <a:pt x="1728242" y="12227"/>
                      <a:pt x="1760887" y="4247"/>
                    </a:cubicBezTo>
                    <a:cubicBezTo>
                      <a:pt x="1772856" y="1345"/>
                      <a:pt x="1788091" y="-1557"/>
                      <a:pt x="1796796" y="6786"/>
                    </a:cubicBezTo>
                    <a:cubicBezTo>
                      <a:pt x="1797884" y="7874"/>
                      <a:pt x="1818922" y="23108"/>
                      <a:pt x="1819647" y="24196"/>
                    </a:cubicBezTo>
                    <a:cubicBezTo>
                      <a:pt x="1832705" y="44871"/>
                      <a:pt x="1825088" y="33627"/>
                      <a:pt x="1844312" y="23834"/>
                    </a:cubicBezTo>
                    <a:cubicBezTo>
                      <a:pt x="1853380" y="19118"/>
                      <a:pt x="1863173" y="16579"/>
                      <a:pt x="1872604" y="12227"/>
                    </a:cubicBezTo>
                    <a:cubicBezTo>
                      <a:pt x="1909964" y="-5547"/>
                      <a:pt x="1946961" y="-2645"/>
                      <a:pt x="1983958" y="12589"/>
                    </a:cubicBezTo>
                    <a:cubicBezTo>
                      <a:pt x="1992664" y="16216"/>
                      <a:pt x="2000643" y="19118"/>
                      <a:pt x="2010800" y="17305"/>
                    </a:cubicBezTo>
                    <a:cubicBezTo>
                      <a:pt x="2022044" y="15128"/>
                      <a:pt x="2032563" y="19481"/>
                      <a:pt x="2038366" y="30725"/>
                    </a:cubicBezTo>
                    <a:cubicBezTo>
                      <a:pt x="2041268" y="36529"/>
                      <a:pt x="2045621" y="41244"/>
                      <a:pt x="2051787" y="44508"/>
                    </a:cubicBezTo>
                    <a:cubicBezTo>
                      <a:pt x="2100028" y="69899"/>
                      <a:pt x="2146094" y="91662"/>
                      <a:pt x="2160240" y="146432"/>
                    </a:cubicBezTo>
                    <a:cubicBezTo>
                      <a:pt x="2166043" y="168558"/>
                      <a:pt x="2162416" y="175813"/>
                      <a:pt x="2162416" y="187420"/>
                    </a:cubicBezTo>
                    <a:cubicBezTo>
                      <a:pt x="2162416" y="198301"/>
                      <a:pt x="2177287" y="224417"/>
                      <a:pt x="2154799" y="260689"/>
                    </a:cubicBezTo>
                    <a:cubicBezTo>
                      <a:pt x="2151897" y="265404"/>
                      <a:pt x="2148633" y="279550"/>
                      <a:pt x="2150084" y="290794"/>
                    </a:cubicBezTo>
                    <a:cubicBezTo>
                      <a:pt x="2151535" y="310018"/>
                      <a:pt x="2165318" y="322351"/>
                      <a:pt x="2174386" y="337222"/>
                    </a:cubicBezTo>
                    <a:cubicBezTo>
                      <a:pt x="2178013" y="346653"/>
                      <a:pt x="2164592" y="353182"/>
                      <a:pt x="2157338" y="358985"/>
                    </a:cubicBezTo>
                    <a:cubicBezTo>
                      <a:pt x="2146456" y="367691"/>
                      <a:pt x="2149358" y="374945"/>
                      <a:pt x="2153348" y="385827"/>
                    </a:cubicBezTo>
                    <a:cubicBezTo>
                      <a:pt x="2155887" y="388366"/>
                      <a:pt x="2156612" y="391630"/>
                      <a:pt x="2148995" y="393806"/>
                    </a:cubicBezTo>
                    <a:cubicBezTo>
                      <a:pt x="2143917" y="395257"/>
                      <a:pt x="2136663" y="396345"/>
                      <a:pt x="2138114" y="401423"/>
                    </a:cubicBezTo>
                    <a:cubicBezTo>
                      <a:pt x="2141016" y="405413"/>
                      <a:pt x="2159152" y="406139"/>
                      <a:pt x="2148270" y="413393"/>
                    </a:cubicBezTo>
                    <a:cubicBezTo>
                      <a:pt x="2134487" y="421010"/>
                      <a:pt x="2150084" y="456919"/>
                      <a:pt x="2138114" y="469977"/>
                    </a:cubicBezTo>
                    <a:cubicBezTo>
                      <a:pt x="2128683" y="479408"/>
                      <a:pt x="2027485" y="463086"/>
                      <a:pt x="2075001" y="496456"/>
                    </a:cubicBezTo>
                    <a:cubicBezTo>
                      <a:pt x="2093499" y="507700"/>
                      <a:pt x="2158426" y="523297"/>
                      <a:pt x="2179464" y="522209"/>
                    </a:cubicBezTo>
                    <a:cubicBezTo>
                      <a:pt x="2193610" y="521483"/>
                      <a:pt x="2202678" y="526199"/>
                      <a:pt x="2211746" y="536717"/>
                    </a:cubicBezTo>
                    <a:cubicBezTo>
                      <a:pt x="2232783" y="561382"/>
                      <a:pt x="2253096" y="586410"/>
                      <a:pt x="2267967" y="615065"/>
                    </a:cubicBezTo>
                    <a:cubicBezTo>
                      <a:pt x="2273771" y="626309"/>
                      <a:pt x="2279211" y="637553"/>
                      <a:pt x="2279574" y="650611"/>
                    </a:cubicBezTo>
                    <a:cubicBezTo>
                      <a:pt x="2280300" y="663306"/>
                      <a:pt x="2286466" y="674913"/>
                      <a:pt x="2292269" y="686157"/>
                    </a:cubicBezTo>
                    <a:cubicBezTo>
                      <a:pt x="2299161" y="699941"/>
                      <a:pt x="2306415" y="713724"/>
                      <a:pt x="2308954" y="729321"/>
                    </a:cubicBezTo>
                    <a:cubicBezTo>
                      <a:pt x="2311131" y="740565"/>
                      <a:pt x="2311493" y="751447"/>
                      <a:pt x="2304602" y="761240"/>
                    </a:cubicBezTo>
                    <a:cubicBezTo>
                      <a:pt x="2301337" y="765955"/>
                      <a:pt x="2302788" y="770671"/>
                      <a:pt x="2303513" y="775386"/>
                    </a:cubicBezTo>
                    <a:cubicBezTo>
                      <a:pt x="2310043" y="807668"/>
                      <a:pt x="2323463" y="837411"/>
                      <a:pt x="2338334" y="866428"/>
                    </a:cubicBezTo>
                    <a:cubicBezTo>
                      <a:pt x="2360460" y="909229"/>
                      <a:pt x="2387301" y="949491"/>
                      <a:pt x="2404712" y="994468"/>
                    </a:cubicBezTo>
                    <a:cubicBezTo>
                      <a:pt x="2407251" y="1000997"/>
                      <a:pt x="2410515" y="1001360"/>
                      <a:pt x="2415956" y="998095"/>
                    </a:cubicBezTo>
                    <a:cubicBezTo>
                      <a:pt x="2419946" y="995919"/>
                      <a:pt x="2422848" y="992292"/>
                      <a:pt x="2425750" y="989027"/>
                    </a:cubicBezTo>
                    <a:cubicBezTo>
                      <a:pt x="2457306" y="949128"/>
                      <a:pt x="2484147" y="905965"/>
                      <a:pt x="2503734" y="859537"/>
                    </a:cubicBezTo>
                    <a:cubicBezTo>
                      <a:pt x="2519694" y="821451"/>
                      <a:pt x="2534202" y="781190"/>
                      <a:pt x="2531301" y="738026"/>
                    </a:cubicBezTo>
                    <a:cubicBezTo>
                      <a:pt x="2530212" y="721341"/>
                      <a:pt x="2528399" y="704656"/>
                      <a:pt x="2532751" y="687971"/>
                    </a:cubicBezTo>
                    <a:cubicBezTo>
                      <a:pt x="2533840" y="684344"/>
                      <a:pt x="2533840" y="680717"/>
                      <a:pt x="2537467" y="678540"/>
                    </a:cubicBezTo>
                    <a:cubicBezTo>
                      <a:pt x="2559593" y="666571"/>
                      <a:pt x="2573376" y="646621"/>
                      <a:pt x="2586797" y="626672"/>
                    </a:cubicBezTo>
                    <a:cubicBezTo>
                      <a:pt x="2592963" y="617966"/>
                      <a:pt x="2597678" y="617966"/>
                      <a:pt x="2603844" y="625583"/>
                    </a:cubicBezTo>
                    <a:cubicBezTo>
                      <a:pt x="2610373" y="633926"/>
                      <a:pt x="2615451" y="632112"/>
                      <a:pt x="2622343" y="625221"/>
                    </a:cubicBezTo>
                    <a:cubicBezTo>
                      <a:pt x="2631774" y="615790"/>
                      <a:pt x="2643381" y="608173"/>
                      <a:pt x="2655350" y="602369"/>
                    </a:cubicBezTo>
                    <a:cubicBezTo>
                      <a:pt x="2667683" y="596566"/>
                      <a:pt x="2685819" y="602007"/>
                      <a:pt x="2692710" y="613614"/>
                    </a:cubicBezTo>
                    <a:cubicBezTo>
                      <a:pt x="2697063" y="620868"/>
                      <a:pt x="2695975" y="628122"/>
                      <a:pt x="2690897" y="634289"/>
                    </a:cubicBezTo>
                    <a:cubicBezTo>
                      <a:pt x="2686907" y="639004"/>
                      <a:pt x="2688720" y="641180"/>
                      <a:pt x="2693073" y="643357"/>
                    </a:cubicBezTo>
                    <a:cubicBezTo>
                      <a:pt x="2697788" y="645896"/>
                      <a:pt x="2702141" y="648797"/>
                      <a:pt x="2706494" y="651699"/>
                    </a:cubicBezTo>
                    <a:cubicBezTo>
                      <a:pt x="2714474" y="656777"/>
                      <a:pt x="2719914" y="662943"/>
                      <a:pt x="2713748" y="672737"/>
                    </a:cubicBezTo>
                    <a:cubicBezTo>
                      <a:pt x="2710121" y="678540"/>
                      <a:pt x="2712297" y="681442"/>
                      <a:pt x="2716650" y="685069"/>
                    </a:cubicBezTo>
                    <a:cubicBezTo>
                      <a:pt x="2722453" y="690147"/>
                      <a:pt x="2727531" y="697402"/>
                      <a:pt x="2724267" y="704293"/>
                    </a:cubicBezTo>
                    <a:cubicBezTo>
                      <a:pt x="2718101" y="718439"/>
                      <a:pt x="2726443" y="726419"/>
                      <a:pt x="2734060" y="735487"/>
                    </a:cubicBezTo>
                    <a:cubicBezTo>
                      <a:pt x="2734060" y="737301"/>
                      <a:pt x="2734060" y="738752"/>
                      <a:pt x="2734060" y="740565"/>
                    </a:cubicBezTo>
                    <a:cubicBezTo>
                      <a:pt x="2733698" y="757250"/>
                      <a:pt x="2724992" y="769220"/>
                      <a:pt x="2712297" y="779376"/>
                    </a:cubicBezTo>
                    <a:cubicBezTo>
                      <a:pt x="2703955" y="785905"/>
                      <a:pt x="2698514" y="795336"/>
                      <a:pt x="2690897" y="802953"/>
                    </a:cubicBezTo>
                    <a:cubicBezTo>
                      <a:pt x="2682917" y="811295"/>
                      <a:pt x="2673849" y="818912"/>
                      <a:pt x="2662967" y="822539"/>
                    </a:cubicBezTo>
                    <a:cubicBezTo>
                      <a:pt x="2648821" y="826892"/>
                      <a:pt x="2640479" y="836323"/>
                      <a:pt x="2633950" y="849018"/>
                    </a:cubicBezTo>
                    <a:cubicBezTo>
                      <a:pt x="2619078" y="877673"/>
                      <a:pt x="2610373" y="908141"/>
                      <a:pt x="2602756" y="938972"/>
                    </a:cubicBezTo>
                    <a:cubicBezTo>
                      <a:pt x="2594776" y="971254"/>
                      <a:pt x="2592600" y="1004624"/>
                      <a:pt x="2582444" y="1036181"/>
                    </a:cubicBezTo>
                    <a:cubicBezTo>
                      <a:pt x="2564308" y="1091314"/>
                      <a:pt x="2534202" y="1140644"/>
                      <a:pt x="2497568" y="1185621"/>
                    </a:cubicBezTo>
                    <a:cubicBezTo>
                      <a:pt x="2482334" y="1204119"/>
                      <a:pt x="2469639" y="1224794"/>
                      <a:pt x="2451865" y="1241479"/>
                    </a:cubicBezTo>
                    <a:cubicBezTo>
                      <a:pt x="2438445" y="1254174"/>
                      <a:pt x="2423936" y="1257802"/>
                      <a:pt x="2406888" y="1251998"/>
                    </a:cubicBezTo>
                    <a:cubicBezTo>
                      <a:pt x="2385488" y="1244381"/>
                      <a:pt x="2363362" y="1237489"/>
                      <a:pt x="2343050" y="1226971"/>
                    </a:cubicBezTo>
                    <a:cubicBezTo>
                      <a:pt x="2330717" y="1220442"/>
                      <a:pt x="2321287" y="1211736"/>
                      <a:pt x="2314758" y="1199041"/>
                    </a:cubicBezTo>
                    <a:cubicBezTo>
                      <a:pt x="2280662" y="1132664"/>
                      <a:pt x="2237861" y="1071727"/>
                      <a:pt x="2197600" y="1009339"/>
                    </a:cubicBezTo>
                    <a:cubicBezTo>
                      <a:pt x="2190708" y="998458"/>
                      <a:pt x="2187081" y="998458"/>
                      <a:pt x="2182366" y="1010065"/>
                    </a:cubicBezTo>
                    <a:cubicBezTo>
                      <a:pt x="2174748" y="1027838"/>
                      <a:pt x="2166043" y="1044886"/>
                      <a:pt x="2152260" y="1058669"/>
                    </a:cubicBezTo>
                    <a:cubicBezTo>
                      <a:pt x="2146094" y="1064835"/>
                      <a:pt x="2145731" y="1073178"/>
                      <a:pt x="2144280" y="1081520"/>
                    </a:cubicBezTo>
                    <a:cubicBezTo>
                      <a:pt x="2136300" y="1125409"/>
                      <a:pt x="2127232" y="1168936"/>
                      <a:pt x="2109822" y="1210285"/>
                    </a:cubicBezTo>
                    <a:cubicBezTo>
                      <a:pt x="2102205" y="1228421"/>
                      <a:pt x="2093862" y="1246920"/>
                      <a:pt x="2079353" y="1259978"/>
                    </a:cubicBezTo>
                    <a:cubicBezTo>
                      <a:pt x="2058316" y="1279202"/>
                      <a:pt x="2052150" y="1303867"/>
                      <a:pt x="2048885" y="1330345"/>
                    </a:cubicBezTo>
                    <a:cubicBezTo>
                      <a:pt x="2044170" y="1365529"/>
                      <a:pt x="2044170" y="1401438"/>
                      <a:pt x="2034376" y="1435896"/>
                    </a:cubicBezTo>
                    <a:cubicBezTo>
                      <a:pt x="2032200" y="1443151"/>
                      <a:pt x="2030024" y="1450042"/>
                      <a:pt x="2025308" y="1455846"/>
                    </a:cubicBezTo>
                    <a:cubicBezTo>
                      <a:pt x="2020230" y="1462012"/>
                      <a:pt x="2018054" y="1469629"/>
                      <a:pt x="2017329" y="1477609"/>
                    </a:cubicBezTo>
                    <a:cubicBezTo>
                      <a:pt x="2016241" y="1492118"/>
                      <a:pt x="2010074" y="1504087"/>
                      <a:pt x="2000281" y="1514606"/>
                    </a:cubicBezTo>
                    <a:cubicBezTo>
                      <a:pt x="1995566" y="1519684"/>
                      <a:pt x="1991213" y="1525125"/>
                      <a:pt x="1987948" y="1531291"/>
                    </a:cubicBezTo>
                    <a:cubicBezTo>
                      <a:pt x="1983596" y="1539997"/>
                      <a:pt x="1985772" y="1546525"/>
                      <a:pt x="1994840" y="1548339"/>
                    </a:cubicBezTo>
                    <a:cubicBezTo>
                      <a:pt x="2035465" y="1555956"/>
                      <a:pt x="2066658" y="1580621"/>
                      <a:pt x="2098577" y="1604198"/>
                    </a:cubicBezTo>
                    <a:cubicBezTo>
                      <a:pt x="2132673" y="1629588"/>
                      <a:pt x="2170759" y="1647724"/>
                      <a:pt x="2209569" y="1663321"/>
                    </a:cubicBezTo>
                    <a:cubicBezTo>
                      <a:pt x="2275584" y="1689799"/>
                      <a:pt x="2337246" y="1723895"/>
                      <a:pt x="2395644" y="1763794"/>
                    </a:cubicBezTo>
                    <a:cubicBezTo>
                      <a:pt x="2432278" y="1788821"/>
                      <a:pt x="2468188" y="1815300"/>
                      <a:pt x="2505910" y="1839239"/>
                    </a:cubicBezTo>
                    <a:cubicBezTo>
                      <a:pt x="2525497" y="1851572"/>
                      <a:pt x="2537830" y="1870433"/>
                      <a:pt x="2552701" y="1887481"/>
                    </a:cubicBezTo>
                    <a:cubicBezTo>
                      <a:pt x="2572651" y="1910332"/>
                      <a:pt x="2592237" y="1933183"/>
                      <a:pt x="2604933" y="1961113"/>
                    </a:cubicBezTo>
                    <a:cubicBezTo>
                      <a:pt x="2616902" y="1986866"/>
                      <a:pt x="2617628" y="2014070"/>
                      <a:pt x="2600943" y="2035833"/>
                    </a:cubicBezTo>
                    <a:cubicBezTo>
                      <a:pt x="2574827" y="2069928"/>
                      <a:pt x="2564671" y="2109465"/>
                      <a:pt x="2552701" y="2148638"/>
                    </a:cubicBezTo>
                    <a:cubicBezTo>
                      <a:pt x="2545447" y="2172215"/>
                      <a:pt x="2537467" y="2195429"/>
                      <a:pt x="2525497" y="2216829"/>
                    </a:cubicBezTo>
                    <a:cubicBezTo>
                      <a:pt x="2521870" y="2223358"/>
                      <a:pt x="2520419" y="2229162"/>
                      <a:pt x="2522595" y="2236779"/>
                    </a:cubicBezTo>
                    <a:cubicBezTo>
                      <a:pt x="2525497" y="2246209"/>
                      <a:pt x="2522233" y="2255277"/>
                      <a:pt x="2520056" y="2264345"/>
                    </a:cubicBezTo>
                    <a:cubicBezTo>
                      <a:pt x="2512439" y="2297353"/>
                      <a:pt x="2497568" y="2327458"/>
                      <a:pt x="2485235" y="2358289"/>
                    </a:cubicBezTo>
                    <a:cubicBezTo>
                      <a:pt x="2477981" y="2376788"/>
                      <a:pt x="2471452" y="2396012"/>
                      <a:pt x="2467462" y="2415599"/>
                    </a:cubicBezTo>
                    <a:cubicBezTo>
                      <a:pt x="2466374" y="2420314"/>
                      <a:pt x="2465286" y="2425030"/>
                      <a:pt x="2462747" y="2429382"/>
                    </a:cubicBezTo>
                    <a:cubicBezTo>
                      <a:pt x="2431190" y="2483427"/>
                      <a:pt x="2410878" y="2542188"/>
                      <a:pt x="2394918" y="2602399"/>
                    </a:cubicBezTo>
                    <a:cubicBezTo>
                      <a:pt x="2387301" y="2630691"/>
                      <a:pt x="2374969" y="2657895"/>
                      <a:pt x="2366989" y="2686187"/>
                    </a:cubicBezTo>
                    <a:cubicBezTo>
                      <a:pt x="2355382" y="2727174"/>
                      <a:pt x="2347402" y="2768524"/>
                      <a:pt x="2343050" y="2810962"/>
                    </a:cubicBezTo>
                    <a:cubicBezTo>
                      <a:pt x="2342324" y="2818579"/>
                      <a:pt x="2343775" y="2825471"/>
                      <a:pt x="2348491" y="2831637"/>
                    </a:cubicBezTo>
                    <a:cubicBezTo>
                      <a:pt x="2358284" y="2844332"/>
                      <a:pt x="2366626" y="2857753"/>
                      <a:pt x="2380410" y="2866821"/>
                    </a:cubicBezTo>
                    <a:cubicBezTo>
                      <a:pt x="2392379" y="2874438"/>
                      <a:pt x="2393105" y="2888221"/>
                      <a:pt x="2394193" y="2900916"/>
                    </a:cubicBezTo>
                    <a:cubicBezTo>
                      <a:pt x="2394918" y="2908896"/>
                      <a:pt x="2394918" y="2917239"/>
                      <a:pt x="2396732" y="2925218"/>
                    </a:cubicBezTo>
                    <a:cubicBezTo>
                      <a:pt x="2398909" y="2935012"/>
                      <a:pt x="2403261" y="2942991"/>
                      <a:pt x="2412329" y="2947344"/>
                    </a:cubicBezTo>
                    <a:cubicBezTo>
                      <a:pt x="2418133" y="2949883"/>
                      <a:pt x="2420672" y="2954598"/>
                      <a:pt x="2422122" y="2960402"/>
                    </a:cubicBezTo>
                    <a:cubicBezTo>
                      <a:pt x="2424299" y="2970195"/>
                      <a:pt x="2430102" y="2977087"/>
                      <a:pt x="2439533" y="2980714"/>
                    </a:cubicBezTo>
                    <a:cubicBezTo>
                      <a:pt x="2451503" y="2985430"/>
                      <a:pt x="2460208" y="2994498"/>
                      <a:pt x="2466374" y="3005016"/>
                    </a:cubicBezTo>
                    <a:cubicBezTo>
                      <a:pt x="2481971" y="3031495"/>
                      <a:pt x="2490313" y="3043102"/>
                      <a:pt x="2520419" y="3044553"/>
                    </a:cubicBezTo>
                    <a:cubicBezTo>
                      <a:pt x="2537467" y="3045278"/>
                      <a:pt x="2554515" y="3047454"/>
                      <a:pt x="2571200" y="3052895"/>
                    </a:cubicBezTo>
                    <a:cubicBezTo>
                      <a:pt x="2588973" y="3058699"/>
                      <a:pt x="2599854" y="3088079"/>
                      <a:pt x="2606383" y="3104039"/>
                    </a:cubicBezTo>
                    <a:cubicBezTo>
                      <a:pt x="2612912" y="3119635"/>
                      <a:pt x="2593326" y="3146839"/>
                      <a:pt x="2575190" y="3150104"/>
                    </a:cubicBezTo>
                    <a:cubicBezTo>
                      <a:pt x="2565396" y="3151917"/>
                      <a:pt x="2555240" y="3152643"/>
                      <a:pt x="2545084" y="3152643"/>
                    </a:cubicBezTo>
                    <a:cubicBezTo>
                      <a:pt x="2522233" y="3152643"/>
                      <a:pt x="2514253" y="3153368"/>
                      <a:pt x="2491402" y="3155182"/>
                    </a:cubicBezTo>
                    <a:cubicBezTo>
                      <a:pt x="2485598" y="3153005"/>
                      <a:pt x="2477981" y="3153005"/>
                      <a:pt x="2470727" y="3153005"/>
                    </a:cubicBezTo>
                    <a:close/>
                  </a:path>
                </a:pathLst>
              </a:custGeom>
              <a:solidFill>
                <a:schemeClr val="accent2">
                  <a:alpha val="70000"/>
                </a:schemeClr>
              </a:solidFill>
              <a:ln w="362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1" name="Graphic 232">
                <a:extLst>
                  <a:ext uri="{FF2B5EF4-FFF2-40B4-BE49-F238E27FC236}">
                    <a16:creationId xmlns:a16="http://schemas.microsoft.com/office/drawing/2014/main" xmlns="" id="{8C0B2E1B-F1E6-4819-839D-66FBD1B5DB1A}"/>
                  </a:ext>
                </a:extLst>
              </p:cNvPr>
              <p:cNvSpPr/>
              <p:nvPr/>
            </p:nvSpPr>
            <p:spPr>
              <a:xfrm flipH="1">
                <a:off x="2452700" y="-1993949"/>
                <a:ext cx="5937136" cy="6655985"/>
              </a:xfrm>
              <a:custGeom>
                <a:avLst/>
                <a:gdLst>
                  <a:gd name="connsiteX0" fmla="*/ 3002233 w 3017885"/>
                  <a:gd name="connsiteY0" fmla="*/ 604118 h 3383280"/>
                  <a:gd name="connsiteX1" fmla="*/ 2957573 w 3017885"/>
                  <a:gd name="connsiteY1" fmla="*/ 595321 h 3383280"/>
                  <a:gd name="connsiteX2" fmla="*/ 2930507 w 3017885"/>
                  <a:gd name="connsiteY2" fmla="*/ 593291 h 3383280"/>
                  <a:gd name="connsiteX3" fmla="*/ 2852692 w 3017885"/>
                  <a:gd name="connsiteY3" fmla="*/ 682610 h 3383280"/>
                  <a:gd name="connsiteX4" fmla="*/ 2849308 w 3017885"/>
                  <a:gd name="connsiteY4" fmla="*/ 734036 h 3383280"/>
                  <a:gd name="connsiteX5" fmla="*/ 2806002 w 3017885"/>
                  <a:gd name="connsiteY5" fmla="*/ 671107 h 3383280"/>
                  <a:gd name="connsiteX6" fmla="*/ 2851338 w 3017885"/>
                  <a:gd name="connsiteY6" fmla="*/ 815234 h 3383280"/>
                  <a:gd name="connsiteX7" fmla="*/ 2824272 w 3017885"/>
                  <a:gd name="connsiteY7" fmla="*/ 947182 h 3383280"/>
                  <a:gd name="connsiteX8" fmla="*/ 2705857 w 3017885"/>
                  <a:gd name="connsiteY8" fmla="*/ 1185365 h 3383280"/>
                  <a:gd name="connsiteX9" fmla="*/ 2705857 w 3017885"/>
                  <a:gd name="connsiteY9" fmla="*/ 1185365 h 3383280"/>
                  <a:gd name="connsiteX10" fmla="*/ 2705857 w 3017885"/>
                  <a:gd name="connsiteY10" fmla="*/ 1185365 h 3383280"/>
                  <a:gd name="connsiteX11" fmla="*/ 2668641 w 3017885"/>
                  <a:gd name="connsiteY11" fmla="*/ 1163035 h 3383280"/>
                  <a:gd name="connsiteX12" fmla="*/ 2389182 w 3017885"/>
                  <a:gd name="connsiteY12" fmla="*/ 878840 h 3383280"/>
                  <a:gd name="connsiteX13" fmla="*/ 2363470 w 3017885"/>
                  <a:gd name="connsiteY13" fmla="*/ 845007 h 3383280"/>
                  <a:gd name="connsiteX14" fmla="*/ 2327607 w 3017885"/>
                  <a:gd name="connsiteY14" fmla="*/ 706293 h 3383280"/>
                  <a:gd name="connsiteX15" fmla="*/ 2380386 w 3017885"/>
                  <a:gd name="connsiteY15" fmla="*/ 775988 h 3383280"/>
                  <a:gd name="connsiteX16" fmla="*/ 2415572 w 3017885"/>
                  <a:gd name="connsiteY16" fmla="*/ 784785 h 3383280"/>
                  <a:gd name="connsiteX17" fmla="*/ 2477824 w 3017885"/>
                  <a:gd name="connsiteY17" fmla="*/ 738772 h 3383280"/>
                  <a:gd name="connsiteX18" fmla="*/ 2477824 w 3017885"/>
                  <a:gd name="connsiteY18" fmla="*/ 725916 h 3383280"/>
                  <a:gd name="connsiteX19" fmla="*/ 2488651 w 3017885"/>
                  <a:gd name="connsiteY19" fmla="*/ 726592 h 3383280"/>
                  <a:gd name="connsiteX20" fmla="*/ 2495417 w 3017885"/>
                  <a:gd name="connsiteY20" fmla="*/ 723886 h 3383280"/>
                  <a:gd name="connsiteX21" fmla="*/ 2518424 w 3017885"/>
                  <a:gd name="connsiteY21" fmla="*/ 708999 h 3383280"/>
                  <a:gd name="connsiteX22" fmla="*/ 2533987 w 3017885"/>
                  <a:gd name="connsiteY22" fmla="*/ 697496 h 3383280"/>
                  <a:gd name="connsiteX23" fmla="*/ 2542783 w 3017885"/>
                  <a:gd name="connsiteY23" fmla="*/ 655543 h 3383280"/>
                  <a:gd name="connsiteX24" fmla="*/ 2561730 w 3017885"/>
                  <a:gd name="connsiteY24" fmla="*/ 639304 h 3383280"/>
                  <a:gd name="connsiteX25" fmla="*/ 2617892 w 3017885"/>
                  <a:gd name="connsiteY25" fmla="*/ 590584 h 3383280"/>
                  <a:gd name="connsiteX26" fmla="*/ 2642252 w 3017885"/>
                  <a:gd name="connsiteY26" fmla="*/ 552015 h 3383280"/>
                  <a:gd name="connsiteX27" fmla="*/ 2642928 w 3017885"/>
                  <a:gd name="connsiteY27" fmla="*/ 445780 h 3383280"/>
                  <a:gd name="connsiteX28" fmla="*/ 2642928 w 3017885"/>
                  <a:gd name="connsiteY28" fmla="*/ 445780 h 3383280"/>
                  <a:gd name="connsiteX29" fmla="*/ 2575263 w 3017885"/>
                  <a:gd name="connsiteY29" fmla="*/ 341575 h 3383280"/>
                  <a:gd name="connsiteX30" fmla="*/ 2575263 w 3017885"/>
                  <a:gd name="connsiteY30" fmla="*/ 341575 h 3383280"/>
                  <a:gd name="connsiteX31" fmla="*/ 2548873 w 3017885"/>
                  <a:gd name="connsiteY31" fmla="*/ 316539 h 3383280"/>
                  <a:gd name="connsiteX32" fmla="*/ 2525867 w 3017885"/>
                  <a:gd name="connsiteY32" fmla="*/ 307066 h 3383280"/>
                  <a:gd name="connsiteX33" fmla="*/ 2330990 w 3017885"/>
                  <a:gd name="connsiteY33" fmla="*/ 236017 h 3383280"/>
                  <a:gd name="connsiteX34" fmla="*/ 2171299 w 3017885"/>
                  <a:gd name="connsiteY34" fmla="*/ 257670 h 3383280"/>
                  <a:gd name="connsiteX35" fmla="*/ 2012285 w 3017885"/>
                  <a:gd name="connsiteY35" fmla="*/ 332778 h 3383280"/>
                  <a:gd name="connsiteX36" fmla="*/ 1904697 w 3017885"/>
                  <a:gd name="connsiteY36" fmla="*/ 313155 h 3383280"/>
                  <a:gd name="connsiteX37" fmla="*/ 1904697 w 3017885"/>
                  <a:gd name="connsiteY37" fmla="*/ 313155 h 3383280"/>
                  <a:gd name="connsiteX38" fmla="*/ 1782222 w 3017885"/>
                  <a:gd name="connsiteY38" fmla="*/ 250903 h 3383280"/>
                  <a:gd name="connsiteX39" fmla="*/ 1762599 w 3017885"/>
                  <a:gd name="connsiteY39" fmla="*/ 208274 h 3383280"/>
                  <a:gd name="connsiteX40" fmla="*/ 1639448 w 3017885"/>
                  <a:gd name="connsiteY40" fmla="*/ 164291 h 3383280"/>
                  <a:gd name="connsiteX41" fmla="*/ 1705083 w 3017885"/>
                  <a:gd name="connsiteY41" fmla="*/ 234663 h 3383280"/>
                  <a:gd name="connsiteX42" fmla="*/ 1731473 w 3017885"/>
                  <a:gd name="connsiteY42" fmla="*/ 295562 h 3383280"/>
                  <a:gd name="connsiteX43" fmla="*/ 1797108 w 3017885"/>
                  <a:gd name="connsiteY43" fmla="*/ 376761 h 3383280"/>
                  <a:gd name="connsiteX44" fmla="*/ 2019051 w 3017885"/>
                  <a:gd name="connsiteY44" fmla="*/ 523596 h 3383280"/>
                  <a:gd name="connsiteX45" fmla="*/ 1754479 w 3017885"/>
                  <a:gd name="connsiteY45" fmla="*/ 395031 h 3383280"/>
                  <a:gd name="connsiteX46" fmla="*/ 1493966 w 3017885"/>
                  <a:gd name="connsiteY46" fmla="*/ 286089 h 3383280"/>
                  <a:gd name="connsiteX47" fmla="*/ 1044667 w 3017885"/>
                  <a:gd name="connsiteY47" fmla="*/ 152788 h 3383280"/>
                  <a:gd name="connsiteX48" fmla="*/ 872796 w 3017885"/>
                  <a:gd name="connsiteY48" fmla="*/ 116249 h 3383280"/>
                  <a:gd name="connsiteX49" fmla="*/ 872796 w 3017885"/>
                  <a:gd name="connsiteY49" fmla="*/ 116249 h 3383280"/>
                  <a:gd name="connsiteX50" fmla="*/ 872796 w 3017885"/>
                  <a:gd name="connsiteY50" fmla="*/ 116249 h 3383280"/>
                  <a:gd name="connsiteX51" fmla="*/ 861970 w 3017885"/>
                  <a:gd name="connsiteY51" fmla="*/ 102715 h 3383280"/>
                  <a:gd name="connsiteX52" fmla="*/ 677243 w 3017885"/>
                  <a:gd name="connsiteY52" fmla="*/ 38433 h 3383280"/>
                  <a:gd name="connsiteX53" fmla="*/ 619727 w 3017885"/>
                  <a:gd name="connsiteY53" fmla="*/ 9337 h 3383280"/>
                  <a:gd name="connsiteX54" fmla="*/ 571008 w 3017885"/>
                  <a:gd name="connsiteY54" fmla="*/ 24900 h 3383280"/>
                  <a:gd name="connsiteX55" fmla="*/ 571008 w 3017885"/>
                  <a:gd name="connsiteY55" fmla="*/ 24900 h 3383280"/>
                  <a:gd name="connsiteX56" fmla="*/ 559505 w 3017885"/>
                  <a:gd name="connsiteY56" fmla="*/ 35727 h 3383280"/>
                  <a:gd name="connsiteX57" fmla="*/ 559505 w 3017885"/>
                  <a:gd name="connsiteY57" fmla="*/ 35727 h 3383280"/>
                  <a:gd name="connsiteX58" fmla="*/ 493192 w 3017885"/>
                  <a:gd name="connsiteY58" fmla="*/ 104069 h 3383280"/>
                  <a:gd name="connsiteX59" fmla="*/ 493192 w 3017885"/>
                  <a:gd name="connsiteY59" fmla="*/ 104069 h 3383280"/>
                  <a:gd name="connsiteX60" fmla="*/ 485072 w 3017885"/>
                  <a:gd name="connsiteY60" fmla="*/ 139255 h 3383280"/>
                  <a:gd name="connsiteX61" fmla="*/ 547325 w 3017885"/>
                  <a:gd name="connsiteY61" fmla="*/ 169704 h 3383280"/>
                  <a:gd name="connsiteX62" fmla="*/ 612960 w 3017885"/>
                  <a:gd name="connsiteY62" fmla="*/ 192034 h 3383280"/>
                  <a:gd name="connsiteX63" fmla="*/ 610254 w 3017885"/>
                  <a:gd name="connsiteY63" fmla="*/ 220454 h 3383280"/>
                  <a:gd name="connsiteX64" fmla="*/ 586571 w 3017885"/>
                  <a:gd name="connsiteY64" fmla="*/ 244813 h 3383280"/>
                  <a:gd name="connsiteX65" fmla="*/ 612960 w 3017885"/>
                  <a:gd name="connsiteY65" fmla="*/ 254286 h 3383280"/>
                  <a:gd name="connsiteX66" fmla="*/ 732052 w 3017885"/>
                  <a:gd name="connsiteY66" fmla="*/ 236693 h 3383280"/>
                  <a:gd name="connsiteX67" fmla="*/ 1008127 w 3017885"/>
                  <a:gd name="connsiteY67" fmla="*/ 273909 h 3383280"/>
                  <a:gd name="connsiteX68" fmla="*/ 1008127 w 3017885"/>
                  <a:gd name="connsiteY68" fmla="*/ 273909 h 3383280"/>
                  <a:gd name="connsiteX69" fmla="*/ 1313299 w 3017885"/>
                  <a:gd name="connsiteY69" fmla="*/ 379468 h 3383280"/>
                  <a:gd name="connsiteX70" fmla="*/ 1410738 w 3017885"/>
                  <a:gd name="connsiteY70" fmla="*/ 421420 h 3383280"/>
                  <a:gd name="connsiteX71" fmla="*/ 1777485 w 3017885"/>
                  <a:gd name="connsiteY71" fmla="*/ 609531 h 3383280"/>
                  <a:gd name="connsiteX72" fmla="*/ 1704407 w 3017885"/>
                  <a:gd name="connsiteY72" fmla="*/ 711029 h 3383280"/>
                  <a:gd name="connsiteX73" fmla="*/ 1612381 w 3017885"/>
                  <a:gd name="connsiteY73" fmla="*/ 831474 h 3383280"/>
                  <a:gd name="connsiteX74" fmla="*/ 1571105 w 3017885"/>
                  <a:gd name="connsiteY74" fmla="*/ 891020 h 3383280"/>
                  <a:gd name="connsiteX75" fmla="*/ 1439834 w 3017885"/>
                  <a:gd name="connsiteY75" fmla="*/ 1104843 h 3383280"/>
                  <a:gd name="connsiteX76" fmla="*/ 1439834 w 3017885"/>
                  <a:gd name="connsiteY76" fmla="*/ 1104843 h 3383280"/>
                  <a:gd name="connsiteX77" fmla="*/ 1439834 w 3017885"/>
                  <a:gd name="connsiteY77" fmla="*/ 1104843 h 3383280"/>
                  <a:gd name="connsiteX78" fmla="*/ 1388408 w 3017885"/>
                  <a:gd name="connsiteY78" fmla="*/ 1175215 h 3383280"/>
                  <a:gd name="connsiteX79" fmla="*/ 1388408 w 3017885"/>
                  <a:gd name="connsiteY79" fmla="*/ 1175215 h 3383280"/>
                  <a:gd name="connsiteX80" fmla="*/ 1388408 w 3017885"/>
                  <a:gd name="connsiteY80" fmla="*/ 1175215 h 3383280"/>
                  <a:gd name="connsiteX81" fmla="*/ 1390438 w 3017885"/>
                  <a:gd name="connsiteY81" fmla="*/ 1183335 h 3383280"/>
                  <a:gd name="connsiteX82" fmla="*/ 1374875 w 3017885"/>
                  <a:gd name="connsiteY82" fmla="*/ 1200252 h 3383280"/>
                  <a:gd name="connsiteX83" fmla="*/ 1324126 w 3017885"/>
                  <a:gd name="connsiteY83" fmla="*/ 1236791 h 3383280"/>
                  <a:gd name="connsiteX84" fmla="*/ 1203681 w 3017885"/>
                  <a:gd name="connsiteY84" fmla="*/ 1327463 h 3383280"/>
                  <a:gd name="connsiteX85" fmla="*/ 1085266 w 3017885"/>
                  <a:gd name="connsiteY85" fmla="*/ 1497304 h 3383280"/>
                  <a:gd name="connsiteX86" fmla="*/ 1005421 w 3017885"/>
                  <a:gd name="connsiteY86" fmla="*/ 1774056 h 3383280"/>
                  <a:gd name="connsiteX87" fmla="*/ 1005421 w 3017885"/>
                  <a:gd name="connsiteY87" fmla="*/ 1774056 h 3383280"/>
                  <a:gd name="connsiteX88" fmla="*/ 1005421 w 3017885"/>
                  <a:gd name="connsiteY88" fmla="*/ 1774056 h 3383280"/>
                  <a:gd name="connsiteX89" fmla="*/ 952642 w 3017885"/>
                  <a:gd name="connsiteY89" fmla="*/ 1830218 h 3383280"/>
                  <a:gd name="connsiteX90" fmla="*/ 794981 w 3017885"/>
                  <a:gd name="connsiteY90" fmla="*/ 2026448 h 3383280"/>
                  <a:gd name="connsiteX91" fmla="*/ 734759 w 3017885"/>
                  <a:gd name="connsiteY91" fmla="*/ 2065695 h 3383280"/>
                  <a:gd name="connsiteX92" fmla="*/ 650853 w 3017885"/>
                  <a:gd name="connsiteY92" fmla="*/ 2144187 h 3383280"/>
                  <a:gd name="connsiteX93" fmla="*/ 610930 w 3017885"/>
                  <a:gd name="connsiteY93" fmla="*/ 2171930 h 3383280"/>
                  <a:gd name="connsiteX94" fmla="*/ 566271 w 3017885"/>
                  <a:gd name="connsiteY94" fmla="*/ 2206439 h 3383280"/>
                  <a:gd name="connsiteX95" fmla="*/ 430263 w 3017885"/>
                  <a:gd name="connsiteY95" fmla="*/ 2381693 h 3383280"/>
                  <a:gd name="connsiteX96" fmla="*/ 333502 w 3017885"/>
                  <a:gd name="connsiteY96" fmla="*/ 2566420 h 3383280"/>
                  <a:gd name="connsiteX97" fmla="*/ 174487 w 3017885"/>
                  <a:gd name="connsiteY97" fmla="*/ 2816106 h 3383280"/>
                  <a:gd name="connsiteX98" fmla="*/ 128475 w 3017885"/>
                  <a:gd name="connsiteY98" fmla="*/ 2819489 h 3383280"/>
                  <a:gd name="connsiteX99" fmla="*/ 29006 w 3017885"/>
                  <a:gd name="connsiteY99" fmla="*/ 2834376 h 3383280"/>
                  <a:gd name="connsiteX100" fmla="*/ 17503 w 3017885"/>
                  <a:gd name="connsiteY100" fmla="*/ 2836406 h 3383280"/>
                  <a:gd name="connsiteX101" fmla="*/ 1940 w 3017885"/>
                  <a:gd name="connsiteY101" fmla="*/ 2841142 h 3383280"/>
                  <a:gd name="connsiteX102" fmla="*/ 31713 w 3017885"/>
                  <a:gd name="connsiteY102" fmla="*/ 3159171 h 3383280"/>
                  <a:gd name="connsiteX103" fmla="*/ 60809 w 3017885"/>
                  <a:gd name="connsiteY103" fmla="*/ 3276909 h 3383280"/>
                  <a:gd name="connsiteX104" fmla="*/ 60809 w 3017885"/>
                  <a:gd name="connsiteY104" fmla="*/ 3276909 h 3383280"/>
                  <a:gd name="connsiteX105" fmla="*/ 123738 w 3017885"/>
                  <a:gd name="connsiteY105" fmla="*/ 3372317 h 3383280"/>
                  <a:gd name="connsiteX106" fmla="*/ 189374 w 3017885"/>
                  <a:gd name="connsiteY106" fmla="*/ 3368934 h 3383280"/>
                  <a:gd name="connsiteX107" fmla="*/ 189374 w 3017885"/>
                  <a:gd name="connsiteY107" fmla="*/ 3368934 h 3383280"/>
                  <a:gd name="connsiteX108" fmla="*/ 189374 w 3017885"/>
                  <a:gd name="connsiteY108" fmla="*/ 3368934 h 3383280"/>
                  <a:gd name="connsiteX109" fmla="*/ 189374 w 3017885"/>
                  <a:gd name="connsiteY109" fmla="*/ 3368934 h 3383280"/>
                  <a:gd name="connsiteX110" fmla="*/ 189374 w 3017885"/>
                  <a:gd name="connsiteY110" fmla="*/ 3368934 h 3383280"/>
                  <a:gd name="connsiteX111" fmla="*/ 229297 w 3017885"/>
                  <a:gd name="connsiteY111" fmla="*/ 3186237 h 3383280"/>
                  <a:gd name="connsiteX112" fmla="*/ 242830 w 3017885"/>
                  <a:gd name="connsiteY112" fmla="*/ 3132781 h 3383280"/>
                  <a:gd name="connsiteX113" fmla="*/ 374778 w 3017885"/>
                  <a:gd name="connsiteY113" fmla="*/ 2987977 h 3383280"/>
                  <a:gd name="connsiteX114" fmla="*/ 374778 w 3017885"/>
                  <a:gd name="connsiteY114" fmla="*/ 2987977 h 3383280"/>
                  <a:gd name="connsiteX115" fmla="*/ 388311 w 3017885"/>
                  <a:gd name="connsiteY115" fmla="*/ 2990683 h 3383280"/>
                  <a:gd name="connsiteX116" fmla="*/ 367334 w 3017885"/>
                  <a:gd name="connsiteY116" fmla="*/ 2945348 h 3383280"/>
                  <a:gd name="connsiteX117" fmla="*/ 346358 w 3017885"/>
                  <a:gd name="connsiteY117" fmla="*/ 2874975 h 3383280"/>
                  <a:gd name="connsiteX118" fmla="*/ 439060 w 3017885"/>
                  <a:gd name="connsiteY118" fmla="*/ 2734231 h 3383280"/>
                  <a:gd name="connsiteX119" fmla="*/ 439060 w 3017885"/>
                  <a:gd name="connsiteY119" fmla="*/ 2734231 h 3383280"/>
                  <a:gd name="connsiteX120" fmla="*/ 558828 w 3017885"/>
                  <a:gd name="connsiteY120" fmla="*/ 2578600 h 3383280"/>
                  <a:gd name="connsiteX121" fmla="*/ 808514 w 3017885"/>
                  <a:gd name="connsiteY121" fmla="*/ 2329591 h 3383280"/>
                  <a:gd name="connsiteX122" fmla="*/ 953995 w 3017885"/>
                  <a:gd name="connsiteY122" fmla="*/ 2247715 h 3383280"/>
                  <a:gd name="connsiteX123" fmla="*/ 1151579 w 3017885"/>
                  <a:gd name="connsiteY123" fmla="*/ 2091407 h 3383280"/>
                  <a:gd name="connsiteX124" fmla="*/ 1151579 w 3017885"/>
                  <a:gd name="connsiteY124" fmla="*/ 2091407 h 3383280"/>
                  <a:gd name="connsiteX125" fmla="*/ 1151579 w 3017885"/>
                  <a:gd name="connsiteY125" fmla="*/ 2091407 h 3383280"/>
                  <a:gd name="connsiteX126" fmla="*/ 1443894 w 3017885"/>
                  <a:gd name="connsiteY126" fmla="*/ 1784206 h 3383280"/>
                  <a:gd name="connsiteX127" fmla="*/ 1519003 w 3017885"/>
                  <a:gd name="connsiteY127" fmla="*/ 1746990 h 3383280"/>
                  <a:gd name="connsiteX128" fmla="*/ 1916877 w 3017885"/>
                  <a:gd name="connsiteY128" fmla="*/ 1736840 h 3383280"/>
                  <a:gd name="connsiteX129" fmla="*/ 1916877 w 3017885"/>
                  <a:gd name="connsiteY129" fmla="*/ 1736840 h 3383280"/>
                  <a:gd name="connsiteX130" fmla="*/ 1916877 w 3017885"/>
                  <a:gd name="connsiteY130" fmla="*/ 1736840 h 3383280"/>
                  <a:gd name="connsiteX131" fmla="*/ 1916877 w 3017885"/>
                  <a:gd name="connsiteY131" fmla="*/ 1736840 h 3383280"/>
                  <a:gd name="connsiteX132" fmla="*/ 1916877 w 3017885"/>
                  <a:gd name="connsiteY132" fmla="*/ 1736840 h 3383280"/>
                  <a:gd name="connsiteX133" fmla="*/ 1916877 w 3017885"/>
                  <a:gd name="connsiteY133" fmla="*/ 1736840 h 3383280"/>
                  <a:gd name="connsiteX134" fmla="*/ 2014992 w 3017885"/>
                  <a:gd name="connsiteY134" fmla="*/ 1736840 h 3383280"/>
                  <a:gd name="connsiteX135" fmla="*/ 2033938 w 3017885"/>
                  <a:gd name="connsiteY135" fmla="*/ 1772702 h 3383280"/>
                  <a:gd name="connsiteX136" fmla="*/ 1876277 w 3017885"/>
                  <a:gd name="connsiteY136" fmla="*/ 2129300 h 3383280"/>
                  <a:gd name="connsiteX137" fmla="*/ 1803875 w 3017885"/>
                  <a:gd name="connsiteY137" fmla="*/ 2301171 h 3383280"/>
                  <a:gd name="connsiteX138" fmla="*/ 1803875 w 3017885"/>
                  <a:gd name="connsiteY138" fmla="*/ 2301171 h 3383280"/>
                  <a:gd name="connsiteX139" fmla="*/ 1635388 w 3017885"/>
                  <a:gd name="connsiteY139" fmla="*/ 2355980 h 3383280"/>
                  <a:gd name="connsiteX140" fmla="*/ 1635388 w 3017885"/>
                  <a:gd name="connsiteY140" fmla="*/ 2355980 h 3383280"/>
                  <a:gd name="connsiteX141" fmla="*/ 1635388 w 3017885"/>
                  <a:gd name="connsiteY141" fmla="*/ 2355980 h 3383280"/>
                  <a:gd name="connsiteX142" fmla="*/ 1598172 w 3017885"/>
                  <a:gd name="connsiteY142" fmla="*/ 2383046 h 3383280"/>
                  <a:gd name="connsiteX143" fmla="*/ 1651627 w 3017885"/>
                  <a:gd name="connsiteY143" fmla="*/ 2462892 h 3383280"/>
                  <a:gd name="connsiteX144" fmla="*/ 1656364 w 3017885"/>
                  <a:gd name="connsiteY144" fmla="*/ 2458832 h 3383280"/>
                  <a:gd name="connsiteX145" fmla="*/ 1657041 w 3017885"/>
                  <a:gd name="connsiteY145" fmla="*/ 2458832 h 3383280"/>
                  <a:gd name="connsiteX146" fmla="*/ 1651627 w 3017885"/>
                  <a:gd name="connsiteY146" fmla="*/ 2462215 h 3383280"/>
                  <a:gd name="connsiteX147" fmla="*/ 1718616 w 3017885"/>
                  <a:gd name="connsiteY147" fmla="*/ 2561683 h 3383280"/>
                  <a:gd name="connsiteX148" fmla="*/ 1718616 w 3017885"/>
                  <a:gd name="connsiteY148" fmla="*/ 2561683 h 3383280"/>
                  <a:gd name="connsiteX149" fmla="*/ 1795078 w 3017885"/>
                  <a:gd name="connsiteY149" fmla="*/ 2660475 h 3383280"/>
                  <a:gd name="connsiteX150" fmla="*/ 1956799 w 3017885"/>
                  <a:gd name="connsiteY150" fmla="*/ 2828286 h 3383280"/>
                  <a:gd name="connsiteX151" fmla="*/ 1956799 w 3017885"/>
                  <a:gd name="connsiteY151" fmla="*/ 2828286 h 3383280"/>
                  <a:gd name="connsiteX152" fmla="*/ 1956799 w 3017885"/>
                  <a:gd name="connsiteY152" fmla="*/ 2828286 h 3383280"/>
                  <a:gd name="connsiteX153" fmla="*/ 1981835 w 3017885"/>
                  <a:gd name="connsiteY153" fmla="*/ 2828286 h 3383280"/>
                  <a:gd name="connsiteX154" fmla="*/ 1942589 w 3017885"/>
                  <a:gd name="connsiteY154" fmla="*/ 2642882 h 3383280"/>
                  <a:gd name="connsiteX155" fmla="*/ 1930410 w 3017885"/>
                  <a:gd name="connsiteY155" fmla="*/ 2555594 h 3383280"/>
                  <a:gd name="connsiteX156" fmla="*/ 1930410 w 3017885"/>
                  <a:gd name="connsiteY156" fmla="*/ 2555594 h 3383280"/>
                  <a:gd name="connsiteX157" fmla="*/ 2006872 w 3017885"/>
                  <a:gd name="connsiteY157" fmla="*/ 2380340 h 3383280"/>
                  <a:gd name="connsiteX158" fmla="*/ 2006872 w 3017885"/>
                  <a:gd name="connsiteY158" fmla="*/ 2380340 h 3383280"/>
                  <a:gd name="connsiteX159" fmla="*/ 2006872 w 3017885"/>
                  <a:gd name="connsiteY159" fmla="*/ 2380340 h 3383280"/>
                  <a:gd name="connsiteX160" fmla="*/ 2004165 w 3017885"/>
                  <a:gd name="connsiteY160" fmla="*/ 2344477 h 3383280"/>
                  <a:gd name="connsiteX161" fmla="*/ 1985219 w 3017885"/>
                  <a:gd name="connsiteY161" fmla="*/ 2277488 h 3383280"/>
                  <a:gd name="connsiteX162" fmla="*/ 2006872 w 3017885"/>
                  <a:gd name="connsiteY162" fmla="*/ 2218619 h 3383280"/>
                  <a:gd name="connsiteX163" fmla="*/ 2006872 w 3017885"/>
                  <a:gd name="connsiteY163" fmla="*/ 2218619 h 3383280"/>
                  <a:gd name="connsiteX164" fmla="*/ 2006872 w 3017885"/>
                  <a:gd name="connsiteY164" fmla="*/ 2218619 h 3383280"/>
                  <a:gd name="connsiteX165" fmla="*/ 2270091 w 3017885"/>
                  <a:gd name="connsiteY165" fmla="*/ 1875554 h 3383280"/>
                  <a:gd name="connsiteX166" fmla="*/ 2349936 w 3017885"/>
                  <a:gd name="connsiteY166" fmla="*/ 1759169 h 3383280"/>
                  <a:gd name="connsiteX167" fmla="*/ 2274151 w 3017885"/>
                  <a:gd name="connsiteY167" fmla="*/ 1507453 h 3383280"/>
                  <a:gd name="connsiteX168" fmla="*/ 2274151 w 3017885"/>
                  <a:gd name="connsiteY168" fmla="*/ 1507453 h 3383280"/>
                  <a:gd name="connsiteX169" fmla="*/ 2274151 w 3017885"/>
                  <a:gd name="connsiteY169" fmla="*/ 1507453 h 3383280"/>
                  <a:gd name="connsiteX170" fmla="*/ 1945296 w 3017885"/>
                  <a:gd name="connsiteY170" fmla="*/ 1388362 h 3383280"/>
                  <a:gd name="connsiteX171" fmla="*/ 1732149 w 3017885"/>
                  <a:gd name="connsiteY171" fmla="*/ 1349792 h 3383280"/>
                  <a:gd name="connsiteX172" fmla="*/ 1784252 w 3017885"/>
                  <a:gd name="connsiteY172" fmla="*/ 1299720 h 3383280"/>
                  <a:gd name="connsiteX173" fmla="*/ 1879660 w 3017885"/>
                  <a:gd name="connsiteY173" fmla="*/ 1227318 h 3383280"/>
                  <a:gd name="connsiteX174" fmla="*/ 1879660 w 3017885"/>
                  <a:gd name="connsiteY174" fmla="*/ 1227318 h 3383280"/>
                  <a:gd name="connsiteX175" fmla="*/ 1914170 w 3017885"/>
                  <a:gd name="connsiteY175" fmla="*/ 1197545 h 3383280"/>
                  <a:gd name="connsiteX176" fmla="*/ 1914170 w 3017885"/>
                  <a:gd name="connsiteY176" fmla="*/ 1197545 h 3383280"/>
                  <a:gd name="connsiteX177" fmla="*/ 2063711 w 3017885"/>
                  <a:gd name="connsiteY177" fmla="*/ 1167095 h 3383280"/>
                  <a:gd name="connsiteX178" fmla="*/ 2063711 w 3017885"/>
                  <a:gd name="connsiteY178" fmla="*/ 1167095 h 3383280"/>
                  <a:gd name="connsiteX179" fmla="*/ 2063711 w 3017885"/>
                  <a:gd name="connsiteY179" fmla="*/ 1167095 h 3383280"/>
                  <a:gd name="connsiteX180" fmla="*/ 2155736 w 3017885"/>
                  <a:gd name="connsiteY180" fmla="*/ 1083867 h 3383280"/>
                  <a:gd name="connsiteX181" fmla="*/ 2230845 w 3017885"/>
                  <a:gd name="connsiteY181" fmla="*/ 1037854 h 3383280"/>
                  <a:gd name="connsiteX182" fmla="*/ 2364146 w 3017885"/>
                  <a:gd name="connsiteY182" fmla="*/ 1141383 h 3383280"/>
                  <a:gd name="connsiteX183" fmla="*/ 2697738 w 3017885"/>
                  <a:gd name="connsiteY183" fmla="*/ 1371446 h 3383280"/>
                  <a:gd name="connsiteX184" fmla="*/ 2697738 w 3017885"/>
                  <a:gd name="connsiteY184" fmla="*/ 1371446 h 3383280"/>
                  <a:gd name="connsiteX185" fmla="*/ 2697738 w 3017885"/>
                  <a:gd name="connsiteY185" fmla="*/ 1371446 h 3383280"/>
                  <a:gd name="connsiteX186" fmla="*/ 2827655 w 3017885"/>
                  <a:gd name="connsiteY186" fmla="*/ 1326786 h 3383280"/>
                  <a:gd name="connsiteX187" fmla="*/ 2931184 w 3017885"/>
                  <a:gd name="connsiteY187" fmla="*/ 997255 h 3383280"/>
                  <a:gd name="connsiteX188" fmla="*/ 2931184 w 3017885"/>
                  <a:gd name="connsiteY188" fmla="*/ 997255 h 3383280"/>
                  <a:gd name="connsiteX189" fmla="*/ 2931184 w 3017885"/>
                  <a:gd name="connsiteY189" fmla="*/ 997255 h 3383280"/>
                  <a:gd name="connsiteX190" fmla="*/ 2969753 w 3017885"/>
                  <a:gd name="connsiteY190" fmla="*/ 824031 h 3383280"/>
                  <a:gd name="connsiteX191" fmla="*/ 3015766 w 3017885"/>
                  <a:gd name="connsiteY191" fmla="*/ 692083 h 3383280"/>
                  <a:gd name="connsiteX192" fmla="*/ 3023209 w 3017885"/>
                  <a:gd name="connsiteY192" fmla="*/ 632537 h 3383280"/>
                  <a:gd name="connsiteX193" fmla="*/ 3002233 w 3017885"/>
                  <a:gd name="connsiteY193" fmla="*/ 604118 h 3383280"/>
                  <a:gd name="connsiteX194" fmla="*/ 1985219 w 3017885"/>
                  <a:gd name="connsiteY194" fmla="*/ 1663084 h 3383280"/>
                  <a:gd name="connsiteX195" fmla="*/ 1985219 w 3017885"/>
                  <a:gd name="connsiteY195" fmla="*/ 1663084 h 3383280"/>
                  <a:gd name="connsiteX196" fmla="*/ 1985219 w 3017885"/>
                  <a:gd name="connsiteY196" fmla="*/ 1663084 h 3383280"/>
                  <a:gd name="connsiteX197" fmla="*/ 1985219 w 3017885"/>
                  <a:gd name="connsiteY197" fmla="*/ 1663084 h 3383280"/>
                  <a:gd name="connsiteX198" fmla="*/ 1985219 w 3017885"/>
                  <a:gd name="connsiteY198" fmla="*/ 1663084 h 3383280"/>
                  <a:gd name="connsiteX199" fmla="*/ 2294451 w 3017885"/>
                  <a:gd name="connsiteY199" fmla="*/ 413977 h 3383280"/>
                  <a:gd name="connsiteX200" fmla="*/ 2366853 w 3017885"/>
                  <a:gd name="connsiteY200" fmla="*/ 330749 h 3383280"/>
                  <a:gd name="connsiteX201" fmla="*/ 2432488 w 3017885"/>
                  <a:gd name="connsiteY201" fmla="*/ 325335 h 3383280"/>
                  <a:gd name="connsiteX202" fmla="*/ 2387152 w 3017885"/>
                  <a:gd name="connsiteY202" fmla="*/ 349695 h 3383280"/>
                  <a:gd name="connsiteX203" fmla="*/ 2294451 w 3017885"/>
                  <a:gd name="connsiteY203" fmla="*/ 413977 h 33832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</a:cxnLst>
                <a:rect l="l" t="t" r="r" b="b"/>
                <a:pathLst>
                  <a:path w="3017885" h="3383280">
                    <a:moveTo>
                      <a:pt x="3002233" y="604118"/>
                    </a:moveTo>
                    <a:cubicBezTo>
                      <a:pt x="2989376" y="604794"/>
                      <a:pt x="2970430" y="594644"/>
                      <a:pt x="2957573" y="595321"/>
                    </a:cubicBezTo>
                    <a:cubicBezTo>
                      <a:pt x="2957573" y="595321"/>
                      <a:pt x="2930507" y="593291"/>
                      <a:pt x="2930507" y="593291"/>
                    </a:cubicBezTo>
                    <a:cubicBezTo>
                      <a:pt x="2880435" y="577728"/>
                      <a:pt x="2856752" y="665017"/>
                      <a:pt x="2852692" y="682610"/>
                    </a:cubicBezTo>
                    <a:cubicBezTo>
                      <a:pt x="2852692" y="682610"/>
                      <a:pt x="2852692" y="726592"/>
                      <a:pt x="2849308" y="734036"/>
                    </a:cubicBezTo>
                    <a:cubicBezTo>
                      <a:pt x="2826979" y="719149"/>
                      <a:pt x="2844572" y="681256"/>
                      <a:pt x="2806002" y="671107"/>
                    </a:cubicBezTo>
                    <a:cubicBezTo>
                      <a:pt x="2800589" y="731329"/>
                      <a:pt x="2806002" y="776665"/>
                      <a:pt x="2851338" y="815234"/>
                    </a:cubicBezTo>
                    <a:cubicBezTo>
                      <a:pt x="2872991" y="836211"/>
                      <a:pt x="2831715" y="925529"/>
                      <a:pt x="2824272" y="947182"/>
                    </a:cubicBezTo>
                    <a:cubicBezTo>
                      <a:pt x="2793823" y="1037177"/>
                      <a:pt x="2762697" y="1102813"/>
                      <a:pt x="2705857" y="1185365"/>
                    </a:cubicBezTo>
                    <a:cubicBezTo>
                      <a:pt x="2705857" y="1185365"/>
                      <a:pt x="2705857" y="1185365"/>
                      <a:pt x="2705857" y="1185365"/>
                    </a:cubicBezTo>
                    <a:cubicBezTo>
                      <a:pt x="2705857" y="1185365"/>
                      <a:pt x="2705857" y="1185365"/>
                      <a:pt x="2705857" y="1185365"/>
                    </a:cubicBezTo>
                    <a:cubicBezTo>
                      <a:pt x="2688264" y="1186718"/>
                      <a:pt x="2679468" y="1173185"/>
                      <a:pt x="2668641" y="1163035"/>
                    </a:cubicBezTo>
                    <a:cubicBezTo>
                      <a:pt x="2569173" y="1071687"/>
                      <a:pt x="2469704" y="990488"/>
                      <a:pt x="2389182" y="878840"/>
                    </a:cubicBezTo>
                    <a:lnTo>
                      <a:pt x="2363470" y="845007"/>
                    </a:lnTo>
                    <a:cubicBezTo>
                      <a:pt x="2307307" y="743509"/>
                      <a:pt x="2199042" y="713059"/>
                      <a:pt x="2327607" y="706293"/>
                    </a:cubicBezTo>
                    <a:cubicBezTo>
                      <a:pt x="2328960" y="706293"/>
                      <a:pt x="2358733" y="756365"/>
                      <a:pt x="2380386" y="775988"/>
                    </a:cubicBezTo>
                    <a:cubicBezTo>
                      <a:pt x="2387829" y="782078"/>
                      <a:pt x="2412189" y="785461"/>
                      <a:pt x="2415572" y="784785"/>
                    </a:cubicBezTo>
                    <a:cubicBezTo>
                      <a:pt x="2431135" y="782755"/>
                      <a:pt x="2464291" y="736065"/>
                      <a:pt x="2477824" y="738772"/>
                    </a:cubicBezTo>
                    <a:cubicBezTo>
                      <a:pt x="2488651" y="740125"/>
                      <a:pt x="2477148" y="729976"/>
                      <a:pt x="2477824" y="725916"/>
                    </a:cubicBezTo>
                    <a:cubicBezTo>
                      <a:pt x="2479854" y="721856"/>
                      <a:pt x="2484591" y="725239"/>
                      <a:pt x="2488651" y="726592"/>
                    </a:cubicBezTo>
                    <a:cubicBezTo>
                      <a:pt x="2494741" y="729299"/>
                      <a:pt x="2496094" y="726592"/>
                      <a:pt x="2495417" y="723886"/>
                    </a:cubicBezTo>
                    <a:cubicBezTo>
                      <a:pt x="2498801" y="715089"/>
                      <a:pt x="2506920" y="708999"/>
                      <a:pt x="2518424" y="708999"/>
                    </a:cubicBezTo>
                    <a:cubicBezTo>
                      <a:pt x="2525867" y="708999"/>
                      <a:pt x="2531280" y="704939"/>
                      <a:pt x="2533987" y="697496"/>
                    </a:cubicBezTo>
                    <a:cubicBezTo>
                      <a:pt x="2536017" y="683286"/>
                      <a:pt x="2533987" y="668400"/>
                      <a:pt x="2542783" y="655543"/>
                    </a:cubicBezTo>
                    <a:cubicBezTo>
                      <a:pt x="2547520" y="647424"/>
                      <a:pt x="2556993" y="640657"/>
                      <a:pt x="2561730" y="639304"/>
                    </a:cubicBezTo>
                    <a:cubicBezTo>
                      <a:pt x="2594886" y="628477"/>
                      <a:pt x="2612479" y="597351"/>
                      <a:pt x="2617892" y="590584"/>
                    </a:cubicBezTo>
                    <a:cubicBezTo>
                      <a:pt x="2623982" y="583141"/>
                      <a:pt x="2640898" y="556075"/>
                      <a:pt x="2642252" y="552015"/>
                    </a:cubicBezTo>
                    <a:cubicBezTo>
                      <a:pt x="2661875" y="522242"/>
                      <a:pt x="2642928" y="445780"/>
                      <a:pt x="2642928" y="445780"/>
                    </a:cubicBezTo>
                    <a:cubicBezTo>
                      <a:pt x="2642928" y="445780"/>
                      <a:pt x="2642928" y="445780"/>
                      <a:pt x="2642928" y="445780"/>
                    </a:cubicBezTo>
                    <a:cubicBezTo>
                      <a:pt x="2622629" y="409241"/>
                      <a:pt x="2621952" y="360521"/>
                      <a:pt x="2575263" y="341575"/>
                    </a:cubicBezTo>
                    <a:lnTo>
                      <a:pt x="2575263" y="341575"/>
                    </a:lnTo>
                    <a:cubicBezTo>
                      <a:pt x="2552933" y="323982"/>
                      <a:pt x="2571203" y="334132"/>
                      <a:pt x="2548873" y="316539"/>
                    </a:cubicBezTo>
                    <a:cubicBezTo>
                      <a:pt x="2540753" y="309096"/>
                      <a:pt x="2525867" y="307066"/>
                      <a:pt x="2525867" y="307066"/>
                    </a:cubicBezTo>
                    <a:cubicBezTo>
                      <a:pt x="2510980" y="210980"/>
                      <a:pt x="2424369" y="157525"/>
                      <a:pt x="2330990" y="236017"/>
                    </a:cubicBezTo>
                    <a:cubicBezTo>
                      <a:pt x="2287007" y="272556"/>
                      <a:pt x="2220695" y="232633"/>
                      <a:pt x="2171299" y="257670"/>
                    </a:cubicBezTo>
                    <a:cubicBezTo>
                      <a:pt x="2109724" y="270526"/>
                      <a:pt x="2076567" y="330749"/>
                      <a:pt x="2012285" y="332778"/>
                    </a:cubicBezTo>
                    <a:cubicBezTo>
                      <a:pt x="1976422" y="333455"/>
                      <a:pt x="1904697" y="313155"/>
                      <a:pt x="1904697" y="313155"/>
                    </a:cubicBezTo>
                    <a:cubicBezTo>
                      <a:pt x="1904697" y="313155"/>
                      <a:pt x="1904697" y="313155"/>
                      <a:pt x="1904697" y="313155"/>
                    </a:cubicBezTo>
                    <a:cubicBezTo>
                      <a:pt x="1871541" y="300299"/>
                      <a:pt x="1797108" y="283383"/>
                      <a:pt x="1782222" y="250903"/>
                    </a:cubicBezTo>
                    <a:cubicBezTo>
                      <a:pt x="1782222" y="250903"/>
                      <a:pt x="1762599" y="208274"/>
                      <a:pt x="1762599" y="208274"/>
                    </a:cubicBezTo>
                    <a:cubicBezTo>
                      <a:pt x="1727413" y="154141"/>
                      <a:pt x="1663130" y="169028"/>
                      <a:pt x="1639448" y="164291"/>
                    </a:cubicBezTo>
                    <a:cubicBezTo>
                      <a:pt x="1684783" y="189327"/>
                      <a:pt x="1686813" y="208274"/>
                      <a:pt x="1705083" y="234663"/>
                    </a:cubicBezTo>
                    <a:cubicBezTo>
                      <a:pt x="1713880" y="254963"/>
                      <a:pt x="1724706" y="271879"/>
                      <a:pt x="1731473" y="295562"/>
                    </a:cubicBezTo>
                    <a:cubicBezTo>
                      <a:pt x="1743653" y="314509"/>
                      <a:pt x="1776809" y="354431"/>
                      <a:pt x="1797108" y="376761"/>
                    </a:cubicBezTo>
                    <a:cubicBezTo>
                      <a:pt x="1865451" y="426157"/>
                      <a:pt x="2044088" y="491793"/>
                      <a:pt x="2019051" y="523596"/>
                    </a:cubicBezTo>
                    <a:cubicBezTo>
                      <a:pt x="1976422" y="488409"/>
                      <a:pt x="1754479" y="395031"/>
                      <a:pt x="1754479" y="395031"/>
                    </a:cubicBezTo>
                    <a:cubicBezTo>
                      <a:pt x="1667867" y="358491"/>
                      <a:pt x="1580578" y="322629"/>
                      <a:pt x="1493966" y="286089"/>
                    </a:cubicBezTo>
                    <a:cubicBezTo>
                      <a:pt x="1345779" y="237370"/>
                      <a:pt x="1197591" y="187974"/>
                      <a:pt x="1044667" y="152788"/>
                    </a:cubicBezTo>
                    <a:cubicBezTo>
                      <a:pt x="991888" y="135872"/>
                      <a:pt x="875503" y="119632"/>
                      <a:pt x="872796" y="116249"/>
                    </a:cubicBezTo>
                    <a:cubicBezTo>
                      <a:pt x="872796" y="116249"/>
                      <a:pt x="872796" y="116249"/>
                      <a:pt x="872796" y="116249"/>
                    </a:cubicBezTo>
                    <a:cubicBezTo>
                      <a:pt x="872796" y="116249"/>
                      <a:pt x="872796" y="116249"/>
                      <a:pt x="872796" y="116249"/>
                    </a:cubicBezTo>
                    <a:cubicBezTo>
                      <a:pt x="869413" y="111512"/>
                      <a:pt x="865353" y="107452"/>
                      <a:pt x="861970" y="102715"/>
                    </a:cubicBezTo>
                    <a:cubicBezTo>
                      <a:pt x="793628" y="100685"/>
                      <a:pt x="733405" y="75649"/>
                      <a:pt x="677243" y="38433"/>
                    </a:cubicBezTo>
                    <a:cubicBezTo>
                      <a:pt x="658296" y="28960"/>
                      <a:pt x="639350" y="19487"/>
                      <a:pt x="619727" y="9337"/>
                    </a:cubicBezTo>
                    <a:cubicBezTo>
                      <a:pt x="598751" y="-1490"/>
                      <a:pt x="578451" y="-9609"/>
                      <a:pt x="571008" y="24900"/>
                    </a:cubicBezTo>
                    <a:cubicBezTo>
                      <a:pt x="571008" y="24900"/>
                      <a:pt x="571008" y="24900"/>
                      <a:pt x="571008" y="24900"/>
                    </a:cubicBezTo>
                    <a:cubicBezTo>
                      <a:pt x="566948" y="28283"/>
                      <a:pt x="562888" y="31667"/>
                      <a:pt x="559505" y="35727"/>
                    </a:cubicBezTo>
                    <a:cubicBezTo>
                      <a:pt x="559505" y="35727"/>
                      <a:pt x="559505" y="35727"/>
                      <a:pt x="559505" y="35727"/>
                    </a:cubicBezTo>
                    <a:cubicBezTo>
                      <a:pt x="503342" y="24900"/>
                      <a:pt x="499959" y="66176"/>
                      <a:pt x="493192" y="104069"/>
                    </a:cubicBezTo>
                    <a:lnTo>
                      <a:pt x="493192" y="104069"/>
                    </a:lnTo>
                    <a:cubicBezTo>
                      <a:pt x="459360" y="108129"/>
                      <a:pt x="464096" y="124368"/>
                      <a:pt x="485072" y="139255"/>
                    </a:cubicBezTo>
                    <a:cubicBezTo>
                      <a:pt x="504019" y="152111"/>
                      <a:pt x="526348" y="159555"/>
                      <a:pt x="547325" y="169704"/>
                    </a:cubicBezTo>
                    <a:cubicBezTo>
                      <a:pt x="568978" y="177148"/>
                      <a:pt x="591308" y="183914"/>
                      <a:pt x="612960" y="192034"/>
                    </a:cubicBezTo>
                    <a:cubicBezTo>
                      <a:pt x="644087" y="204214"/>
                      <a:pt x="614990" y="210980"/>
                      <a:pt x="610254" y="220454"/>
                    </a:cubicBezTo>
                    <a:cubicBezTo>
                      <a:pt x="597397" y="223837"/>
                      <a:pt x="583864" y="229250"/>
                      <a:pt x="586571" y="244813"/>
                    </a:cubicBezTo>
                    <a:cubicBezTo>
                      <a:pt x="589278" y="259023"/>
                      <a:pt x="603487" y="254963"/>
                      <a:pt x="612960" y="254286"/>
                    </a:cubicBezTo>
                    <a:cubicBezTo>
                      <a:pt x="652883" y="249550"/>
                      <a:pt x="694159" y="255640"/>
                      <a:pt x="732052" y="236693"/>
                    </a:cubicBezTo>
                    <a:cubicBezTo>
                      <a:pt x="847083" y="204214"/>
                      <a:pt x="916779" y="256993"/>
                      <a:pt x="1008127" y="273909"/>
                    </a:cubicBezTo>
                    <a:lnTo>
                      <a:pt x="1008127" y="273909"/>
                    </a:lnTo>
                    <a:cubicBezTo>
                      <a:pt x="1108273" y="313832"/>
                      <a:pt x="1209771" y="349695"/>
                      <a:pt x="1313299" y="379468"/>
                    </a:cubicBezTo>
                    <a:cubicBezTo>
                      <a:pt x="1315329" y="384204"/>
                      <a:pt x="1383672" y="404504"/>
                      <a:pt x="1410738" y="421420"/>
                    </a:cubicBezTo>
                    <a:cubicBezTo>
                      <a:pt x="1498026" y="478260"/>
                      <a:pt x="1782222" y="578405"/>
                      <a:pt x="1777485" y="609531"/>
                    </a:cubicBezTo>
                    <a:cubicBezTo>
                      <a:pt x="1746359" y="681933"/>
                      <a:pt x="1708466" y="706293"/>
                      <a:pt x="1704407" y="711029"/>
                    </a:cubicBezTo>
                    <a:cubicBezTo>
                      <a:pt x="1673280" y="750952"/>
                      <a:pt x="1623208" y="775988"/>
                      <a:pt x="1612381" y="831474"/>
                    </a:cubicBezTo>
                    <a:cubicBezTo>
                      <a:pt x="1612381" y="831474"/>
                      <a:pt x="1581932" y="869367"/>
                      <a:pt x="1571105" y="891020"/>
                    </a:cubicBezTo>
                    <a:cubicBezTo>
                      <a:pt x="1531183" y="964775"/>
                      <a:pt x="1489230" y="1037177"/>
                      <a:pt x="1439834" y="1104843"/>
                    </a:cubicBezTo>
                    <a:cubicBezTo>
                      <a:pt x="1439834" y="1104843"/>
                      <a:pt x="1439834" y="1104843"/>
                      <a:pt x="1439834" y="1104843"/>
                    </a:cubicBezTo>
                    <a:cubicBezTo>
                      <a:pt x="1439834" y="1104843"/>
                      <a:pt x="1439834" y="1104843"/>
                      <a:pt x="1439834" y="1104843"/>
                    </a:cubicBezTo>
                    <a:cubicBezTo>
                      <a:pt x="1418858" y="1125819"/>
                      <a:pt x="1376228" y="1130556"/>
                      <a:pt x="1388408" y="1175215"/>
                    </a:cubicBezTo>
                    <a:cubicBezTo>
                      <a:pt x="1388408" y="1175215"/>
                      <a:pt x="1388408" y="1175215"/>
                      <a:pt x="1388408" y="1175215"/>
                    </a:cubicBezTo>
                    <a:cubicBezTo>
                      <a:pt x="1388408" y="1175215"/>
                      <a:pt x="1388408" y="1175215"/>
                      <a:pt x="1388408" y="1175215"/>
                    </a:cubicBezTo>
                    <a:cubicBezTo>
                      <a:pt x="1389762" y="1177922"/>
                      <a:pt x="1390438" y="1180628"/>
                      <a:pt x="1390438" y="1183335"/>
                    </a:cubicBezTo>
                    <a:cubicBezTo>
                      <a:pt x="1385025" y="1189425"/>
                      <a:pt x="1376228" y="1197545"/>
                      <a:pt x="1374875" y="1200252"/>
                    </a:cubicBezTo>
                    <a:cubicBezTo>
                      <a:pt x="1364049" y="1222581"/>
                      <a:pt x="1349162" y="1207018"/>
                      <a:pt x="1324126" y="1236791"/>
                    </a:cubicBezTo>
                    <a:cubicBezTo>
                      <a:pt x="1293000" y="1278744"/>
                      <a:pt x="1251047" y="1307163"/>
                      <a:pt x="1203681" y="1327463"/>
                    </a:cubicBezTo>
                    <a:cubicBezTo>
                      <a:pt x="1130602" y="1360619"/>
                      <a:pt x="1102859" y="1425578"/>
                      <a:pt x="1085266" y="1497304"/>
                    </a:cubicBezTo>
                    <a:cubicBezTo>
                      <a:pt x="1067673" y="1560909"/>
                      <a:pt x="1065643" y="1701654"/>
                      <a:pt x="1005421" y="1774056"/>
                    </a:cubicBezTo>
                    <a:cubicBezTo>
                      <a:pt x="1005421" y="1774056"/>
                      <a:pt x="1005421" y="1774056"/>
                      <a:pt x="1005421" y="1774056"/>
                    </a:cubicBezTo>
                    <a:cubicBezTo>
                      <a:pt x="1005421" y="1774056"/>
                      <a:pt x="1005421" y="1774056"/>
                      <a:pt x="1005421" y="1774056"/>
                    </a:cubicBezTo>
                    <a:cubicBezTo>
                      <a:pt x="987828" y="1793002"/>
                      <a:pt x="970911" y="1811949"/>
                      <a:pt x="952642" y="1830218"/>
                    </a:cubicBezTo>
                    <a:cubicBezTo>
                      <a:pt x="893096" y="1889764"/>
                      <a:pt x="859263" y="1970286"/>
                      <a:pt x="794981" y="2026448"/>
                    </a:cubicBezTo>
                    <a:cubicBezTo>
                      <a:pt x="776035" y="2040658"/>
                      <a:pt x="759118" y="2056898"/>
                      <a:pt x="734759" y="2065695"/>
                    </a:cubicBezTo>
                    <a:cubicBezTo>
                      <a:pt x="696866" y="2079228"/>
                      <a:pt x="667770" y="2105617"/>
                      <a:pt x="650853" y="2144187"/>
                    </a:cubicBezTo>
                    <a:cubicBezTo>
                      <a:pt x="637320" y="2153660"/>
                      <a:pt x="624464" y="2163133"/>
                      <a:pt x="610930" y="2171930"/>
                    </a:cubicBezTo>
                    <a:cubicBezTo>
                      <a:pt x="589954" y="2187493"/>
                      <a:pt x="583188" y="2190876"/>
                      <a:pt x="566271" y="2206439"/>
                    </a:cubicBezTo>
                    <a:cubicBezTo>
                      <a:pt x="516199" y="2252452"/>
                      <a:pt x="462066" y="2314704"/>
                      <a:pt x="430263" y="2381693"/>
                    </a:cubicBezTo>
                    <a:cubicBezTo>
                      <a:pt x="395754" y="2443945"/>
                      <a:pt x="368011" y="2504168"/>
                      <a:pt x="333502" y="2566420"/>
                    </a:cubicBezTo>
                    <a:cubicBezTo>
                      <a:pt x="303052" y="2635439"/>
                      <a:pt x="213733" y="2811370"/>
                      <a:pt x="174487" y="2816106"/>
                    </a:cubicBezTo>
                    <a:cubicBezTo>
                      <a:pt x="174487" y="2816106"/>
                      <a:pt x="160278" y="2815429"/>
                      <a:pt x="128475" y="2819489"/>
                    </a:cubicBezTo>
                    <a:cubicBezTo>
                      <a:pt x="94642" y="2824226"/>
                      <a:pt x="58103" y="2807986"/>
                      <a:pt x="29006" y="2834376"/>
                    </a:cubicBezTo>
                    <a:cubicBezTo>
                      <a:pt x="29006" y="2834376"/>
                      <a:pt x="17503" y="2836406"/>
                      <a:pt x="17503" y="2836406"/>
                    </a:cubicBezTo>
                    <a:cubicBezTo>
                      <a:pt x="9383" y="2837759"/>
                      <a:pt x="3970" y="2835052"/>
                      <a:pt x="1940" y="2841142"/>
                    </a:cubicBezTo>
                    <a:cubicBezTo>
                      <a:pt x="-8886" y="2959557"/>
                      <a:pt x="29006" y="3048199"/>
                      <a:pt x="31713" y="3159171"/>
                    </a:cubicBezTo>
                    <a:cubicBezTo>
                      <a:pt x="33066" y="3167967"/>
                      <a:pt x="43216" y="3249166"/>
                      <a:pt x="60809" y="3276909"/>
                    </a:cubicBezTo>
                    <a:cubicBezTo>
                      <a:pt x="60809" y="3276909"/>
                      <a:pt x="60809" y="3276909"/>
                      <a:pt x="60809" y="3276909"/>
                    </a:cubicBezTo>
                    <a:cubicBezTo>
                      <a:pt x="81786" y="3320215"/>
                      <a:pt x="112235" y="3356078"/>
                      <a:pt x="123738" y="3372317"/>
                    </a:cubicBezTo>
                    <a:cubicBezTo>
                      <a:pt x="136595" y="3387204"/>
                      <a:pt x="168397" y="3389910"/>
                      <a:pt x="189374" y="3368934"/>
                    </a:cubicBezTo>
                    <a:cubicBezTo>
                      <a:pt x="189374" y="3368934"/>
                      <a:pt x="189374" y="3368934"/>
                      <a:pt x="189374" y="3368934"/>
                    </a:cubicBezTo>
                    <a:cubicBezTo>
                      <a:pt x="189374" y="3368934"/>
                      <a:pt x="189374" y="3368934"/>
                      <a:pt x="189374" y="3368934"/>
                    </a:cubicBezTo>
                    <a:cubicBezTo>
                      <a:pt x="189374" y="3368934"/>
                      <a:pt x="189374" y="3368934"/>
                      <a:pt x="189374" y="3368934"/>
                    </a:cubicBezTo>
                    <a:cubicBezTo>
                      <a:pt x="189374" y="3368934"/>
                      <a:pt x="189374" y="3368934"/>
                      <a:pt x="189374" y="3368934"/>
                    </a:cubicBezTo>
                    <a:cubicBezTo>
                      <a:pt x="219823" y="3312095"/>
                      <a:pt x="196817" y="3243076"/>
                      <a:pt x="229297" y="3186237"/>
                    </a:cubicBezTo>
                    <a:cubicBezTo>
                      <a:pt x="250950" y="3172704"/>
                      <a:pt x="250950" y="3153757"/>
                      <a:pt x="242830" y="3132781"/>
                    </a:cubicBezTo>
                    <a:cubicBezTo>
                      <a:pt x="263129" y="3018426"/>
                      <a:pt x="273279" y="3007600"/>
                      <a:pt x="374778" y="2987977"/>
                    </a:cubicBezTo>
                    <a:cubicBezTo>
                      <a:pt x="374778" y="2987977"/>
                      <a:pt x="374778" y="2987977"/>
                      <a:pt x="374778" y="2987977"/>
                    </a:cubicBezTo>
                    <a:cubicBezTo>
                      <a:pt x="379514" y="2988653"/>
                      <a:pt x="383574" y="2990007"/>
                      <a:pt x="388311" y="2990683"/>
                    </a:cubicBezTo>
                    <a:cubicBezTo>
                      <a:pt x="396431" y="2991360"/>
                      <a:pt x="384927" y="2947377"/>
                      <a:pt x="367334" y="2945348"/>
                    </a:cubicBezTo>
                    <a:cubicBezTo>
                      <a:pt x="296285" y="2938581"/>
                      <a:pt x="331472" y="2906778"/>
                      <a:pt x="346358" y="2874975"/>
                    </a:cubicBezTo>
                    <a:cubicBezTo>
                      <a:pt x="369364" y="2822873"/>
                      <a:pt x="409287" y="2781597"/>
                      <a:pt x="439060" y="2734231"/>
                    </a:cubicBezTo>
                    <a:lnTo>
                      <a:pt x="439060" y="2734231"/>
                    </a:lnTo>
                    <a:cubicBezTo>
                      <a:pt x="478983" y="2682805"/>
                      <a:pt x="518905" y="2630702"/>
                      <a:pt x="558828" y="2578600"/>
                    </a:cubicBezTo>
                    <a:cubicBezTo>
                      <a:pt x="558828" y="2578600"/>
                      <a:pt x="707016" y="2394549"/>
                      <a:pt x="808514" y="2329591"/>
                    </a:cubicBezTo>
                    <a:cubicBezTo>
                      <a:pt x="862647" y="2313351"/>
                      <a:pt x="917456" y="2276135"/>
                      <a:pt x="953995" y="2247715"/>
                    </a:cubicBezTo>
                    <a:cubicBezTo>
                      <a:pt x="1031810" y="2211176"/>
                      <a:pt x="1098123" y="2159073"/>
                      <a:pt x="1151579" y="2091407"/>
                    </a:cubicBezTo>
                    <a:cubicBezTo>
                      <a:pt x="1151579" y="2091407"/>
                      <a:pt x="1151579" y="2091407"/>
                      <a:pt x="1151579" y="2091407"/>
                    </a:cubicBezTo>
                    <a:cubicBezTo>
                      <a:pt x="1151579" y="2091407"/>
                      <a:pt x="1151579" y="2091407"/>
                      <a:pt x="1151579" y="2091407"/>
                    </a:cubicBezTo>
                    <a:cubicBezTo>
                      <a:pt x="1258490" y="1998029"/>
                      <a:pt x="1364725" y="1903974"/>
                      <a:pt x="1443894" y="1784206"/>
                    </a:cubicBezTo>
                    <a:cubicBezTo>
                      <a:pt x="1462840" y="1755786"/>
                      <a:pt x="1483817" y="1746313"/>
                      <a:pt x="1519003" y="1746990"/>
                    </a:cubicBezTo>
                    <a:cubicBezTo>
                      <a:pt x="1651627" y="1751050"/>
                      <a:pt x="1784929" y="1759169"/>
                      <a:pt x="1916877" y="1736840"/>
                    </a:cubicBezTo>
                    <a:cubicBezTo>
                      <a:pt x="1916877" y="1736840"/>
                      <a:pt x="1916877" y="1736840"/>
                      <a:pt x="1916877" y="1736840"/>
                    </a:cubicBezTo>
                    <a:lnTo>
                      <a:pt x="1916877" y="1736840"/>
                    </a:lnTo>
                    <a:cubicBezTo>
                      <a:pt x="1916877" y="1736840"/>
                      <a:pt x="1916877" y="1736840"/>
                      <a:pt x="1916877" y="1736840"/>
                    </a:cubicBezTo>
                    <a:cubicBezTo>
                      <a:pt x="1916877" y="1736840"/>
                      <a:pt x="1916877" y="1736840"/>
                      <a:pt x="1916877" y="1736840"/>
                    </a:cubicBezTo>
                    <a:lnTo>
                      <a:pt x="1916877" y="1736840"/>
                    </a:lnTo>
                    <a:cubicBezTo>
                      <a:pt x="1949356" y="1736840"/>
                      <a:pt x="1981835" y="1736840"/>
                      <a:pt x="2014992" y="1736840"/>
                    </a:cubicBezTo>
                    <a:cubicBezTo>
                      <a:pt x="2044764" y="1736840"/>
                      <a:pt x="2049501" y="1749696"/>
                      <a:pt x="2033938" y="1772702"/>
                    </a:cubicBezTo>
                    <a:cubicBezTo>
                      <a:pt x="1959506" y="1882321"/>
                      <a:pt x="1939206" y="2014945"/>
                      <a:pt x="1876277" y="2129300"/>
                    </a:cubicBezTo>
                    <a:cubicBezTo>
                      <a:pt x="1847858" y="2186139"/>
                      <a:pt x="1807258" y="2235535"/>
                      <a:pt x="1803875" y="2301171"/>
                    </a:cubicBezTo>
                    <a:cubicBezTo>
                      <a:pt x="1803875" y="2301171"/>
                      <a:pt x="1803875" y="2301171"/>
                      <a:pt x="1803875" y="2301171"/>
                    </a:cubicBezTo>
                    <a:cubicBezTo>
                      <a:pt x="1745682" y="2314027"/>
                      <a:pt x="1697640" y="2355303"/>
                      <a:pt x="1635388" y="2355980"/>
                    </a:cubicBezTo>
                    <a:cubicBezTo>
                      <a:pt x="1635388" y="2355980"/>
                      <a:pt x="1635388" y="2355980"/>
                      <a:pt x="1635388" y="2355980"/>
                    </a:cubicBezTo>
                    <a:cubicBezTo>
                      <a:pt x="1635388" y="2355980"/>
                      <a:pt x="1635388" y="2355980"/>
                      <a:pt x="1635388" y="2355980"/>
                    </a:cubicBezTo>
                    <a:cubicBezTo>
                      <a:pt x="1632004" y="2355303"/>
                      <a:pt x="1595465" y="2362747"/>
                      <a:pt x="1598172" y="2383046"/>
                    </a:cubicBezTo>
                    <a:cubicBezTo>
                      <a:pt x="1599525" y="2395903"/>
                      <a:pt x="1634711" y="2448682"/>
                      <a:pt x="1651627" y="2462892"/>
                    </a:cubicBezTo>
                    <a:cubicBezTo>
                      <a:pt x="1651627" y="2462892"/>
                      <a:pt x="1656364" y="2458832"/>
                      <a:pt x="1656364" y="2458832"/>
                    </a:cubicBezTo>
                    <a:cubicBezTo>
                      <a:pt x="1656364" y="2458832"/>
                      <a:pt x="1657041" y="2458832"/>
                      <a:pt x="1657041" y="2458832"/>
                    </a:cubicBezTo>
                    <a:cubicBezTo>
                      <a:pt x="1655011" y="2460185"/>
                      <a:pt x="1653657" y="2461538"/>
                      <a:pt x="1651627" y="2462215"/>
                    </a:cubicBezTo>
                    <a:cubicBezTo>
                      <a:pt x="1659747" y="2504844"/>
                      <a:pt x="1688843" y="2533264"/>
                      <a:pt x="1718616" y="2561683"/>
                    </a:cubicBezTo>
                    <a:cubicBezTo>
                      <a:pt x="1718616" y="2561683"/>
                      <a:pt x="1718616" y="2561683"/>
                      <a:pt x="1718616" y="2561683"/>
                    </a:cubicBezTo>
                    <a:cubicBezTo>
                      <a:pt x="1744329" y="2594840"/>
                      <a:pt x="1769365" y="2627319"/>
                      <a:pt x="1795078" y="2660475"/>
                    </a:cubicBezTo>
                    <a:cubicBezTo>
                      <a:pt x="1837031" y="2728141"/>
                      <a:pt x="1874247" y="2799866"/>
                      <a:pt x="1956799" y="2828286"/>
                    </a:cubicBezTo>
                    <a:cubicBezTo>
                      <a:pt x="1956799" y="2828286"/>
                      <a:pt x="1956799" y="2828286"/>
                      <a:pt x="1956799" y="2828286"/>
                    </a:cubicBezTo>
                    <a:cubicBezTo>
                      <a:pt x="1956799" y="2828286"/>
                      <a:pt x="1956799" y="2828286"/>
                      <a:pt x="1956799" y="2828286"/>
                    </a:cubicBezTo>
                    <a:cubicBezTo>
                      <a:pt x="1964919" y="2828286"/>
                      <a:pt x="1973716" y="2828286"/>
                      <a:pt x="1981835" y="2828286"/>
                    </a:cubicBezTo>
                    <a:cubicBezTo>
                      <a:pt x="1987249" y="2762650"/>
                      <a:pt x="1952739" y="2705135"/>
                      <a:pt x="1942589" y="2642882"/>
                    </a:cubicBezTo>
                    <a:cubicBezTo>
                      <a:pt x="1949356" y="2612433"/>
                      <a:pt x="1940560" y="2584013"/>
                      <a:pt x="1930410" y="2555594"/>
                    </a:cubicBezTo>
                    <a:cubicBezTo>
                      <a:pt x="1930410" y="2555594"/>
                      <a:pt x="1930410" y="2555594"/>
                      <a:pt x="1930410" y="2555594"/>
                    </a:cubicBezTo>
                    <a:cubicBezTo>
                      <a:pt x="1927703" y="2484545"/>
                      <a:pt x="1941236" y="2420939"/>
                      <a:pt x="2006872" y="2380340"/>
                    </a:cubicBezTo>
                    <a:cubicBezTo>
                      <a:pt x="2006872" y="2380340"/>
                      <a:pt x="2006872" y="2380340"/>
                      <a:pt x="2006872" y="2380340"/>
                    </a:cubicBezTo>
                    <a:cubicBezTo>
                      <a:pt x="2006872" y="2380340"/>
                      <a:pt x="2006872" y="2380340"/>
                      <a:pt x="2006872" y="2380340"/>
                    </a:cubicBezTo>
                    <a:cubicBezTo>
                      <a:pt x="2025142" y="2366807"/>
                      <a:pt x="2029201" y="2347860"/>
                      <a:pt x="2004165" y="2344477"/>
                    </a:cubicBezTo>
                    <a:cubicBezTo>
                      <a:pt x="1938529" y="2336357"/>
                      <a:pt x="1967626" y="2306584"/>
                      <a:pt x="1985219" y="2277488"/>
                    </a:cubicBezTo>
                    <a:cubicBezTo>
                      <a:pt x="1996045" y="2259218"/>
                      <a:pt x="2009578" y="2242302"/>
                      <a:pt x="2006872" y="2218619"/>
                    </a:cubicBezTo>
                    <a:cubicBezTo>
                      <a:pt x="2006872" y="2218619"/>
                      <a:pt x="2006872" y="2218619"/>
                      <a:pt x="2006872" y="2218619"/>
                    </a:cubicBezTo>
                    <a:cubicBezTo>
                      <a:pt x="2006872" y="2218619"/>
                      <a:pt x="2006872" y="2218619"/>
                      <a:pt x="2006872" y="2218619"/>
                    </a:cubicBezTo>
                    <a:cubicBezTo>
                      <a:pt x="2097544" y="2106294"/>
                      <a:pt x="2193629" y="1998706"/>
                      <a:pt x="2270091" y="1875554"/>
                    </a:cubicBezTo>
                    <a:cubicBezTo>
                      <a:pt x="2284977" y="1828865"/>
                      <a:pt x="2322870" y="1797739"/>
                      <a:pt x="2349936" y="1759169"/>
                    </a:cubicBezTo>
                    <a:cubicBezTo>
                      <a:pt x="2437225" y="1633311"/>
                      <a:pt x="2416249" y="1561586"/>
                      <a:pt x="2274151" y="1507453"/>
                    </a:cubicBezTo>
                    <a:cubicBezTo>
                      <a:pt x="2274151" y="1507453"/>
                      <a:pt x="2274151" y="1507453"/>
                      <a:pt x="2274151" y="1507453"/>
                    </a:cubicBezTo>
                    <a:cubicBezTo>
                      <a:pt x="2274151" y="1507453"/>
                      <a:pt x="2274151" y="1507453"/>
                      <a:pt x="2274151" y="1507453"/>
                    </a:cubicBezTo>
                    <a:cubicBezTo>
                      <a:pt x="2268738" y="1500687"/>
                      <a:pt x="2054914" y="1406632"/>
                      <a:pt x="1945296" y="1388362"/>
                    </a:cubicBezTo>
                    <a:cubicBezTo>
                      <a:pt x="1874247" y="1376859"/>
                      <a:pt x="1799815" y="1380919"/>
                      <a:pt x="1732149" y="1349792"/>
                    </a:cubicBezTo>
                    <a:cubicBezTo>
                      <a:pt x="1733503" y="1315960"/>
                      <a:pt x="1763276" y="1312576"/>
                      <a:pt x="1784252" y="1299720"/>
                    </a:cubicBezTo>
                    <a:cubicBezTo>
                      <a:pt x="1818085" y="1278744"/>
                      <a:pt x="1864097" y="1272654"/>
                      <a:pt x="1879660" y="1227318"/>
                    </a:cubicBezTo>
                    <a:cubicBezTo>
                      <a:pt x="1879660" y="1227318"/>
                      <a:pt x="1879660" y="1227318"/>
                      <a:pt x="1879660" y="1227318"/>
                    </a:cubicBezTo>
                    <a:cubicBezTo>
                      <a:pt x="1891164" y="1217845"/>
                      <a:pt x="1902667" y="1207695"/>
                      <a:pt x="1914170" y="1197545"/>
                    </a:cubicBezTo>
                    <a:cubicBezTo>
                      <a:pt x="1914170" y="1197545"/>
                      <a:pt x="1914170" y="1197545"/>
                      <a:pt x="1914170" y="1197545"/>
                    </a:cubicBezTo>
                    <a:cubicBezTo>
                      <a:pt x="1962889" y="1181305"/>
                      <a:pt x="2016345" y="1188748"/>
                      <a:pt x="2063711" y="1167095"/>
                    </a:cubicBezTo>
                    <a:cubicBezTo>
                      <a:pt x="2063711" y="1167095"/>
                      <a:pt x="2063711" y="1167095"/>
                      <a:pt x="2063711" y="1167095"/>
                    </a:cubicBezTo>
                    <a:cubicBezTo>
                      <a:pt x="2063711" y="1167095"/>
                      <a:pt x="2063711" y="1167095"/>
                      <a:pt x="2063711" y="1167095"/>
                    </a:cubicBezTo>
                    <a:cubicBezTo>
                      <a:pt x="2111753" y="1158299"/>
                      <a:pt x="2138143" y="1125819"/>
                      <a:pt x="2155736" y="1083867"/>
                    </a:cubicBezTo>
                    <a:cubicBezTo>
                      <a:pt x="2169946" y="1050034"/>
                      <a:pt x="2190246" y="1028381"/>
                      <a:pt x="2230845" y="1037854"/>
                    </a:cubicBezTo>
                    <a:cubicBezTo>
                      <a:pt x="2280917" y="1065597"/>
                      <a:pt x="2324223" y="1100783"/>
                      <a:pt x="2364146" y="1141383"/>
                    </a:cubicBezTo>
                    <a:cubicBezTo>
                      <a:pt x="2459555" y="1240851"/>
                      <a:pt x="2573233" y="1313930"/>
                      <a:pt x="2697738" y="1371446"/>
                    </a:cubicBezTo>
                    <a:cubicBezTo>
                      <a:pt x="2697738" y="1371446"/>
                      <a:pt x="2697738" y="1371446"/>
                      <a:pt x="2697738" y="1371446"/>
                    </a:cubicBezTo>
                    <a:cubicBezTo>
                      <a:pt x="2697738" y="1371446"/>
                      <a:pt x="2697738" y="1371446"/>
                      <a:pt x="2697738" y="1371446"/>
                    </a:cubicBezTo>
                    <a:cubicBezTo>
                      <a:pt x="2758637" y="1407308"/>
                      <a:pt x="2795853" y="1394452"/>
                      <a:pt x="2827655" y="1326786"/>
                    </a:cubicBezTo>
                    <a:cubicBezTo>
                      <a:pt x="2837129" y="1271977"/>
                      <a:pt x="2919004" y="1056124"/>
                      <a:pt x="2931184" y="997255"/>
                    </a:cubicBezTo>
                    <a:lnTo>
                      <a:pt x="2931184" y="997255"/>
                    </a:lnTo>
                    <a:lnTo>
                      <a:pt x="2931184" y="997255"/>
                    </a:lnTo>
                    <a:cubicBezTo>
                      <a:pt x="2946070" y="942446"/>
                      <a:pt x="2969753" y="824031"/>
                      <a:pt x="2969753" y="824031"/>
                    </a:cubicBezTo>
                    <a:cubicBezTo>
                      <a:pt x="2979226" y="790198"/>
                      <a:pt x="3013059" y="728622"/>
                      <a:pt x="3015766" y="692083"/>
                    </a:cubicBezTo>
                    <a:cubicBezTo>
                      <a:pt x="3022532" y="664340"/>
                      <a:pt x="3023209" y="646070"/>
                      <a:pt x="3023209" y="632537"/>
                    </a:cubicBezTo>
                    <a:cubicBezTo>
                      <a:pt x="3023886" y="616974"/>
                      <a:pt x="3002233" y="604118"/>
                      <a:pt x="3002233" y="604118"/>
                    </a:cubicBezTo>
                    <a:close/>
                    <a:moveTo>
                      <a:pt x="1985219" y="1663084"/>
                    </a:moveTo>
                    <a:cubicBezTo>
                      <a:pt x="1985219" y="1663084"/>
                      <a:pt x="1985219" y="1663084"/>
                      <a:pt x="1985219" y="1663084"/>
                    </a:cubicBezTo>
                    <a:cubicBezTo>
                      <a:pt x="1985219" y="1663084"/>
                      <a:pt x="1984542" y="1663084"/>
                      <a:pt x="1985219" y="1663084"/>
                    </a:cubicBezTo>
                    <a:cubicBezTo>
                      <a:pt x="1984542" y="1663084"/>
                      <a:pt x="1984542" y="1663084"/>
                      <a:pt x="1985219" y="1663084"/>
                    </a:cubicBezTo>
                    <a:cubicBezTo>
                      <a:pt x="1984542" y="1663084"/>
                      <a:pt x="1985219" y="1663084"/>
                      <a:pt x="1985219" y="1663084"/>
                    </a:cubicBezTo>
                    <a:close/>
                    <a:moveTo>
                      <a:pt x="2294451" y="413977"/>
                    </a:moveTo>
                    <a:cubicBezTo>
                      <a:pt x="2280241" y="426157"/>
                      <a:pt x="2341816" y="341575"/>
                      <a:pt x="2366853" y="330749"/>
                    </a:cubicBezTo>
                    <a:cubicBezTo>
                      <a:pt x="2391889" y="319922"/>
                      <a:pt x="2424369" y="307742"/>
                      <a:pt x="2432488" y="325335"/>
                    </a:cubicBezTo>
                    <a:cubicBezTo>
                      <a:pt x="2439932" y="342252"/>
                      <a:pt x="2412189" y="338868"/>
                      <a:pt x="2387152" y="349695"/>
                    </a:cubicBezTo>
                    <a:cubicBezTo>
                      <a:pt x="2362116" y="359845"/>
                      <a:pt x="2343846" y="370671"/>
                      <a:pt x="2294451" y="413977"/>
                    </a:cubicBezTo>
                    <a:close/>
                  </a:path>
                </a:pathLst>
              </a:custGeom>
              <a:solidFill>
                <a:schemeClr val="accent2">
                  <a:alpha val="70000"/>
                </a:schemeClr>
              </a:solidFill>
              <a:ln w="675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4" name="Graphic 12">
                <a:extLst>
                  <a:ext uri="{FF2B5EF4-FFF2-40B4-BE49-F238E27FC236}">
                    <a16:creationId xmlns:a16="http://schemas.microsoft.com/office/drawing/2014/main" xmlns="" id="{E4FAE03E-89A0-4F19-A48C-D0A485AED1D5}"/>
                  </a:ext>
                </a:extLst>
              </p:cNvPr>
              <p:cNvSpPr/>
              <p:nvPr/>
            </p:nvSpPr>
            <p:spPr>
              <a:xfrm rot="20979654" flipH="1">
                <a:off x="4954028" y="-2577579"/>
                <a:ext cx="5544811" cy="6969085"/>
              </a:xfrm>
              <a:custGeom>
                <a:avLst/>
                <a:gdLst>
                  <a:gd name="connsiteX0" fmla="*/ 5056453 w 5075311"/>
                  <a:gd name="connsiteY0" fmla="*/ 5614820 h 6378986"/>
                  <a:gd name="connsiteX1" fmla="*/ 4947404 w 5075311"/>
                  <a:gd name="connsiteY1" fmla="*/ 5571364 h 6378986"/>
                  <a:gd name="connsiteX2" fmla="*/ 4861312 w 5075311"/>
                  <a:gd name="connsiteY2" fmla="*/ 5615640 h 6378986"/>
                  <a:gd name="connsiteX3" fmla="*/ 4684209 w 5075311"/>
                  <a:gd name="connsiteY3" fmla="*/ 5686973 h 6378986"/>
                  <a:gd name="connsiteX4" fmla="*/ 4430853 w 5075311"/>
                  <a:gd name="connsiteY4" fmla="*/ 5707471 h 6378986"/>
                  <a:gd name="connsiteX5" fmla="*/ 4398876 w 5075311"/>
                  <a:gd name="connsiteY5" fmla="*/ 5706651 h 6378986"/>
                  <a:gd name="connsiteX6" fmla="*/ 4334103 w 5075311"/>
                  <a:gd name="connsiteY6" fmla="*/ 5658276 h 6378986"/>
                  <a:gd name="connsiteX7" fmla="*/ 4280808 w 5075311"/>
                  <a:gd name="connsiteY7" fmla="*/ 5521349 h 6378986"/>
                  <a:gd name="connsiteX8" fmla="*/ 4194716 w 5075311"/>
                  <a:gd name="connsiteY8" fmla="*/ 5275372 h 6378986"/>
                  <a:gd name="connsiteX9" fmla="*/ 4032372 w 5075311"/>
                  <a:gd name="connsiteY9" fmla="*/ 4761282 h 6378986"/>
                  <a:gd name="connsiteX10" fmla="*/ 4002854 w 5075311"/>
                  <a:gd name="connsiteY10" fmla="*/ 4551382 h 6378986"/>
                  <a:gd name="connsiteX11" fmla="*/ 3934801 w 5075311"/>
                  <a:gd name="connsiteY11" fmla="*/ 4289828 h 6378986"/>
                  <a:gd name="connsiteX12" fmla="*/ 3801974 w 5075311"/>
                  <a:gd name="connsiteY12" fmla="*/ 4074188 h 6378986"/>
                  <a:gd name="connsiteX13" fmla="*/ 3606833 w 5075311"/>
                  <a:gd name="connsiteY13" fmla="*/ 3670787 h 6378986"/>
                  <a:gd name="connsiteX14" fmla="*/ 3358396 w 5075311"/>
                  <a:gd name="connsiteY14" fmla="*/ 3292803 h 6378986"/>
                  <a:gd name="connsiteX15" fmla="*/ 3307562 w 5075311"/>
                  <a:gd name="connsiteY15" fmla="*/ 3228029 h 6378986"/>
                  <a:gd name="connsiteX16" fmla="*/ 3282964 w 5075311"/>
                  <a:gd name="connsiteY16" fmla="*/ 3143578 h 6378986"/>
                  <a:gd name="connsiteX17" fmla="*/ 3320680 w 5075311"/>
                  <a:gd name="connsiteY17" fmla="*/ 3009930 h 6378986"/>
                  <a:gd name="connsiteX18" fmla="*/ 3393653 w 5075311"/>
                  <a:gd name="connsiteY18" fmla="*/ 2678682 h 6378986"/>
                  <a:gd name="connsiteX19" fmla="*/ 3406772 w 5075311"/>
                  <a:gd name="connsiteY19" fmla="*/ 2467143 h 6378986"/>
                  <a:gd name="connsiteX20" fmla="*/ 3482205 w 5075311"/>
                  <a:gd name="connsiteY20" fmla="*/ 2043243 h 6378986"/>
                  <a:gd name="connsiteX21" fmla="*/ 3495323 w 5075311"/>
                  <a:gd name="connsiteY21" fmla="*/ 2008807 h 6378986"/>
                  <a:gd name="connsiteX22" fmla="*/ 3542059 w 5075311"/>
                  <a:gd name="connsiteY22" fmla="*/ 2009627 h 6378986"/>
                  <a:gd name="connsiteX23" fmla="*/ 3561737 w 5075311"/>
                  <a:gd name="connsiteY23" fmla="*/ 2055542 h 6378986"/>
                  <a:gd name="connsiteX24" fmla="*/ 3672426 w 5075311"/>
                  <a:gd name="connsiteY24" fmla="*/ 2252323 h 6378986"/>
                  <a:gd name="connsiteX25" fmla="*/ 3824931 w 5075311"/>
                  <a:gd name="connsiteY25" fmla="*/ 2322017 h 6378986"/>
                  <a:gd name="connsiteX26" fmla="*/ 3904464 w 5075311"/>
                  <a:gd name="connsiteY26" fmla="*/ 2292499 h 6378986"/>
                  <a:gd name="connsiteX27" fmla="*/ 3992196 w 5075311"/>
                  <a:gd name="connsiteY27" fmla="*/ 2211327 h 6378986"/>
                  <a:gd name="connsiteX28" fmla="*/ 4079107 w 5075311"/>
                  <a:gd name="connsiteY28" fmla="*/ 2100638 h 6378986"/>
                  <a:gd name="connsiteX29" fmla="*/ 4270969 w 5075311"/>
                  <a:gd name="connsiteY29" fmla="*/ 1850562 h 6378986"/>
                  <a:gd name="connsiteX30" fmla="*/ 4418555 w 5075311"/>
                  <a:gd name="connsiteY30" fmla="*/ 1652141 h 6378986"/>
                  <a:gd name="connsiteX31" fmla="*/ 4386578 w 5075311"/>
                  <a:gd name="connsiteY31" fmla="*/ 1506195 h 6378986"/>
                  <a:gd name="connsiteX32" fmla="*/ 4173398 w 5075311"/>
                  <a:gd name="connsiteY32" fmla="*/ 1466839 h 6378986"/>
                  <a:gd name="connsiteX33" fmla="*/ 4124203 w 5075311"/>
                  <a:gd name="connsiteY33" fmla="*/ 1560310 h 6378986"/>
                  <a:gd name="connsiteX34" fmla="*/ 4144701 w 5075311"/>
                  <a:gd name="connsiteY34" fmla="*/ 1697237 h 6378986"/>
                  <a:gd name="connsiteX35" fmla="*/ 4102885 w 5075311"/>
                  <a:gd name="connsiteY35" fmla="*/ 1797267 h 6378986"/>
                  <a:gd name="connsiteX36" fmla="*/ 4060249 w 5075311"/>
                  <a:gd name="connsiteY36" fmla="*/ 1831704 h 6378986"/>
                  <a:gd name="connsiteX37" fmla="*/ 3957759 w 5075311"/>
                  <a:gd name="connsiteY37" fmla="*/ 1914516 h 6378986"/>
                  <a:gd name="connsiteX38" fmla="*/ 3900364 w 5075311"/>
                  <a:gd name="connsiteY38" fmla="*/ 1953052 h 6378986"/>
                  <a:gd name="connsiteX39" fmla="*/ 3833131 w 5075311"/>
                  <a:gd name="connsiteY39" fmla="*/ 1925995 h 6378986"/>
                  <a:gd name="connsiteX40" fmla="*/ 3818372 w 5075311"/>
                  <a:gd name="connsiteY40" fmla="*/ 1894838 h 6378986"/>
                  <a:gd name="connsiteX41" fmla="*/ 3641269 w 5075311"/>
                  <a:gd name="connsiteY41" fmla="*/ 1451260 h 6378986"/>
                  <a:gd name="connsiteX42" fmla="*/ 3388734 w 5075311"/>
                  <a:gd name="connsiteY42" fmla="*/ 1191345 h 6378986"/>
                  <a:gd name="connsiteX43" fmla="*/ 3334619 w 5075311"/>
                  <a:gd name="connsiteY43" fmla="*/ 1166748 h 6378986"/>
                  <a:gd name="connsiteX44" fmla="*/ 3306742 w 5075311"/>
                  <a:gd name="connsiteY44" fmla="*/ 1146250 h 6378986"/>
                  <a:gd name="connsiteX45" fmla="*/ 3297722 w 5075311"/>
                  <a:gd name="connsiteY45" fmla="*/ 1126572 h 6378986"/>
                  <a:gd name="connsiteX46" fmla="*/ 3323960 w 5075311"/>
                  <a:gd name="connsiteY46" fmla="*/ 979806 h 6378986"/>
                  <a:gd name="connsiteX47" fmla="*/ 3387914 w 5075311"/>
                  <a:gd name="connsiteY47" fmla="*/ 916672 h 6378986"/>
                  <a:gd name="connsiteX48" fmla="*/ 3491224 w 5075311"/>
                  <a:gd name="connsiteY48" fmla="*/ 901913 h 6378986"/>
                  <a:gd name="connsiteX49" fmla="*/ 3556817 w 5075311"/>
                  <a:gd name="connsiteY49" fmla="*/ 836320 h 6378986"/>
                  <a:gd name="connsiteX50" fmla="*/ 3569116 w 5075311"/>
                  <a:gd name="connsiteY50" fmla="*/ 733009 h 6378986"/>
                  <a:gd name="connsiteX51" fmla="*/ 3578135 w 5075311"/>
                  <a:gd name="connsiteY51" fmla="*/ 678075 h 6378986"/>
                  <a:gd name="connsiteX52" fmla="*/ 3612572 w 5075311"/>
                  <a:gd name="connsiteY52" fmla="*/ 621500 h 6378986"/>
                  <a:gd name="connsiteX53" fmla="*/ 3629790 w 5075311"/>
                  <a:gd name="connsiteY53" fmla="*/ 568205 h 6378986"/>
                  <a:gd name="connsiteX54" fmla="*/ 3613392 w 5075311"/>
                  <a:gd name="connsiteY54" fmla="*/ 542788 h 6378986"/>
                  <a:gd name="connsiteX55" fmla="*/ 3578135 w 5075311"/>
                  <a:gd name="connsiteY55" fmla="*/ 387823 h 6378986"/>
                  <a:gd name="connsiteX56" fmla="*/ 3560097 w 5075311"/>
                  <a:gd name="connsiteY56" fmla="*/ 277133 h 6378986"/>
                  <a:gd name="connsiteX57" fmla="*/ 3479745 w 5075311"/>
                  <a:gd name="connsiteY57" fmla="*/ 112329 h 6378986"/>
                  <a:gd name="connsiteX58" fmla="*/ 3435469 w 5075311"/>
                  <a:gd name="connsiteY58" fmla="*/ 66414 h 6378986"/>
                  <a:gd name="connsiteX59" fmla="*/ 3296082 w 5075311"/>
                  <a:gd name="connsiteY59" fmla="*/ 14759 h 6378986"/>
                  <a:gd name="connsiteX60" fmla="*/ 3226389 w 5075311"/>
                  <a:gd name="connsiteY60" fmla="*/ 0 h 6378986"/>
                  <a:gd name="connsiteX61" fmla="*/ 3036988 w 5075311"/>
                  <a:gd name="connsiteY61" fmla="*/ 0 h 6378986"/>
                  <a:gd name="connsiteX62" fmla="*/ 3022229 w 5075311"/>
                  <a:gd name="connsiteY62" fmla="*/ 7379 h 6378986"/>
                  <a:gd name="connsiteX63" fmla="*/ 2812329 w 5075311"/>
                  <a:gd name="connsiteY63" fmla="*/ 136107 h 6378986"/>
                  <a:gd name="connsiteX64" fmla="*/ 2760674 w 5075311"/>
                  <a:gd name="connsiteY64" fmla="*/ 166444 h 6378986"/>
                  <a:gd name="connsiteX65" fmla="*/ 2560613 w 5075311"/>
                  <a:gd name="connsiteY65" fmla="*/ 318129 h 6378986"/>
                  <a:gd name="connsiteX66" fmla="*/ 2494200 w 5075311"/>
                  <a:gd name="connsiteY66" fmla="*/ 455056 h 6378986"/>
                  <a:gd name="connsiteX67" fmla="*/ 2341694 w 5075311"/>
                  <a:gd name="connsiteY67" fmla="*/ 602642 h 6378986"/>
                  <a:gd name="connsiteX68" fmla="*/ 2313817 w 5075311"/>
                  <a:gd name="connsiteY68" fmla="*/ 619040 h 6378986"/>
                  <a:gd name="connsiteX69" fmla="*/ 2258063 w 5075311"/>
                  <a:gd name="connsiteY69" fmla="*/ 727270 h 6378986"/>
                  <a:gd name="connsiteX70" fmla="*/ 2258063 w 5075311"/>
                  <a:gd name="connsiteY70" fmla="*/ 837139 h 6378986"/>
                  <a:gd name="connsiteX71" fmla="*/ 2190829 w 5075311"/>
                  <a:gd name="connsiteY71" fmla="*/ 969967 h 6378986"/>
                  <a:gd name="connsiteX72" fmla="*/ 2167871 w 5075311"/>
                  <a:gd name="connsiteY72" fmla="*/ 994564 h 6378986"/>
                  <a:gd name="connsiteX73" fmla="*/ 2253143 w 5075311"/>
                  <a:gd name="connsiteY73" fmla="*/ 954388 h 6378986"/>
                  <a:gd name="connsiteX74" fmla="*/ 2292499 w 5075311"/>
                  <a:gd name="connsiteY74" fmla="*/ 971606 h 6378986"/>
                  <a:gd name="connsiteX75" fmla="*/ 2296599 w 5075311"/>
                  <a:gd name="connsiteY75" fmla="*/ 1008503 h 6378986"/>
                  <a:gd name="connsiteX76" fmla="*/ 2303978 w 5075311"/>
                  <a:gd name="connsiteY76" fmla="*/ 1025721 h 6378986"/>
                  <a:gd name="connsiteX77" fmla="*/ 2323656 w 5075311"/>
                  <a:gd name="connsiteY77" fmla="*/ 1019162 h 6378986"/>
                  <a:gd name="connsiteX78" fmla="*/ 2352354 w 5075311"/>
                  <a:gd name="connsiteY78" fmla="*/ 968327 h 6378986"/>
                  <a:gd name="connsiteX79" fmla="*/ 2394169 w 5075311"/>
                  <a:gd name="connsiteY79" fmla="*/ 910112 h 6378986"/>
                  <a:gd name="connsiteX80" fmla="*/ 2506499 w 5075311"/>
                  <a:gd name="connsiteY80" fmla="*/ 797783 h 6378986"/>
                  <a:gd name="connsiteX81" fmla="*/ 2526997 w 5075311"/>
                  <a:gd name="connsiteY81" fmla="*/ 775645 h 6378986"/>
                  <a:gd name="connsiteX82" fmla="*/ 2535196 w 5075311"/>
                  <a:gd name="connsiteY82" fmla="*/ 803523 h 6378986"/>
                  <a:gd name="connsiteX83" fmla="*/ 2536016 w 5075311"/>
                  <a:gd name="connsiteY83" fmla="*/ 818281 h 6378986"/>
                  <a:gd name="connsiteX84" fmla="*/ 2548315 w 5075311"/>
                  <a:gd name="connsiteY84" fmla="*/ 842059 h 6378986"/>
                  <a:gd name="connsiteX85" fmla="*/ 2565533 w 5075311"/>
                  <a:gd name="connsiteY85" fmla="*/ 819101 h 6378986"/>
                  <a:gd name="connsiteX86" fmla="*/ 2571272 w 5075311"/>
                  <a:gd name="connsiteY86" fmla="*/ 746948 h 6378986"/>
                  <a:gd name="connsiteX87" fmla="*/ 2594230 w 5075311"/>
                  <a:gd name="connsiteY87" fmla="*/ 701853 h 6378986"/>
                  <a:gd name="connsiteX88" fmla="*/ 2614728 w 5075311"/>
                  <a:gd name="connsiteY88" fmla="*/ 696933 h 6378986"/>
                  <a:gd name="connsiteX89" fmla="*/ 2619648 w 5075311"/>
                  <a:gd name="connsiteY89" fmla="*/ 714971 h 6378986"/>
                  <a:gd name="connsiteX90" fmla="*/ 2598330 w 5075311"/>
                  <a:gd name="connsiteY90" fmla="*/ 809262 h 6378986"/>
                  <a:gd name="connsiteX91" fmla="*/ 2586851 w 5075311"/>
                  <a:gd name="connsiteY91" fmla="*/ 855998 h 6378986"/>
                  <a:gd name="connsiteX92" fmla="*/ 2621288 w 5075311"/>
                  <a:gd name="connsiteY92" fmla="*/ 819101 h 6378986"/>
                  <a:gd name="connsiteX93" fmla="*/ 2718858 w 5075311"/>
                  <a:gd name="connsiteY93" fmla="*/ 656757 h 6378986"/>
                  <a:gd name="connsiteX94" fmla="*/ 2731157 w 5075311"/>
                  <a:gd name="connsiteY94" fmla="*/ 623140 h 6378986"/>
                  <a:gd name="connsiteX95" fmla="*/ 2718858 w 5075311"/>
                  <a:gd name="connsiteY95" fmla="*/ 541968 h 6378986"/>
                  <a:gd name="connsiteX96" fmla="*/ 2729517 w 5075311"/>
                  <a:gd name="connsiteY96" fmla="*/ 496052 h 6378986"/>
                  <a:gd name="connsiteX97" fmla="*/ 2733617 w 5075311"/>
                  <a:gd name="connsiteY97" fmla="*/ 478014 h 6378986"/>
                  <a:gd name="connsiteX98" fmla="*/ 2739356 w 5075311"/>
                  <a:gd name="connsiteY98" fmla="*/ 450957 h 6378986"/>
                  <a:gd name="connsiteX99" fmla="*/ 2750015 w 5075311"/>
                  <a:gd name="connsiteY99" fmla="*/ 482114 h 6378986"/>
                  <a:gd name="connsiteX100" fmla="*/ 2760674 w 5075311"/>
                  <a:gd name="connsiteY100" fmla="*/ 560826 h 6378986"/>
                  <a:gd name="connsiteX101" fmla="*/ 2868084 w 5075311"/>
                  <a:gd name="connsiteY101" fmla="*/ 724810 h 6378986"/>
                  <a:gd name="connsiteX102" fmla="*/ 2919739 w 5075311"/>
                  <a:gd name="connsiteY102" fmla="*/ 810082 h 6378986"/>
                  <a:gd name="connsiteX103" fmla="*/ 2920559 w 5075311"/>
                  <a:gd name="connsiteY103" fmla="*/ 850258 h 6378986"/>
                  <a:gd name="connsiteX104" fmla="*/ 2822168 w 5075311"/>
                  <a:gd name="connsiteY104" fmla="*/ 983085 h 6378986"/>
                  <a:gd name="connsiteX105" fmla="*/ 2750015 w 5075311"/>
                  <a:gd name="connsiteY105" fmla="*/ 1002764 h 6378986"/>
                  <a:gd name="connsiteX106" fmla="*/ 2241664 w 5075311"/>
                  <a:gd name="connsiteY106" fmla="*/ 1252020 h 6378986"/>
                  <a:gd name="connsiteX107" fmla="*/ 1972730 w 5075311"/>
                  <a:gd name="connsiteY107" fmla="*/ 1436502 h 6378986"/>
                  <a:gd name="connsiteX108" fmla="*/ 1739872 w 5075311"/>
                  <a:gd name="connsiteY108" fmla="*/ 1598026 h 6378986"/>
                  <a:gd name="connsiteX109" fmla="*/ 1699696 w 5075311"/>
                  <a:gd name="connsiteY109" fmla="*/ 1662800 h 6378986"/>
                  <a:gd name="connsiteX110" fmla="*/ 1751351 w 5075311"/>
                  <a:gd name="connsiteY110" fmla="*/ 1910416 h 6378986"/>
                  <a:gd name="connsiteX111" fmla="*/ 1864500 w 5075311"/>
                  <a:gd name="connsiteY111" fmla="*/ 2036684 h 6378986"/>
                  <a:gd name="connsiteX112" fmla="*/ 2104737 w 5075311"/>
                  <a:gd name="connsiteY112" fmla="*/ 2244944 h 6378986"/>
                  <a:gd name="connsiteX113" fmla="*/ 2253963 w 5075311"/>
                  <a:gd name="connsiteY113" fmla="*/ 2404829 h 6378986"/>
                  <a:gd name="connsiteX114" fmla="*/ 2298239 w 5075311"/>
                  <a:gd name="connsiteY114" fmla="*/ 2482721 h 6378986"/>
                  <a:gd name="connsiteX115" fmla="*/ 2383510 w 5075311"/>
                  <a:gd name="connsiteY115" fmla="*/ 2585211 h 6378986"/>
                  <a:gd name="connsiteX116" fmla="*/ 2460583 w 5075311"/>
                  <a:gd name="connsiteY116" fmla="*/ 2648345 h 6378986"/>
                  <a:gd name="connsiteX117" fmla="*/ 2495840 w 5075311"/>
                  <a:gd name="connsiteY117" fmla="*/ 2664744 h 6378986"/>
                  <a:gd name="connsiteX118" fmla="*/ 2514698 w 5075311"/>
                  <a:gd name="connsiteY118" fmla="*/ 2700820 h 6378986"/>
                  <a:gd name="connsiteX119" fmla="*/ 2452384 w 5075311"/>
                  <a:gd name="connsiteY119" fmla="*/ 2811510 h 6378986"/>
                  <a:gd name="connsiteX120" fmla="*/ 2360553 w 5075311"/>
                  <a:gd name="connsiteY120" fmla="*/ 3205072 h 6378986"/>
                  <a:gd name="connsiteX121" fmla="*/ 2401549 w 5075311"/>
                  <a:gd name="connsiteY121" fmla="*/ 3352657 h 6378986"/>
                  <a:gd name="connsiteX122" fmla="*/ 2399089 w 5075311"/>
                  <a:gd name="connsiteY122" fmla="*/ 3473186 h 6378986"/>
                  <a:gd name="connsiteX123" fmla="*/ 2285940 w 5075311"/>
                  <a:gd name="connsiteY123" fmla="*/ 3719162 h 6378986"/>
                  <a:gd name="connsiteX124" fmla="*/ 2108837 w 5075311"/>
                  <a:gd name="connsiteY124" fmla="*/ 4179138 h 6378986"/>
                  <a:gd name="connsiteX125" fmla="*/ 1962891 w 5075311"/>
                  <a:gd name="connsiteY125" fmla="*/ 4257031 h 6378986"/>
                  <a:gd name="connsiteX126" fmla="*/ 1851382 w 5075311"/>
                  <a:gd name="connsiteY126" fmla="*/ 4222594 h 6378986"/>
                  <a:gd name="connsiteX127" fmla="*/ 1555390 w 5075311"/>
                  <a:gd name="connsiteY127" fmla="*/ 4189797 h 6378986"/>
                  <a:gd name="connsiteX128" fmla="*/ 1085575 w 5075311"/>
                  <a:gd name="connsiteY128" fmla="*/ 4302126 h 6378986"/>
                  <a:gd name="connsiteX129" fmla="*/ 760887 w 5075311"/>
                  <a:gd name="connsiteY129" fmla="*/ 4345582 h 6378986"/>
                  <a:gd name="connsiteX130" fmla="*/ 701852 w 5075311"/>
                  <a:gd name="connsiteY130" fmla="*/ 4328363 h 6378986"/>
                  <a:gd name="connsiteX131" fmla="*/ 503432 w 5075311"/>
                  <a:gd name="connsiteY131" fmla="*/ 4147981 h 6378986"/>
                  <a:gd name="connsiteX132" fmla="*/ 396022 w 5075311"/>
                  <a:gd name="connsiteY132" fmla="*/ 4142241 h 6378986"/>
                  <a:gd name="connsiteX133" fmla="*/ 238597 w 5075311"/>
                  <a:gd name="connsiteY133" fmla="*/ 4365260 h 6378986"/>
                  <a:gd name="connsiteX134" fmla="*/ 212360 w 5075311"/>
                  <a:gd name="connsiteY134" fmla="*/ 4462831 h 6378986"/>
                  <a:gd name="connsiteX135" fmla="*/ 147586 w 5075311"/>
                  <a:gd name="connsiteY135" fmla="*/ 4629275 h 6378986"/>
                  <a:gd name="connsiteX136" fmla="*/ 12299 w 5075311"/>
                  <a:gd name="connsiteY136" fmla="*/ 4901488 h 6378986"/>
                  <a:gd name="connsiteX137" fmla="*/ 0 w 5075311"/>
                  <a:gd name="connsiteY137" fmla="*/ 4943304 h 6378986"/>
                  <a:gd name="connsiteX138" fmla="*/ 0 w 5075311"/>
                  <a:gd name="connsiteY138" fmla="*/ 5082691 h 6378986"/>
                  <a:gd name="connsiteX139" fmla="*/ 9839 w 5075311"/>
                  <a:gd name="connsiteY139" fmla="*/ 5112208 h 6378986"/>
                  <a:gd name="connsiteX140" fmla="*/ 38536 w 5075311"/>
                  <a:gd name="connsiteY140" fmla="*/ 5183542 h 6378986"/>
                  <a:gd name="connsiteX141" fmla="*/ 127088 w 5075311"/>
                  <a:gd name="connsiteY141" fmla="*/ 5207319 h 6378986"/>
                  <a:gd name="connsiteX142" fmla="*/ 250076 w 5075311"/>
                  <a:gd name="connsiteY142" fmla="*/ 5067932 h 6378986"/>
                  <a:gd name="connsiteX143" fmla="*/ 289432 w 5075311"/>
                  <a:gd name="connsiteY143" fmla="*/ 4994139 h 6378986"/>
                  <a:gd name="connsiteX144" fmla="*/ 570665 w 5075311"/>
                  <a:gd name="connsiteY144" fmla="*/ 4719466 h 6378986"/>
                  <a:gd name="connsiteX145" fmla="*/ 610841 w 5075311"/>
                  <a:gd name="connsiteY145" fmla="*/ 4704707 h 6378986"/>
                  <a:gd name="connsiteX146" fmla="*/ 701033 w 5075311"/>
                  <a:gd name="connsiteY146" fmla="*/ 4671091 h 6378986"/>
                  <a:gd name="connsiteX147" fmla="*/ 765806 w 5075311"/>
                  <a:gd name="connsiteY147" fmla="*/ 4639114 h 6378986"/>
                  <a:gd name="connsiteX148" fmla="*/ 1231521 w 5075311"/>
                  <a:gd name="connsiteY148" fmla="*/ 4652232 h 6378986"/>
                  <a:gd name="connsiteX149" fmla="*/ 1609505 w 5075311"/>
                  <a:gd name="connsiteY149" fmla="*/ 4651413 h 6378986"/>
                  <a:gd name="connsiteX150" fmla="*/ 1875159 w 5075311"/>
                  <a:gd name="connsiteY150" fmla="*/ 4649773 h 6378986"/>
                  <a:gd name="connsiteX151" fmla="*/ 2066201 w 5075311"/>
                  <a:gd name="connsiteY151" fmla="*/ 4686669 h 6378986"/>
                  <a:gd name="connsiteX152" fmla="*/ 2356453 w 5075311"/>
                  <a:gd name="connsiteY152" fmla="*/ 4596478 h 6378986"/>
                  <a:gd name="connsiteX153" fmla="*/ 2472062 w 5075311"/>
                  <a:gd name="connsiteY153" fmla="*/ 4459551 h 6378986"/>
                  <a:gd name="connsiteX154" fmla="*/ 2604889 w 5075311"/>
                  <a:gd name="connsiteY154" fmla="*/ 4314425 h 6378986"/>
                  <a:gd name="connsiteX155" fmla="*/ 2800030 w 5075311"/>
                  <a:gd name="connsiteY155" fmla="*/ 4102885 h 6378986"/>
                  <a:gd name="connsiteX156" fmla="*/ 2842666 w 5075311"/>
                  <a:gd name="connsiteY156" fmla="*/ 4047950 h 6378986"/>
                  <a:gd name="connsiteX157" fmla="*/ 2913179 w 5075311"/>
                  <a:gd name="connsiteY157" fmla="*/ 3937261 h 6378986"/>
                  <a:gd name="connsiteX158" fmla="*/ 2948436 w 5075311"/>
                  <a:gd name="connsiteY158" fmla="*/ 3929882 h 6378986"/>
                  <a:gd name="connsiteX159" fmla="*/ 3249347 w 5075311"/>
                  <a:gd name="connsiteY159" fmla="*/ 4220954 h 6378986"/>
                  <a:gd name="connsiteX160" fmla="*/ 3370695 w 5075311"/>
                  <a:gd name="connsiteY160" fmla="*/ 4330824 h 6378986"/>
                  <a:gd name="connsiteX161" fmla="*/ 3446948 w 5075311"/>
                  <a:gd name="connsiteY161" fmla="*/ 4401337 h 6378986"/>
                  <a:gd name="connsiteX162" fmla="*/ 3537959 w 5075311"/>
                  <a:gd name="connsiteY162" fmla="*/ 4507107 h 6378986"/>
                  <a:gd name="connsiteX163" fmla="*/ 3587154 w 5075311"/>
                  <a:gd name="connsiteY163" fmla="*/ 4595658 h 6378986"/>
                  <a:gd name="connsiteX164" fmla="*/ 3615032 w 5075311"/>
                  <a:gd name="connsiteY164" fmla="*/ 4812937 h 6378986"/>
                  <a:gd name="connsiteX165" fmla="*/ 3749499 w 5075311"/>
                  <a:gd name="connsiteY165" fmla="*/ 5286032 h 6378986"/>
                  <a:gd name="connsiteX166" fmla="*/ 3911023 w 5075311"/>
                  <a:gd name="connsiteY166" fmla="*/ 5537747 h 6378986"/>
                  <a:gd name="connsiteX167" fmla="*/ 4116823 w 5075311"/>
                  <a:gd name="connsiteY167" fmla="*/ 5896053 h 6378986"/>
                  <a:gd name="connsiteX168" fmla="*/ 4126663 w 5075311"/>
                  <a:gd name="connsiteY168" fmla="*/ 5964926 h 6378986"/>
                  <a:gd name="connsiteX169" fmla="*/ 4166839 w 5075311"/>
                  <a:gd name="connsiteY169" fmla="*/ 6146949 h 6378986"/>
                  <a:gd name="connsiteX170" fmla="*/ 4254570 w 5075311"/>
                  <a:gd name="connsiteY170" fmla="*/ 6287155 h 6378986"/>
                  <a:gd name="connsiteX171" fmla="*/ 4276708 w 5075311"/>
                  <a:gd name="connsiteY171" fmla="*/ 6334710 h 6378986"/>
                  <a:gd name="connsiteX172" fmla="*/ 4378378 w 5075311"/>
                  <a:gd name="connsiteY172" fmla="*/ 6381446 h 6378986"/>
                  <a:gd name="connsiteX173" fmla="*/ 4594838 w 5075311"/>
                  <a:gd name="connsiteY173" fmla="*/ 6239600 h 6378986"/>
                  <a:gd name="connsiteX174" fmla="*/ 4609596 w 5075311"/>
                  <a:gd name="connsiteY174" fmla="*/ 6214182 h 6378986"/>
                  <a:gd name="connsiteX175" fmla="*/ 4671910 w 5075311"/>
                  <a:gd name="connsiteY175" fmla="*/ 6153508 h 6378986"/>
                  <a:gd name="connsiteX176" fmla="*/ 4793259 w 5075311"/>
                  <a:gd name="connsiteY176" fmla="*/ 6092014 h 6378986"/>
                  <a:gd name="connsiteX177" fmla="*/ 4964622 w 5075311"/>
                  <a:gd name="connsiteY177" fmla="*/ 5947708 h 6378986"/>
                  <a:gd name="connsiteX178" fmla="*/ 5070392 w 5075311"/>
                  <a:gd name="connsiteY178" fmla="*/ 5743548 h 6378986"/>
                  <a:gd name="connsiteX179" fmla="*/ 5056453 w 5075311"/>
                  <a:gd name="connsiteY179" fmla="*/ 5614820 h 6378986"/>
                  <a:gd name="connsiteX180" fmla="*/ 2626207 w 5075311"/>
                  <a:gd name="connsiteY180" fmla="*/ 2308898 h 6378986"/>
                  <a:gd name="connsiteX181" fmla="*/ 2601610 w 5075311"/>
                  <a:gd name="connsiteY181" fmla="*/ 2305618 h 6378986"/>
                  <a:gd name="connsiteX182" fmla="*/ 2467962 w 5075311"/>
                  <a:gd name="connsiteY182" fmla="*/ 2276101 h 6378986"/>
                  <a:gd name="connsiteX183" fmla="*/ 2369572 w 5075311"/>
                  <a:gd name="connsiteY183" fmla="*/ 2221986 h 6378986"/>
                  <a:gd name="connsiteX184" fmla="*/ 2270361 w 5075311"/>
                  <a:gd name="connsiteY184" fmla="*/ 2100638 h 6378986"/>
                  <a:gd name="connsiteX185" fmla="*/ 2064561 w 5075311"/>
                  <a:gd name="connsiteY185" fmla="*/ 1785788 h 6378986"/>
                  <a:gd name="connsiteX186" fmla="*/ 2119496 w 5075311"/>
                  <a:gd name="connsiteY186" fmla="*/ 1681658 h 6378986"/>
                  <a:gd name="connsiteX187" fmla="*/ 2465503 w 5075311"/>
                  <a:gd name="connsiteY187" fmla="*/ 1565229 h 6378986"/>
                  <a:gd name="connsiteX188" fmla="*/ 2545855 w 5075311"/>
                  <a:gd name="connsiteY188" fmla="*/ 1625904 h 6378986"/>
                  <a:gd name="connsiteX189" fmla="*/ 2588491 w 5075311"/>
                  <a:gd name="connsiteY189" fmla="*/ 2176071 h 6378986"/>
                  <a:gd name="connsiteX190" fmla="*/ 2622928 w 5075311"/>
                  <a:gd name="connsiteY190" fmla="*/ 2285120 h 6378986"/>
                  <a:gd name="connsiteX191" fmla="*/ 2626207 w 5075311"/>
                  <a:gd name="connsiteY191" fmla="*/ 2308898 h 63789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</a:cxnLst>
                <a:rect l="l" t="t" r="r" b="b"/>
                <a:pathLst>
                  <a:path w="5075311" h="6378986">
                    <a:moveTo>
                      <a:pt x="5056453" y="5614820"/>
                    </a:moveTo>
                    <a:cubicBezTo>
                      <a:pt x="5035135" y="5568084"/>
                      <a:pt x="4996599" y="5552506"/>
                      <a:pt x="4947404" y="5571364"/>
                    </a:cubicBezTo>
                    <a:cubicBezTo>
                      <a:pt x="4917066" y="5582843"/>
                      <a:pt x="4890009" y="5601701"/>
                      <a:pt x="4861312" y="5615640"/>
                    </a:cubicBezTo>
                    <a:cubicBezTo>
                      <a:pt x="4803917" y="5643517"/>
                      <a:pt x="4748163" y="5677954"/>
                      <a:pt x="4684209" y="5686973"/>
                    </a:cubicBezTo>
                    <a:cubicBezTo>
                      <a:pt x="4600577" y="5698452"/>
                      <a:pt x="4515305" y="5696812"/>
                      <a:pt x="4430853" y="5707471"/>
                    </a:cubicBezTo>
                    <a:cubicBezTo>
                      <a:pt x="4420195" y="5709111"/>
                      <a:pt x="4409535" y="5707471"/>
                      <a:pt x="4398876" y="5706651"/>
                    </a:cubicBezTo>
                    <a:cubicBezTo>
                      <a:pt x="4366900" y="5704191"/>
                      <a:pt x="4344762" y="5690253"/>
                      <a:pt x="4334103" y="5658276"/>
                    </a:cubicBezTo>
                    <a:cubicBezTo>
                      <a:pt x="4318524" y="5611540"/>
                      <a:pt x="4302945" y="5565625"/>
                      <a:pt x="4280808" y="5521349"/>
                    </a:cubicBezTo>
                    <a:cubicBezTo>
                      <a:pt x="4240632" y="5443456"/>
                      <a:pt x="4212754" y="5360644"/>
                      <a:pt x="4194716" y="5275372"/>
                    </a:cubicBezTo>
                    <a:cubicBezTo>
                      <a:pt x="4157819" y="5098270"/>
                      <a:pt x="4109444" y="4925266"/>
                      <a:pt x="4032372" y="4761282"/>
                    </a:cubicBezTo>
                    <a:cubicBezTo>
                      <a:pt x="4001215" y="4695688"/>
                      <a:pt x="3993015" y="4623535"/>
                      <a:pt x="4002854" y="4551382"/>
                    </a:cubicBezTo>
                    <a:cubicBezTo>
                      <a:pt x="4015973" y="4453812"/>
                      <a:pt x="3997115" y="4366900"/>
                      <a:pt x="3934801" y="4289828"/>
                    </a:cubicBezTo>
                    <a:cubicBezTo>
                      <a:pt x="3880686" y="4223414"/>
                      <a:pt x="3838870" y="4150441"/>
                      <a:pt x="3801974" y="4074188"/>
                    </a:cubicBezTo>
                    <a:cubicBezTo>
                      <a:pt x="3737200" y="3939721"/>
                      <a:pt x="3673246" y="3804434"/>
                      <a:pt x="3606833" y="3670787"/>
                    </a:cubicBezTo>
                    <a:cubicBezTo>
                      <a:pt x="3539599" y="3534680"/>
                      <a:pt x="3462527" y="3405132"/>
                      <a:pt x="3358396" y="3292803"/>
                    </a:cubicBezTo>
                    <a:cubicBezTo>
                      <a:pt x="3339538" y="3273125"/>
                      <a:pt x="3322320" y="3250987"/>
                      <a:pt x="3307562" y="3228029"/>
                    </a:cubicBezTo>
                    <a:cubicBezTo>
                      <a:pt x="3291163" y="3202612"/>
                      <a:pt x="3282964" y="3174734"/>
                      <a:pt x="3282964" y="3143578"/>
                    </a:cubicBezTo>
                    <a:cubicBezTo>
                      <a:pt x="3282964" y="3095202"/>
                      <a:pt x="3302642" y="3053386"/>
                      <a:pt x="3320680" y="3009930"/>
                    </a:cubicBezTo>
                    <a:cubicBezTo>
                      <a:pt x="3364956" y="2904161"/>
                      <a:pt x="3392833" y="2795111"/>
                      <a:pt x="3393653" y="2678682"/>
                    </a:cubicBezTo>
                    <a:cubicBezTo>
                      <a:pt x="3394473" y="2608169"/>
                      <a:pt x="3392833" y="2536836"/>
                      <a:pt x="3406772" y="2467143"/>
                    </a:cubicBezTo>
                    <a:cubicBezTo>
                      <a:pt x="3434649" y="2326116"/>
                      <a:pt x="3455147" y="2184270"/>
                      <a:pt x="3482205" y="2043243"/>
                    </a:cubicBezTo>
                    <a:cubicBezTo>
                      <a:pt x="3484664" y="2030945"/>
                      <a:pt x="3487944" y="2019466"/>
                      <a:pt x="3495323" y="2008807"/>
                    </a:cubicBezTo>
                    <a:cubicBezTo>
                      <a:pt x="3512542" y="1981749"/>
                      <a:pt x="3527300" y="1981749"/>
                      <a:pt x="3542059" y="2009627"/>
                    </a:cubicBezTo>
                    <a:cubicBezTo>
                      <a:pt x="3550258" y="2024385"/>
                      <a:pt x="3555998" y="2039964"/>
                      <a:pt x="3561737" y="2055542"/>
                    </a:cubicBezTo>
                    <a:cubicBezTo>
                      <a:pt x="3589614" y="2126055"/>
                      <a:pt x="3626511" y="2191649"/>
                      <a:pt x="3672426" y="2252323"/>
                    </a:cubicBezTo>
                    <a:cubicBezTo>
                      <a:pt x="3711782" y="2303158"/>
                      <a:pt x="3764257" y="2321197"/>
                      <a:pt x="3824931" y="2322017"/>
                    </a:cubicBezTo>
                    <a:cubicBezTo>
                      <a:pt x="3855269" y="2322837"/>
                      <a:pt x="3882326" y="2313817"/>
                      <a:pt x="3904464" y="2292499"/>
                    </a:cubicBezTo>
                    <a:cubicBezTo>
                      <a:pt x="3933161" y="2265442"/>
                      <a:pt x="3961858" y="2236745"/>
                      <a:pt x="3992196" y="2211327"/>
                    </a:cubicBezTo>
                    <a:cubicBezTo>
                      <a:pt x="4029092" y="2180170"/>
                      <a:pt x="4056969" y="2143274"/>
                      <a:pt x="4079107" y="2100638"/>
                    </a:cubicBezTo>
                    <a:cubicBezTo>
                      <a:pt x="4129122" y="2006347"/>
                      <a:pt x="4197996" y="1925175"/>
                      <a:pt x="4270969" y="1850562"/>
                    </a:cubicBezTo>
                    <a:cubicBezTo>
                      <a:pt x="4330003" y="1789888"/>
                      <a:pt x="4379199" y="1725934"/>
                      <a:pt x="4418555" y="1652141"/>
                    </a:cubicBezTo>
                    <a:cubicBezTo>
                      <a:pt x="4449712" y="1593927"/>
                      <a:pt x="4441512" y="1542272"/>
                      <a:pt x="4386578" y="1506195"/>
                    </a:cubicBezTo>
                    <a:cubicBezTo>
                      <a:pt x="4322624" y="1464379"/>
                      <a:pt x="4255390" y="1428303"/>
                      <a:pt x="4173398" y="1466839"/>
                    </a:cubicBezTo>
                    <a:cubicBezTo>
                      <a:pt x="4129122" y="1487337"/>
                      <a:pt x="4106165" y="1516034"/>
                      <a:pt x="4124203" y="1560310"/>
                    </a:cubicBezTo>
                    <a:cubicBezTo>
                      <a:pt x="4142241" y="1605406"/>
                      <a:pt x="4141421" y="1650501"/>
                      <a:pt x="4144701" y="1697237"/>
                    </a:cubicBezTo>
                    <a:cubicBezTo>
                      <a:pt x="4147161" y="1738233"/>
                      <a:pt x="4129942" y="1769390"/>
                      <a:pt x="4102885" y="1797267"/>
                    </a:cubicBezTo>
                    <a:cubicBezTo>
                      <a:pt x="4090586" y="1810386"/>
                      <a:pt x="4075827" y="1821865"/>
                      <a:pt x="4060249" y="1831704"/>
                    </a:cubicBezTo>
                    <a:cubicBezTo>
                      <a:pt x="4023352" y="1856301"/>
                      <a:pt x="3988916" y="1883359"/>
                      <a:pt x="3957759" y="1914516"/>
                    </a:cubicBezTo>
                    <a:cubicBezTo>
                      <a:pt x="3941360" y="1930914"/>
                      <a:pt x="3923322" y="1945673"/>
                      <a:pt x="3900364" y="1953052"/>
                    </a:cubicBezTo>
                    <a:cubicBezTo>
                      <a:pt x="3861828" y="1966171"/>
                      <a:pt x="3851169" y="1962071"/>
                      <a:pt x="3833131" y="1925995"/>
                    </a:cubicBezTo>
                    <a:cubicBezTo>
                      <a:pt x="3828211" y="1915336"/>
                      <a:pt x="3823292" y="1904677"/>
                      <a:pt x="3818372" y="1894838"/>
                    </a:cubicBezTo>
                    <a:cubicBezTo>
                      <a:pt x="3751959" y="1749712"/>
                      <a:pt x="3692104" y="1602946"/>
                      <a:pt x="3641269" y="1451260"/>
                    </a:cubicBezTo>
                    <a:cubicBezTo>
                      <a:pt x="3599453" y="1326632"/>
                      <a:pt x="3525660" y="1227422"/>
                      <a:pt x="3388734" y="1191345"/>
                    </a:cubicBezTo>
                    <a:cubicBezTo>
                      <a:pt x="3369875" y="1186426"/>
                      <a:pt x="3351837" y="1175767"/>
                      <a:pt x="3334619" y="1166748"/>
                    </a:cubicBezTo>
                    <a:cubicBezTo>
                      <a:pt x="3324780" y="1161008"/>
                      <a:pt x="3315761" y="1153629"/>
                      <a:pt x="3306742" y="1146250"/>
                    </a:cubicBezTo>
                    <a:cubicBezTo>
                      <a:pt x="3301002" y="1141330"/>
                      <a:pt x="3296082" y="1134771"/>
                      <a:pt x="3297722" y="1126572"/>
                    </a:cubicBezTo>
                    <a:cubicBezTo>
                      <a:pt x="3310021" y="1078196"/>
                      <a:pt x="3310841" y="1028181"/>
                      <a:pt x="3323960" y="979806"/>
                    </a:cubicBezTo>
                    <a:cubicBezTo>
                      <a:pt x="3332979" y="946189"/>
                      <a:pt x="3354297" y="925691"/>
                      <a:pt x="3387914" y="916672"/>
                    </a:cubicBezTo>
                    <a:cubicBezTo>
                      <a:pt x="3421531" y="907653"/>
                      <a:pt x="3456787" y="905193"/>
                      <a:pt x="3491224" y="901913"/>
                    </a:cubicBezTo>
                    <a:cubicBezTo>
                      <a:pt x="3536319" y="897814"/>
                      <a:pt x="3554358" y="880595"/>
                      <a:pt x="3556817" y="836320"/>
                    </a:cubicBezTo>
                    <a:cubicBezTo>
                      <a:pt x="3558457" y="801883"/>
                      <a:pt x="3571576" y="769086"/>
                      <a:pt x="3569116" y="733009"/>
                    </a:cubicBezTo>
                    <a:cubicBezTo>
                      <a:pt x="3568296" y="716611"/>
                      <a:pt x="3580595" y="696933"/>
                      <a:pt x="3578135" y="678075"/>
                    </a:cubicBezTo>
                    <a:cubicBezTo>
                      <a:pt x="3574036" y="649378"/>
                      <a:pt x="3583875" y="631339"/>
                      <a:pt x="3612572" y="621500"/>
                    </a:cubicBezTo>
                    <a:cubicBezTo>
                      <a:pt x="3639630" y="611661"/>
                      <a:pt x="3644549" y="593623"/>
                      <a:pt x="3629790" y="568205"/>
                    </a:cubicBezTo>
                    <a:cubicBezTo>
                      <a:pt x="3624871" y="559186"/>
                      <a:pt x="3619951" y="550987"/>
                      <a:pt x="3613392" y="542788"/>
                    </a:cubicBezTo>
                    <a:cubicBezTo>
                      <a:pt x="3575676" y="496872"/>
                      <a:pt x="3568296" y="444397"/>
                      <a:pt x="3578135" y="387823"/>
                    </a:cubicBezTo>
                    <a:cubicBezTo>
                      <a:pt x="3584695" y="349286"/>
                      <a:pt x="3578955" y="312390"/>
                      <a:pt x="3560097" y="277133"/>
                    </a:cubicBezTo>
                    <a:cubicBezTo>
                      <a:pt x="3531400" y="223019"/>
                      <a:pt x="3505982" y="167264"/>
                      <a:pt x="3479745" y="112329"/>
                    </a:cubicBezTo>
                    <a:cubicBezTo>
                      <a:pt x="3469906" y="91831"/>
                      <a:pt x="3454327" y="77893"/>
                      <a:pt x="3435469" y="66414"/>
                    </a:cubicBezTo>
                    <a:cubicBezTo>
                      <a:pt x="3392833" y="38536"/>
                      <a:pt x="3345278" y="25418"/>
                      <a:pt x="3296082" y="14759"/>
                    </a:cubicBezTo>
                    <a:cubicBezTo>
                      <a:pt x="3273125" y="9839"/>
                      <a:pt x="3248527" y="11479"/>
                      <a:pt x="3226389" y="0"/>
                    </a:cubicBezTo>
                    <a:cubicBezTo>
                      <a:pt x="3163255" y="0"/>
                      <a:pt x="3100121" y="0"/>
                      <a:pt x="3036988" y="0"/>
                    </a:cubicBezTo>
                    <a:cubicBezTo>
                      <a:pt x="3034528" y="7379"/>
                      <a:pt x="3027148" y="5739"/>
                      <a:pt x="3022229" y="7379"/>
                    </a:cubicBezTo>
                    <a:cubicBezTo>
                      <a:pt x="2936957" y="24598"/>
                      <a:pt x="2866444" y="67234"/>
                      <a:pt x="2812329" y="136107"/>
                    </a:cubicBezTo>
                    <a:cubicBezTo>
                      <a:pt x="2798391" y="153325"/>
                      <a:pt x="2782812" y="163164"/>
                      <a:pt x="2760674" y="166444"/>
                    </a:cubicBezTo>
                    <a:cubicBezTo>
                      <a:pt x="2665563" y="178743"/>
                      <a:pt x="2599150" y="230398"/>
                      <a:pt x="2560613" y="318129"/>
                    </a:cubicBezTo>
                    <a:cubicBezTo>
                      <a:pt x="2540115" y="364045"/>
                      <a:pt x="2517157" y="409141"/>
                      <a:pt x="2494200" y="455056"/>
                    </a:cubicBezTo>
                    <a:cubicBezTo>
                      <a:pt x="2460583" y="522290"/>
                      <a:pt x="2419587" y="581324"/>
                      <a:pt x="2341694" y="602642"/>
                    </a:cubicBezTo>
                    <a:cubicBezTo>
                      <a:pt x="2331856" y="605102"/>
                      <a:pt x="2322836" y="613301"/>
                      <a:pt x="2313817" y="619040"/>
                    </a:cubicBezTo>
                    <a:cubicBezTo>
                      <a:pt x="2273641" y="644458"/>
                      <a:pt x="2253963" y="678895"/>
                      <a:pt x="2258063" y="727270"/>
                    </a:cubicBezTo>
                    <a:cubicBezTo>
                      <a:pt x="2260522" y="763347"/>
                      <a:pt x="2257243" y="800243"/>
                      <a:pt x="2258063" y="837139"/>
                    </a:cubicBezTo>
                    <a:cubicBezTo>
                      <a:pt x="2259702" y="893714"/>
                      <a:pt x="2231825" y="934710"/>
                      <a:pt x="2190829" y="969967"/>
                    </a:cubicBezTo>
                    <a:cubicBezTo>
                      <a:pt x="2183450" y="976526"/>
                      <a:pt x="2173611" y="981446"/>
                      <a:pt x="2167871" y="994564"/>
                    </a:cubicBezTo>
                    <a:cubicBezTo>
                      <a:pt x="2201488" y="986365"/>
                      <a:pt x="2226086" y="968327"/>
                      <a:pt x="2253143" y="954388"/>
                    </a:cubicBezTo>
                    <a:cubicBezTo>
                      <a:pt x="2272821" y="943729"/>
                      <a:pt x="2286760" y="949469"/>
                      <a:pt x="2292499" y="971606"/>
                    </a:cubicBezTo>
                    <a:cubicBezTo>
                      <a:pt x="2295779" y="983905"/>
                      <a:pt x="2295779" y="996204"/>
                      <a:pt x="2296599" y="1008503"/>
                    </a:cubicBezTo>
                    <a:cubicBezTo>
                      <a:pt x="2297419" y="1015062"/>
                      <a:pt x="2296599" y="1022442"/>
                      <a:pt x="2303978" y="1025721"/>
                    </a:cubicBezTo>
                    <a:cubicBezTo>
                      <a:pt x="2312177" y="1029821"/>
                      <a:pt x="2317917" y="1023262"/>
                      <a:pt x="2323656" y="1019162"/>
                    </a:cubicBezTo>
                    <a:cubicBezTo>
                      <a:pt x="2340055" y="1006043"/>
                      <a:pt x="2349894" y="988825"/>
                      <a:pt x="2352354" y="968327"/>
                    </a:cubicBezTo>
                    <a:cubicBezTo>
                      <a:pt x="2355633" y="941269"/>
                      <a:pt x="2370392" y="921591"/>
                      <a:pt x="2394169" y="910112"/>
                    </a:cubicBezTo>
                    <a:cubicBezTo>
                      <a:pt x="2445005" y="885515"/>
                      <a:pt x="2480261" y="846159"/>
                      <a:pt x="2506499" y="797783"/>
                    </a:cubicBezTo>
                    <a:cubicBezTo>
                      <a:pt x="2511418" y="788764"/>
                      <a:pt x="2517157" y="774006"/>
                      <a:pt x="2526997" y="775645"/>
                    </a:cubicBezTo>
                    <a:cubicBezTo>
                      <a:pt x="2538475" y="778105"/>
                      <a:pt x="2533556" y="793684"/>
                      <a:pt x="2535196" y="803523"/>
                    </a:cubicBezTo>
                    <a:cubicBezTo>
                      <a:pt x="2536016" y="808442"/>
                      <a:pt x="2535196" y="813362"/>
                      <a:pt x="2536016" y="818281"/>
                    </a:cubicBezTo>
                    <a:cubicBezTo>
                      <a:pt x="2536836" y="828120"/>
                      <a:pt x="2536016" y="841239"/>
                      <a:pt x="2548315" y="842059"/>
                    </a:cubicBezTo>
                    <a:cubicBezTo>
                      <a:pt x="2562253" y="843699"/>
                      <a:pt x="2564713" y="829760"/>
                      <a:pt x="2565533" y="819101"/>
                    </a:cubicBezTo>
                    <a:cubicBezTo>
                      <a:pt x="2567993" y="795323"/>
                      <a:pt x="2569633" y="770726"/>
                      <a:pt x="2571272" y="746948"/>
                    </a:cubicBezTo>
                    <a:cubicBezTo>
                      <a:pt x="2572912" y="728910"/>
                      <a:pt x="2578652" y="712511"/>
                      <a:pt x="2594230" y="701853"/>
                    </a:cubicBezTo>
                    <a:cubicBezTo>
                      <a:pt x="2599970" y="697753"/>
                      <a:pt x="2606529" y="692013"/>
                      <a:pt x="2614728" y="696933"/>
                    </a:cubicBezTo>
                    <a:cubicBezTo>
                      <a:pt x="2621288" y="701033"/>
                      <a:pt x="2620468" y="708412"/>
                      <a:pt x="2619648" y="714971"/>
                    </a:cubicBezTo>
                    <a:cubicBezTo>
                      <a:pt x="2616368" y="746948"/>
                      <a:pt x="2608169" y="778925"/>
                      <a:pt x="2598330" y="809262"/>
                    </a:cubicBezTo>
                    <a:cubicBezTo>
                      <a:pt x="2593410" y="824021"/>
                      <a:pt x="2584391" y="837959"/>
                      <a:pt x="2586851" y="855998"/>
                    </a:cubicBezTo>
                    <a:cubicBezTo>
                      <a:pt x="2606529" y="850258"/>
                      <a:pt x="2614728" y="835500"/>
                      <a:pt x="2621288" y="819101"/>
                    </a:cubicBezTo>
                    <a:cubicBezTo>
                      <a:pt x="2645065" y="760067"/>
                      <a:pt x="2668843" y="700213"/>
                      <a:pt x="2718858" y="656757"/>
                    </a:cubicBezTo>
                    <a:cubicBezTo>
                      <a:pt x="2728697" y="648558"/>
                      <a:pt x="2731157" y="636259"/>
                      <a:pt x="2731157" y="623140"/>
                    </a:cubicBezTo>
                    <a:cubicBezTo>
                      <a:pt x="2731977" y="595263"/>
                      <a:pt x="2725418" y="569025"/>
                      <a:pt x="2718858" y="541968"/>
                    </a:cubicBezTo>
                    <a:cubicBezTo>
                      <a:pt x="2714759" y="525569"/>
                      <a:pt x="2709019" y="507531"/>
                      <a:pt x="2729517" y="496052"/>
                    </a:cubicBezTo>
                    <a:cubicBezTo>
                      <a:pt x="2736896" y="491953"/>
                      <a:pt x="2733617" y="484573"/>
                      <a:pt x="2733617" y="478014"/>
                    </a:cubicBezTo>
                    <a:cubicBezTo>
                      <a:pt x="2733617" y="469815"/>
                      <a:pt x="2730337" y="460796"/>
                      <a:pt x="2739356" y="450957"/>
                    </a:cubicBezTo>
                    <a:cubicBezTo>
                      <a:pt x="2748375" y="460796"/>
                      <a:pt x="2748375" y="471455"/>
                      <a:pt x="2750015" y="482114"/>
                    </a:cubicBezTo>
                    <a:cubicBezTo>
                      <a:pt x="2753295" y="508351"/>
                      <a:pt x="2755755" y="534589"/>
                      <a:pt x="2760674" y="560826"/>
                    </a:cubicBezTo>
                    <a:cubicBezTo>
                      <a:pt x="2772973" y="630519"/>
                      <a:pt x="2800850" y="690374"/>
                      <a:pt x="2868084" y="724810"/>
                    </a:cubicBezTo>
                    <a:cubicBezTo>
                      <a:pt x="2901701" y="742029"/>
                      <a:pt x="2917279" y="773186"/>
                      <a:pt x="2919739" y="810082"/>
                    </a:cubicBezTo>
                    <a:cubicBezTo>
                      <a:pt x="2920559" y="823201"/>
                      <a:pt x="2920559" y="836320"/>
                      <a:pt x="2920559" y="850258"/>
                    </a:cubicBezTo>
                    <a:cubicBezTo>
                      <a:pt x="2920559" y="910112"/>
                      <a:pt x="2878743" y="965867"/>
                      <a:pt x="2822168" y="983085"/>
                    </a:cubicBezTo>
                    <a:cubicBezTo>
                      <a:pt x="2798391" y="990465"/>
                      <a:pt x="2774613" y="997024"/>
                      <a:pt x="2750015" y="1002764"/>
                    </a:cubicBezTo>
                    <a:cubicBezTo>
                      <a:pt x="2562253" y="1049499"/>
                      <a:pt x="2393350" y="1134771"/>
                      <a:pt x="2241664" y="1252020"/>
                    </a:cubicBezTo>
                    <a:cubicBezTo>
                      <a:pt x="2155573" y="1318433"/>
                      <a:pt x="2067841" y="1382387"/>
                      <a:pt x="1972730" y="1436502"/>
                    </a:cubicBezTo>
                    <a:cubicBezTo>
                      <a:pt x="1890738" y="1483237"/>
                      <a:pt x="1812845" y="1537352"/>
                      <a:pt x="1739872" y="1598026"/>
                    </a:cubicBezTo>
                    <a:cubicBezTo>
                      <a:pt x="1719374" y="1615245"/>
                      <a:pt x="1705436" y="1636563"/>
                      <a:pt x="1699696" y="1662800"/>
                    </a:cubicBezTo>
                    <a:cubicBezTo>
                      <a:pt x="1680838" y="1752991"/>
                      <a:pt x="1695597" y="1835803"/>
                      <a:pt x="1751351" y="1910416"/>
                    </a:cubicBezTo>
                    <a:cubicBezTo>
                      <a:pt x="1784968" y="1956332"/>
                      <a:pt x="1823504" y="1997328"/>
                      <a:pt x="1864500" y="2036684"/>
                    </a:cubicBezTo>
                    <a:cubicBezTo>
                      <a:pt x="1941573" y="2109657"/>
                      <a:pt x="2012906" y="2190009"/>
                      <a:pt x="2104737" y="2244944"/>
                    </a:cubicBezTo>
                    <a:cubicBezTo>
                      <a:pt x="2171151" y="2284300"/>
                      <a:pt x="2217886" y="2339235"/>
                      <a:pt x="2253963" y="2404829"/>
                    </a:cubicBezTo>
                    <a:cubicBezTo>
                      <a:pt x="2268722" y="2431066"/>
                      <a:pt x="2282660" y="2457304"/>
                      <a:pt x="2298239" y="2482721"/>
                    </a:cubicBezTo>
                    <a:cubicBezTo>
                      <a:pt x="2322016" y="2521258"/>
                      <a:pt x="2347434" y="2558154"/>
                      <a:pt x="2383510" y="2585211"/>
                    </a:cubicBezTo>
                    <a:cubicBezTo>
                      <a:pt x="2410568" y="2604889"/>
                      <a:pt x="2437625" y="2623748"/>
                      <a:pt x="2460583" y="2648345"/>
                    </a:cubicBezTo>
                    <a:cubicBezTo>
                      <a:pt x="2470422" y="2658184"/>
                      <a:pt x="2481901" y="2663104"/>
                      <a:pt x="2495840" y="2664744"/>
                    </a:cubicBezTo>
                    <a:cubicBezTo>
                      <a:pt x="2522897" y="2668023"/>
                      <a:pt x="2527817" y="2676223"/>
                      <a:pt x="2514698" y="2700820"/>
                    </a:cubicBezTo>
                    <a:cubicBezTo>
                      <a:pt x="2495020" y="2737717"/>
                      <a:pt x="2473702" y="2774613"/>
                      <a:pt x="2452384" y="2811510"/>
                    </a:cubicBezTo>
                    <a:cubicBezTo>
                      <a:pt x="2381871" y="2932858"/>
                      <a:pt x="2345794" y="3062405"/>
                      <a:pt x="2360553" y="3205072"/>
                    </a:cubicBezTo>
                    <a:cubicBezTo>
                      <a:pt x="2365472" y="3256727"/>
                      <a:pt x="2374491" y="3307562"/>
                      <a:pt x="2401549" y="3352657"/>
                    </a:cubicBezTo>
                    <a:cubicBezTo>
                      <a:pt x="2426146" y="3394473"/>
                      <a:pt x="2425326" y="3432190"/>
                      <a:pt x="2399089" y="3473186"/>
                    </a:cubicBezTo>
                    <a:cubicBezTo>
                      <a:pt x="2349894" y="3549439"/>
                      <a:pt x="2316277" y="3633890"/>
                      <a:pt x="2285940" y="3719162"/>
                    </a:cubicBezTo>
                    <a:cubicBezTo>
                      <a:pt x="2231005" y="3874127"/>
                      <a:pt x="2175251" y="4029092"/>
                      <a:pt x="2108837" y="4179138"/>
                    </a:cubicBezTo>
                    <a:cubicBezTo>
                      <a:pt x="2076860" y="4251291"/>
                      <a:pt x="2039964" y="4270149"/>
                      <a:pt x="1962891" y="4257031"/>
                    </a:cubicBezTo>
                    <a:cubicBezTo>
                      <a:pt x="1924355" y="4250471"/>
                      <a:pt x="1887458" y="4237352"/>
                      <a:pt x="1851382" y="4222594"/>
                    </a:cubicBezTo>
                    <a:cubicBezTo>
                      <a:pt x="1755451" y="4184877"/>
                      <a:pt x="1656241" y="4172579"/>
                      <a:pt x="1555390" y="4189797"/>
                    </a:cubicBezTo>
                    <a:cubicBezTo>
                      <a:pt x="1396326" y="4216035"/>
                      <a:pt x="1242180" y="4263590"/>
                      <a:pt x="1085575" y="4302126"/>
                    </a:cubicBezTo>
                    <a:cubicBezTo>
                      <a:pt x="978986" y="4328363"/>
                      <a:pt x="870756" y="4344762"/>
                      <a:pt x="760887" y="4345582"/>
                    </a:cubicBezTo>
                    <a:cubicBezTo>
                      <a:pt x="739569" y="4345582"/>
                      <a:pt x="719071" y="4341482"/>
                      <a:pt x="701852" y="4328363"/>
                    </a:cubicBezTo>
                    <a:cubicBezTo>
                      <a:pt x="631339" y="4272609"/>
                      <a:pt x="560826" y="4217674"/>
                      <a:pt x="503432" y="4147981"/>
                    </a:cubicBezTo>
                    <a:cubicBezTo>
                      <a:pt x="466535" y="4102885"/>
                      <a:pt x="437838" y="4100425"/>
                      <a:pt x="396022" y="4142241"/>
                    </a:cubicBezTo>
                    <a:cubicBezTo>
                      <a:pt x="330428" y="4207015"/>
                      <a:pt x="277953" y="4281628"/>
                      <a:pt x="238597" y="4365260"/>
                    </a:cubicBezTo>
                    <a:cubicBezTo>
                      <a:pt x="223838" y="4396417"/>
                      <a:pt x="211540" y="4428394"/>
                      <a:pt x="212360" y="4462831"/>
                    </a:cubicBezTo>
                    <a:cubicBezTo>
                      <a:pt x="213179" y="4527605"/>
                      <a:pt x="187762" y="4579260"/>
                      <a:pt x="147586" y="4629275"/>
                    </a:cubicBezTo>
                    <a:cubicBezTo>
                      <a:pt x="83632" y="4709627"/>
                      <a:pt x="37716" y="4800638"/>
                      <a:pt x="12299" y="4901488"/>
                    </a:cubicBezTo>
                    <a:cubicBezTo>
                      <a:pt x="9019" y="4915427"/>
                      <a:pt x="9019" y="4931005"/>
                      <a:pt x="0" y="4943304"/>
                    </a:cubicBezTo>
                    <a:cubicBezTo>
                      <a:pt x="0" y="4990040"/>
                      <a:pt x="0" y="5036775"/>
                      <a:pt x="0" y="5082691"/>
                    </a:cubicBezTo>
                    <a:cubicBezTo>
                      <a:pt x="8199" y="5090890"/>
                      <a:pt x="7379" y="5102369"/>
                      <a:pt x="9839" y="5112208"/>
                    </a:cubicBezTo>
                    <a:cubicBezTo>
                      <a:pt x="16398" y="5136806"/>
                      <a:pt x="23778" y="5162223"/>
                      <a:pt x="38536" y="5183542"/>
                    </a:cubicBezTo>
                    <a:cubicBezTo>
                      <a:pt x="58214" y="5210599"/>
                      <a:pt x="104130" y="5225357"/>
                      <a:pt x="127088" y="5207319"/>
                    </a:cubicBezTo>
                    <a:cubicBezTo>
                      <a:pt x="176283" y="5168783"/>
                      <a:pt x="229578" y="5132706"/>
                      <a:pt x="250076" y="5067932"/>
                    </a:cubicBezTo>
                    <a:cubicBezTo>
                      <a:pt x="258275" y="5040875"/>
                      <a:pt x="269754" y="5015458"/>
                      <a:pt x="289432" y="4994139"/>
                    </a:cubicBezTo>
                    <a:cubicBezTo>
                      <a:pt x="377984" y="4896569"/>
                      <a:pt x="473094" y="4807198"/>
                      <a:pt x="570665" y="4719466"/>
                    </a:cubicBezTo>
                    <a:cubicBezTo>
                      <a:pt x="582144" y="4708807"/>
                      <a:pt x="595263" y="4699788"/>
                      <a:pt x="610841" y="4704707"/>
                    </a:cubicBezTo>
                    <a:cubicBezTo>
                      <a:pt x="650197" y="4716187"/>
                      <a:pt x="678895" y="4702248"/>
                      <a:pt x="701033" y="4671091"/>
                    </a:cubicBezTo>
                    <a:cubicBezTo>
                      <a:pt x="716611" y="4648953"/>
                      <a:pt x="738749" y="4640754"/>
                      <a:pt x="765806" y="4639114"/>
                    </a:cubicBezTo>
                    <a:cubicBezTo>
                      <a:pt x="921591" y="4631734"/>
                      <a:pt x="1076556" y="4638294"/>
                      <a:pt x="1231521" y="4652232"/>
                    </a:cubicBezTo>
                    <a:cubicBezTo>
                      <a:pt x="1357789" y="4663711"/>
                      <a:pt x="1483237" y="4664531"/>
                      <a:pt x="1609505" y="4651413"/>
                    </a:cubicBezTo>
                    <a:cubicBezTo>
                      <a:pt x="1698056" y="4642394"/>
                      <a:pt x="1787428" y="4636654"/>
                      <a:pt x="1875159" y="4649773"/>
                    </a:cubicBezTo>
                    <a:cubicBezTo>
                      <a:pt x="1939113" y="4659612"/>
                      <a:pt x="2003067" y="4671911"/>
                      <a:pt x="2066201" y="4686669"/>
                    </a:cubicBezTo>
                    <a:cubicBezTo>
                      <a:pt x="2180990" y="4712907"/>
                      <a:pt x="2275281" y="4677650"/>
                      <a:pt x="2356453" y="4596478"/>
                    </a:cubicBezTo>
                    <a:cubicBezTo>
                      <a:pt x="2399089" y="4553842"/>
                      <a:pt x="2437625" y="4507926"/>
                      <a:pt x="2472062" y="4459551"/>
                    </a:cubicBezTo>
                    <a:cubicBezTo>
                      <a:pt x="2510598" y="4405436"/>
                      <a:pt x="2554054" y="4357061"/>
                      <a:pt x="2604889" y="4314425"/>
                    </a:cubicBezTo>
                    <a:cubicBezTo>
                      <a:pt x="2679502" y="4252931"/>
                      <a:pt x="2749195" y="4186517"/>
                      <a:pt x="2800030" y="4102885"/>
                    </a:cubicBezTo>
                    <a:cubicBezTo>
                      <a:pt x="2812329" y="4083207"/>
                      <a:pt x="2827908" y="4065989"/>
                      <a:pt x="2842666" y="4047950"/>
                    </a:cubicBezTo>
                    <a:cubicBezTo>
                      <a:pt x="2870544" y="4013514"/>
                      <a:pt x="2896781" y="3979077"/>
                      <a:pt x="2913179" y="3937261"/>
                    </a:cubicBezTo>
                    <a:cubicBezTo>
                      <a:pt x="2923018" y="3912663"/>
                      <a:pt x="2928758" y="3911843"/>
                      <a:pt x="2948436" y="3929882"/>
                    </a:cubicBezTo>
                    <a:cubicBezTo>
                      <a:pt x="3050106" y="4025813"/>
                      <a:pt x="3155056" y="4117644"/>
                      <a:pt x="3249347" y="4220954"/>
                    </a:cubicBezTo>
                    <a:cubicBezTo>
                      <a:pt x="3286244" y="4261130"/>
                      <a:pt x="3323140" y="4302126"/>
                      <a:pt x="3370695" y="4330824"/>
                    </a:cubicBezTo>
                    <a:cubicBezTo>
                      <a:pt x="3401032" y="4348861"/>
                      <a:pt x="3426450" y="4372639"/>
                      <a:pt x="3446948" y="4401337"/>
                    </a:cubicBezTo>
                    <a:cubicBezTo>
                      <a:pt x="3474825" y="4439053"/>
                      <a:pt x="3504343" y="4474310"/>
                      <a:pt x="3537959" y="4507107"/>
                    </a:cubicBezTo>
                    <a:cubicBezTo>
                      <a:pt x="3562557" y="4531704"/>
                      <a:pt x="3577316" y="4561221"/>
                      <a:pt x="3587154" y="4595658"/>
                    </a:cubicBezTo>
                    <a:cubicBezTo>
                      <a:pt x="3606013" y="4666991"/>
                      <a:pt x="3610932" y="4739964"/>
                      <a:pt x="3615032" y="4812937"/>
                    </a:cubicBezTo>
                    <a:cubicBezTo>
                      <a:pt x="3624871" y="4980201"/>
                      <a:pt x="3669147" y="5138446"/>
                      <a:pt x="3749499" y="5286032"/>
                    </a:cubicBezTo>
                    <a:cubicBezTo>
                      <a:pt x="3797054" y="5373763"/>
                      <a:pt x="3855269" y="5454935"/>
                      <a:pt x="3911023" y="5537747"/>
                    </a:cubicBezTo>
                    <a:cubicBezTo>
                      <a:pt x="3988096" y="5652536"/>
                      <a:pt x="4055329" y="5773064"/>
                      <a:pt x="4116823" y="5896053"/>
                    </a:cubicBezTo>
                    <a:cubicBezTo>
                      <a:pt x="4127483" y="5918191"/>
                      <a:pt x="4135682" y="5939508"/>
                      <a:pt x="4126663" y="5964926"/>
                    </a:cubicBezTo>
                    <a:cubicBezTo>
                      <a:pt x="4102885" y="6033799"/>
                      <a:pt x="4117643" y="6095293"/>
                      <a:pt x="4166839" y="6146949"/>
                    </a:cubicBezTo>
                    <a:cubicBezTo>
                      <a:pt x="4206195" y="6187945"/>
                      <a:pt x="4232432" y="6236320"/>
                      <a:pt x="4254570" y="6287155"/>
                    </a:cubicBezTo>
                    <a:cubicBezTo>
                      <a:pt x="4261949" y="6302734"/>
                      <a:pt x="4268509" y="6319132"/>
                      <a:pt x="4276708" y="6334710"/>
                    </a:cubicBezTo>
                    <a:cubicBezTo>
                      <a:pt x="4295566" y="6368327"/>
                      <a:pt x="4346402" y="6391285"/>
                      <a:pt x="4378378" y="6381446"/>
                    </a:cubicBezTo>
                    <a:cubicBezTo>
                      <a:pt x="4464470" y="6355208"/>
                      <a:pt x="4532523" y="6301914"/>
                      <a:pt x="4594838" y="6239600"/>
                    </a:cubicBezTo>
                    <a:cubicBezTo>
                      <a:pt x="4602217" y="6232220"/>
                      <a:pt x="4607956" y="6224021"/>
                      <a:pt x="4609596" y="6214182"/>
                    </a:cubicBezTo>
                    <a:cubicBezTo>
                      <a:pt x="4613696" y="6176466"/>
                      <a:pt x="4639113" y="6160067"/>
                      <a:pt x="4671910" y="6153508"/>
                    </a:cubicBezTo>
                    <a:cubicBezTo>
                      <a:pt x="4718646" y="6144489"/>
                      <a:pt x="4756362" y="6119071"/>
                      <a:pt x="4793259" y="6092014"/>
                    </a:cubicBezTo>
                    <a:cubicBezTo>
                      <a:pt x="4853932" y="6047738"/>
                      <a:pt x="4909687" y="5998543"/>
                      <a:pt x="4964622" y="5947708"/>
                    </a:cubicBezTo>
                    <a:cubicBezTo>
                      <a:pt x="5025296" y="5891953"/>
                      <a:pt x="5053173" y="5820620"/>
                      <a:pt x="5070392" y="5743548"/>
                    </a:cubicBezTo>
                    <a:cubicBezTo>
                      <a:pt x="5082691" y="5695992"/>
                      <a:pt x="5074491" y="5654996"/>
                      <a:pt x="5056453" y="5614820"/>
                    </a:cubicBezTo>
                    <a:close/>
                    <a:moveTo>
                      <a:pt x="2626207" y="2308898"/>
                    </a:moveTo>
                    <a:cubicBezTo>
                      <a:pt x="2618008" y="2317097"/>
                      <a:pt x="2608989" y="2309718"/>
                      <a:pt x="2601610" y="2305618"/>
                    </a:cubicBezTo>
                    <a:cubicBezTo>
                      <a:pt x="2560613" y="2277741"/>
                      <a:pt x="2514698" y="2272821"/>
                      <a:pt x="2467962" y="2276101"/>
                    </a:cubicBezTo>
                    <a:cubicBezTo>
                      <a:pt x="2422047" y="2279381"/>
                      <a:pt x="2391710" y="2258063"/>
                      <a:pt x="2369572" y="2221986"/>
                    </a:cubicBezTo>
                    <a:cubicBezTo>
                      <a:pt x="2342514" y="2176891"/>
                      <a:pt x="2306438" y="2139174"/>
                      <a:pt x="2270361" y="2100638"/>
                    </a:cubicBezTo>
                    <a:cubicBezTo>
                      <a:pt x="2183450" y="2007987"/>
                      <a:pt x="2110477" y="1905497"/>
                      <a:pt x="2064561" y="1785788"/>
                    </a:cubicBezTo>
                    <a:cubicBezTo>
                      <a:pt x="2037504" y="1714455"/>
                      <a:pt x="2045703" y="1697237"/>
                      <a:pt x="2119496" y="1681658"/>
                    </a:cubicBezTo>
                    <a:cubicBezTo>
                      <a:pt x="2239204" y="1655421"/>
                      <a:pt x="2353173" y="1611965"/>
                      <a:pt x="2465503" y="1565229"/>
                    </a:cubicBezTo>
                    <a:cubicBezTo>
                      <a:pt x="2513058" y="1545551"/>
                      <a:pt x="2549135" y="1573429"/>
                      <a:pt x="2545855" y="1625904"/>
                    </a:cubicBezTo>
                    <a:cubicBezTo>
                      <a:pt x="2544215" y="1810386"/>
                      <a:pt x="2561433" y="1993228"/>
                      <a:pt x="2588491" y="2176071"/>
                    </a:cubicBezTo>
                    <a:cubicBezTo>
                      <a:pt x="2594230" y="2213787"/>
                      <a:pt x="2604069" y="2250684"/>
                      <a:pt x="2622928" y="2285120"/>
                    </a:cubicBezTo>
                    <a:cubicBezTo>
                      <a:pt x="2627847" y="2291680"/>
                      <a:pt x="2634406" y="2301519"/>
                      <a:pt x="2626207" y="2308898"/>
                    </a:cubicBezTo>
                    <a:close/>
                  </a:path>
                </a:pathLst>
              </a:custGeom>
              <a:solidFill>
                <a:schemeClr val="accent1">
                  <a:alpha val="70000"/>
                </a:schemeClr>
              </a:solidFill>
              <a:ln w="818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23" name="Graphic 9">
                <a:extLst>
                  <a:ext uri="{FF2B5EF4-FFF2-40B4-BE49-F238E27FC236}">
                    <a16:creationId xmlns:a16="http://schemas.microsoft.com/office/drawing/2014/main" xmlns="" id="{ABC8986B-13AA-42B4-B541-B514961AD4D9}"/>
                  </a:ext>
                </a:extLst>
              </p:cNvPr>
              <p:cNvSpPr/>
              <p:nvPr/>
            </p:nvSpPr>
            <p:spPr>
              <a:xfrm rot="21195773">
                <a:off x="-326536" y="-2638725"/>
                <a:ext cx="4096813" cy="7203009"/>
              </a:xfrm>
              <a:custGeom>
                <a:avLst/>
                <a:gdLst>
                  <a:gd name="connsiteX0" fmla="*/ 1778413 w 1803170"/>
                  <a:gd name="connsiteY0" fmla="*/ 2671923 h 3170327"/>
                  <a:gd name="connsiteX1" fmla="*/ 1773979 w 1803170"/>
                  <a:gd name="connsiteY1" fmla="*/ 2666011 h 3170327"/>
                  <a:gd name="connsiteX2" fmla="*/ 1733704 w 1803170"/>
                  <a:gd name="connsiteY2" fmla="*/ 2614281 h 3170327"/>
                  <a:gd name="connsiteX3" fmla="*/ 1722619 w 1803170"/>
                  <a:gd name="connsiteY3" fmla="*/ 2580287 h 3170327"/>
                  <a:gd name="connsiteX4" fmla="*/ 1719663 w 1803170"/>
                  <a:gd name="connsiteY4" fmla="*/ 2545923 h 3170327"/>
                  <a:gd name="connsiteX5" fmla="*/ 1662390 w 1803170"/>
                  <a:gd name="connsiteY5" fmla="*/ 2443201 h 3170327"/>
                  <a:gd name="connsiteX6" fmla="*/ 1618789 w 1803170"/>
                  <a:gd name="connsiteY6" fmla="*/ 2436181 h 3170327"/>
                  <a:gd name="connsiteX7" fmla="*/ 1493527 w 1803170"/>
                  <a:gd name="connsiteY7" fmla="*/ 2489389 h 3170327"/>
                  <a:gd name="connsiteX8" fmla="*/ 1474313 w 1803170"/>
                  <a:gd name="connsiteY8" fmla="*/ 2488280 h 3170327"/>
                  <a:gd name="connsiteX9" fmla="*/ 1290301 w 1803170"/>
                  <a:gd name="connsiteY9" fmla="*/ 2371518 h 3170327"/>
                  <a:gd name="connsiteX10" fmla="*/ 1277369 w 1803170"/>
                  <a:gd name="connsiteY10" fmla="*/ 2361911 h 3170327"/>
                  <a:gd name="connsiteX11" fmla="*/ 1114788 w 1803170"/>
                  <a:gd name="connsiteY11" fmla="*/ 2253647 h 3170327"/>
                  <a:gd name="connsiteX12" fmla="*/ 989527 w 1803170"/>
                  <a:gd name="connsiteY12" fmla="*/ 2221131 h 3170327"/>
                  <a:gd name="connsiteX13" fmla="*/ 955163 w 1803170"/>
                  <a:gd name="connsiteY13" fmla="*/ 2199699 h 3170327"/>
                  <a:gd name="connsiteX14" fmla="*/ 914148 w 1803170"/>
                  <a:gd name="connsiteY14" fmla="*/ 2113975 h 3170327"/>
                  <a:gd name="connsiteX15" fmla="*/ 852072 w 1803170"/>
                  <a:gd name="connsiteY15" fmla="*/ 1843869 h 3170327"/>
                  <a:gd name="connsiteX16" fmla="*/ 842095 w 1803170"/>
                  <a:gd name="connsiteY16" fmla="*/ 1784010 h 3170327"/>
                  <a:gd name="connsiteX17" fmla="*/ 856506 w 1803170"/>
                  <a:gd name="connsiteY17" fmla="*/ 1768121 h 3170327"/>
                  <a:gd name="connsiteX18" fmla="*/ 918582 w 1803170"/>
                  <a:gd name="connsiteY18" fmla="*/ 1767751 h 3170327"/>
                  <a:gd name="connsiteX19" fmla="*/ 930406 w 1803170"/>
                  <a:gd name="connsiteY19" fmla="*/ 1756666 h 3170327"/>
                  <a:gd name="connsiteX20" fmla="*/ 936688 w 1803170"/>
                  <a:gd name="connsiteY20" fmla="*/ 1689047 h 3170327"/>
                  <a:gd name="connsiteX21" fmla="*/ 947034 w 1803170"/>
                  <a:gd name="connsiteY21" fmla="*/ 1585587 h 3170327"/>
                  <a:gd name="connsiteX22" fmla="*/ 847268 w 1803170"/>
                  <a:gd name="connsiteY22" fmla="*/ 1246014 h 3170327"/>
                  <a:gd name="connsiteX23" fmla="*/ 852811 w 1803170"/>
                  <a:gd name="connsiteY23" fmla="*/ 1229387 h 3170327"/>
                  <a:gd name="connsiteX24" fmla="*/ 1209750 w 1803170"/>
                  <a:gd name="connsiteY24" fmla="*/ 1056090 h 3170327"/>
                  <a:gd name="connsiteX25" fmla="*/ 1253721 w 1803170"/>
                  <a:gd name="connsiteY25" fmla="*/ 1015076 h 3170327"/>
                  <a:gd name="connsiteX26" fmla="*/ 1258894 w 1803170"/>
                  <a:gd name="connsiteY26" fmla="*/ 975908 h 3170327"/>
                  <a:gd name="connsiteX27" fmla="*/ 1217140 w 1803170"/>
                  <a:gd name="connsiteY27" fmla="*/ 903486 h 3170327"/>
                  <a:gd name="connsiteX28" fmla="*/ 1125503 w 1803170"/>
                  <a:gd name="connsiteY28" fmla="*/ 812958 h 3170327"/>
                  <a:gd name="connsiteX29" fmla="*/ 925972 w 1803170"/>
                  <a:gd name="connsiteY29" fmla="*/ 621925 h 3170327"/>
                  <a:gd name="connsiteX30" fmla="*/ 910084 w 1803170"/>
                  <a:gd name="connsiteY30" fmla="*/ 610471 h 3170327"/>
                  <a:gd name="connsiteX31" fmla="*/ 682470 w 1803170"/>
                  <a:gd name="connsiteY31" fmla="*/ 490013 h 3170327"/>
                  <a:gd name="connsiteX32" fmla="*/ 647368 w 1803170"/>
                  <a:gd name="connsiteY32" fmla="*/ 449368 h 3170327"/>
                  <a:gd name="connsiteX33" fmla="*/ 691708 w 1803170"/>
                  <a:gd name="connsiteY33" fmla="*/ 351080 h 3170327"/>
                  <a:gd name="connsiteX34" fmla="*/ 729028 w 1803170"/>
                  <a:gd name="connsiteY34" fmla="*/ 447890 h 3170327"/>
                  <a:gd name="connsiteX35" fmla="*/ 869808 w 1803170"/>
                  <a:gd name="connsiteY35" fmla="*/ 566870 h 3170327"/>
                  <a:gd name="connsiteX36" fmla="*/ 865743 w 1803170"/>
                  <a:gd name="connsiteY36" fmla="*/ 556893 h 3170327"/>
                  <a:gd name="connsiteX37" fmla="*/ 855397 w 1803170"/>
                  <a:gd name="connsiteY37" fmla="*/ 360318 h 3170327"/>
                  <a:gd name="connsiteX38" fmla="*/ 879784 w 1803170"/>
                  <a:gd name="connsiteY38" fmla="*/ 321520 h 3170327"/>
                  <a:gd name="connsiteX39" fmla="*/ 910453 w 1803170"/>
                  <a:gd name="connsiteY39" fmla="*/ 147115 h 3170327"/>
                  <a:gd name="connsiteX40" fmla="*/ 724963 w 1803170"/>
                  <a:gd name="connsiteY40" fmla="*/ 62130 h 3170327"/>
                  <a:gd name="connsiteX41" fmla="*/ 703162 w 1803170"/>
                  <a:gd name="connsiteY41" fmla="*/ 76171 h 3170327"/>
                  <a:gd name="connsiteX42" fmla="*/ 685796 w 1803170"/>
                  <a:gd name="connsiteY42" fmla="*/ 54740 h 3170327"/>
                  <a:gd name="connsiteX43" fmla="*/ 627045 w 1803170"/>
                  <a:gd name="connsiteY43" fmla="*/ 18898 h 3170327"/>
                  <a:gd name="connsiteX44" fmla="*/ 502153 w 1803170"/>
                  <a:gd name="connsiteY44" fmla="*/ 792 h 3170327"/>
                  <a:gd name="connsiteX45" fmla="*/ 402388 w 1803170"/>
                  <a:gd name="connsiteY45" fmla="*/ 70998 h 3170327"/>
                  <a:gd name="connsiteX46" fmla="*/ 400540 w 1803170"/>
                  <a:gd name="connsiteY46" fmla="*/ 105361 h 3170327"/>
                  <a:gd name="connsiteX47" fmla="*/ 397215 w 1803170"/>
                  <a:gd name="connsiteY47" fmla="*/ 114968 h 3170327"/>
                  <a:gd name="connsiteX48" fmla="*/ 377262 w 1803170"/>
                  <a:gd name="connsiteY48" fmla="*/ 150810 h 3170327"/>
                  <a:gd name="connsiteX49" fmla="*/ 375045 w 1803170"/>
                  <a:gd name="connsiteY49" fmla="*/ 216212 h 3170327"/>
                  <a:gd name="connsiteX50" fmla="*/ 357678 w 1803170"/>
                  <a:gd name="connsiteY50" fmla="*/ 283092 h 3170327"/>
                  <a:gd name="connsiteX51" fmla="*/ 353613 w 1803170"/>
                  <a:gd name="connsiteY51" fmla="*/ 289373 h 3170327"/>
                  <a:gd name="connsiteX52" fmla="*/ 363590 w 1803170"/>
                  <a:gd name="connsiteY52" fmla="*/ 321151 h 3170327"/>
                  <a:gd name="connsiteX53" fmla="*/ 374675 w 1803170"/>
                  <a:gd name="connsiteY53" fmla="*/ 338148 h 3170327"/>
                  <a:gd name="connsiteX54" fmla="*/ 376523 w 1803170"/>
                  <a:gd name="connsiteY54" fmla="*/ 414635 h 3170327"/>
                  <a:gd name="connsiteX55" fmla="*/ 405344 w 1803170"/>
                  <a:gd name="connsiteY55" fmla="*/ 441239 h 3170327"/>
                  <a:gd name="connsiteX56" fmla="*/ 455966 w 1803170"/>
                  <a:gd name="connsiteY56" fmla="*/ 442717 h 3170327"/>
                  <a:gd name="connsiteX57" fmla="*/ 467420 w 1803170"/>
                  <a:gd name="connsiteY57" fmla="*/ 447890 h 3170327"/>
                  <a:gd name="connsiteX58" fmla="*/ 446358 w 1803170"/>
                  <a:gd name="connsiteY58" fmla="*/ 523268 h 3170327"/>
                  <a:gd name="connsiteX59" fmla="*/ 420493 w 1803170"/>
                  <a:gd name="connsiteY59" fmla="*/ 531028 h 3170327"/>
                  <a:gd name="connsiteX60" fmla="*/ 267150 w 1803170"/>
                  <a:gd name="connsiteY60" fmla="*/ 651855 h 3170327"/>
                  <a:gd name="connsiteX61" fmla="*/ 254587 w 1803170"/>
                  <a:gd name="connsiteY61" fmla="*/ 713562 h 3170327"/>
                  <a:gd name="connsiteX62" fmla="*/ 247936 w 1803170"/>
                  <a:gd name="connsiteY62" fmla="*/ 720582 h 3170327"/>
                  <a:gd name="connsiteX63" fmla="*/ 190294 w 1803170"/>
                  <a:gd name="connsiteY63" fmla="*/ 734623 h 3170327"/>
                  <a:gd name="connsiteX64" fmla="*/ 136346 w 1803170"/>
                  <a:gd name="connsiteY64" fmla="*/ 778225 h 3170327"/>
                  <a:gd name="connsiteX65" fmla="*/ 128956 w 1803170"/>
                  <a:gd name="connsiteY65" fmla="*/ 797808 h 3170327"/>
                  <a:gd name="connsiteX66" fmla="*/ 142258 w 1803170"/>
                  <a:gd name="connsiteY66" fmla="*/ 1133316 h 3170327"/>
                  <a:gd name="connsiteX67" fmla="*/ 144475 w 1803170"/>
                  <a:gd name="connsiteY67" fmla="*/ 1144032 h 3170327"/>
                  <a:gd name="connsiteX68" fmla="*/ 179948 w 1803170"/>
                  <a:gd name="connsiteY68" fmla="*/ 1191328 h 3170327"/>
                  <a:gd name="connsiteX69" fmla="*/ 250522 w 1803170"/>
                  <a:gd name="connsiteY69" fmla="*/ 1184677 h 3170327"/>
                  <a:gd name="connsiteX70" fmla="*/ 258651 w 1803170"/>
                  <a:gd name="connsiteY70" fmla="*/ 1171005 h 3170327"/>
                  <a:gd name="connsiteX71" fmla="*/ 347701 w 1803170"/>
                  <a:gd name="connsiteY71" fmla="*/ 991427 h 3170327"/>
                  <a:gd name="connsiteX72" fmla="*/ 353983 w 1803170"/>
                  <a:gd name="connsiteY72" fmla="*/ 979973 h 3170327"/>
                  <a:gd name="connsiteX73" fmla="*/ 356569 w 1803170"/>
                  <a:gd name="connsiteY73" fmla="*/ 982559 h 3170327"/>
                  <a:gd name="connsiteX74" fmla="*/ 364699 w 1803170"/>
                  <a:gd name="connsiteY74" fmla="*/ 1000665 h 3170327"/>
                  <a:gd name="connsiteX75" fmla="*/ 429731 w 1803170"/>
                  <a:gd name="connsiteY75" fmla="*/ 1305874 h 3170327"/>
                  <a:gd name="connsiteX76" fmla="*/ 433056 w 1803170"/>
                  <a:gd name="connsiteY76" fmla="*/ 1427070 h 3170327"/>
                  <a:gd name="connsiteX77" fmla="*/ 492177 w 1803170"/>
                  <a:gd name="connsiteY77" fmla="*/ 1745581 h 3170327"/>
                  <a:gd name="connsiteX78" fmla="*/ 488851 w 1803170"/>
                  <a:gd name="connsiteY78" fmla="*/ 1769968 h 3170327"/>
                  <a:gd name="connsiteX79" fmla="*/ 338833 w 1803170"/>
                  <a:gd name="connsiteY79" fmla="*/ 2028250 h 3170327"/>
                  <a:gd name="connsiteX80" fmla="*/ 294124 w 1803170"/>
                  <a:gd name="connsiteY80" fmla="*/ 2101042 h 3170327"/>
                  <a:gd name="connsiteX81" fmla="*/ 290059 w 1803170"/>
                  <a:gd name="connsiteY81" fmla="*/ 2290967 h 3170327"/>
                  <a:gd name="connsiteX82" fmla="*/ 294493 w 1803170"/>
                  <a:gd name="connsiteY82" fmla="*/ 2307224 h 3170327"/>
                  <a:gd name="connsiteX83" fmla="*/ 299666 w 1803170"/>
                  <a:gd name="connsiteY83" fmla="*/ 2695941 h 3170327"/>
                  <a:gd name="connsiteX84" fmla="*/ 266041 w 1803170"/>
                  <a:gd name="connsiteY84" fmla="*/ 2919859 h 3170327"/>
                  <a:gd name="connsiteX85" fmla="*/ 250153 w 1803170"/>
                  <a:gd name="connsiteY85" fmla="*/ 2935748 h 3170327"/>
                  <a:gd name="connsiteX86" fmla="*/ 225027 w 1803170"/>
                  <a:gd name="connsiteY86" fmla="*/ 2947202 h 3170327"/>
                  <a:gd name="connsiteX87" fmla="*/ 157777 w 1803170"/>
                  <a:gd name="connsiteY87" fmla="*/ 2997454 h 3170327"/>
                  <a:gd name="connsiteX88" fmla="*/ 64293 w 1803170"/>
                  <a:gd name="connsiteY88" fmla="*/ 3011496 h 3170327"/>
                  <a:gd name="connsiteX89" fmla="*/ 0 w 1803170"/>
                  <a:gd name="connsiteY89" fmla="*/ 3036622 h 3170327"/>
                  <a:gd name="connsiteX90" fmla="*/ 0 w 1803170"/>
                  <a:gd name="connsiteY90" fmla="*/ 3058792 h 3170327"/>
                  <a:gd name="connsiteX91" fmla="*/ 7760 w 1803170"/>
                  <a:gd name="connsiteY91" fmla="*/ 3080962 h 3170327"/>
                  <a:gd name="connsiteX92" fmla="*/ 62076 w 1803170"/>
                  <a:gd name="connsiteY92" fmla="*/ 3130475 h 3170327"/>
                  <a:gd name="connsiteX93" fmla="*/ 169232 w 1803170"/>
                  <a:gd name="connsiteY93" fmla="*/ 3143408 h 3170327"/>
                  <a:gd name="connsiteX94" fmla="*/ 229830 w 1803170"/>
                  <a:gd name="connsiteY94" fmla="*/ 3154493 h 3170327"/>
                  <a:gd name="connsiteX95" fmla="*/ 272693 w 1803170"/>
                  <a:gd name="connsiteY95" fmla="*/ 3170751 h 3170327"/>
                  <a:gd name="connsiteX96" fmla="*/ 284517 w 1803170"/>
                  <a:gd name="connsiteY96" fmla="*/ 3172968 h 3170327"/>
                  <a:gd name="connsiteX97" fmla="*/ 336616 w 1803170"/>
                  <a:gd name="connsiteY97" fmla="*/ 3172968 h 3170327"/>
                  <a:gd name="connsiteX98" fmla="*/ 356200 w 1803170"/>
                  <a:gd name="connsiteY98" fmla="*/ 3166317 h 3170327"/>
                  <a:gd name="connsiteX99" fmla="*/ 404235 w 1803170"/>
                  <a:gd name="connsiteY99" fmla="*/ 3110892 h 3170327"/>
                  <a:gd name="connsiteX100" fmla="*/ 396845 w 1803170"/>
                  <a:gd name="connsiteY100" fmla="*/ 2988217 h 3170327"/>
                  <a:gd name="connsiteX101" fmla="*/ 395367 w 1803170"/>
                  <a:gd name="connsiteY101" fmla="*/ 2966416 h 3170327"/>
                  <a:gd name="connsiteX102" fmla="*/ 437860 w 1803170"/>
                  <a:gd name="connsiteY102" fmla="*/ 2785730 h 3170327"/>
                  <a:gd name="connsiteX103" fmla="*/ 480722 w 1803170"/>
                  <a:gd name="connsiteY103" fmla="*/ 2459459 h 3170327"/>
                  <a:gd name="connsiteX104" fmla="*/ 472593 w 1803170"/>
                  <a:gd name="connsiteY104" fmla="*/ 2235172 h 3170327"/>
                  <a:gd name="connsiteX105" fmla="*/ 479614 w 1803170"/>
                  <a:gd name="connsiteY105" fmla="*/ 2216696 h 3170327"/>
                  <a:gd name="connsiteX106" fmla="*/ 602288 w 1803170"/>
                  <a:gd name="connsiteY106" fmla="*/ 2099195 h 3170327"/>
                  <a:gd name="connsiteX107" fmla="*/ 617068 w 1803170"/>
                  <a:gd name="connsiteY107" fmla="*/ 2100673 h 3170327"/>
                  <a:gd name="connsiteX108" fmla="*/ 730136 w 1803170"/>
                  <a:gd name="connsiteY108" fmla="*/ 2281359 h 3170327"/>
                  <a:gd name="connsiteX109" fmla="*/ 736418 w 1803170"/>
                  <a:gd name="connsiteY109" fmla="*/ 2297248 h 3170327"/>
                  <a:gd name="connsiteX110" fmla="*/ 823990 w 1803170"/>
                  <a:gd name="connsiteY110" fmla="*/ 2394427 h 3170327"/>
                  <a:gd name="connsiteX111" fmla="*/ 882371 w 1803170"/>
                  <a:gd name="connsiteY111" fmla="*/ 2404034 h 3170327"/>
                  <a:gd name="connsiteX112" fmla="*/ 896782 w 1803170"/>
                  <a:gd name="connsiteY112" fmla="*/ 2406251 h 3170327"/>
                  <a:gd name="connsiteX113" fmla="*/ 1108506 w 1803170"/>
                  <a:gd name="connsiteY113" fmla="*/ 2493823 h 3170327"/>
                  <a:gd name="connsiteX114" fmla="*/ 1173908 w 1803170"/>
                  <a:gd name="connsiteY114" fmla="*/ 2516363 h 3170327"/>
                  <a:gd name="connsiteX115" fmla="*/ 1247439 w 1803170"/>
                  <a:gd name="connsiteY115" fmla="*/ 2537424 h 3170327"/>
                  <a:gd name="connsiteX116" fmla="*/ 1496483 w 1803170"/>
                  <a:gd name="connsiteY116" fmla="*/ 2664164 h 3170327"/>
                  <a:gd name="connsiteX117" fmla="*/ 1504982 w 1803170"/>
                  <a:gd name="connsiteY117" fmla="*/ 2672662 h 3170327"/>
                  <a:gd name="connsiteX118" fmla="*/ 1588489 w 1803170"/>
                  <a:gd name="connsiteY118" fmla="*/ 2732522 h 3170327"/>
                  <a:gd name="connsiteX119" fmla="*/ 1711164 w 1803170"/>
                  <a:gd name="connsiteY119" fmla="*/ 2834873 h 3170327"/>
                  <a:gd name="connsiteX120" fmla="*/ 1732226 w 1803170"/>
                  <a:gd name="connsiteY120" fmla="*/ 2871085 h 3170327"/>
                  <a:gd name="connsiteX121" fmla="*/ 1758830 w 1803170"/>
                  <a:gd name="connsiteY121" fmla="*/ 2892885 h 3170327"/>
                  <a:gd name="connsiteX122" fmla="*/ 1781739 w 1803170"/>
                  <a:gd name="connsiteY122" fmla="*/ 2884756 h 3170327"/>
                  <a:gd name="connsiteX123" fmla="*/ 1796519 w 1803170"/>
                  <a:gd name="connsiteY123" fmla="*/ 2849653 h 3170327"/>
                  <a:gd name="connsiteX124" fmla="*/ 1778413 w 1803170"/>
                  <a:gd name="connsiteY124" fmla="*/ 2671923 h 3170327"/>
                  <a:gd name="connsiteX125" fmla="*/ 743808 w 1803170"/>
                  <a:gd name="connsiteY125" fmla="*/ 261661 h 3170327"/>
                  <a:gd name="connsiteX126" fmla="*/ 734940 w 1803170"/>
                  <a:gd name="connsiteY126" fmla="*/ 130488 h 3170327"/>
                  <a:gd name="connsiteX127" fmla="*/ 743808 w 1803170"/>
                  <a:gd name="connsiteY127" fmla="*/ 261661 h 3170327"/>
                  <a:gd name="connsiteX128" fmla="*/ 835814 w 1803170"/>
                  <a:gd name="connsiteY128" fmla="*/ 1132208 h 3170327"/>
                  <a:gd name="connsiteX129" fmla="*/ 877198 w 1803170"/>
                  <a:gd name="connsiteY129" fmla="*/ 881316 h 3170327"/>
                  <a:gd name="connsiteX130" fmla="*/ 898260 w 1803170"/>
                  <a:gd name="connsiteY130" fmla="*/ 835498 h 3170327"/>
                  <a:gd name="connsiteX131" fmla="*/ 911931 w 1803170"/>
                  <a:gd name="connsiteY131" fmla="*/ 832542 h 3170327"/>
                  <a:gd name="connsiteX132" fmla="*/ 1091509 w 1803170"/>
                  <a:gd name="connsiteY132" fmla="*/ 951152 h 3170327"/>
                  <a:gd name="connsiteX133" fmla="*/ 1094465 w 1803170"/>
                  <a:gd name="connsiteY133" fmla="*/ 961867 h 3170327"/>
                  <a:gd name="connsiteX134" fmla="*/ 887544 w 1803170"/>
                  <a:gd name="connsiteY134" fmla="*/ 1122231 h 3170327"/>
                  <a:gd name="connsiteX135" fmla="*/ 843943 w 1803170"/>
                  <a:gd name="connsiteY135" fmla="*/ 1136272 h 3170327"/>
                  <a:gd name="connsiteX136" fmla="*/ 835814 w 1803170"/>
                  <a:gd name="connsiteY136" fmla="*/ 1132208 h 31703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</a:cxnLst>
                <a:rect l="l" t="t" r="r" b="b"/>
                <a:pathLst>
                  <a:path w="1803170" h="3170327">
                    <a:moveTo>
                      <a:pt x="1778413" y="2671923"/>
                    </a:moveTo>
                    <a:cubicBezTo>
                      <a:pt x="1777305" y="2669706"/>
                      <a:pt x="1775827" y="2667859"/>
                      <a:pt x="1773979" y="2666011"/>
                    </a:cubicBezTo>
                    <a:cubicBezTo>
                      <a:pt x="1759199" y="2649753"/>
                      <a:pt x="1746636" y="2632017"/>
                      <a:pt x="1733704" y="2614281"/>
                    </a:cubicBezTo>
                    <a:cubicBezTo>
                      <a:pt x="1726314" y="2603935"/>
                      <a:pt x="1721880" y="2593589"/>
                      <a:pt x="1722619" y="2580287"/>
                    </a:cubicBezTo>
                    <a:cubicBezTo>
                      <a:pt x="1723358" y="2568832"/>
                      <a:pt x="1721880" y="2557008"/>
                      <a:pt x="1719663" y="2545923"/>
                    </a:cubicBezTo>
                    <a:cubicBezTo>
                      <a:pt x="1712273" y="2505278"/>
                      <a:pt x="1695645" y="2469805"/>
                      <a:pt x="1662390" y="2443201"/>
                    </a:cubicBezTo>
                    <a:cubicBezTo>
                      <a:pt x="1649088" y="2432855"/>
                      <a:pt x="1635786" y="2429530"/>
                      <a:pt x="1618789" y="2436181"/>
                    </a:cubicBezTo>
                    <a:cubicBezTo>
                      <a:pt x="1576296" y="2452808"/>
                      <a:pt x="1534912" y="2470914"/>
                      <a:pt x="1493527" y="2489389"/>
                    </a:cubicBezTo>
                    <a:cubicBezTo>
                      <a:pt x="1486507" y="2492715"/>
                      <a:pt x="1481334" y="2492715"/>
                      <a:pt x="1474313" y="2488280"/>
                    </a:cubicBezTo>
                    <a:cubicBezTo>
                      <a:pt x="1412976" y="2449113"/>
                      <a:pt x="1351639" y="2410316"/>
                      <a:pt x="1290301" y="2371518"/>
                    </a:cubicBezTo>
                    <a:cubicBezTo>
                      <a:pt x="1285867" y="2368562"/>
                      <a:pt x="1281064" y="2365606"/>
                      <a:pt x="1277369" y="2361911"/>
                    </a:cubicBezTo>
                    <a:cubicBezTo>
                      <a:pt x="1232289" y="2312028"/>
                      <a:pt x="1176125" y="2279142"/>
                      <a:pt x="1114788" y="2253647"/>
                    </a:cubicBezTo>
                    <a:cubicBezTo>
                      <a:pt x="1074512" y="2237019"/>
                      <a:pt x="1032389" y="2227042"/>
                      <a:pt x="989527" y="2221131"/>
                    </a:cubicBezTo>
                    <a:cubicBezTo>
                      <a:pt x="975485" y="2219283"/>
                      <a:pt x="964031" y="2214849"/>
                      <a:pt x="955163" y="2199699"/>
                    </a:cubicBezTo>
                    <a:cubicBezTo>
                      <a:pt x="938905" y="2171987"/>
                      <a:pt x="924864" y="2143904"/>
                      <a:pt x="914148" y="2113975"/>
                    </a:cubicBezTo>
                    <a:cubicBezTo>
                      <a:pt x="883479" y="2026403"/>
                      <a:pt x="866482" y="1935505"/>
                      <a:pt x="852072" y="1843869"/>
                    </a:cubicBezTo>
                    <a:cubicBezTo>
                      <a:pt x="849116" y="1823916"/>
                      <a:pt x="844682" y="1803963"/>
                      <a:pt x="842095" y="1784010"/>
                    </a:cubicBezTo>
                    <a:cubicBezTo>
                      <a:pt x="840248" y="1769968"/>
                      <a:pt x="842834" y="1768121"/>
                      <a:pt x="856506" y="1768121"/>
                    </a:cubicBezTo>
                    <a:cubicBezTo>
                      <a:pt x="877198" y="1767751"/>
                      <a:pt x="897890" y="1767382"/>
                      <a:pt x="918582" y="1767751"/>
                    </a:cubicBezTo>
                    <a:cubicBezTo>
                      <a:pt x="927081" y="1767751"/>
                      <a:pt x="930037" y="1764795"/>
                      <a:pt x="930406" y="1756666"/>
                    </a:cubicBezTo>
                    <a:cubicBezTo>
                      <a:pt x="931884" y="1734127"/>
                      <a:pt x="931515" y="1711218"/>
                      <a:pt x="936688" y="1689047"/>
                    </a:cubicBezTo>
                    <a:cubicBezTo>
                      <a:pt x="944817" y="1655053"/>
                      <a:pt x="947403" y="1620690"/>
                      <a:pt x="947034" y="1585587"/>
                    </a:cubicBezTo>
                    <a:cubicBezTo>
                      <a:pt x="945556" y="1462912"/>
                      <a:pt x="907867" y="1351323"/>
                      <a:pt x="847268" y="1246014"/>
                    </a:cubicBezTo>
                    <a:cubicBezTo>
                      <a:pt x="841726" y="1236407"/>
                      <a:pt x="841726" y="1233451"/>
                      <a:pt x="852811" y="1229387"/>
                    </a:cubicBezTo>
                    <a:cubicBezTo>
                      <a:pt x="978072" y="1185047"/>
                      <a:pt x="1096313" y="1125187"/>
                      <a:pt x="1209750" y="1056090"/>
                    </a:cubicBezTo>
                    <a:cubicBezTo>
                      <a:pt x="1227116" y="1045375"/>
                      <a:pt x="1243005" y="1032812"/>
                      <a:pt x="1253721" y="1015076"/>
                    </a:cubicBezTo>
                    <a:cubicBezTo>
                      <a:pt x="1261111" y="1002882"/>
                      <a:pt x="1264436" y="989580"/>
                      <a:pt x="1258894" y="975908"/>
                    </a:cubicBezTo>
                    <a:cubicBezTo>
                      <a:pt x="1248917" y="949674"/>
                      <a:pt x="1235984" y="924917"/>
                      <a:pt x="1217140" y="903486"/>
                    </a:cubicBezTo>
                    <a:cubicBezTo>
                      <a:pt x="1189058" y="870600"/>
                      <a:pt x="1158758" y="839932"/>
                      <a:pt x="1125503" y="812958"/>
                    </a:cubicBezTo>
                    <a:cubicBezTo>
                      <a:pt x="1053820" y="754577"/>
                      <a:pt x="988418" y="689914"/>
                      <a:pt x="925972" y="621925"/>
                    </a:cubicBezTo>
                    <a:cubicBezTo>
                      <a:pt x="921538" y="616752"/>
                      <a:pt x="915996" y="613427"/>
                      <a:pt x="910084" y="610471"/>
                    </a:cubicBezTo>
                    <a:cubicBezTo>
                      <a:pt x="834336" y="570195"/>
                      <a:pt x="758588" y="529180"/>
                      <a:pt x="682470" y="490013"/>
                    </a:cubicBezTo>
                    <a:cubicBezTo>
                      <a:pt x="664365" y="480776"/>
                      <a:pt x="654019" y="467473"/>
                      <a:pt x="647368" y="449368"/>
                    </a:cubicBezTo>
                    <a:cubicBezTo>
                      <a:pt x="630740" y="403550"/>
                      <a:pt x="645520" y="369925"/>
                      <a:pt x="691708" y="351080"/>
                    </a:cubicBezTo>
                    <a:cubicBezTo>
                      <a:pt x="692816" y="387661"/>
                      <a:pt x="707596" y="419069"/>
                      <a:pt x="729028" y="447890"/>
                    </a:cubicBezTo>
                    <a:cubicBezTo>
                      <a:pt x="766717" y="498142"/>
                      <a:pt x="816600" y="534353"/>
                      <a:pt x="869808" y="566870"/>
                    </a:cubicBezTo>
                    <a:cubicBezTo>
                      <a:pt x="872025" y="561327"/>
                      <a:pt x="868330" y="559480"/>
                      <a:pt x="865743" y="556893"/>
                    </a:cubicBezTo>
                    <a:cubicBezTo>
                      <a:pt x="806623" y="496295"/>
                      <a:pt x="812535" y="421655"/>
                      <a:pt x="855397" y="360318"/>
                    </a:cubicBezTo>
                    <a:cubicBezTo>
                      <a:pt x="864265" y="347755"/>
                      <a:pt x="872394" y="334822"/>
                      <a:pt x="879784" y="321520"/>
                    </a:cubicBezTo>
                    <a:cubicBezTo>
                      <a:pt x="908975" y="266834"/>
                      <a:pt x="922647" y="209191"/>
                      <a:pt x="910453" y="147115"/>
                    </a:cubicBezTo>
                    <a:cubicBezTo>
                      <a:pt x="892347" y="54370"/>
                      <a:pt x="802559" y="12986"/>
                      <a:pt x="724963" y="62130"/>
                    </a:cubicBezTo>
                    <a:cubicBezTo>
                      <a:pt x="717204" y="66933"/>
                      <a:pt x="708335" y="77649"/>
                      <a:pt x="703162" y="76171"/>
                    </a:cubicBezTo>
                    <a:cubicBezTo>
                      <a:pt x="695772" y="73954"/>
                      <a:pt x="690969" y="62869"/>
                      <a:pt x="685796" y="54740"/>
                    </a:cubicBezTo>
                    <a:cubicBezTo>
                      <a:pt x="672124" y="32939"/>
                      <a:pt x="652541" y="22223"/>
                      <a:pt x="627045" y="18898"/>
                    </a:cubicBezTo>
                    <a:cubicBezTo>
                      <a:pt x="585291" y="12986"/>
                      <a:pt x="543907" y="6704"/>
                      <a:pt x="502153" y="792"/>
                    </a:cubicBezTo>
                    <a:cubicBezTo>
                      <a:pt x="457074" y="-5489"/>
                      <a:pt x="411256" y="26288"/>
                      <a:pt x="402388" y="70998"/>
                    </a:cubicBezTo>
                    <a:cubicBezTo>
                      <a:pt x="400171" y="82452"/>
                      <a:pt x="399432" y="93907"/>
                      <a:pt x="400540" y="105361"/>
                    </a:cubicBezTo>
                    <a:cubicBezTo>
                      <a:pt x="400910" y="109056"/>
                      <a:pt x="401279" y="112382"/>
                      <a:pt x="397215" y="114968"/>
                    </a:cubicBezTo>
                    <a:cubicBezTo>
                      <a:pt x="384652" y="123467"/>
                      <a:pt x="380218" y="136769"/>
                      <a:pt x="377262" y="150810"/>
                    </a:cubicBezTo>
                    <a:cubicBezTo>
                      <a:pt x="372458" y="172611"/>
                      <a:pt x="370980" y="194781"/>
                      <a:pt x="375045" y="216212"/>
                    </a:cubicBezTo>
                    <a:cubicBezTo>
                      <a:pt x="380218" y="242077"/>
                      <a:pt x="372458" y="263139"/>
                      <a:pt x="357678" y="283092"/>
                    </a:cubicBezTo>
                    <a:cubicBezTo>
                      <a:pt x="356200" y="284939"/>
                      <a:pt x="355091" y="287156"/>
                      <a:pt x="353613" y="289373"/>
                    </a:cubicBezTo>
                    <a:cubicBezTo>
                      <a:pt x="339572" y="311913"/>
                      <a:pt x="339203" y="312283"/>
                      <a:pt x="363590" y="321151"/>
                    </a:cubicBezTo>
                    <a:cubicBezTo>
                      <a:pt x="372828" y="324476"/>
                      <a:pt x="375414" y="328541"/>
                      <a:pt x="374675" y="338148"/>
                    </a:cubicBezTo>
                    <a:cubicBezTo>
                      <a:pt x="372458" y="363643"/>
                      <a:pt x="371350" y="389509"/>
                      <a:pt x="376523" y="414635"/>
                    </a:cubicBezTo>
                    <a:cubicBezTo>
                      <a:pt x="380587" y="434218"/>
                      <a:pt x="385760" y="438652"/>
                      <a:pt x="405344" y="441239"/>
                    </a:cubicBezTo>
                    <a:cubicBezTo>
                      <a:pt x="422341" y="443456"/>
                      <a:pt x="438968" y="443456"/>
                      <a:pt x="455966" y="442717"/>
                    </a:cubicBezTo>
                    <a:cubicBezTo>
                      <a:pt x="460769" y="442347"/>
                      <a:pt x="464095" y="443086"/>
                      <a:pt x="467420" y="447890"/>
                    </a:cubicBezTo>
                    <a:cubicBezTo>
                      <a:pt x="486634" y="477820"/>
                      <a:pt x="478505" y="507749"/>
                      <a:pt x="446358" y="523268"/>
                    </a:cubicBezTo>
                    <a:cubicBezTo>
                      <a:pt x="438229" y="527333"/>
                      <a:pt x="429731" y="529919"/>
                      <a:pt x="420493" y="531028"/>
                    </a:cubicBezTo>
                    <a:cubicBezTo>
                      <a:pt x="345115" y="540635"/>
                      <a:pt x="293015" y="579433"/>
                      <a:pt x="267150" y="651855"/>
                    </a:cubicBezTo>
                    <a:cubicBezTo>
                      <a:pt x="260129" y="671808"/>
                      <a:pt x="256434" y="692500"/>
                      <a:pt x="254587" y="713562"/>
                    </a:cubicBezTo>
                    <a:cubicBezTo>
                      <a:pt x="254217" y="717626"/>
                      <a:pt x="255326" y="722060"/>
                      <a:pt x="247936" y="720582"/>
                    </a:cubicBezTo>
                    <a:cubicBezTo>
                      <a:pt x="226505" y="716148"/>
                      <a:pt x="208030" y="724647"/>
                      <a:pt x="190294" y="734623"/>
                    </a:cubicBezTo>
                    <a:cubicBezTo>
                      <a:pt x="170340" y="746448"/>
                      <a:pt x="152974" y="761597"/>
                      <a:pt x="136346" y="778225"/>
                    </a:cubicBezTo>
                    <a:cubicBezTo>
                      <a:pt x="130434" y="784137"/>
                      <a:pt x="128587" y="790049"/>
                      <a:pt x="128956" y="797808"/>
                    </a:cubicBezTo>
                    <a:cubicBezTo>
                      <a:pt x="133760" y="909768"/>
                      <a:pt x="137824" y="1021357"/>
                      <a:pt x="142258" y="1133316"/>
                    </a:cubicBezTo>
                    <a:cubicBezTo>
                      <a:pt x="142258" y="1137011"/>
                      <a:pt x="142628" y="1140706"/>
                      <a:pt x="144475" y="1144032"/>
                    </a:cubicBezTo>
                    <a:cubicBezTo>
                      <a:pt x="154082" y="1161398"/>
                      <a:pt x="164798" y="1178026"/>
                      <a:pt x="179948" y="1191328"/>
                    </a:cubicBezTo>
                    <a:cubicBezTo>
                      <a:pt x="204704" y="1213129"/>
                      <a:pt x="230200" y="1210912"/>
                      <a:pt x="250522" y="1184677"/>
                    </a:cubicBezTo>
                    <a:cubicBezTo>
                      <a:pt x="253848" y="1180613"/>
                      <a:pt x="256434" y="1175809"/>
                      <a:pt x="258651" y="1171005"/>
                    </a:cubicBezTo>
                    <a:cubicBezTo>
                      <a:pt x="288581" y="1111146"/>
                      <a:pt x="318141" y="1051287"/>
                      <a:pt x="347701" y="991427"/>
                    </a:cubicBezTo>
                    <a:cubicBezTo>
                      <a:pt x="349549" y="987732"/>
                      <a:pt x="351766" y="984037"/>
                      <a:pt x="353983" y="979973"/>
                    </a:cubicBezTo>
                    <a:cubicBezTo>
                      <a:pt x="355461" y="981451"/>
                      <a:pt x="356200" y="981820"/>
                      <a:pt x="356569" y="982559"/>
                    </a:cubicBezTo>
                    <a:cubicBezTo>
                      <a:pt x="359156" y="988471"/>
                      <a:pt x="362112" y="994383"/>
                      <a:pt x="364699" y="1000665"/>
                    </a:cubicBezTo>
                    <a:cubicBezTo>
                      <a:pt x="404974" y="1098583"/>
                      <a:pt x="421232" y="1201305"/>
                      <a:pt x="429731" y="1305874"/>
                    </a:cubicBezTo>
                    <a:cubicBezTo>
                      <a:pt x="433056" y="1346150"/>
                      <a:pt x="430100" y="1386795"/>
                      <a:pt x="433056" y="1427070"/>
                    </a:cubicBezTo>
                    <a:cubicBezTo>
                      <a:pt x="440446" y="1535704"/>
                      <a:pt x="462986" y="1641012"/>
                      <a:pt x="492177" y="1745581"/>
                    </a:cubicBezTo>
                    <a:cubicBezTo>
                      <a:pt x="494763" y="1754819"/>
                      <a:pt x="493655" y="1761839"/>
                      <a:pt x="488851" y="1769968"/>
                    </a:cubicBezTo>
                    <a:cubicBezTo>
                      <a:pt x="438599" y="1856062"/>
                      <a:pt x="389086" y="1942156"/>
                      <a:pt x="338833" y="2028250"/>
                    </a:cubicBezTo>
                    <a:cubicBezTo>
                      <a:pt x="324423" y="2052638"/>
                      <a:pt x="311121" y="2077764"/>
                      <a:pt x="294124" y="2101042"/>
                    </a:cubicBezTo>
                    <a:cubicBezTo>
                      <a:pt x="249044" y="2162380"/>
                      <a:pt x="247936" y="2226304"/>
                      <a:pt x="290059" y="2290967"/>
                    </a:cubicBezTo>
                    <a:cubicBezTo>
                      <a:pt x="293385" y="2296139"/>
                      <a:pt x="294124" y="2301682"/>
                      <a:pt x="294493" y="2307224"/>
                    </a:cubicBezTo>
                    <a:cubicBezTo>
                      <a:pt x="305948" y="2436550"/>
                      <a:pt x="309273" y="2566246"/>
                      <a:pt x="299666" y="2695941"/>
                    </a:cubicBezTo>
                    <a:cubicBezTo>
                      <a:pt x="294124" y="2771319"/>
                      <a:pt x="284517" y="2846328"/>
                      <a:pt x="266041" y="2919859"/>
                    </a:cubicBezTo>
                    <a:cubicBezTo>
                      <a:pt x="263824" y="2929096"/>
                      <a:pt x="259390" y="2933161"/>
                      <a:pt x="250153" y="2935748"/>
                    </a:cubicBezTo>
                    <a:cubicBezTo>
                      <a:pt x="241285" y="2938334"/>
                      <a:pt x="231308" y="2937965"/>
                      <a:pt x="225027" y="2947202"/>
                    </a:cubicBezTo>
                    <a:cubicBezTo>
                      <a:pt x="208769" y="2971959"/>
                      <a:pt x="185121" y="2987478"/>
                      <a:pt x="157777" y="2997454"/>
                    </a:cubicBezTo>
                    <a:cubicBezTo>
                      <a:pt x="127478" y="3008539"/>
                      <a:pt x="96440" y="3013343"/>
                      <a:pt x="64293" y="3011496"/>
                    </a:cubicBezTo>
                    <a:cubicBezTo>
                      <a:pt x="39167" y="3010387"/>
                      <a:pt x="15519" y="3012604"/>
                      <a:pt x="0" y="3036622"/>
                    </a:cubicBezTo>
                    <a:cubicBezTo>
                      <a:pt x="0" y="3044012"/>
                      <a:pt x="0" y="3051402"/>
                      <a:pt x="0" y="3058792"/>
                    </a:cubicBezTo>
                    <a:cubicBezTo>
                      <a:pt x="3326" y="3065812"/>
                      <a:pt x="2956" y="3074311"/>
                      <a:pt x="7760" y="3080962"/>
                    </a:cubicBezTo>
                    <a:cubicBezTo>
                      <a:pt x="22909" y="3100915"/>
                      <a:pt x="39906" y="3118282"/>
                      <a:pt x="62076" y="3130475"/>
                    </a:cubicBezTo>
                    <a:cubicBezTo>
                      <a:pt x="96071" y="3148581"/>
                      <a:pt x="131912" y="3154862"/>
                      <a:pt x="169232" y="3143408"/>
                    </a:cubicBezTo>
                    <a:cubicBezTo>
                      <a:pt x="191402" y="3136757"/>
                      <a:pt x="212464" y="3139713"/>
                      <a:pt x="229830" y="3154493"/>
                    </a:cubicBezTo>
                    <a:cubicBezTo>
                      <a:pt x="242763" y="3165578"/>
                      <a:pt x="256804" y="3169642"/>
                      <a:pt x="272693" y="3170751"/>
                    </a:cubicBezTo>
                    <a:cubicBezTo>
                      <a:pt x="276757" y="3171120"/>
                      <a:pt x="280822" y="3171120"/>
                      <a:pt x="284517" y="3172968"/>
                    </a:cubicBezTo>
                    <a:cubicBezTo>
                      <a:pt x="301883" y="3172968"/>
                      <a:pt x="319250" y="3172968"/>
                      <a:pt x="336616" y="3172968"/>
                    </a:cubicBezTo>
                    <a:cubicBezTo>
                      <a:pt x="342159" y="3168534"/>
                      <a:pt x="349549" y="3168534"/>
                      <a:pt x="356200" y="3166317"/>
                    </a:cubicBezTo>
                    <a:cubicBezTo>
                      <a:pt x="382804" y="3157079"/>
                      <a:pt x="399432" y="3140452"/>
                      <a:pt x="404235" y="3110892"/>
                    </a:cubicBezTo>
                    <a:cubicBezTo>
                      <a:pt x="410517" y="3069138"/>
                      <a:pt x="408300" y="3028493"/>
                      <a:pt x="396845" y="2988217"/>
                    </a:cubicBezTo>
                    <a:cubicBezTo>
                      <a:pt x="394628" y="2980827"/>
                      <a:pt x="394259" y="2973806"/>
                      <a:pt x="395367" y="2966416"/>
                    </a:cubicBezTo>
                    <a:cubicBezTo>
                      <a:pt x="404974" y="2905079"/>
                      <a:pt x="418646" y="2844481"/>
                      <a:pt x="437860" y="2785730"/>
                    </a:cubicBezTo>
                    <a:cubicBezTo>
                      <a:pt x="472593" y="2679313"/>
                      <a:pt x="481461" y="2570310"/>
                      <a:pt x="480722" y="2459459"/>
                    </a:cubicBezTo>
                    <a:cubicBezTo>
                      <a:pt x="480353" y="2384820"/>
                      <a:pt x="477397" y="2309811"/>
                      <a:pt x="472593" y="2235172"/>
                    </a:cubicBezTo>
                    <a:cubicBezTo>
                      <a:pt x="472224" y="2227412"/>
                      <a:pt x="474071" y="2222239"/>
                      <a:pt x="479614" y="2216696"/>
                    </a:cubicBezTo>
                    <a:cubicBezTo>
                      <a:pt x="520628" y="2177899"/>
                      <a:pt x="561643" y="2138732"/>
                      <a:pt x="602288" y="2099195"/>
                    </a:cubicBezTo>
                    <a:cubicBezTo>
                      <a:pt x="609309" y="2092544"/>
                      <a:pt x="611895" y="2092174"/>
                      <a:pt x="617068" y="2100673"/>
                    </a:cubicBezTo>
                    <a:cubicBezTo>
                      <a:pt x="654388" y="2160902"/>
                      <a:pt x="692447" y="2221131"/>
                      <a:pt x="730136" y="2281359"/>
                    </a:cubicBezTo>
                    <a:cubicBezTo>
                      <a:pt x="733092" y="2286163"/>
                      <a:pt x="735309" y="2291336"/>
                      <a:pt x="736418" y="2297248"/>
                    </a:cubicBezTo>
                    <a:cubicBezTo>
                      <a:pt x="747503" y="2346022"/>
                      <a:pt x="776693" y="2378538"/>
                      <a:pt x="823990" y="2394427"/>
                    </a:cubicBezTo>
                    <a:cubicBezTo>
                      <a:pt x="842834" y="2400708"/>
                      <a:pt x="862418" y="2403665"/>
                      <a:pt x="882371" y="2404034"/>
                    </a:cubicBezTo>
                    <a:cubicBezTo>
                      <a:pt x="887174" y="2404034"/>
                      <a:pt x="891978" y="2404034"/>
                      <a:pt x="896782" y="2406251"/>
                    </a:cubicBezTo>
                    <a:cubicBezTo>
                      <a:pt x="965139" y="2440615"/>
                      <a:pt x="1036823" y="2466849"/>
                      <a:pt x="1108506" y="2493823"/>
                    </a:cubicBezTo>
                    <a:cubicBezTo>
                      <a:pt x="1129937" y="2501952"/>
                      <a:pt x="1150999" y="2512668"/>
                      <a:pt x="1173908" y="2516363"/>
                    </a:cubicBezTo>
                    <a:cubicBezTo>
                      <a:pt x="1199404" y="2520797"/>
                      <a:pt x="1223791" y="2527817"/>
                      <a:pt x="1247439" y="2537424"/>
                    </a:cubicBezTo>
                    <a:cubicBezTo>
                      <a:pt x="1334272" y="2572158"/>
                      <a:pt x="1415932" y="2617606"/>
                      <a:pt x="1496483" y="2664164"/>
                    </a:cubicBezTo>
                    <a:cubicBezTo>
                      <a:pt x="1500178" y="2666381"/>
                      <a:pt x="1502765" y="2669337"/>
                      <a:pt x="1504982" y="2672662"/>
                    </a:cubicBezTo>
                    <a:cubicBezTo>
                      <a:pt x="1524566" y="2704070"/>
                      <a:pt x="1550800" y="2725131"/>
                      <a:pt x="1588489" y="2732522"/>
                    </a:cubicBezTo>
                    <a:cubicBezTo>
                      <a:pt x="1647610" y="2743976"/>
                      <a:pt x="1684929" y="2783513"/>
                      <a:pt x="1711164" y="2834873"/>
                    </a:cubicBezTo>
                    <a:cubicBezTo>
                      <a:pt x="1717446" y="2847437"/>
                      <a:pt x="1723727" y="2860000"/>
                      <a:pt x="1732226" y="2871085"/>
                    </a:cubicBezTo>
                    <a:cubicBezTo>
                      <a:pt x="1739246" y="2880322"/>
                      <a:pt x="1747375" y="2888821"/>
                      <a:pt x="1758830" y="2892885"/>
                    </a:cubicBezTo>
                    <a:cubicBezTo>
                      <a:pt x="1768437" y="2896211"/>
                      <a:pt x="1776196" y="2895102"/>
                      <a:pt x="1781739" y="2884756"/>
                    </a:cubicBezTo>
                    <a:cubicBezTo>
                      <a:pt x="1787651" y="2873302"/>
                      <a:pt x="1793194" y="2861847"/>
                      <a:pt x="1796519" y="2849653"/>
                    </a:cubicBezTo>
                    <a:cubicBezTo>
                      <a:pt x="1816103" y="2788316"/>
                      <a:pt x="1802431" y="2729565"/>
                      <a:pt x="1778413" y="2671923"/>
                    </a:cubicBezTo>
                    <a:close/>
                    <a:moveTo>
                      <a:pt x="743808" y="261661"/>
                    </a:moveTo>
                    <a:cubicBezTo>
                      <a:pt x="751937" y="217690"/>
                      <a:pt x="747503" y="174828"/>
                      <a:pt x="734940" y="130488"/>
                    </a:cubicBezTo>
                    <a:cubicBezTo>
                      <a:pt x="776324" y="154875"/>
                      <a:pt x="773737" y="213256"/>
                      <a:pt x="743808" y="261661"/>
                    </a:cubicBezTo>
                    <a:close/>
                    <a:moveTo>
                      <a:pt x="835814" y="1132208"/>
                    </a:moveTo>
                    <a:cubicBezTo>
                      <a:pt x="843573" y="1046114"/>
                      <a:pt x="851702" y="962237"/>
                      <a:pt x="877198" y="881316"/>
                    </a:cubicBezTo>
                    <a:cubicBezTo>
                      <a:pt x="882371" y="865058"/>
                      <a:pt x="889022" y="849539"/>
                      <a:pt x="898260" y="835498"/>
                    </a:cubicBezTo>
                    <a:cubicBezTo>
                      <a:pt x="901955" y="829955"/>
                      <a:pt x="904911" y="827738"/>
                      <a:pt x="911931" y="832542"/>
                    </a:cubicBezTo>
                    <a:cubicBezTo>
                      <a:pt x="971421" y="872448"/>
                      <a:pt x="1031650" y="911615"/>
                      <a:pt x="1091509" y="951152"/>
                    </a:cubicBezTo>
                    <a:cubicBezTo>
                      <a:pt x="1095574" y="954108"/>
                      <a:pt x="1100377" y="955586"/>
                      <a:pt x="1094465" y="961867"/>
                    </a:cubicBezTo>
                    <a:cubicBezTo>
                      <a:pt x="1034606" y="1026900"/>
                      <a:pt x="969943" y="1085651"/>
                      <a:pt x="887544" y="1122231"/>
                    </a:cubicBezTo>
                    <a:cubicBezTo>
                      <a:pt x="873503" y="1128513"/>
                      <a:pt x="859092" y="1132947"/>
                      <a:pt x="843943" y="1136272"/>
                    </a:cubicBezTo>
                    <a:cubicBezTo>
                      <a:pt x="837661" y="1138120"/>
                      <a:pt x="834336" y="1137381"/>
                      <a:pt x="835814" y="1132208"/>
                    </a:cubicBezTo>
                    <a:close/>
                  </a:path>
                </a:pathLst>
              </a:custGeom>
              <a:solidFill>
                <a:schemeClr val="accent3">
                  <a:alpha val="70000"/>
                </a:schemeClr>
              </a:solidFill>
              <a:ln w="368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</p:grpSp>
      </p:grpSp>
      <p:sp>
        <p:nvSpPr>
          <p:cNvPr id="2" name="AutoShape 2" descr="CHU de Nantes - Le logo du CHU de Nante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9" name="AutoShape 4" descr="CHU de Nantes - Le logo du CHU de Nantes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pic>
        <p:nvPicPr>
          <p:cNvPr id="13" name="Image 1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375" y="5033986"/>
            <a:ext cx="2514281" cy="17093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6685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xmlns="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 err="1" smtClean="0"/>
              <a:t>Collectif</a:t>
            </a:r>
            <a:r>
              <a:rPr lang="en-US" dirty="0" smtClean="0"/>
              <a:t> inter-</a:t>
            </a:r>
            <a:r>
              <a:rPr lang="en-US" dirty="0" err="1" smtClean="0"/>
              <a:t>CRCM</a:t>
            </a:r>
            <a:endParaRPr lang="en-US" dirty="0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xmlns="" id="{105905AF-6405-4727-92E0-D3344F06FDD8}"/>
              </a:ext>
            </a:extLst>
          </p:cNvPr>
          <p:cNvGrpSpPr/>
          <p:nvPr/>
        </p:nvGrpSpPr>
        <p:grpSpPr>
          <a:xfrm>
            <a:off x="2704563" y="1461165"/>
            <a:ext cx="6359924" cy="4261862"/>
            <a:chOff x="3746558" y="1268760"/>
            <a:chExt cx="6359924" cy="4261862"/>
          </a:xfrm>
        </p:grpSpPr>
        <p:cxnSp>
          <p:nvCxnSpPr>
            <p:cNvPr id="4" name="Straight Connector 3">
              <a:extLst>
                <a:ext uri="{FF2B5EF4-FFF2-40B4-BE49-F238E27FC236}">
                  <a16:creationId xmlns:a16="http://schemas.microsoft.com/office/drawing/2014/main" xmlns="" id="{D938074C-523A-4B3E-A973-3E0B6C0672E0}"/>
                </a:ext>
              </a:extLst>
            </p:cNvPr>
            <p:cNvCxnSpPr>
              <a:cxnSpLocks/>
              <a:stCxn id="8" idx="5"/>
            </p:cNvCxnSpPr>
            <p:nvPr/>
          </p:nvCxnSpPr>
          <p:spPr>
            <a:xfrm>
              <a:off x="5343643" y="2723910"/>
              <a:ext cx="832145" cy="657079"/>
            </a:xfrm>
            <a:prstGeom prst="line">
              <a:avLst/>
            </a:prstGeom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" name="Oval 4">
              <a:extLst>
                <a:ext uri="{FF2B5EF4-FFF2-40B4-BE49-F238E27FC236}">
                  <a16:creationId xmlns:a16="http://schemas.microsoft.com/office/drawing/2014/main" xmlns="" id="{5D889C25-7361-44DA-92EB-D9AE5A2A81D0}"/>
                </a:ext>
              </a:extLst>
            </p:cNvPr>
            <p:cNvSpPr/>
            <p:nvPr/>
          </p:nvSpPr>
          <p:spPr>
            <a:xfrm>
              <a:off x="6043225" y="2924944"/>
              <a:ext cx="1584176" cy="1584176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/>
            </a:p>
          </p:txBody>
        </p:sp>
        <p:sp>
          <p:nvSpPr>
            <p:cNvPr id="6" name="Oval 5">
              <a:extLst>
                <a:ext uri="{FF2B5EF4-FFF2-40B4-BE49-F238E27FC236}">
                  <a16:creationId xmlns:a16="http://schemas.microsoft.com/office/drawing/2014/main" xmlns="" id="{ACAE3CC3-D1C8-40F7-9EA8-5F041A08B9B7}"/>
                </a:ext>
              </a:extLst>
            </p:cNvPr>
            <p:cNvSpPr/>
            <p:nvPr/>
          </p:nvSpPr>
          <p:spPr>
            <a:xfrm>
              <a:off x="8197138" y="1268760"/>
              <a:ext cx="1909344" cy="1304528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 smtClean="0"/>
                <a:t>Motivation</a:t>
              </a:r>
              <a:endParaRPr lang="en-US" b="1" dirty="0"/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xmlns="" id="{F4D73A40-9A6B-448A-BC7D-EC4098376A26}"/>
                </a:ext>
              </a:extLst>
            </p:cNvPr>
            <p:cNvSpPr/>
            <p:nvPr/>
          </p:nvSpPr>
          <p:spPr>
            <a:xfrm>
              <a:off x="7990958" y="4263521"/>
              <a:ext cx="1316278" cy="1016496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 smtClean="0"/>
                <a:t>Social</a:t>
              </a:r>
              <a:endParaRPr lang="en-US" b="1" dirty="0"/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xmlns="" id="{B3295F80-A0B4-46B4-A6DA-203E8349CA8F}"/>
                </a:ext>
              </a:extLst>
            </p:cNvPr>
            <p:cNvSpPr/>
            <p:nvPr/>
          </p:nvSpPr>
          <p:spPr>
            <a:xfrm>
              <a:off x="3746558" y="1726547"/>
              <a:ext cx="1871102" cy="1168483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 err="1" smtClean="0"/>
                <a:t>Nouvelles</a:t>
              </a:r>
              <a:r>
                <a:rPr lang="en-US" b="1" dirty="0" smtClean="0"/>
                <a:t> </a:t>
              </a:r>
              <a:r>
                <a:rPr lang="en-US" b="1" dirty="0" err="1" smtClean="0"/>
                <a:t>pratiques</a:t>
              </a:r>
              <a:endParaRPr lang="en-US" b="1" dirty="0"/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xmlns="" id="{17C1A996-B37D-4068-98B7-6A6502121273}"/>
                </a:ext>
              </a:extLst>
            </p:cNvPr>
            <p:cNvSpPr/>
            <p:nvPr/>
          </p:nvSpPr>
          <p:spPr>
            <a:xfrm>
              <a:off x="4282581" y="4442118"/>
              <a:ext cx="1543013" cy="1088504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 err="1" smtClean="0"/>
                <a:t>Ludique</a:t>
              </a:r>
              <a:endParaRPr lang="en-US" b="1" dirty="0"/>
            </a:p>
          </p:txBody>
        </p: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xmlns="" id="{B0CC1EC3-E9EA-465D-8A90-F814F916EFF4}"/>
                </a:ext>
              </a:extLst>
            </p:cNvPr>
            <p:cNvCxnSpPr>
              <a:cxnSpLocks/>
              <a:stCxn id="9" idx="7"/>
            </p:cNvCxnSpPr>
            <p:nvPr/>
          </p:nvCxnSpPr>
          <p:spPr>
            <a:xfrm flipV="1">
              <a:off x="5599625" y="4135414"/>
              <a:ext cx="576163" cy="466112"/>
            </a:xfrm>
            <a:prstGeom prst="line">
              <a:avLst/>
            </a:prstGeom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xmlns="" id="{DF6D9D98-650A-4BB5-97A6-9BE64CBCCFC0}"/>
                </a:ext>
              </a:extLst>
            </p:cNvPr>
            <p:cNvCxnSpPr>
              <a:cxnSpLocks/>
              <a:stCxn id="5" idx="7"/>
              <a:endCxn id="6" idx="3"/>
            </p:cNvCxnSpPr>
            <p:nvPr/>
          </p:nvCxnSpPr>
          <p:spPr>
            <a:xfrm flipV="1">
              <a:off x="7395404" y="2382244"/>
              <a:ext cx="1081351" cy="774697"/>
            </a:xfrm>
            <a:prstGeom prst="line">
              <a:avLst/>
            </a:prstGeom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xmlns="" id="{CF5B75F7-6E2B-4F66-8A42-8B53533A10B8}"/>
                </a:ext>
              </a:extLst>
            </p:cNvPr>
            <p:cNvCxnSpPr>
              <a:cxnSpLocks/>
              <a:endCxn id="7" idx="1"/>
            </p:cNvCxnSpPr>
            <p:nvPr/>
          </p:nvCxnSpPr>
          <p:spPr>
            <a:xfrm>
              <a:off x="7527849" y="4012411"/>
              <a:ext cx="655873" cy="399972"/>
            </a:xfrm>
            <a:prstGeom prst="line">
              <a:avLst/>
            </a:prstGeom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Oval 12">
              <a:extLst>
                <a:ext uri="{FF2B5EF4-FFF2-40B4-BE49-F238E27FC236}">
                  <a16:creationId xmlns:a16="http://schemas.microsoft.com/office/drawing/2014/main" xmlns="" id="{EFC40F3F-1A78-426C-A6FF-442DFD569D76}"/>
                </a:ext>
              </a:extLst>
            </p:cNvPr>
            <p:cNvSpPr/>
            <p:nvPr/>
          </p:nvSpPr>
          <p:spPr>
            <a:xfrm>
              <a:off x="6876256" y="4884692"/>
              <a:ext cx="360040" cy="360040"/>
            </a:xfrm>
            <a:prstGeom prst="ellipse">
              <a:avLst/>
            </a:prstGeom>
            <a:solidFill>
              <a:schemeClr val="tx1">
                <a:lumMod val="95000"/>
                <a:lumOff val="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/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xmlns="" id="{5F2225E4-7593-4111-A031-7B71FFFA30A9}"/>
                </a:ext>
              </a:extLst>
            </p:cNvPr>
            <p:cNvSpPr/>
            <p:nvPr/>
          </p:nvSpPr>
          <p:spPr>
            <a:xfrm>
              <a:off x="7814248" y="3017813"/>
              <a:ext cx="265351" cy="265351"/>
            </a:xfrm>
            <a:prstGeom prst="ellipse">
              <a:avLst/>
            </a:prstGeom>
            <a:solidFill>
              <a:schemeClr val="tx1">
                <a:lumMod val="95000"/>
                <a:lumOff val="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/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xmlns="" id="{9C439A37-05D4-4452-8815-E2A8C4D0E59E}"/>
                </a:ext>
              </a:extLst>
            </p:cNvPr>
            <p:cNvSpPr/>
            <p:nvPr/>
          </p:nvSpPr>
          <p:spPr>
            <a:xfrm>
              <a:off x="6300193" y="2437170"/>
              <a:ext cx="136118" cy="136118"/>
            </a:xfrm>
            <a:prstGeom prst="ellipse">
              <a:avLst/>
            </a:prstGeom>
            <a:solidFill>
              <a:schemeClr val="tx1">
                <a:lumMod val="95000"/>
                <a:lumOff val="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/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xmlns="" id="{661105E3-E0D4-4B10-A93C-173BF27F2E17}"/>
                </a:ext>
              </a:extLst>
            </p:cNvPr>
            <p:cNvSpPr/>
            <p:nvPr/>
          </p:nvSpPr>
          <p:spPr>
            <a:xfrm>
              <a:off x="5540138" y="3686936"/>
              <a:ext cx="223439" cy="223439"/>
            </a:xfrm>
            <a:prstGeom prst="ellipse">
              <a:avLst/>
            </a:prstGeom>
            <a:solidFill>
              <a:schemeClr val="tx1">
                <a:lumMod val="95000"/>
                <a:lumOff val="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/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xmlns="" id="{1C586D6A-5F53-49C1-B6AC-0087818579EC}"/>
                </a:ext>
              </a:extLst>
            </p:cNvPr>
            <p:cNvSpPr/>
            <p:nvPr/>
          </p:nvSpPr>
          <p:spPr>
            <a:xfrm>
              <a:off x="6018279" y="3298183"/>
              <a:ext cx="1564549" cy="92333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ko-KR" b="1" dirty="0" smtClean="0">
                  <a:solidFill>
                    <a:schemeClr val="bg1"/>
                  </a:solidFill>
                </a:rPr>
                <a:t>Avec </a:t>
              </a:r>
              <a:r>
                <a:rPr lang="en-US" altLang="ko-KR" b="1" dirty="0" err="1" smtClean="0">
                  <a:solidFill>
                    <a:schemeClr val="bg1"/>
                  </a:solidFill>
                </a:rPr>
                <a:t>l’EAPA</a:t>
              </a:r>
              <a:r>
                <a:rPr lang="en-US" altLang="ko-KR" b="1" dirty="0" smtClean="0">
                  <a:solidFill>
                    <a:schemeClr val="bg1"/>
                  </a:solidFill>
                </a:rPr>
                <a:t> du </a:t>
              </a:r>
              <a:r>
                <a:rPr lang="en-US" altLang="ko-KR" b="1" dirty="0" err="1" smtClean="0">
                  <a:solidFill>
                    <a:schemeClr val="bg1"/>
                  </a:solidFill>
                </a:rPr>
                <a:t>CRCM</a:t>
              </a:r>
              <a:r>
                <a:rPr lang="en-US" altLang="ko-KR" b="1" dirty="0" smtClean="0">
                  <a:solidFill>
                    <a:schemeClr val="bg1"/>
                  </a:solidFill>
                </a:rPr>
                <a:t> de Lyon</a:t>
              </a:r>
              <a:endParaRPr lang="ko-KR" altLang="en-US" b="1" dirty="0">
                <a:solidFill>
                  <a:schemeClr val="bg1"/>
                </a:solidFill>
              </a:endParaRPr>
            </a:p>
          </p:txBody>
        </p:sp>
        <p:sp>
          <p:nvSpPr>
            <p:cNvPr id="18" name="Oval 39">
              <a:extLst>
                <a:ext uri="{FF2B5EF4-FFF2-40B4-BE49-F238E27FC236}">
                  <a16:creationId xmlns:a16="http://schemas.microsoft.com/office/drawing/2014/main" xmlns="" id="{85304F7B-7351-4352-B7FA-0E1EA7177AC7}"/>
                </a:ext>
              </a:extLst>
            </p:cNvPr>
            <p:cNvSpPr/>
            <p:nvPr/>
          </p:nvSpPr>
          <p:spPr>
            <a:xfrm>
              <a:off x="8985167" y="3910162"/>
              <a:ext cx="360040" cy="360040"/>
            </a:xfrm>
            <a:prstGeom prst="ellipse">
              <a:avLst/>
            </a:prstGeom>
            <a:solidFill>
              <a:schemeClr val="tx1">
                <a:lumMod val="95000"/>
                <a:lumOff val="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/>
            </a:p>
          </p:txBody>
        </p:sp>
        <p:sp>
          <p:nvSpPr>
            <p:cNvPr id="19" name="Oval 42">
              <a:extLst>
                <a:ext uri="{FF2B5EF4-FFF2-40B4-BE49-F238E27FC236}">
                  <a16:creationId xmlns:a16="http://schemas.microsoft.com/office/drawing/2014/main" xmlns="" id="{C72523B4-D5D2-46FE-9E9B-BDF4B1DAAB1B}"/>
                </a:ext>
              </a:extLst>
            </p:cNvPr>
            <p:cNvSpPr/>
            <p:nvPr/>
          </p:nvSpPr>
          <p:spPr>
            <a:xfrm>
              <a:off x="6975445" y="2662065"/>
              <a:ext cx="223439" cy="223439"/>
            </a:xfrm>
            <a:prstGeom prst="ellipse">
              <a:avLst/>
            </a:prstGeom>
            <a:solidFill>
              <a:schemeClr val="tx1">
                <a:lumMod val="95000"/>
                <a:lumOff val="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/>
            </a:p>
          </p:txBody>
        </p:sp>
        <p:sp>
          <p:nvSpPr>
            <p:cNvPr id="20" name="Oval 41">
              <a:extLst>
                <a:ext uri="{FF2B5EF4-FFF2-40B4-BE49-F238E27FC236}">
                  <a16:creationId xmlns:a16="http://schemas.microsoft.com/office/drawing/2014/main" xmlns="" id="{3CFB649D-37DE-4E6F-9103-3E5127A7EAEF}"/>
                </a:ext>
              </a:extLst>
            </p:cNvPr>
            <p:cNvSpPr/>
            <p:nvPr/>
          </p:nvSpPr>
          <p:spPr>
            <a:xfrm>
              <a:off x="6094196" y="4439335"/>
              <a:ext cx="136118" cy="136118"/>
            </a:xfrm>
            <a:prstGeom prst="ellipse">
              <a:avLst/>
            </a:prstGeom>
            <a:solidFill>
              <a:schemeClr val="tx1">
                <a:lumMod val="95000"/>
                <a:lumOff val="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/>
            </a:p>
          </p:txBody>
        </p:sp>
      </p:grpSp>
      <p:sp>
        <p:nvSpPr>
          <p:cNvPr id="24" name="Rectangle 16">
            <a:extLst>
              <a:ext uri="{FF2B5EF4-FFF2-40B4-BE49-F238E27FC236}">
                <a16:creationId xmlns:a16="http://schemas.microsoft.com/office/drawing/2014/main" xmlns="" id="{7EDC7ADF-F260-4912-BAAF-73168C33EEE3}"/>
              </a:ext>
            </a:extLst>
          </p:cNvPr>
          <p:cNvSpPr/>
          <p:nvPr/>
        </p:nvSpPr>
        <p:spPr>
          <a:xfrm rot="2700000">
            <a:off x="8414408" y="3730663"/>
            <a:ext cx="306039" cy="548671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582131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xmlns="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 err="1" smtClean="0"/>
              <a:t>En</a:t>
            </a:r>
            <a:r>
              <a:rPr lang="en-US" dirty="0" smtClean="0"/>
              <a:t> </a:t>
            </a:r>
            <a:r>
              <a:rPr lang="en-US" dirty="0" err="1" smtClean="0"/>
              <a:t>pratique</a:t>
            </a:r>
            <a:endParaRPr lang="en-US" dirty="0"/>
          </a:p>
        </p:txBody>
      </p:sp>
      <p:sp>
        <p:nvSpPr>
          <p:cNvPr id="3" name="Diamond 2">
            <a:extLst>
              <a:ext uri="{FF2B5EF4-FFF2-40B4-BE49-F238E27FC236}">
                <a16:creationId xmlns:a16="http://schemas.microsoft.com/office/drawing/2014/main" xmlns="" id="{CEB11B7F-3813-46A4-AE9D-FEDC03F4270F}"/>
              </a:ext>
            </a:extLst>
          </p:cNvPr>
          <p:cNvSpPr/>
          <p:nvPr/>
        </p:nvSpPr>
        <p:spPr>
          <a:xfrm rot="5400000">
            <a:off x="3763146" y="2701039"/>
            <a:ext cx="1880523" cy="1880521"/>
          </a:xfrm>
          <a:prstGeom prst="diamond">
            <a:avLst/>
          </a:prstGeom>
          <a:solidFill>
            <a:schemeClr val="bg1"/>
          </a:solidFill>
          <a:ln w="889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4" name="Diamond 3">
            <a:extLst>
              <a:ext uri="{FF2B5EF4-FFF2-40B4-BE49-F238E27FC236}">
                <a16:creationId xmlns:a16="http://schemas.microsoft.com/office/drawing/2014/main" xmlns="" id="{F902180C-69ED-4436-AE96-57301E4E0BCC}"/>
              </a:ext>
            </a:extLst>
          </p:cNvPr>
          <p:cNvSpPr/>
          <p:nvPr/>
        </p:nvSpPr>
        <p:spPr>
          <a:xfrm rot="5400000">
            <a:off x="4816078" y="1552833"/>
            <a:ext cx="1880523" cy="1880521"/>
          </a:xfrm>
          <a:prstGeom prst="diamond">
            <a:avLst/>
          </a:prstGeom>
          <a:solidFill>
            <a:schemeClr val="bg1"/>
          </a:solidFill>
          <a:ln w="889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5" name="Diamond 4">
            <a:extLst>
              <a:ext uri="{FF2B5EF4-FFF2-40B4-BE49-F238E27FC236}">
                <a16:creationId xmlns:a16="http://schemas.microsoft.com/office/drawing/2014/main" xmlns="" id="{1300852C-9843-42D3-B1A2-2E50153138E7}"/>
              </a:ext>
            </a:extLst>
          </p:cNvPr>
          <p:cNvSpPr/>
          <p:nvPr/>
        </p:nvSpPr>
        <p:spPr>
          <a:xfrm rot="5400000">
            <a:off x="4816078" y="3808826"/>
            <a:ext cx="1880523" cy="1880521"/>
          </a:xfrm>
          <a:prstGeom prst="diamond">
            <a:avLst/>
          </a:prstGeom>
          <a:solidFill>
            <a:schemeClr val="bg1"/>
          </a:solidFill>
          <a:ln w="889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6" name="Diamond 5">
            <a:extLst>
              <a:ext uri="{FF2B5EF4-FFF2-40B4-BE49-F238E27FC236}">
                <a16:creationId xmlns:a16="http://schemas.microsoft.com/office/drawing/2014/main" xmlns="" id="{0D2D2FFE-D239-442C-9E91-582024C682E4}"/>
              </a:ext>
            </a:extLst>
          </p:cNvPr>
          <p:cNvSpPr/>
          <p:nvPr/>
        </p:nvSpPr>
        <p:spPr>
          <a:xfrm rot="5400000">
            <a:off x="5839402" y="1568971"/>
            <a:ext cx="4213781" cy="4213776"/>
          </a:xfrm>
          <a:prstGeom prst="diamond">
            <a:avLst/>
          </a:prstGeom>
          <a:solidFill>
            <a:schemeClr val="accent3"/>
          </a:solidFill>
          <a:ln w="889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xmlns="" id="{418E42A3-8BB5-4F39-9A4E-93C54CBEC48D}"/>
              </a:ext>
            </a:extLst>
          </p:cNvPr>
          <p:cNvGrpSpPr/>
          <p:nvPr/>
        </p:nvGrpSpPr>
        <p:grpSpPr>
          <a:xfrm>
            <a:off x="7571895" y="2996670"/>
            <a:ext cx="2638818" cy="900054"/>
            <a:chOff x="5906557" y="2735744"/>
            <a:chExt cx="2401911" cy="819249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xmlns="" id="{55956ED4-44DD-450F-BA91-555B4C3B0141}"/>
                </a:ext>
              </a:extLst>
            </p:cNvPr>
            <p:cNvSpPr txBox="1"/>
            <p:nvPr/>
          </p:nvSpPr>
          <p:spPr>
            <a:xfrm>
              <a:off x="5978252" y="2735744"/>
              <a:ext cx="2330216" cy="252131"/>
            </a:xfrm>
            <a:prstGeom prst="homePlate">
              <a:avLst>
                <a:gd name="adj" fmla="val 71944"/>
              </a:avLst>
            </a:prstGeom>
            <a:noFill/>
          </p:spPr>
          <p:txBody>
            <a:bodyPr wrap="square" rtlCol="0">
              <a:spAutoFit/>
            </a:bodyPr>
            <a:lstStyle/>
            <a:p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xmlns="" id="{375DEF42-0816-41B9-BF8C-222705503B2B}"/>
                </a:ext>
              </a:extLst>
            </p:cNvPr>
            <p:cNvSpPr txBox="1"/>
            <p:nvPr/>
          </p:nvSpPr>
          <p:spPr>
            <a:xfrm>
              <a:off x="5906557" y="3134775"/>
              <a:ext cx="2330216" cy="420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altLang="ko-KR" sz="1200" b="1" dirty="0" smtClean="0">
                  <a:solidFill>
                    <a:schemeClr val="bg1"/>
                  </a:solidFill>
                  <a:cs typeface="Arial" pitchFamily="34" charset="0"/>
                </a:rPr>
                <a:t>Jeunes = acteurs / forces de propositions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ABC20B39-4D62-4D24-B518-BA147B7D2583}"/>
              </a:ext>
            </a:extLst>
          </p:cNvPr>
          <p:cNvSpPr/>
          <p:nvPr/>
        </p:nvSpPr>
        <p:spPr>
          <a:xfrm>
            <a:off x="4955206" y="2270242"/>
            <a:ext cx="1602265" cy="400109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/>
            <a:r>
              <a:rPr lang="en-US" altLang="ko-KR" sz="20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Intégration</a:t>
            </a:r>
            <a:endParaRPr lang="ko-KR" altLang="en-US" sz="20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9E551B19-A272-4CC6-AD46-38FD6172A138}"/>
              </a:ext>
            </a:extLst>
          </p:cNvPr>
          <p:cNvSpPr/>
          <p:nvPr/>
        </p:nvSpPr>
        <p:spPr>
          <a:xfrm>
            <a:off x="4259261" y="3400894"/>
            <a:ext cx="888292" cy="400110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/>
            <a:r>
              <a:rPr lang="fr-FR" altLang="ko-KR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Jeux</a:t>
            </a:r>
            <a:endParaRPr lang="ko-KR" altLang="en-US" sz="20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xmlns="" id="{BA5ED2B6-650C-4D40-8849-D26D1CA45335}"/>
              </a:ext>
            </a:extLst>
          </p:cNvPr>
          <p:cNvGrpSpPr/>
          <p:nvPr/>
        </p:nvGrpSpPr>
        <p:grpSpPr>
          <a:xfrm>
            <a:off x="5174741" y="4516638"/>
            <a:ext cx="1126740" cy="483531"/>
            <a:chOff x="4030183" y="1856753"/>
            <a:chExt cx="1025584" cy="440121"/>
          </a:xfrm>
        </p:grpSpPr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xmlns="" id="{CC24678E-CAC7-4DFD-94F5-592615A6A7B8}"/>
                </a:ext>
              </a:extLst>
            </p:cNvPr>
            <p:cNvSpPr txBox="1"/>
            <p:nvPr/>
          </p:nvSpPr>
          <p:spPr>
            <a:xfrm>
              <a:off x="4063366" y="2016728"/>
              <a:ext cx="992401" cy="28014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xmlns="" id="{FB5080C5-F10D-4515-923F-371808BCEDCF}"/>
                </a:ext>
              </a:extLst>
            </p:cNvPr>
            <p:cNvSpPr/>
            <p:nvPr/>
          </p:nvSpPr>
          <p:spPr>
            <a:xfrm>
              <a:off x="4030183" y="1856753"/>
              <a:ext cx="1025584" cy="364189"/>
            </a:xfrm>
            <a:prstGeom prst="rect">
              <a:avLst/>
            </a:prstGeom>
          </p:spPr>
          <p:txBody>
            <a:bodyPr wrap="square" anchor="ctr">
              <a:spAutoFit/>
            </a:bodyPr>
            <a:lstStyle/>
            <a:p>
              <a:pPr algn="ctr"/>
              <a:r>
                <a:rPr lang="en-US" altLang="ko-KR" sz="2000" b="1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Adapté</a:t>
              </a:r>
              <a:endParaRPr lang="ko-KR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21" name="Rectangle 20">
            <a:extLst>
              <a:ext uri="{FF2B5EF4-FFF2-40B4-BE49-F238E27FC236}">
                <a16:creationId xmlns:a16="http://schemas.microsoft.com/office/drawing/2014/main" xmlns="" id="{6668D145-5388-4E65-BF89-283C9BE9CE2D}"/>
              </a:ext>
            </a:extLst>
          </p:cNvPr>
          <p:cNvSpPr/>
          <p:nvPr/>
        </p:nvSpPr>
        <p:spPr>
          <a:xfrm>
            <a:off x="6204125" y="3147105"/>
            <a:ext cx="1481538" cy="1015663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/>
            <a:r>
              <a:rPr lang="en-US" altLang="ko-KR" sz="2000" b="1" dirty="0" err="1" smtClean="0">
                <a:solidFill>
                  <a:schemeClr val="bg1"/>
                </a:solidFill>
                <a:cs typeface="Arial" pitchFamily="34" charset="0"/>
              </a:rPr>
              <a:t>Rôle</a:t>
            </a:r>
            <a:r>
              <a:rPr lang="en-US" altLang="ko-KR" sz="2000" b="1" dirty="0" smtClean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altLang="ko-KR" sz="2000" b="1" dirty="0" err="1" smtClean="0">
                <a:solidFill>
                  <a:schemeClr val="bg1"/>
                </a:solidFill>
                <a:cs typeface="Arial" pitchFamily="34" charset="0"/>
              </a:rPr>
              <a:t>actif</a:t>
            </a:r>
            <a:r>
              <a:rPr lang="en-US" altLang="ko-KR" sz="2000" b="1" dirty="0" smtClean="0">
                <a:solidFill>
                  <a:schemeClr val="bg1"/>
                </a:solidFill>
                <a:cs typeface="Arial" pitchFamily="34" charset="0"/>
              </a:rPr>
              <a:t> des </a:t>
            </a:r>
            <a:r>
              <a:rPr lang="en-US" altLang="ko-KR" sz="2000" b="1" dirty="0" err="1" smtClean="0">
                <a:solidFill>
                  <a:schemeClr val="bg1"/>
                </a:solidFill>
                <a:cs typeface="Arial" pitchFamily="34" charset="0"/>
              </a:rPr>
              <a:t>jeunes</a:t>
            </a:r>
            <a:r>
              <a:rPr lang="en-US" altLang="ko-KR" sz="2000" b="1" dirty="0" smtClean="0">
                <a:solidFill>
                  <a:schemeClr val="bg1"/>
                </a:solidFill>
                <a:cs typeface="Arial" pitchFamily="34" charset="0"/>
              </a:rPr>
              <a:t> </a:t>
            </a:r>
            <a:endParaRPr lang="ko-KR" altLang="en-US" sz="2000" dirty="0">
              <a:solidFill>
                <a:schemeClr val="bg1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4354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xmlns="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 err="1" smtClean="0"/>
              <a:t>En</a:t>
            </a:r>
            <a:r>
              <a:rPr lang="en-US" dirty="0" smtClean="0"/>
              <a:t> </a:t>
            </a:r>
            <a:r>
              <a:rPr lang="en-US" dirty="0" err="1" smtClean="0"/>
              <a:t>pratique</a:t>
            </a:r>
            <a:endParaRPr lang="en-US" dirty="0"/>
          </a:p>
        </p:txBody>
      </p:sp>
      <p:sp>
        <p:nvSpPr>
          <p:cNvPr id="3" name="Diamond 2">
            <a:extLst>
              <a:ext uri="{FF2B5EF4-FFF2-40B4-BE49-F238E27FC236}">
                <a16:creationId xmlns:a16="http://schemas.microsoft.com/office/drawing/2014/main" xmlns="" id="{CEB11B7F-3813-46A4-AE9D-FEDC03F4270F}"/>
              </a:ext>
            </a:extLst>
          </p:cNvPr>
          <p:cNvSpPr/>
          <p:nvPr/>
        </p:nvSpPr>
        <p:spPr>
          <a:xfrm rot="5400000">
            <a:off x="4816078" y="1675093"/>
            <a:ext cx="1880523" cy="1880521"/>
          </a:xfrm>
          <a:prstGeom prst="diamond">
            <a:avLst/>
          </a:prstGeom>
          <a:solidFill>
            <a:schemeClr val="bg1"/>
          </a:solidFill>
          <a:ln w="889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4" name="Diamond 3">
            <a:extLst>
              <a:ext uri="{FF2B5EF4-FFF2-40B4-BE49-F238E27FC236}">
                <a16:creationId xmlns:a16="http://schemas.microsoft.com/office/drawing/2014/main" xmlns="" id="{F902180C-69ED-4436-AE96-57301E4E0BCC}"/>
              </a:ext>
            </a:extLst>
          </p:cNvPr>
          <p:cNvSpPr/>
          <p:nvPr/>
        </p:nvSpPr>
        <p:spPr>
          <a:xfrm rot="5400000">
            <a:off x="4816078" y="3793382"/>
            <a:ext cx="1880523" cy="1880521"/>
          </a:xfrm>
          <a:prstGeom prst="diamond">
            <a:avLst/>
          </a:prstGeom>
          <a:solidFill>
            <a:schemeClr val="bg1"/>
          </a:solidFill>
          <a:ln w="889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5" name="Diamond 4">
            <a:extLst>
              <a:ext uri="{FF2B5EF4-FFF2-40B4-BE49-F238E27FC236}">
                <a16:creationId xmlns:a16="http://schemas.microsoft.com/office/drawing/2014/main" xmlns="" id="{1300852C-9843-42D3-B1A2-2E50153138E7}"/>
              </a:ext>
            </a:extLst>
          </p:cNvPr>
          <p:cNvSpPr/>
          <p:nvPr/>
        </p:nvSpPr>
        <p:spPr>
          <a:xfrm rot="5400000">
            <a:off x="3757449" y="2735598"/>
            <a:ext cx="1880523" cy="1880521"/>
          </a:xfrm>
          <a:prstGeom prst="diamond">
            <a:avLst/>
          </a:prstGeom>
          <a:solidFill>
            <a:schemeClr val="bg1"/>
          </a:solidFill>
          <a:ln w="889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6" name="Diamond 5">
            <a:extLst>
              <a:ext uri="{FF2B5EF4-FFF2-40B4-BE49-F238E27FC236}">
                <a16:creationId xmlns:a16="http://schemas.microsoft.com/office/drawing/2014/main" xmlns="" id="{0D2D2FFE-D239-442C-9E91-582024C682E4}"/>
              </a:ext>
            </a:extLst>
          </p:cNvPr>
          <p:cNvSpPr/>
          <p:nvPr/>
        </p:nvSpPr>
        <p:spPr>
          <a:xfrm rot="5400000">
            <a:off x="5806542" y="1568970"/>
            <a:ext cx="4213781" cy="4213776"/>
          </a:xfrm>
          <a:prstGeom prst="diamond">
            <a:avLst/>
          </a:prstGeom>
          <a:solidFill>
            <a:schemeClr val="accent4"/>
          </a:solidFill>
          <a:ln w="889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xmlns="" id="{418E42A3-8BB5-4F39-9A4E-93C54CBEC48D}"/>
              </a:ext>
            </a:extLst>
          </p:cNvPr>
          <p:cNvGrpSpPr/>
          <p:nvPr/>
        </p:nvGrpSpPr>
        <p:grpSpPr>
          <a:xfrm>
            <a:off x="7458817" y="3011505"/>
            <a:ext cx="2650626" cy="1168443"/>
            <a:chOff x="5895809" y="2735744"/>
            <a:chExt cx="2412659" cy="1063542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xmlns="" id="{55956ED4-44DD-450F-BA91-555B4C3B0141}"/>
                </a:ext>
              </a:extLst>
            </p:cNvPr>
            <p:cNvSpPr txBox="1"/>
            <p:nvPr/>
          </p:nvSpPr>
          <p:spPr>
            <a:xfrm>
              <a:off x="5978252" y="2735744"/>
              <a:ext cx="2330216" cy="252131"/>
            </a:xfrm>
            <a:prstGeom prst="homePlate">
              <a:avLst>
                <a:gd name="adj" fmla="val 71944"/>
              </a:avLst>
            </a:prstGeom>
            <a:noFill/>
          </p:spPr>
          <p:txBody>
            <a:bodyPr wrap="square" rtlCol="0">
              <a:spAutoFit/>
            </a:bodyPr>
            <a:lstStyle/>
            <a:p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xmlns="" id="{375DEF42-0816-41B9-BF8C-222705503B2B}"/>
                </a:ext>
              </a:extLst>
            </p:cNvPr>
            <p:cNvSpPr txBox="1"/>
            <p:nvPr/>
          </p:nvSpPr>
          <p:spPr>
            <a:xfrm>
              <a:off x="5895809" y="3210982"/>
              <a:ext cx="2330216" cy="58830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altLang="ko-KR" sz="1200" b="1" dirty="0" smtClean="0">
                  <a:solidFill>
                    <a:schemeClr val="bg1"/>
                  </a:solidFill>
                  <a:cs typeface="Arial" pitchFamily="34" charset="0"/>
                  <a:sym typeface="Wingdings" panose="05000000000000000000" pitchFamily="2" charset="2"/>
                </a:rPr>
                <a:t> Atténuation de la sensation   de différence 		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ABC20B39-4D62-4D24-B518-BA147B7D2583}"/>
              </a:ext>
            </a:extLst>
          </p:cNvPr>
          <p:cNvSpPr/>
          <p:nvPr/>
        </p:nvSpPr>
        <p:spPr>
          <a:xfrm>
            <a:off x="4955206" y="4302289"/>
            <a:ext cx="1602265" cy="707886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/>
            <a:r>
              <a:rPr lang="en-US" altLang="ko-KR" sz="20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Jeunes</a:t>
            </a:r>
            <a:r>
              <a:rPr lang="en-US" altLang="ko-KR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20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acteurs</a:t>
            </a:r>
            <a:endParaRPr lang="ko-KR" altLang="en-US" sz="20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9E551B19-A272-4CC6-AD46-38FD6172A138}"/>
              </a:ext>
            </a:extLst>
          </p:cNvPr>
          <p:cNvSpPr/>
          <p:nvPr/>
        </p:nvSpPr>
        <p:spPr>
          <a:xfrm>
            <a:off x="5293965" y="2441327"/>
            <a:ext cx="888292" cy="400110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/>
            <a:r>
              <a:rPr lang="fr-FR" altLang="ko-KR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Jeux</a:t>
            </a:r>
            <a:endParaRPr lang="ko-KR" altLang="en-US" sz="20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xmlns="" id="{BA5ED2B6-650C-4D40-8849-D26D1CA45335}"/>
              </a:ext>
            </a:extLst>
          </p:cNvPr>
          <p:cNvGrpSpPr/>
          <p:nvPr/>
        </p:nvGrpSpPr>
        <p:grpSpPr>
          <a:xfrm>
            <a:off x="4147008" y="3419973"/>
            <a:ext cx="1126740" cy="483531"/>
            <a:chOff x="4030183" y="1856753"/>
            <a:chExt cx="1025584" cy="440121"/>
          </a:xfrm>
        </p:grpSpPr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xmlns="" id="{CC24678E-CAC7-4DFD-94F5-592615A6A7B8}"/>
                </a:ext>
              </a:extLst>
            </p:cNvPr>
            <p:cNvSpPr txBox="1"/>
            <p:nvPr/>
          </p:nvSpPr>
          <p:spPr>
            <a:xfrm>
              <a:off x="4063366" y="2016728"/>
              <a:ext cx="992401" cy="28014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xmlns="" id="{FB5080C5-F10D-4515-923F-371808BCEDCF}"/>
                </a:ext>
              </a:extLst>
            </p:cNvPr>
            <p:cNvSpPr/>
            <p:nvPr/>
          </p:nvSpPr>
          <p:spPr>
            <a:xfrm>
              <a:off x="4030183" y="1856753"/>
              <a:ext cx="1025584" cy="364189"/>
            </a:xfrm>
            <a:prstGeom prst="rect">
              <a:avLst/>
            </a:prstGeom>
          </p:spPr>
          <p:txBody>
            <a:bodyPr wrap="square" anchor="ctr">
              <a:spAutoFit/>
            </a:bodyPr>
            <a:lstStyle/>
            <a:p>
              <a:pPr algn="ctr"/>
              <a:r>
                <a:rPr lang="en-US" altLang="ko-KR" sz="2000" b="1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Adapté</a:t>
              </a:r>
              <a:endParaRPr lang="ko-KR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21" name="Rectangle 20">
            <a:extLst>
              <a:ext uri="{FF2B5EF4-FFF2-40B4-BE49-F238E27FC236}">
                <a16:creationId xmlns:a16="http://schemas.microsoft.com/office/drawing/2014/main" xmlns="" id="{6668D145-5388-4E65-BF89-283C9BE9CE2D}"/>
              </a:ext>
            </a:extLst>
          </p:cNvPr>
          <p:cNvSpPr/>
          <p:nvPr/>
        </p:nvSpPr>
        <p:spPr>
          <a:xfrm>
            <a:off x="6066400" y="3459434"/>
            <a:ext cx="1481538" cy="400110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/>
            <a:r>
              <a:rPr lang="fr-FR" altLang="ko-KR" sz="2000" dirty="0" smtClean="0">
                <a:solidFill>
                  <a:schemeClr val="bg1"/>
                </a:solidFill>
                <a:cs typeface="Arial" pitchFamily="34" charset="0"/>
              </a:rPr>
              <a:t>Intégration</a:t>
            </a:r>
            <a:endParaRPr lang="ko-KR" altLang="en-US" sz="2000" dirty="0">
              <a:solidFill>
                <a:schemeClr val="bg1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5926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xmlns="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 err="1" smtClean="0"/>
              <a:t>En</a:t>
            </a:r>
            <a:r>
              <a:rPr lang="en-US" dirty="0" smtClean="0"/>
              <a:t> </a:t>
            </a:r>
            <a:r>
              <a:rPr lang="en-US" dirty="0" err="1" smtClean="0"/>
              <a:t>pratique</a:t>
            </a:r>
            <a:endParaRPr lang="en-US" dirty="0"/>
          </a:p>
        </p:txBody>
      </p:sp>
      <p:sp>
        <p:nvSpPr>
          <p:cNvPr id="3" name="Diamond 2">
            <a:extLst>
              <a:ext uri="{FF2B5EF4-FFF2-40B4-BE49-F238E27FC236}">
                <a16:creationId xmlns:a16="http://schemas.microsoft.com/office/drawing/2014/main" xmlns="" id="{CEB11B7F-3813-46A4-AE9D-FEDC03F4270F}"/>
              </a:ext>
            </a:extLst>
          </p:cNvPr>
          <p:cNvSpPr/>
          <p:nvPr/>
        </p:nvSpPr>
        <p:spPr>
          <a:xfrm rot="5400000">
            <a:off x="4816078" y="1675093"/>
            <a:ext cx="1880523" cy="1880521"/>
          </a:xfrm>
          <a:prstGeom prst="diamond">
            <a:avLst/>
          </a:prstGeom>
          <a:solidFill>
            <a:schemeClr val="bg1"/>
          </a:solidFill>
          <a:ln w="889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4" name="Diamond 3">
            <a:extLst>
              <a:ext uri="{FF2B5EF4-FFF2-40B4-BE49-F238E27FC236}">
                <a16:creationId xmlns:a16="http://schemas.microsoft.com/office/drawing/2014/main" xmlns="" id="{F902180C-69ED-4436-AE96-57301E4E0BCC}"/>
              </a:ext>
            </a:extLst>
          </p:cNvPr>
          <p:cNvSpPr/>
          <p:nvPr/>
        </p:nvSpPr>
        <p:spPr>
          <a:xfrm rot="5400000">
            <a:off x="4816078" y="3793382"/>
            <a:ext cx="1880523" cy="1880521"/>
          </a:xfrm>
          <a:prstGeom prst="diamond">
            <a:avLst/>
          </a:prstGeom>
          <a:solidFill>
            <a:schemeClr val="bg1"/>
          </a:solidFill>
          <a:ln w="889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5" name="Diamond 4">
            <a:extLst>
              <a:ext uri="{FF2B5EF4-FFF2-40B4-BE49-F238E27FC236}">
                <a16:creationId xmlns:a16="http://schemas.microsoft.com/office/drawing/2014/main" xmlns="" id="{1300852C-9843-42D3-B1A2-2E50153138E7}"/>
              </a:ext>
            </a:extLst>
          </p:cNvPr>
          <p:cNvSpPr/>
          <p:nvPr/>
        </p:nvSpPr>
        <p:spPr>
          <a:xfrm rot="5400000">
            <a:off x="3757449" y="2735598"/>
            <a:ext cx="1880523" cy="1880521"/>
          </a:xfrm>
          <a:prstGeom prst="diamond">
            <a:avLst/>
          </a:prstGeom>
          <a:solidFill>
            <a:schemeClr val="bg1"/>
          </a:solidFill>
          <a:ln w="889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6" name="Diamond 5">
            <a:extLst>
              <a:ext uri="{FF2B5EF4-FFF2-40B4-BE49-F238E27FC236}">
                <a16:creationId xmlns:a16="http://schemas.microsoft.com/office/drawing/2014/main" xmlns="" id="{0D2D2FFE-D239-442C-9E91-582024C682E4}"/>
              </a:ext>
            </a:extLst>
          </p:cNvPr>
          <p:cNvSpPr/>
          <p:nvPr/>
        </p:nvSpPr>
        <p:spPr>
          <a:xfrm rot="5400000">
            <a:off x="5806542" y="1568970"/>
            <a:ext cx="4213781" cy="4213776"/>
          </a:xfrm>
          <a:prstGeom prst="diamond">
            <a:avLst/>
          </a:prstGeom>
          <a:solidFill>
            <a:schemeClr val="accent1"/>
          </a:solidFill>
          <a:ln w="889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xmlns="" id="{418E42A3-8BB5-4F39-9A4E-93C54CBEC48D}"/>
              </a:ext>
            </a:extLst>
          </p:cNvPr>
          <p:cNvGrpSpPr/>
          <p:nvPr/>
        </p:nvGrpSpPr>
        <p:grpSpPr>
          <a:xfrm>
            <a:off x="7458817" y="3011505"/>
            <a:ext cx="2650626" cy="1168443"/>
            <a:chOff x="5895809" y="2735744"/>
            <a:chExt cx="2412659" cy="1063542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xmlns="" id="{55956ED4-44DD-450F-BA91-555B4C3B0141}"/>
                </a:ext>
              </a:extLst>
            </p:cNvPr>
            <p:cNvSpPr txBox="1"/>
            <p:nvPr/>
          </p:nvSpPr>
          <p:spPr>
            <a:xfrm>
              <a:off x="5978252" y="2735744"/>
              <a:ext cx="2330216" cy="252131"/>
            </a:xfrm>
            <a:prstGeom prst="homePlate">
              <a:avLst>
                <a:gd name="adj" fmla="val 71944"/>
              </a:avLst>
            </a:prstGeom>
            <a:noFill/>
          </p:spPr>
          <p:txBody>
            <a:bodyPr wrap="square" rtlCol="0">
              <a:spAutoFit/>
            </a:bodyPr>
            <a:lstStyle/>
            <a:p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xmlns="" id="{375DEF42-0816-41B9-BF8C-222705503B2B}"/>
                </a:ext>
              </a:extLst>
            </p:cNvPr>
            <p:cNvSpPr txBox="1"/>
            <p:nvPr/>
          </p:nvSpPr>
          <p:spPr>
            <a:xfrm>
              <a:off x="5895809" y="3210982"/>
              <a:ext cx="2330216" cy="58830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altLang="ko-KR" sz="1200" b="1" dirty="0" smtClean="0">
                  <a:solidFill>
                    <a:schemeClr val="bg1"/>
                  </a:solidFill>
                  <a:cs typeface="Arial" pitchFamily="34" charset="0"/>
                  <a:sym typeface="Wingdings" panose="05000000000000000000" pitchFamily="2" charset="2"/>
                </a:rPr>
                <a:t> Facilite l’utilisation du jeu en étant plusieurs joueurs : + de motivation		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ABC20B39-4D62-4D24-B518-BA147B7D2583}"/>
              </a:ext>
            </a:extLst>
          </p:cNvPr>
          <p:cNvSpPr/>
          <p:nvPr/>
        </p:nvSpPr>
        <p:spPr>
          <a:xfrm>
            <a:off x="3867120" y="3304743"/>
            <a:ext cx="1602265" cy="707886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/>
            <a:r>
              <a:rPr lang="en-US" altLang="ko-KR" sz="20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Jeunes</a:t>
            </a:r>
            <a:r>
              <a:rPr lang="en-US" altLang="ko-KR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20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acteurs</a:t>
            </a:r>
            <a:endParaRPr lang="ko-KR" altLang="en-US" sz="20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9E551B19-A272-4CC6-AD46-38FD6172A138}"/>
              </a:ext>
            </a:extLst>
          </p:cNvPr>
          <p:cNvSpPr/>
          <p:nvPr/>
        </p:nvSpPr>
        <p:spPr>
          <a:xfrm>
            <a:off x="4970734" y="4497177"/>
            <a:ext cx="1571208" cy="400110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/>
            <a:r>
              <a:rPr lang="fr-FR" altLang="ko-KR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Intégration</a:t>
            </a:r>
            <a:endParaRPr lang="ko-KR" altLang="en-US" sz="20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xmlns="" id="{BA5ED2B6-650C-4D40-8849-D26D1CA45335}"/>
              </a:ext>
            </a:extLst>
          </p:cNvPr>
          <p:cNvGrpSpPr/>
          <p:nvPr/>
        </p:nvGrpSpPr>
        <p:grpSpPr>
          <a:xfrm>
            <a:off x="5192968" y="2373587"/>
            <a:ext cx="1126740" cy="483531"/>
            <a:chOff x="4030183" y="1856753"/>
            <a:chExt cx="1025584" cy="440121"/>
          </a:xfrm>
        </p:grpSpPr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xmlns="" id="{CC24678E-CAC7-4DFD-94F5-592615A6A7B8}"/>
                </a:ext>
              </a:extLst>
            </p:cNvPr>
            <p:cNvSpPr txBox="1"/>
            <p:nvPr/>
          </p:nvSpPr>
          <p:spPr>
            <a:xfrm>
              <a:off x="4063366" y="2016728"/>
              <a:ext cx="992401" cy="28014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xmlns="" id="{FB5080C5-F10D-4515-923F-371808BCEDCF}"/>
                </a:ext>
              </a:extLst>
            </p:cNvPr>
            <p:cNvSpPr/>
            <p:nvPr/>
          </p:nvSpPr>
          <p:spPr>
            <a:xfrm>
              <a:off x="4030183" y="1856753"/>
              <a:ext cx="1025584" cy="364189"/>
            </a:xfrm>
            <a:prstGeom prst="rect">
              <a:avLst/>
            </a:prstGeom>
          </p:spPr>
          <p:txBody>
            <a:bodyPr wrap="square" anchor="ctr">
              <a:spAutoFit/>
            </a:bodyPr>
            <a:lstStyle/>
            <a:p>
              <a:pPr algn="ctr"/>
              <a:r>
                <a:rPr lang="en-US" altLang="ko-KR" sz="2000" b="1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Adapté</a:t>
              </a:r>
              <a:endParaRPr lang="ko-KR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21" name="Rectangle 20">
            <a:extLst>
              <a:ext uri="{FF2B5EF4-FFF2-40B4-BE49-F238E27FC236}">
                <a16:creationId xmlns:a16="http://schemas.microsoft.com/office/drawing/2014/main" xmlns="" id="{6668D145-5388-4E65-BF89-283C9BE9CE2D}"/>
              </a:ext>
            </a:extLst>
          </p:cNvPr>
          <p:cNvSpPr/>
          <p:nvPr/>
        </p:nvSpPr>
        <p:spPr>
          <a:xfrm>
            <a:off x="6066399" y="3305546"/>
            <a:ext cx="1620665" cy="707886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/>
            <a:r>
              <a:rPr lang="fr-FR" altLang="ko-KR" sz="2000" dirty="0" smtClean="0">
                <a:solidFill>
                  <a:schemeClr val="bg1"/>
                </a:solidFill>
                <a:cs typeface="Arial" pitchFamily="34" charset="0"/>
              </a:rPr>
              <a:t>Exploitation du jeu</a:t>
            </a:r>
            <a:endParaRPr lang="ko-KR" altLang="en-US" sz="2000" dirty="0">
              <a:solidFill>
                <a:schemeClr val="bg1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0845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xmlns="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 err="1" smtClean="0"/>
              <a:t>En</a:t>
            </a:r>
            <a:r>
              <a:rPr lang="en-US" dirty="0" smtClean="0"/>
              <a:t> </a:t>
            </a:r>
            <a:r>
              <a:rPr lang="en-US" dirty="0" err="1" smtClean="0"/>
              <a:t>pratique</a:t>
            </a:r>
            <a:endParaRPr lang="en-US" dirty="0"/>
          </a:p>
        </p:txBody>
      </p:sp>
      <p:sp>
        <p:nvSpPr>
          <p:cNvPr id="3" name="Diamond 2">
            <a:extLst>
              <a:ext uri="{FF2B5EF4-FFF2-40B4-BE49-F238E27FC236}">
                <a16:creationId xmlns:a16="http://schemas.microsoft.com/office/drawing/2014/main" xmlns="" id="{CEB11B7F-3813-46A4-AE9D-FEDC03F4270F}"/>
              </a:ext>
            </a:extLst>
          </p:cNvPr>
          <p:cNvSpPr/>
          <p:nvPr/>
        </p:nvSpPr>
        <p:spPr>
          <a:xfrm rot="5400000">
            <a:off x="4816078" y="1675093"/>
            <a:ext cx="1880523" cy="1880521"/>
          </a:xfrm>
          <a:prstGeom prst="diamond">
            <a:avLst/>
          </a:prstGeom>
          <a:solidFill>
            <a:schemeClr val="bg1"/>
          </a:solidFill>
          <a:ln w="889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4" name="Diamond 3">
            <a:extLst>
              <a:ext uri="{FF2B5EF4-FFF2-40B4-BE49-F238E27FC236}">
                <a16:creationId xmlns:a16="http://schemas.microsoft.com/office/drawing/2014/main" xmlns="" id="{F902180C-69ED-4436-AE96-57301E4E0BCC}"/>
              </a:ext>
            </a:extLst>
          </p:cNvPr>
          <p:cNvSpPr/>
          <p:nvPr/>
        </p:nvSpPr>
        <p:spPr>
          <a:xfrm rot="5400000">
            <a:off x="4816078" y="3793382"/>
            <a:ext cx="1880523" cy="1880521"/>
          </a:xfrm>
          <a:prstGeom prst="diamond">
            <a:avLst/>
          </a:prstGeom>
          <a:solidFill>
            <a:schemeClr val="bg1"/>
          </a:solidFill>
          <a:ln w="889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5" name="Diamond 4">
            <a:extLst>
              <a:ext uri="{FF2B5EF4-FFF2-40B4-BE49-F238E27FC236}">
                <a16:creationId xmlns:a16="http://schemas.microsoft.com/office/drawing/2014/main" xmlns="" id="{1300852C-9843-42D3-B1A2-2E50153138E7}"/>
              </a:ext>
            </a:extLst>
          </p:cNvPr>
          <p:cNvSpPr/>
          <p:nvPr/>
        </p:nvSpPr>
        <p:spPr>
          <a:xfrm rot="5400000">
            <a:off x="3757449" y="2735598"/>
            <a:ext cx="1880523" cy="1880521"/>
          </a:xfrm>
          <a:prstGeom prst="diamond">
            <a:avLst/>
          </a:prstGeom>
          <a:solidFill>
            <a:schemeClr val="bg1"/>
          </a:solidFill>
          <a:ln w="889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6" name="Diamond 5">
            <a:extLst>
              <a:ext uri="{FF2B5EF4-FFF2-40B4-BE49-F238E27FC236}">
                <a16:creationId xmlns:a16="http://schemas.microsoft.com/office/drawing/2014/main" xmlns="" id="{0D2D2FFE-D239-442C-9E91-582024C682E4}"/>
              </a:ext>
            </a:extLst>
          </p:cNvPr>
          <p:cNvSpPr/>
          <p:nvPr/>
        </p:nvSpPr>
        <p:spPr>
          <a:xfrm rot="5400000">
            <a:off x="5806542" y="1568970"/>
            <a:ext cx="4213781" cy="4213776"/>
          </a:xfrm>
          <a:prstGeom prst="diamond">
            <a:avLst/>
          </a:prstGeom>
          <a:solidFill>
            <a:schemeClr val="accent2"/>
          </a:solidFill>
          <a:ln w="889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xmlns="" id="{418E42A3-8BB5-4F39-9A4E-93C54CBEC48D}"/>
              </a:ext>
            </a:extLst>
          </p:cNvPr>
          <p:cNvGrpSpPr/>
          <p:nvPr/>
        </p:nvGrpSpPr>
        <p:grpSpPr>
          <a:xfrm>
            <a:off x="7458817" y="3011505"/>
            <a:ext cx="2650626" cy="1168443"/>
            <a:chOff x="5895809" y="2735744"/>
            <a:chExt cx="2412659" cy="1063542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xmlns="" id="{55956ED4-44DD-450F-BA91-555B4C3B0141}"/>
                </a:ext>
              </a:extLst>
            </p:cNvPr>
            <p:cNvSpPr txBox="1"/>
            <p:nvPr/>
          </p:nvSpPr>
          <p:spPr>
            <a:xfrm>
              <a:off x="5978252" y="2735744"/>
              <a:ext cx="2330216" cy="252131"/>
            </a:xfrm>
            <a:prstGeom prst="homePlate">
              <a:avLst>
                <a:gd name="adj" fmla="val 71944"/>
              </a:avLst>
            </a:prstGeom>
            <a:noFill/>
          </p:spPr>
          <p:txBody>
            <a:bodyPr wrap="square" rtlCol="0">
              <a:spAutoFit/>
            </a:bodyPr>
            <a:lstStyle/>
            <a:p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xmlns="" id="{375DEF42-0816-41B9-BF8C-222705503B2B}"/>
                </a:ext>
              </a:extLst>
            </p:cNvPr>
            <p:cNvSpPr txBox="1"/>
            <p:nvPr/>
          </p:nvSpPr>
          <p:spPr>
            <a:xfrm>
              <a:off x="5895809" y="3210982"/>
              <a:ext cx="2331537" cy="58830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71450" indent="-171450">
                <a:buFont typeface="Wingdings" panose="05000000000000000000" pitchFamily="2" charset="2"/>
                <a:buChar char="à"/>
              </a:pPr>
              <a:r>
                <a:rPr lang="fr-FR" altLang="ko-KR" sz="1200" b="1" dirty="0" smtClean="0">
                  <a:solidFill>
                    <a:schemeClr val="bg1"/>
                  </a:solidFill>
                  <a:cs typeface="Arial" pitchFamily="34" charset="0"/>
                  <a:sym typeface="Wingdings" panose="05000000000000000000" pitchFamily="2" charset="2"/>
                </a:rPr>
                <a:t>Présence des 2 </a:t>
              </a:r>
              <a:r>
                <a:rPr lang="fr-FR" altLang="ko-KR" sz="1200" b="1" dirty="0" err="1" smtClean="0">
                  <a:solidFill>
                    <a:schemeClr val="bg1"/>
                  </a:solidFill>
                  <a:cs typeface="Arial" pitchFamily="34" charset="0"/>
                  <a:sym typeface="Wingdings" panose="05000000000000000000" pitchFamily="2" charset="2"/>
                </a:rPr>
                <a:t>coachs</a:t>
              </a:r>
              <a:r>
                <a:rPr lang="fr-FR" altLang="ko-KR" sz="1200" b="1" dirty="0" smtClean="0">
                  <a:solidFill>
                    <a:schemeClr val="bg1"/>
                  </a:solidFill>
                  <a:cs typeface="Arial" pitchFamily="34" charset="0"/>
                  <a:sym typeface="Wingdings" panose="05000000000000000000" pitchFamily="2" charset="2"/>
                </a:rPr>
                <a:t> permet l’adaptation pour chaque </a:t>
              </a:r>
              <a:r>
                <a:rPr lang="fr-FR" altLang="ko-KR" sz="1200" b="1" dirty="0" err="1" smtClean="0">
                  <a:solidFill>
                    <a:schemeClr val="bg1"/>
                  </a:solidFill>
                  <a:cs typeface="Arial" pitchFamily="34" charset="0"/>
                  <a:sym typeface="Wingdings" panose="05000000000000000000" pitchFamily="2" charset="2"/>
                </a:rPr>
                <a:t>particpant</a:t>
              </a:r>
              <a:r>
                <a:rPr lang="fr-FR" altLang="ko-KR" sz="1200" b="1" dirty="0" smtClean="0">
                  <a:solidFill>
                    <a:schemeClr val="bg1"/>
                  </a:solidFill>
                  <a:cs typeface="Arial" pitchFamily="34" charset="0"/>
                  <a:sym typeface="Wingdings" panose="05000000000000000000" pitchFamily="2" charset="2"/>
                </a:rPr>
                <a:t>	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ABC20B39-4D62-4D24-B518-BA147B7D2583}"/>
              </a:ext>
            </a:extLst>
          </p:cNvPr>
          <p:cNvSpPr/>
          <p:nvPr/>
        </p:nvSpPr>
        <p:spPr>
          <a:xfrm>
            <a:off x="4934517" y="2182386"/>
            <a:ext cx="1602265" cy="707886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/>
            <a:r>
              <a:rPr lang="en-US" altLang="ko-KR" sz="20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Jeunes</a:t>
            </a:r>
            <a:r>
              <a:rPr lang="en-US" altLang="ko-KR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20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acteurs</a:t>
            </a:r>
            <a:endParaRPr lang="ko-KR" altLang="en-US" sz="20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9E551B19-A272-4CC6-AD46-38FD6172A138}"/>
              </a:ext>
            </a:extLst>
          </p:cNvPr>
          <p:cNvSpPr/>
          <p:nvPr/>
        </p:nvSpPr>
        <p:spPr>
          <a:xfrm>
            <a:off x="3928548" y="3443437"/>
            <a:ext cx="1571208" cy="400110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/>
            <a:r>
              <a:rPr lang="fr-FR" altLang="ko-KR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Intégration</a:t>
            </a:r>
            <a:endParaRPr lang="ko-KR" altLang="en-US" sz="20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xmlns="" id="{BA5ED2B6-650C-4D40-8849-D26D1CA45335}"/>
              </a:ext>
            </a:extLst>
          </p:cNvPr>
          <p:cNvGrpSpPr/>
          <p:nvPr/>
        </p:nvGrpSpPr>
        <p:grpSpPr>
          <a:xfrm>
            <a:off x="5154052" y="4330962"/>
            <a:ext cx="1126740" cy="575863"/>
            <a:chOff x="4030183" y="1856753"/>
            <a:chExt cx="1025584" cy="524164"/>
          </a:xfrm>
        </p:grpSpPr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xmlns="" id="{CC24678E-CAC7-4DFD-94F5-592615A6A7B8}"/>
                </a:ext>
              </a:extLst>
            </p:cNvPr>
            <p:cNvSpPr txBox="1"/>
            <p:nvPr/>
          </p:nvSpPr>
          <p:spPr>
            <a:xfrm>
              <a:off x="4063366" y="2016728"/>
              <a:ext cx="992401" cy="36418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altLang="ko-KR" sz="20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Jeux</a:t>
              </a:r>
              <a:endParaRPr lang="ko-KR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xmlns="" id="{FB5080C5-F10D-4515-923F-371808BCEDCF}"/>
                </a:ext>
              </a:extLst>
            </p:cNvPr>
            <p:cNvSpPr/>
            <p:nvPr/>
          </p:nvSpPr>
          <p:spPr>
            <a:xfrm>
              <a:off x="4030183" y="1856753"/>
              <a:ext cx="1025584" cy="364189"/>
            </a:xfrm>
            <a:prstGeom prst="rect">
              <a:avLst/>
            </a:prstGeom>
          </p:spPr>
          <p:txBody>
            <a:bodyPr wrap="square" anchor="ctr">
              <a:spAutoFit/>
            </a:bodyPr>
            <a:lstStyle/>
            <a:p>
              <a:pPr algn="ctr"/>
              <a:endParaRPr lang="ko-KR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21" name="Rectangle 20">
            <a:extLst>
              <a:ext uri="{FF2B5EF4-FFF2-40B4-BE49-F238E27FC236}">
                <a16:creationId xmlns:a16="http://schemas.microsoft.com/office/drawing/2014/main" xmlns="" id="{6668D145-5388-4E65-BF89-283C9BE9CE2D}"/>
              </a:ext>
            </a:extLst>
          </p:cNvPr>
          <p:cNvSpPr/>
          <p:nvPr/>
        </p:nvSpPr>
        <p:spPr>
          <a:xfrm>
            <a:off x="6066399" y="3459434"/>
            <a:ext cx="1620665" cy="400110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/>
            <a:r>
              <a:rPr lang="fr-FR" altLang="ko-KR" sz="2000" dirty="0" smtClean="0">
                <a:solidFill>
                  <a:schemeClr val="bg1"/>
                </a:solidFill>
                <a:cs typeface="Arial" pitchFamily="34" charset="0"/>
              </a:rPr>
              <a:t>Adaptation </a:t>
            </a:r>
            <a:endParaRPr lang="ko-KR" altLang="en-US" sz="2000" dirty="0">
              <a:solidFill>
                <a:schemeClr val="bg1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7097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9530" y="1220438"/>
            <a:ext cx="5642003" cy="3761335"/>
          </a:xfrm>
          <a:prstGeom prst="rect">
            <a:avLst/>
          </a:prstGeom>
        </p:spPr>
      </p:pic>
      <p:sp>
        <p:nvSpPr>
          <p:cNvPr id="2" name="Text Placeholder 1">
            <a:extLst>
              <a:ext uri="{FF2B5EF4-FFF2-40B4-BE49-F238E27FC236}">
                <a16:creationId xmlns:a16="http://schemas.microsoft.com/office/drawing/2014/main" xmlns="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 smtClean="0"/>
              <a:t>Exploitation du </a:t>
            </a:r>
            <a:r>
              <a:rPr lang="en-US" dirty="0" err="1" smtClean="0"/>
              <a:t>jeu</a:t>
            </a:r>
            <a:r>
              <a:rPr lang="en-US" dirty="0" smtClean="0"/>
              <a:t> : </a:t>
            </a:r>
            <a:r>
              <a:rPr lang="en-US" dirty="0" err="1" smtClean="0"/>
              <a:t>Exemple</a:t>
            </a:r>
            <a:endParaRPr lang="en-US" dirty="0" smtClean="0"/>
          </a:p>
          <a:p>
            <a:r>
              <a:rPr lang="en-US" sz="2000" dirty="0" smtClean="0"/>
              <a:t>Mario et </a:t>
            </a:r>
            <a:r>
              <a:rPr lang="en-US" sz="2000" dirty="0" err="1" smtClean="0"/>
              <a:t>l’apprentissage</a:t>
            </a:r>
            <a:r>
              <a:rPr lang="en-US" sz="2000" dirty="0" smtClean="0"/>
              <a:t> </a:t>
            </a:r>
            <a:r>
              <a:rPr lang="en-US" sz="2000" dirty="0" err="1" smtClean="0"/>
              <a:t>ventilatoire</a:t>
            </a:r>
            <a:r>
              <a:rPr lang="en-US" sz="2000" dirty="0" smtClean="0"/>
              <a:t> à </a:t>
            </a:r>
            <a:r>
              <a:rPr lang="en-US" sz="2000" dirty="0" err="1" smtClean="0"/>
              <a:t>l’effort</a:t>
            </a:r>
            <a:endParaRPr lang="en-US" sz="2000" dirty="0"/>
          </a:p>
        </p:txBody>
      </p:sp>
      <p:cxnSp>
        <p:nvCxnSpPr>
          <p:cNvPr id="68" name="Elbow Connector 47">
            <a:extLst>
              <a:ext uri="{FF2B5EF4-FFF2-40B4-BE49-F238E27FC236}">
                <a16:creationId xmlns:a16="http://schemas.microsoft.com/office/drawing/2014/main" xmlns="" id="{1BBAC8B9-7D51-4CA3-9909-5F9C99A27DCE}"/>
              </a:ext>
            </a:extLst>
          </p:cNvPr>
          <p:cNvCxnSpPr>
            <a:cxnSpLocks/>
          </p:cNvCxnSpPr>
          <p:nvPr/>
        </p:nvCxnSpPr>
        <p:spPr>
          <a:xfrm rot="10800000">
            <a:off x="4981301" y="1685480"/>
            <a:ext cx="1128829" cy="1065412"/>
          </a:xfrm>
          <a:prstGeom prst="bentConnector3">
            <a:avLst>
              <a:gd name="adj1" fmla="val 50000"/>
            </a:avLst>
          </a:prstGeom>
          <a:ln w="25400">
            <a:solidFill>
              <a:schemeClr val="accent2"/>
            </a:solidFill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Elbow Connector 50">
            <a:extLst>
              <a:ext uri="{FF2B5EF4-FFF2-40B4-BE49-F238E27FC236}">
                <a16:creationId xmlns:a16="http://schemas.microsoft.com/office/drawing/2014/main" xmlns="" id="{FA51BCE3-4249-4B25-AFE1-F9B39739A814}"/>
              </a:ext>
            </a:extLst>
          </p:cNvPr>
          <p:cNvCxnSpPr>
            <a:cxnSpLocks/>
          </p:cNvCxnSpPr>
          <p:nvPr/>
        </p:nvCxnSpPr>
        <p:spPr>
          <a:xfrm>
            <a:off x="4115104" y="4603049"/>
            <a:ext cx="2496573" cy="833933"/>
          </a:xfrm>
          <a:prstGeom prst="bentConnector3">
            <a:avLst>
              <a:gd name="adj1" fmla="val 30891"/>
            </a:avLst>
          </a:prstGeom>
          <a:ln w="25400">
            <a:solidFill>
              <a:schemeClr val="accent4"/>
            </a:solidFill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Elbow Connector 53">
            <a:extLst>
              <a:ext uri="{FF2B5EF4-FFF2-40B4-BE49-F238E27FC236}">
                <a16:creationId xmlns:a16="http://schemas.microsoft.com/office/drawing/2014/main" xmlns="" id="{1F6440F3-FF73-4718-A9CB-3136A82CCCC4}"/>
              </a:ext>
            </a:extLst>
          </p:cNvPr>
          <p:cNvCxnSpPr>
            <a:cxnSpLocks/>
          </p:cNvCxnSpPr>
          <p:nvPr/>
        </p:nvCxnSpPr>
        <p:spPr>
          <a:xfrm flipV="1">
            <a:off x="7943210" y="1635224"/>
            <a:ext cx="1762989" cy="460205"/>
          </a:xfrm>
          <a:prstGeom prst="bentConnector3">
            <a:avLst/>
          </a:prstGeom>
          <a:ln w="25400">
            <a:solidFill>
              <a:schemeClr val="accent6"/>
            </a:solidFill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2" name="Oval 81">
            <a:extLst>
              <a:ext uri="{FF2B5EF4-FFF2-40B4-BE49-F238E27FC236}">
                <a16:creationId xmlns:a16="http://schemas.microsoft.com/office/drawing/2014/main" xmlns="" id="{13CE86E6-5F5F-4399-BB0E-704A67AE7BB7}"/>
              </a:ext>
            </a:extLst>
          </p:cNvPr>
          <p:cNvSpPr/>
          <p:nvPr/>
        </p:nvSpPr>
        <p:spPr>
          <a:xfrm>
            <a:off x="9906972" y="1419619"/>
            <a:ext cx="531722" cy="531722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200"/>
          </a:p>
        </p:txBody>
      </p:sp>
      <p:sp>
        <p:nvSpPr>
          <p:cNvPr id="83" name="Oval 82">
            <a:extLst>
              <a:ext uri="{FF2B5EF4-FFF2-40B4-BE49-F238E27FC236}">
                <a16:creationId xmlns:a16="http://schemas.microsoft.com/office/drawing/2014/main" xmlns="" id="{6951F61D-DF92-4495-8D72-B2D0DA857C3C}"/>
              </a:ext>
            </a:extLst>
          </p:cNvPr>
          <p:cNvSpPr/>
          <p:nvPr/>
        </p:nvSpPr>
        <p:spPr>
          <a:xfrm>
            <a:off x="4411190" y="1409560"/>
            <a:ext cx="531722" cy="531722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200"/>
          </a:p>
        </p:txBody>
      </p:sp>
      <p:sp>
        <p:nvSpPr>
          <p:cNvPr id="85" name="Oval 84">
            <a:extLst>
              <a:ext uri="{FF2B5EF4-FFF2-40B4-BE49-F238E27FC236}">
                <a16:creationId xmlns:a16="http://schemas.microsoft.com/office/drawing/2014/main" xmlns="" id="{C7D06F68-2C9F-4C6B-9DEB-ADC79CF4D3BB}"/>
              </a:ext>
            </a:extLst>
          </p:cNvPr>
          <p:cNvSpPr/>
          <p:nvPr/>
        </p:nvSpPr>
        <p:spPr>
          <a:xfrm>
            <a:off x="6713224" y="5171120"/>
            <a:ext cx="531722" cy="53172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200"/>
          </a:p>
        </p:txBody>
      </p:sp>
      <p:sp>
        <p:nvSpPr>
          <p:cNvPr id="94" name="Freeform 9">
            <a:extLst>
              <a:ext uri="{FF2B5EF4-FFF2-40B4-BE49-F238E27FC236}">
                <a16:creationId xmlns:a16="http://schemas.microsoft.com/office/drawing/2014/main" xmlns="" id="{DF897A04-F0D2-48A8-929B-ADDA83F328D0}"/>
              </a:ext>
            </a:extLst>
          </p:cNvPr>
          <p:cNvSpPr>
            <a:spLocks/>
          </p:cNvSpPr>
          <p:nvPr/>
        </p:nvSpPr>
        <p:spPr bwMode="auto">
          <a:xfrm>
            <a:off x="4508555" y="1475454"/>
            <a:ext cx="336993" cy="343449"/>
          </a:xfrm>
          <a:custGeom>
            <a:avLst/>
            <a:gdLst>
              <a:gd name="T0" fmla="*/ 987 w 1776"/>
              <a:gd name="T1" fmla="*/ 23 h 1881"/>
              <a:gd name="T2" fmla="*/ 994 w 1776"/>
              <a:gd name="T3" fmla="*/ 296 h 1881"/>
              <a:gd name="T4" fmla="*/ 994 w 1776"/>
              <a:gd name="T5" fmla="*/ 612 h 1881"/>
              <a:gd name="T6" fmla="*/ 1071 w 1776"/>
              <a:gd name="T7" fmla="*/ 663 h 1881"/>
              <a:gd name="T8" fmla="*/ 1145 w 1776"/>
              <a:gd name="T9" fmla="*/ 580 h 1881"/>
              <a:gd name="T10" fmla="*/ 1252 w 1776"/>
              <a:gd name="T11" fmla="*/ 490 h 1881"/>
              <a:gd name="T12" fmla="*/ 1380 w 1776"/>
              <a:gd name="T13" fmla="*/ 556 h 1881"/>
              <a:gd name="T14" fmla="*/ 1527 w 1776"/>
              <a:gd name="T15" fmla="*/ 729 h 1881"/>
              <a:gd name="T16" fmla="*/ 1634 w 1776"/>
              <a:gd name="T17" fmla="*/ 956 h 1881"/>
              <a:gd name="T18" fmla="*/ 1722 w 1776"/>
              <a:gd name="T19" fmla="*/ 1294 h 1881"/>
              <a:gd name="T20" fmla="*/ 1771 w 1776"/>
              <a:gd name="T21" fmla="*/ 1549 h 1881"/>
              <a:gd name="T22" fmla="*/ 1767 w 1776"/>
              <a:gd name="T23" fmla="*/ 1734 h 1881"/>
              <a:gd name="T24" fmla="*/ 1694 w 1776"/>
              <a:gd name="T25" fmla="*/ 1860 h 1881"/>
              <a:gd name="T26" fmla="*/ 1591 w 1776"/>
              <a:gd name="T27" fmla="*/ 1854 h 1881"/>
              <a:gd name="T28" fmla="*/ 1462 w 1776"/>
              <a:gd name="T29" fmla="*/ 1781 h 1881"/>
              <a:gd name="T30" fmla="*/ 1362 w 1776"/>
              <a:gd name="T31" fmla="*/ 1707 h 1881"/>
              <a:gd name="T32" fmla="*/ 1212 w 1776"/>
              <a:gd name="T33" fmla="*/ 1605 h 1881"/>
              <a:gd name="T34" fmla="*/ 1031 w 1776"/>
              <a:gd name="T35" fmla="*/ 1500 h 1881"/>
              <a:gd name="T36" fmla="*/ 989 w 1776"/>
              <a:gd name="T37" fmla="*/ 1327 h 1881"/>
              <a:gd name="T38" fmla="*/ 1014 w 1776"/>
              <a:gd name="T39" fmla="*/ 1176 h 1881"/>
              <a:gd name="T40" fmla="*/ 989 w 1776"/>
              <a:gd name="T41" fmla="*/ 1036 h 1881"/>
              <a:gd name="T42" fmla="*/ 1034 w 1776"/>
              <a:gd name="T43" fmla="*/ 858 h 1881"/>
              <a:gd name="T44" fmla="*/ 1009 w 1776"/>
              <a:gd name="T45" fmla="*/ 776 h 1881"/>
              <a:gd name="T46" fmla="*/ 891 w 1776"/>
              <a:gd name="T47" fmla="*/ 720 h 1881"/>
              <a:gd name="T48" fmla="*/ 787 w 1776"/>
              <a:gd name="T49" fmla="*/ 770 h 1881"/>
              <a:gd name="T50" fmla="*/ 740 w 1776"/>
              <a:gd name="T51" fmla="*/ 874 h 1881"/>
              <a:gd name="T52" fmla="*/ 778 w 1776"/>
              <a:gd name="T53" fmla="*/ 1021 h 1881"/>
              <a:gd name="T54" fmla="*/ 754 w 1776"/>
              <a:gd name="T55" fmla="*/ 1149 h 1881"/>
              <a:gd name="T56" fmla="*/ 767 w 1776"/>
              <a:gd name="T57" fmla="*/ 1292 h 1881"/>
              <a:gd name="T58" fmla="*/ 783 w 1776"/>
              <a:gd name="T59" fmla="*/ 1432 h 1881"/>
              <a:gd name="T60" fmla="*/ 540 w 1776"/>
              <a:gd name="T61" fmla="*/ 1621 h 1881"/>
              <a:gd name="T62" fmla="*/ 371 w 1776"/>
              <a:gd name="T63" fmla="*/ 1736 h 1881"/>
              <a:gd name="T64" fmla="*/ 252 w 1776"/>
              <a:gd name="T65" fmla="*/ 1827 h 1881"/>
              <a:gd name="T66" fmla="*/ 143 w 1776"/>
              <a:gd name="T67" fmla="*/ 1881 h 1881"/>
              <a:gd name="T68" fmla="*/ 47 w 1776"/>
              <a:gd name="T69" fmla="*/ 1832 h 1881"/>
              <a:gd name="T70" fmla="*/ 3 w 1776"/>
              <a:gd name="T71" fmla="*/ 1690 h 1881"/>
              <a:gd name="T72" fmla="*/ 5 w 1776"/>
              <a:gd name="T73" fmla="*/ 1512 h 1881"/>
              <a:gd name="T74" fmla="*/ 47 w 1776"/>
              <a:gd name="T75" fmla="*/ 1285 h 1881"/>
              <a:gd name="T76" fmla="*/ 162 w 1776"/>
              <a:gd name="T77" fmla="*/ 912 h 1881"/>
              <a:gd name="T78" fmla="*/ 311 w 1776"/>
              <a:gd name="T79" fmla="*/ 656 h 1881"/>
              <a:gd name="T80" fmla="*/ 378 w 1776"/>
              <a:gd name="T81" fmla="*/ 563 h 1881"/>
              <a:gd name="T82" fmla="*/ 471 w 1776"/>
              <a:gd name="T83" fmla="*/ 492 h 1881"/>
              <a:gd name="T84" fmla="*/ 582 w 1776"/>
              <a:gd name="T85" fmla="*/ 538 h 1881"/>
              <a:gd name="T86" fmla="*/ 638 w 1776"/>
              <a:gd name="T87" fmla="*/ 660 h 1881"/>
              <a:gd name="T88" fmla="*/ 674 w 1776"/>
              <a:gd name="T89" fmla="*/ 716 h 1881"/>
              <a:gd name="T90" fmla="*/ 694 w 1776"/>
              <a:gd name="T91" fmla="*/ 690 h 1881"/>
              <a:gd name="T92" fmla="*/ 774 w 1776"/>
              <a:gd name="T93" fmla="*/ 632 h 1881"/>
              <a:gd name="T94" fmla="*/ 816 w 1776"/>
              <a:gd name="T95" fmla="*/ 461 h 1881"/>
              <a:gd name="T96" fmla="*/ 811 w 1776"/>
              <a:gd name="T97" fmla="*/ 185 h 1881"/>
              <a:gd name="T98" fmla="*/ 829 w 1776"/>
              <a:gd name="T99" fmla="*/ 16 h 1881"/>
              <a:gd name="T100" fmla="*/ 914 w 1776"/>
              <a:gd name="T101" fmla="*/ 0 h 18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1776" h="1881">
                <a:moveTo>
                  <a:pt x="914" y="0"/>
                </a:moveTo>
                <a:lnTo>
                  <a:pt x="940" y="3"/>
                </a:lnTo>
                <a:lnTo>
                  <a:pt x="965" y="10"/>
                </a:lnTo>
                <a:lnTo>
                  <a:pt x="987" y="23"/>
                </a:lnTo>
                <a:lnTo>
                  <a:pt x="991" y="81"/>
                </a:lnTo>
                <a:lnTo>
                  <a:pt x="994" y="147"/>
                </a:lnTo>
                <a:lnTo>
                  <a:pt x="994" y="220"/>
                </a:lnTo>
                <a:lnTo>
                  <a:pt x="994" y="296"/>
                </a:lnTo>
                <a:lnTo>
                  <a:pt x="994" y="376"/>
                </a:lnTo>
                <a:lnTo>
                  <a:pt x="994" y="458"/>
                </a:lnTo>
                <a:lnTo>
                  <a:pt x="994" y="536"/>
                </a:lnTo>
                <a:lnTo>
                  <a:pt x="994" y="612"/>
                </a:lnTo>
                <a:lnTo>
                  <a:pt x="1020" y="629"/>
                </a:lnTo>
                <a:lnTo>
                  <a:pt x="1040" y="641"/>
                </a:lnTo>
                <a:lnTo>
                  <a:pt x="1056" y="652"/>
                </a:lnTo>
                <a:lnTo>
                  <a:pt x="1071" y="663"/>
                </a:lnTo>
                <a:lnTo>
                  <a:pt x="1085" y="674"/>
                </a:lnTo>
                <a:lnTo>
                  <a:pt x="1100" y="689"/>
                </a:lnTo>
                <a:lnTo>
                  <a:pt x="1122" y="629"/>
                </a:lnTo>
                <a:lnTo>
                  <a:pt x="1145" y="580"/>
                </a:lnTo>
                <a:lnTo>
                  <a:pt x="1171" y="543"/>
                </a:lnTo>
                <a:lnTo>
                  <a:pt x="1196" y="516"/>
                </a:lnTo>
                <a:lnTo>
                  <a:pt x="1223" y="498"/>
                </a:lnTo>
                <a:lnTo>
                  <a:pt x="1252" y="490"/>
                </a:lnTo>
                <a:lnTo>
                  <a:pt x="1282" y="494"/>
                </a:lnTo>
                <a:lnTo>
                  <a:pt x="1314" y="505"/>
                </a:lnTo>
                <a:lnTo>
                  <a:pt x="1345" y="525"/>
                </a:lnTo>
                <a:lnTo>
                  <a:pt x="1380" y="556"/>
                </a:lnTo>
                <a:lnTo>
                  <a:pt x="1414" y="594"/>
                </a:lnTo>
                <a:lnTo>
                  <a:pt x="1451" y="640"/>
                </a:lnTo>
                <a:lnTo>
                  <a:pt x="1491" y="683"/>
                </a:lnTo>
                <a:lnTo>
                  <a:pt x="1527" y="729"/>
                </a:lnTo>
                <a:lnTo>
                  <a:pt x="1558" y="778"/>
                </a:lnTo>
                <a:lnTo>
                  <a:pt x="1585" y="832"/>
                </a:lnTo>
                <a:lnTo>
                  <a:pt x="1611" y="890"/>
                </a:lnTo>
                <a:lnTo>
                  <a:pt x="1634" y="956"/>
                </a:lnTo>
                <a:lnTo>
                  <a:pt x="1656" y="1027"/>
                </a:lnTo>
                <a:lnTo>
                  <a:pt x="1678" y="1107"/>
                </a:lnTo>
                <a:lnTo>
                  <a:pt x="1700" y="1196"/>
                </a:lnTo>
                <a:lnTo>
                  <a:pt x="1722" y="1294"/>
                </a:lnTo>
                <a:lnTo>
                  <a:pt x="1747" y="1403"/>
                </a:lnTo>
                <a:lnTo>
                  <a:pt x="1756" y="1450"/>
                </a:lnTo>
                <a:lnTo>
                  <a:pt x="1765" y="1500"/>
                </a:lnTo>
                <a:lnTo>
                  <a:pt x="1771" y="1549"/>
                </a:lnTo>
                <a:lnTo>
                  <a:pt x="1774" y="1598"/>
                </a:lnTo>
                <a:lnTo>
                  <a:pt x="1776" y="1645"/>
                </a:lnTo>
                <a:lnTo>
                  <a:pt x="1774" y="1690"/>
                </a:lnTo>
                <a:lnTo>
                  <a:pt x="1767" y="1734"/>
                </a:lnTo>
                <a:lnTo>
                  <a:pt x="1756" y="1774"/>
                </a:lnTo>
                <a:lnTo>
                  <a:pt x="1742" y="1809"/>
                </a:lnTo>
                <a:lnTo>
                  <a:pt x="1722" y="1838"/>
                </a:lnTo>
                <a:lnTo>
                  <a:pt x="1694" y="1860"/>
                </a:lnTo>
                <a:lnTo>
                  <a:pt x="1674" y="1869"/>
                </a:lnTo>
                <a:lnTo>
                  <a:pt x="1649" y="1869"/>
                </a:lnTo>
                <a:lnTo>
                  <a:pt x="1622" y="1863"/>
                </a:lnTo>
                <a:lnTo>
                  <a:pt x="1591" y="1854"/>
                </a:lnTo>
                <a:lnTo>
                  <a:pt x="1558" y="1840"/>
                </a:lnTo>
                <a:lnTo>
                  <a:pt x="1527" y="1821"/>
                </a:lnTo>
                <a:lnTo>
                  <a:pt x="1494" y="1801"/>
                </a:lnTo>
                <a:lnTo>
                  <a:pt x="1462" y="1781"/>
                </a:lnTo>
                <a:lnTo>
                  <a:pt x="1432" y="1760"/>
                </a:lnTo>
                <a:lnTo>
                  <a:pt x="1405" y="1740"/>
                </a:lnTo>
                <a:lnTo>
                  <a:pt x="1382" y="1723"/>
                </a:lnTo>
                <a:lnTo>
                  <a:pt x="1362" y="1707"/>
                </a:lnTo>
                <a:lnTo>
                  <a:pt x="1347" y="1696"/>
                </a:lnTo>
                <a:lnTo>
                  <a:pt x="1305" y="1663"/>
                </a:lnTo>
                <a:lnTo>
                  <a:pt x="1260" y="1632"/>
                </a:lnTo>
                <a:lnTo>
                  <a:pt x="1212" y="1605"/>
                </a:lnTo>
                <a:lnTo>
                  <a:pt x="1163" y="1580"/>
                </a:lnTo>
                <a:lnTo>
                  <a:pt x="1114" y="1554"/>
                </a:lnTo>
                <a:lnTo>
                  <a:pt x="1071" y="1527"/>
                </a:lnTo>
                <a:lnTo>
                  <a:pt x="1031" y="1500"/>
                </a:lnTo>
                <a:lnTo>
                  <a:pt x="1000" y="1469"/>
                </a:lnTo>
                <a:lnTo>
                  <a:pt x="987" y="1420"/>
                </a:lnTo>
                <a:lnTo>
                  <a:pt x="985" y="1372"/>
                </a:lnTo>
                <a:lnTo>
                  <a:pt x="989" y="1327"/>
                </a:lnTo>
                <a:lnTo>
                  <a:pt x="996" y="1285"/>
                </a:lnTo>
                <a:lnTo>
                  <a:pt x="1003" y="1247"/>
                </a:lnTo>
                <a:lnTo>
                  <a:pt x="1011" y="1212"/>
                </a:lnTo>
                <a:lnTo>
                  <a:pt x="1014" y="1176"/>
                </a:lnTo>
                <a:lnTo>
                  <a:pt x="1009" y="1143"/>
                </a:lnTo>
                <a:lnTo>
                  <a:pt x="1002" y="1114"/>
                </a:lnTo>
                <a:lnTo>
                  <a:pt x="994" y="1089"/>
                </a:lnTo>
                <a:lnTo>
                  <a:pt x="989" y="1036"/>
                </a:lnTo>
                <a:lnTo>
                  <a:pt x="992" y="985"/>
                </a:lnTo>
                <a:lnTo>
                  <a:pt x="1003" y="938"/>
                </a:lnTo>
                <a:lnTo>
                  <a:pt x="1018" y="896"/>
                </a:lnTo>
                <a:lnTo>
                  <a:pt x="1034" y="858"/>
                </a:lnTo>
                <a:lnTo>
                  <a:pt x="1051" y="825"/>
                </a:lnTo>
                <a:lnTo>
                  <a:pt x="1040" y="810"/>
                </a:lnTo>
                <a:lnTo>
                  <a:pt x="1025" y="794"/>
                </a:lnTo>
                <a:lnTo>
                  <a:pt x="1009" y="776"/>
                </a:lnTo>
                <a:lnTo>
                  <a:pt x="989" y="758"/>
                </a:lnTo>
                <a:lnTo>
                  <a:pt x="963" y="743"/>
                </a:lnTo>
                <a:lnTo>
                  <a:pt x="931" y="729"/>
                </a:lnTo>
                <a:lnTo>
                  <a:pt x="891" y="720"/>
                </a:lnTo>
                <a:lnTo>
                  <a:pt x="856" y="732"/>
                </a:lnTo>
                <a:lnTo>
                  <a:pt x="829" y="743"/>
                </a:lnTo>
                <a:lnTo>
                  <a:pt x="805" y="756"/>
                </a:lnTo>
                <a:lnTo>
                  <a:pt x="787" y="770"/>
                </a:lnTo>
                <a:lnTo>
                  <a:pt x="769" y="789"/>
                </a:lnTo>
                <a:lnTo>
                  <a:pt x="751" y="810"/>
                </a:lnTo>
                <a:lnTo>
                  <a:pt x="727" y="840"/>
                </a:lnTo>
                <a:lnTo>
                  <a:pt x="740" y="874"/>
                </a:lnTo>
                <a:lnTo>
                  <a:pt x="752" y="909"/>
                </a:lnTo>
                <a:lnTo>
                  <a:pt x="765" y="945"/>
                </a:lnTo>
                <a:lnTo>
                  <a:pt x="774" y="983"/>
                </a:lnTo>
                <a:lnTo>
                  <a:pt x="778" y="1021"/>
                </a:lnTo>
                <a:lnTo>
                  <a:pt x="776" y="1056"/>
                </a:lnTo>
                <a:lnTo>
                  <a:pt x="769" y="1089"/>
                </a:lnTo>
                <a:lnTo>
                  <a:pt x="762" y="1120"/>
                </a:lnTo>
                <a:lnTo>
                  <a:pt x="754" y="1149"/>
                </a:lnTo>
                <a:lnTo>
                  <a:pt x="752" y="1183"/>
                </a:lnTo>
                <a:lnTo>
                  <a:pt x="754" y="1220"/>
                </a:lnTo>
                <a:lnTo>
                  <a:pt x="760" y="1256"/>
                </a:lnTo>
                <a:lnTo>
                  <a:pt x="767" y="1292"/>
                </a:lnTo>
                <a:lnTo>
                  <a:pt x="774" y="1330"/>
                </a:lnTo>
                <a:lnTo>
                  <a:pt x="782" y="1365"/>
                </a:lnTo>
                <a:lnTo>
                  <a:pt x="785" y="1400"/>
                </a:lnTo>
                <a:lnTo>
                  <a:pt x="783" y="1432"/>
                </a:lnTo>
                <a:lnTo>
                  <a:pt x="774" y="1461"/>
                </a:lnTo>
                <a:lnTo>
                  <a:pt x="760" y="1489"/>
                </a:lnTo>
                <a:lnTo>
                  <a:pt x="651" y="1556"/>
                </a:lnTo>
                <a:lnTo>
                  <a:pt x="540" y="1621"/>
                </a:lnTo>
                <a:lnTo>
                  <a:pt x="431" y="1689"/>
                </a:lnTo>
                <a:lnTo>
                  <a:pt x="416" y="1700"/>
                </a:lnTo>
                <a:lnTo>
                  <a:pt x="396" y="1716"/>
                </a:lnTo>
                <a:lnTo>
                  <a:pt x="371" y="1736"/>
                </a:lnTo>
                <a:lnTo>
                  <a:pt x="343" y="1758"/>
                </a:lnTo>
                <a:lnTo>
                  <a:pt x="314" y="1781"/>
                </a:lnTo>
                <a:lnTo>
                  <a:pt x="283" y="1805"/>
                </a:lnTo>
                <a:lnTo>
                  <a:pt x="252" y="1827"/>
                </a:lnTo>
                <a:lnTo>
                  <a:pt x="222" y="1847"/>
                </a:lnTo>
                <a:lnTo>
                  <a:pt x="192" y="1863"/>
                </a:lnTo>
                <a:lnTo>
                  <a:pt x="167" y="1874"/>
                </a:lnTo>
                <a:lnTo>
                  <a:pt x="143" y="1881"/>
                </a:lnTo>
                <a:lnTo>
                  <a:pt x="123" y="1880"/>
                </a:lnTo>
                <a:lnTo>
                  <a:pt x="92" y="1872"/>
                </a:lnTo>
                <a:lnTo>
                  <a:pt x="69" y="1856"/>
                </a:lnTo>
                <a:lnTo>
                  <a:pt x="47" y="1832"/>
                </a:lnTo>
                <a:lnTo>
                  <a:pt x="31" y="1803"/>
                </a:lnTo>
                <a:lnTo>
                  <a:pt x="18" y="1769"/>
                </a:lnTo>
                <a:lnTo>
                  <a:pt x="9" y="1730"/>
                </a:lnTo>
                <a:lnTo>
                  <a:pt x="3" y="1690"/>
                </a:lnTo>
                <a:lnTo>
                  <a:pt x="0" y="1647"/>
                </a:lnTo>
                <a:lnTo>
                  <a:pt x="0" y="1601"/>
                </a:lnTo>
                <a:lnTo>
                  <a:pt x="2" y="1558"/>
                </a:lnTo>
                <a:lnTo>
                  <a:pt x="5" y="1512"/>
                </a:lnTo>
                <a:lnTo>
                  <a:pt x="9" y="1470"/>
                </a:lnTo>
                <a:lnTo>
                  <a:pt x="16" y="1429"/>
                </a:lnTo>
                <a:lnTo>
                  <a:pt x="23" y="1392"/>
                </a:lnTo>
                <a:lnTo>
                  <a:pt x="47" y="1285"/>
                </a:lnTo>
                <a:lnTo>
                  <a:pt x="72" y="1183"/>
                </a:lnTo>
                <a:lnTo>
                  <a:pt x="100" y="1087"/>
                </a:lnTo>
                <a:lnTo>
                  <a:pt x="129" y="996"/>
                </a:lnTo>
                <a:lnTo>
                  <a:pt x="162" y="912"/>
                </a:lnTo>
                <a:lnTo>
                  <a:pt x="194" y="834"/>
                </a:lnTo>
                <a:lnTo>
                  <a:pt x="231" y="767"/>
                </a:lnTo>
                <a:lnTo>
                  <a:pt x="269" y="707"/>
                </a:lnTo>
                <a:lnTo>
                  <a:pt x="311" y="656"/>
                </a:lnTo>
                <a:lnTo>
                  <a:pt x="327" y="634"/>
                </a:lnTo>
                <a:lnTo>
                  <a:pt x="343" y="610"/>
                </a:lnTo>
                <a:lnTo>
                  <a:pt x="360" y="587"/>
                </a:lnTo>
                <a:lnTo>
                  <a:pt x="378" y="563"/>
                </a:lnTo>
                <a:lnTo>
                  <a:pt x="398" y="541"/>
                </a:lnTo>
                <a:lnTo>
                  <a:pt x="420" y="521"/>
                </a:lnTo>
                <a:lnTo>
                  <a:pt x="443" y="505"/>
                </a:lnTo>
                <a:lnTo>
                  <a:pt x="471" y="492"/>
                </a:lnTo>
                <a:lnTo>
                  <a:pt x="502" y="487"/>
                </a:lnTo>
                <a:lnTo>
                  <a:pt x="534" y="489"/>
                </a:lnTo>
                <a:lnTo>
                  <a:pt x="562" y="510"/>
                </a:lnTo>
                <a:lnTo>
                  <a:pt x="582" y="538"/>
                </a:lnTo>
                <a:lnTo>
                  <a:pt x="596" y="567"/>
                </a:lnTo>
                <a:lnTo>
                  <a:pt x="611" y="598"/>
                </a:lnTo>
                <a:lnTo>
                  <a:pt x="623" y="629"/>
                </a:lnTo>
                <a:lnTo>
                  <a:pt x="638" y="660"/>
                </a:lnTo>
                <a:lnTo>
                  <a:pt x="654" y="689"/>
                </a:lnTo>
                <a:lnTo>
                  <a:pt x="672" y="712"/>
                </a:lnTo>
                <a:lnTo>
                  <a:pt x="671" y="716"/>
                </a:lnTo>
                <a:lnTo>
                  <a:pt x="674" y="716"/>
                </a:lnTo>
                <a:lnTo>
                  <a:pt x="672" y="712"/>
                </a:lnTo>
                <a:lnTo>
                  <a:pt x="672" y="710"/>
                </a:lnTo>
                <a:lnTo>
                  <a:pt x="682" y="701"/>
                </a:lnTo>
                <a:lnTo>
                  <a:pt x="694" y="690"/>
                </a:lnTo>
                <a:lnTo>
                  <a:pt x="711" y="676"/>
                </a:lnTo>
                <a:lnTo>
                  <a:pt x="731" y="661"/>
                </a:lnTo>
                <a:lnTo>
                  <a:pt x="752" y="645"/>
                </a:lnTo>
                <a:lnTo>
                  <a:pt x="774" y="632"/>
                </a:lnTo>
                <a:lnTo>
                  <a:pt x="796" y="620"/>
                </a:lnTo>
                <a:lnTo>
                  <a:pt x="814" y="612"/>
                </a:lnTo>
                <a:lnTo>
                  <a:pt x="816" y="534"/>
                </a:lnTo>
                <a:lnTo>
                  <a:pt x="816" y="461"/>
                </a:lnTo>
                <a:lnTo>
                  <a:pt x="814" y="394"/>
                </a:lnTo>
                <a:lnTo>
                  <a:pt x="812" y="327"/>
                </a:lnTo>
                <a:lnTo>
                  <a:pt x="812" y="258"/>
                </a:lnTo>
                <a:lnTo>
                  <a:pt x="811" y="185"/>
                </a:lnTo>
                <a:lnTo>
                  <a:pt x="812" y="107"/>
                </a:lnTo>
                <a:lnTo>
                  <a:pt x="814" y="20"/>
                </a:lnTo>
                <a:lnTo>
                  <a:pt x="818" y="20"/>
                </a:lnTo>
                <a:lnTo>
                  <a:pt x="829" y="16"/>
                </a:lnTo>
                <a:lnTo>
                  <a:pt x="845" y="10"/>
                </a:lnTo>
                <a:lnTo>
                  <a:pt x="865" y="5"/>
                </a:lnTo>
                <a:lnTo>
                  <a:pt x="889" y="1"/>
                </a:lnTo>
                <a:lnTo>
                  <a:pt x="914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 sz="2701"/>
          </a:p>
        </p:txBody>
      </p:sp>
      <p:cxnSp>
        <p:nvCxnSpPr>
          <p:cNvPr id="95" name="Elbow Connector 47">
            <a:extLst>
              <a:ext uri="{FF2B5EF4-FFF2-40B4-BE49-F238E27FC236}">
                <a16:creationId xmlns:a16="http://schemas.microsoft.com/office/drawing/2014/main" xmlns="" id="{9403D074-3E3F-4014-8B41-1B0612E46275}"/>
              </a:ext>
            </a:extLst>
          </p:cNvPr>
          <p:cNvCxnSpPr>
            <a:cxnSpLocks/>
          </p:cNvCxnSpPr>
          <p:nvPr/>
        </p:nvCxnSpPr>
        <p:spPr>
          <a:xfrm rot="10800000" flipV="1">
            <a:off x="2336126" y="3713347"/>
            <a:ext cx="2131443" cy="839986"/>
          </a:xfrm>
          <a:prstGeom prst="bentConnector3">
            <a:avLst>
              <a:gd name="adj1" fmla="val 50000"/>
            </a:avLst>
          </a:prstGeom>
          <a:ln w="25400">
            <a:solidFill>
              <a:schemeClr val="tx1"/>
            </a:solidFill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8" name="Oval 97">
            <a:extLst>
              <a:ext uri="{FF2B5EF4-FFF2-40B4-BE49-F238E27FC236}">
                <a16:creationId xmlns:a16="http://schemas.microsoft.com/office/drawing/2014/main" xmlns="" id="{EA8BD9F2-A84E-4DA6-8BEB-DE4CDA5EE736}"/>
              </a:ext>
            </a:extLst>
          </p:cNvPr>
          <p:cNvSpPr/>
          <p:nvPr/>
        </p:nvSpPr>
        <p:spPr>
          <a:xfrm>
            <a:off x="1702410" y="4358147"/>
            <a:ext cx="531722" cy="531722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200"/>
          </a:p>
        </p:txBody>
      </p:sp>
      <p:sp>
        <p:nvSpPr>
          <p:cNvPr id="97" name="Freeform 9">
            <a:extLst>
              <a:ext uri="{FF2B5EF4-FFF2-40B4-BE49-F238E27FC236}">
                <a16:creationId xmlns:a16="http://schemas.microsoft.com/office/drawing/2014/main" xmlns="" id="{4B00C681-0E42-4AEA-8318-545F3040D9F8}"/>
              </a:ext>
            </a:extLst>
          </p:cNvPr>
          <p:cNvSpPr>
            <a:spLocks noEditPoints="1"/>
          </p:cNvSpPr>
          <p:nvPr/>
        </p:nvSpPr>
        <p:spPr bwMode="auto">
          <a:xfrm>
            <a:off x="1843336" y="4443349"/>
            <a:ext cx="247151" cy="347699"/>
          </a:xfrm>
          <a:custGeom>
            <a:avLst/>
            <a:gdLst>
              <a:gd name="T0" fmla="*/ 2311 w 2753"/>
              <a:gd name="T1" fmla="*/ 580 h 3873"/>
              <a:gd name="T2" fmla="*/ 2433 w 2753"/>
              <a:gd name="T3" fmla="*/ 735 h 3873"/>
              <a:gd name="T4" fmla="*/ 2415 w 2753"/>
              <a:gd name="T5" fmla="*/ 948 h 3873"/>
              <a:gd name="T6" fmla="*/ 2253 w 2753"/>
              <a:gd name="T7" fmla="*/ 1073 h 3873"/>
              <a:gd name="T8" fmla="*/ 2037 w 2753"/>
              <a:gd name="T9" fmla="*/ 1138 h 3873"/>
              <a:gd name="T10" fmla="*/ 1946 w 2753"/>
              <a:gd name="T11" fmla="*/ 1260 h 3873"/>
              <a:gd name="T12" fmla="*/ 2039 w 2753"/>
              <a:gd name="T13" fmla="*/ 1346 h 3873"/>
              <a:gd name="T14" fmla="*/ 2400 w 2753"/>
              <a:gd name="T15" fmla="*/ 1671 h 3873"/>
              <a:gd name="T16" fmla="*/ 2649 w 2753"/>
              <a:gd name="T17" fmla="*/ 2118 h 3873"/>
              <a:gd name="T18" fmla="*/ 2746 w 2753"/>
              <a:gd name="T19" fmla="*/ 2586 h 3873"/>
              <a:gd name="T20" fmla="*/ 2739 w 2753"/>
              <a:gd name="T21" fmla="*/ 3028 h 3873"/>
              <a:gd name="T22" fmla="*/ 2671 w 2753"/>
              <a:gd name="T23" fmla="*/ 3397 h 3873"/>
              <a:gd name="T24" fmla="*/ 2597 w 2753"/>
              <a:gd name="T25" fmla="*/ 3648 h 3873"/>
              <a:gd name="T26" fmla="*/ 2533 w 2753"/>
              <a:gd name="T27" fmla="*/ 3764 h 3873"/>
              <a:gd name="T28" fmla="*/ 2319 w 2753"/>
              <a:gd name="T29" fmla="*/ 3855 h 3873"/>
              <a:gd name="T30" fmla="*/ 1959 w 2753"/>
              <a:gd name="T31" fmla="*/ 3868 h 3873"/>
              <a:gd name="T32" fmla="*/ 1531 w 2753"/>
              <a:gd name="T33" fmla="*/ 3768 h 3873"/>
              <a:gd name="T34" fmla="*/ 1146 w 2753"/>
              <a:gd name="T35" fmla="*/ 3597 h 3873"/>
              <a:gd name="T36" fmla="*/ 846 w 2753"/>
              <a:gd name="T37" fmla="*/ 3420 h 3873"/>
              <a:gd name="T38" fmla="*/ 669 w 2753"/>
              <a:gd name="T39" fmla="*/ 3297 h 3873"/>
              <a:gd name="T40" fmla="*/ 562 w 2753"/>
              <a:gd name="T41" fmla="*/ 3206 h 3873"/>
              <a:gd name="T42" fmla="*/ 189 w 2753"/>
              <a:gd name="T43" fmla="*/ 2718 h 3873"/>
              <a:gd name="T44" fmla="*/ 0 w 2753"/>
              <a:gd name="T45" fmla="*/ 2148 h 3873"/>
              <a:gd name="T46" fmla="*/ 79 w 2753"/>
              <a:gd name="T47" fmla="*/ 1729 h 3873"/>
              <a:gd name="T48" fmla="*/ 217 w 2753"/>
              <a:gd name="T49" fmla="*/ 1491 h 3873"/>
              <a:gd name="T50" fmla="*/ 319 w 2753"/>
              <a:gd name="T51" fmla="*/ 1380 h 3873"/>
              <a:gd name="T52" fmla="*/ 368 w 2753"/>
              <a:gd name="T53" fmla="*/ 1135 h 3873"/>
              <a:gd name="T54" fmla="*/ 353 w 2753"/>
              <a:gd name="T55" fmla="*/ 831 h 3873"/>
              <a:gd name="T56" fmla="*/ 384 w 2753"/>
              <a:gd name="T57" fmla="*/ 675 h 3873"/>
              <a:gd name="T58" fmla="*/ 559 w 2753"/>
              <a:gd name="T59" fmla="*/ 591 h 3873"/>
              <a:gd name="T60" fmla="*/ 699 w 2753"/>
              <a:gd name="T61" fmla="*/ 664 h 3873"/>
              <a:gd name="T62" fmla="*/ 769 w 2753"/>
              <a:gd name="T63" fmla="*/ 866 h 3873"/>
              <a:gd name="T64" fmla="*/ 791 w 2753"/>
              <a:gd name="T65" fmla="*/ 1115 h 3873"/>
              <a:gd name="T66" fmla="*/ 1008 w 2753"/>
              <a:gd name="T67" fmla="*/ 1053 h 3873"/>
              <a:gd name="T68" fmla="*/ 1433 w 2753"/>
              <a:gd name="T69" fmla="*/ 700 h 3873"/>
              <a:gd name="T70" fmla="*/ 1737 w 2753"/>
              <a:gd name="T71" fmla="*/ 600 h 3873"/>
              <a:gd name="T72" fmla="*/ 2062 w 2753"/>
              <a:gd name="T73" fmla="*/ 557 h 3873"/>
              <a:gd name="T74" fmla="*/ 1277 w 2753"/>
              <a:gd name="T75" fmla="*/ 18 h 3873"/>
              <a:gd name="T76" fmla="*/ 1315 w 2753"/>
              <a:gd name="T77" fmla="*/ 111 h 3873"/>
              <a:gd name="T78" fmla="*/ 1329 w 2753"/>
              <a:gd name="T79" fmla="*/ 229 h 3873"/>
              <a:gd name="T80" fmla="*/ 1389 w 2753"/>
              <a:gd name="T81" fmla="*/ 278 h 3873"/>
              <a:gd name="T82" fmla="*/ 1471 w 2753"/>
              <a:gd name="T83" fmla="*/ 138 h 3873"/>
              <a:gd name="T84" fmla="*/ 1600 w 2753"/>
              <a:gd name="T85" fmla="*/ 22 h 3873"/>
              <a:gd name="T86" fmla="*/ 1671 w 2753"/>
              <a:gd name="T87" fmla="*/ 108 h 3873"/>
              <a:gd name="T88" fmla="*/ 1649 w 2753"/>
              <a:gd name="T89" fmla="*/ 249 h 3873"/>
              <a:gd name="T90" fmla="*/ 1666 w 2753"/>
              <a:gd name="T91" fmla="*/ 408 h 3873"/>
              <a:gd name="T92" fmla="*/ 1775 w 2753"/>
              <a:gd name="T93" fmla="*/ 511 h 3873"/>
              <a:gd name="T94" fmla="*/ 1529 w 2753"/>
              <a:gd name="T95" fmla="*/ 580 h 3873"/>
              <a:gd name="T96" fmla="*/ 1239 w 2753"/>
              <a:gd name="T97" fmla="*/ 735 h 3873"/>
              <a:gd name="T98" fmla="*/ 995 w 2753"/>
              <a:gd name="T99" fmla="*/ 958 h 3873"/>
              <a:gd name="T100" fmla="*/ 871 w 2753"/>
              <a:gd name="T101" fmla="*/ 1124 h 3873"/>
              <a:gd name="T102" fmla="*/ 855 w 2753"/>
              <a:gd name="T103" fmla="*/ 1100 h 3873"/>
              <a:gd name="T104" fmla="*/ 826 w 2753"/>
              <a:gd name="T105" fmla="*/ 798 h 3873"/>
              <a:gd name="T106" fmla="*/ 837 w 2753"/>
              <a:gd name="T107" fmla="*/ 658 h 3873"/>
              <a:gd name="T108" fmla="*/ 897 w 2753"/>
              <a:gd name="T109" fmla="*/ 555 h 3873"/>
              <a:gd name="T110" fmla="*/ 704 w 2753"/>
              <a:gd name="T111" fmla="*/ 437 h 3873"/>
              <a:gd name="T112" fmla="*/ 609 w 2753"/>
              <a:gd name="T113" fmla="*/ 320 h 3873"/>
              <a:gd name="T114" fmla="*/ 691 w 2753"/>
              <a:gd name="T115" fmla="*/ 206 h 3873"/>
              <a:gd name="T116" fmla="*/ 886 w 2753"/>
              <a:gd name="T117" fmla="*/ 251 h 3873"/>
              <a:gd name="T118" fmla="*/ 1144 w 2753"/>
              <a:gd name="T119" fmla="*/ 375 h 3873"/>
              <a:gd name="T120" fmla="*/ 1115 w 2753"/>
              <a:gd name="T121" fmla="*/ 189 h 3873"/>
              <a:gd name="T122" fmla="*/ 1120 w 2753"/>
              <a:gd name="T123" fmla="*/ 38 h 38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2753" h="3873">
                <a:moveTo>
                  <a:pt x="2122" y="555"/>
                </a:moveTo>
                <a:lnTo>
                  <a:pt x="2180" y="557"/>
                </a:lnTo>
                <a:lnTo>
                  <a:pt x="2231" y="560"/>
                </a:lnTo>
                <a:lnTo>
                  <a:pt x="2275" y="568"/>
                </a:lnTo>
                <a:lnTo>
                  <a:pt x="2311" y="580"/>
                </a:lnTo>
                <a:lnTo>
                  <a:pt x="2346" y="598"/>
                </a:lnTo>
                <a:lnTo>
                  <a:pt x="2375" y="626"/>
                </a:lnTo>
                <a:lnTo>
                  <a:pt x="2399" y="658"/>
                </a:lnTo>
                <a:lnTo>
                  <a:pt x="2419" y="695"/>
                </a:lnTo>
                <a:lnTo>
                  <a:pt x="2433" y="735"/>
                </a:lnTo>
                <a:lnTo>
                  <a:pt x="2442" y="777"/>
                </a:lnTo>
                <a:lnTo>
                  <a:pt x="2444" y="820"/>
                </a:lnTo>
                <a:lnTo>
                  <a:pt x="2440" y="864"/>
                </a:lnTo>
                <a:lnTo>
                  <a:pt x="2431" y="908"/>
                </a:lnTo>
                <a:lnTo>
                  <a:pt x="2415" y="948"/>
                </a:lnTo>
                <a:lnTo>
                  <a:pt x="2391" y="984"/>
                </a:lnTo>
                <a:lnTo>
                  <a:pt x="2364" y="1013"/>
                </a:lnTo>
                <a:lnTo>
                  <a:pt x="2331" y="1037"/>
                </a:lnTo>
                <a:lnTo>
                  <a:pt x="2293" y="1057"/>
                </a:lnTo>
                <a:lnTo>
                  <a:pt x="2253" y="1073"/>
                </a:lnTo>
                <a:lnTo>
                  <a:pt x="2211" y="1086"/>
                </a:lnTo>
                <a:lnTo>
                  <a:pt x="2166" y="1098"/>
                </a:lnTo>
                <a:lnTo>
                  <a:pt x="2122" y="1111"/>
                </a:lnTo>
                <a:lnTo>
                  <a:pt x="2079" y="1124"/>
                </a:lnTo>
                <a:lnTo>
                  <a:pt x="2037" y="1138"/>
                </a:lnTo>
                <a:lnTo>
                  <a:pt x="1999" y="1157"/>
                </a:lnTo>
                <a:lnTo>
                  <a:pt x="1962" y="1178"/>
                </a:lnTo>
                <a:lnTo>
                  <a:pt x="1931" y="1204"/>
                </a:lnTo>
                <a:lnTo>
                  <a:pt x="1935" y="1235"/>
                </a:lnTo>
                <a:lnTo>
                  <a:pt x="1946" y="1260"/>
                </a:lnTo>
                <a:lnTo>
                  <a:pt x="1959" y="1282"/>
                </a:lnTo>
                <a:lnTo>
                  <a:pt x="1977" y="1302"/>
                </a:lnTo>
                <a:lnTo>
                  <a:pt x="1997" y="1318"/>
                </a:lnTo>
                <a:lnTo>
                  <a:pt x="2019" y="1333"/>
                </a:lnTo>
                <a:lnTo>
                  <a:pt x="2039" y="1346"/>
                </a:lnTo>
                <a:lnTo>
                  <a:pt x="2060" y="1360"/>
                </a:lnTo>
                <a:lnTo>
                  <a:pt x="2159" y="1433"/>
                </a:lnTo>
                <a:lnTo>
                  <a:pt x="2248" y="1509"/>
                </a:lnTo>
                <a:lnTo>
                  <a:pt x="2328" y="1588"/>
                </a:lnTo>
                <a:lnTo>
                  <a:pt x="2400" y="1671"/>
                </a:lnTo>
                <a:lnTo>
                  <a:pt x="2464" y="1757"/>
                </a:lnTo>
                <a:lnTo>
                  <a:pt x="2522" y="1844"/>
                </a:lnTo>
                <a:lnTo>
                  <a:pt x="2571" y="1933"/>
                </a:lnTo>
                <a:lnTo>
                  <a:pt x="2613" y="2026"/>
                </a:lnTo>
                <a:lnTo>
                  <a:pt x="2649" y="2118"/>
                </a:lnTo>
                <a:lnTo>
                  <a:pt x="2679" y="2211"/>
                </a:lnTo>
                <a:lnTo>
                  <a:pt x="2704" y="2304"/>
                </a:lnTo>
                <a:lnTo>
                  <a:pt x="2722" y="2398"/>
                </a:lnTo>
                <a:lnTo>
                  <a:pt x="2737" y="2493"/>
                </a:lnTo>
                <a:lnTo>
                  <a:pt x="2746" y="2586"/>
                </a:lnTo>
                <a:lnTo>
                  <a:pt x="2751" y="2677"/>
                </a:lnTo>
                <a:lnTo>
                  <a:pt x="2753" y="2768"/>
                </a:lnTo>
                <a:lnTo>
                  <a:pt x="2751" y="2857"/>
                </a:lnTo>
                <a:lnTo>
                  <a:pt x="2746" y="2942"/>
                </a:lnTo>
                <a:lnTo>
                  <a:pt x="2739" y="3028"/>
                </a:lnTo>
                <a:lnTo>
                  <a:pt x="2728" y="3108"/>
                </a:lnTo>
                <a:lnTo>
                  <a:pt x="2715" y="3186"/>
                </a:lnTo>
                <a:lnTo>
                  <a:pt x="2702" y="3260"/>
                </a:lnTo>
                <a:lnTo>
                  <a:pt x="2688" y="3331"/>
                </a:lnTo>
                <a:lnTo>
                  <a:pt x="2671" y="3397"/>
                </a:lnTo>
                <a:lnTo>
                  <a:pt x="2657" y="3458"/>
                </a:lnTo>
                <a:lnTo>
                  <a:pt x="2640" y="3515"/>
                </a:lnTo>
                <a:lnTo>
                  <a:pt x="2624" y="3564"/>
                </a:lnTo>
                <a:lnTo>
                  <a:pt x="2609" y="3609"/>
                </a:lnTo>
                <a:lnTo>
                  <a:pt x="2597" y="3648"/>
                </a:lnTo>
                <a:lnTo>
                  <a:pt x="2584" y="3680"/>
                </a:lnTo>
                <a:lnTo>
                  <a:pt x="2573" y="3704"/>
                </a:lnTo>
                <a:lnTo>
                  <a:pt x="2566" y="3722"/>
                </a:lnTo>
                <a:lnTo>
                  <a:pt x="2560" y="3733"/>
                </a:lnTo>
                <a:lnTo>
                  <a:pt x="2533" y="3764"/>
                </a:lnTo>
                <a:lnTo>
                  <a:pt x="2499" y="3789"/>
                </a:lnTo>
                <a:lnTo>
                  <a:pt x="2459" y="3811"/>
                </a:lnTo>
                <a:lnTo>
                  <a:pt x="2415" y="3829"/>
                </a:lnTo>
                <a:lnTo>
                  <a:pt x="2368" y="3844"/>
                </a:lnTo>
                <a:lnTo>
                  <a:pt x="2319" y="3855"/>
                </a:lnTo>
                <a:lnTo>
                  <a:pt x="2269" y="3862"/>
                </a:lnTo>
                <a:lnTo>
                  <a:pt x="2220" y="3868"/>
                </a:lnTo>
                <a:lnTo>
                  <a:pt x="2133" y="3873"/>
                </a:lnTo>
                <a:lnTo>
                  <a:pt x="2046" y="3873"/>
                </a:lnTo>
                <a:lnTo>
                  <a:pt x="1959" y="3868"/>
                </a:lnTo>
                <a:lnTo>
                  <a:pt x="1871" y="3855"/>
                </a:lnTo>
                <a:lnTo>
                  <a:pt x="1784" y="3838"/>
                </a:lnTo>
                <a:lnTo>
                  <a:pt x="1699" y="3818"/>
                </a:lnTo>
                <a:lnTo>
                  <a:pt x="1613" y="3795"/>
                </a:lnTo>
                <a:lnTo>
                  <a:pt x="1531" y="3768"/>
                </a:lnTo>
                <a:lnTo>
                  <a:pt x="1449" y="3737"/>
                </a:lnTo>
                <a:lnTo>
                  <a:pt x="1369" y="3704"/>
                </a:lnTo>
                <a:lnTo>
                  <a:pt x="1293" y="3669"/>
                </a:lnTo>
                <a:lnTo>
                  <a:pt x="1219" y="3635"/>
                </a:lnTo>
                <a:lnTo>
                  <a:pt x="1146" y="3597"/>
                </a:lnTo>
                <a:lnTo>
                  <a:pt x="1079" y="3560"/>
                </a:lnTo>
                <a:lnTo>
                  <a:pt x="1015" y="3524"/>
                </a:lnTo>
                <a:lnTo>
                  <a:pt x="953" y="3488"/>
                </a:lnTo>
                <a:lnTo>
                  <a:pt x="899" y="3453"/>
                </a:lnTo>
                <a:lnTo>
                  <a:pt x="846" y="3420"/>
                </a:lnTo>
                <a:lnTo>
                  <a:pt x="800" y="3389"/>
                </a:lnTo>
                <a:lnTo>
                  <a:pt x="759" y="3360"/>
                </a:lnTo>
                <a:lnTo>
                  <a:pt x="722" y="3335"/>
                </a:lnTo>
                <a:lnTo>
                  <a:pt x="693" y="3313"/>
                </a:lnTo>
                <a:lnTo>
                  <a:pt x="669" y="3297"/>
                </a:lnTo>
                <a:lnTo>
                  <a:pt x="653" y="3284"/>
                </a:lnTo>
                <a:lnTo>
                  <a:pt x="642" y="3275"/>
                </a:lnTo>
                <a:lnTo>
                  <a:pt x="640" y="3273"/>
                </a:lnTo>
                <a:lnTo>
                  <a:pt x="644" y="3277"/>
                </a:lnTo>
                <a:lnTo>
                  <a:pt x="562" y="3206"/>
                </a:lnTo>
                <a:lnTo>
                  <a:pt x="482" y="3124"/>
                </a:lnTo>
                <a:lnTo>
                  <a:pt x="402" y="3033"/>
                </a:lnTo>
                <a:lnTo>
                  <a:pt x="326" y="2935"/>
                </a:lnTo>
                <a:lnTo>
                  <a:pt x="255" y="2829"/>
                </a:lnTo>
                <a:lnTo>
                  <a:pt x="189" y="2718"/>
                </a:lnTo>
                <a:lnTo>
                  <a:pt x="131" y="2604"/>
                </a:lnTo>
                <a:lnTo>
                  <a:pt x="82" y="2484"/>
                </a:lnTo>
                <a:lnTo>
                  <a:pt x="40" y="2362"/>
                </a:lnTo>
                <a:lnTo>
                  <a:pt x="11" y="2240"/>
                </a:lnTo>
                <a:lnTo>
                  <a:pt x="0" y="2148"/>
                </a:lnTo>
                <a:lnTo>
                  <a:pt x="0" y="2057"/>
                </a:lnTo>
                <a:lnTo>
                  <a:pt x="9" y="1969"/>
                </a:lnTo>
                <a:lnTo>
                  <a:pt x="26" y="1886"/>
                </a:lnTo>
                <a:lnTo>
                  <a:pt x="51" y="1804"/>
                </a:lnTo>
                <a:lnTo>
                  <a:pt x="79" y="1729"/>
                </a:lnTo>
                <a:lnTo>
                  <a:pt x="111" y="1658"/>
                </a:lnTo>
                <a:lnTo>
                  <a:pt x="146" y="1595"/>
                </a:lnTo>
                <a:lnTo>
                  <a:pt x="180" y="1537"/>
                </a:lnTo>
                <a:lnTo>
                  <a:pt x="197" y="1513"/>
                </a:lnTo>
                <a:lnTo>
                  <a:pt x="217" y="1491"/>
                </a:lnTo>
                <a:lnTo>
                  <a:pt x="237" y="1471"/>
                </a:lnTo>
                <a:lnTo>
                  <a:pt x="259" y="1451"/>
                </a:lnTo>
                <a:lnTo>
                  <a:pt x="279" y="1429"/>
                </a:lnTo>
                <a:lnTo>
                  <a:pt x="300" y="1406"/>
                </a:lnTo>
                <a:lnTo>
                  <a:pt x="319" y="1380"/>
                </a:lnTo>
                <a:lnTo>
                  <a:pt x="335" y="1349"/>
                </a:lnTo>
                <a:lnTo>
                  <a:pt x="349" y="1313"/>
                </a:lnTo>
                <a:lnTo>
                  <a:pt x="359" y="1269"/>
                </a:lnTo>
                <a:lnTo>
                  <a:pt x="364" y="1220"/>
                </a:lnTo>
                <a:lnTo>
                  <a:pt x="368" y="1135"/>
                </a:lnTo>
                <a:lnTo>
                  <a:pt x="366" y="1058"/>
                </a:lnTo>
                <a:lnTo>
                  <a:pt x="364" y="989"/>
                </a:lnTo>
                <a:lnTo>
                  <a:pt x="360" y="929"/>
                </a:lnTo>
                <a:lnTo>
                  <a:pt x="357" y="877"/>
                </a:lnTo>
                <a:lnTo>
                  <a:pt x="353" y="831"/>
                </a:lnTo>
                <a:lnTo>
                  <a:pt x="353" y="789"/>
                </a:lnTo>
                <a:lnTo>
                  <a:pt x="355" y="755"/>
                </a:lnTo>
                <a:lnTo>
                  <a:pt x="359" y="724"/>
                </a:lnTo>
                <a:lnTo>
                  <a:pt x="369" y="698"/>
                </a:lnTo>
                <a:lnTo>
                  <a:pt x="384" y="675"/>
                </a:lnTo>
                <a:lnTo>
                  <a:pt x="406" y="653"/>
                </a:lnTo>
                <a:lnTo>
                  <a:pt x="435" y="635"/>
                </a:lnTo>
                <a:lnTo>
                  <a:pt x="473" y="617"/>
                </a:lnTo>
                <a:lnTo>
                  <a:pt x="520" y="600"/>
                </a:lnTo>
                <a:lnTo>
                  <a:pt x="559" y="591"/>
                </a:lnTo>
                <a:lnTo>
                  <a:pt x="593" y="591"/>
                </a:lnTo>
                <a:lnTo>
                  <a:pt x="624" y="598"/>
                </a:lnTo>
                <a:lnTo>
                  <a:pt x="651" y="615"/>
                </a:lnTo>
                <a:lnTo>
                  <a:pt x="677" y="635"/>
                </a:lnTo>
                <a:lnTo>
                  <a:pt x="699" y="664"/>
                </a:lnTo>
                <a:lnTo>
                  <a:pt x="717" y="697"/>
                </a:lnTo>
                <a:lnTo>
                  <a:pt x="733" y="733"/>
                </a:lnTo>
                <a:lnTo>
                  <a:pt x="748" y="775"/>
                </a:lnTo>
                <a:lnTo>
                  <a:pt x="760" y="818"/>
                </a:lnTo>
                <a:lnTo>
                  <a:pt x="769" y="866"/>
                </a:lnTo>
                <a:lnTo>
                  <a:pt x="777" y="915"/>
                </a:lnTo>
                <a:lnTo>
                  <a:pt x="782" y="964"/>
                </a:lnTo>
                <a:lnTo>
                  <a:pt x="788" y="1015"/>
                </a:lnTo>
                <a:lnTo>
                  <a:pt x="789" y="1066"/>
                </a:lnTo>
                <a:lnTo>
                  <a:pt x="791" y="1115"/>
                </a:lnTo>
                <a:lnTo>
                  <a:pt x="791" y="1164"/>
                </a:lnTo>
                <a:lnTo>
                  <a:pt x="791" y="1420"/>
                </a:lnTo>
                <a:lnTo>
                  <a:pt x="884" y="1224"/>
                </a:lnTo>
                <a:lnTo>
                  <a:pt x="942" y="1137"/>
                </a:lnTo>
                <a:lnTo>
                  <a:pt x="1008" y="1053"/>
                </a:lnTo>
                <a:lnTo>
                  <a:pt x="1080" y="969"/>
                </a:lnTo>
                <a:lnTo>
                  <a:pt x="1160" y="893"/>
                </a:lnTo>
                <a:lnTo>
                  <a:pt x="1248" y="820"/>
                </a:lnTo>
                <a:lnTo>
                  <a:pt x="1339" y="757"/>
                </a:lnTo>
                <a:lnTo>
                  <a:pt x="1433" y="700"/>
                </a:lnTo>
                <a:lnTo>
                  <a:pt x="1531" y="657"/>
                </a:lnTo>
                <a:lnTo>
                  <a:pt x="1573" y="642"/>
                </a:lnTo>
                <a:lnTo>
                  <a:pt x="1622" y="628"/>
                </a:lnTo>
                <a:lnTo>
                  <a:pt x="1679" y="613"/>
                </a:lnTo>
                <a:lnTo>
                  <a:pt x="1737" y="600"/>
                </a:lnTo>
                <a:lnTo>
                  <a:pt x="1800" y="588"/>
                </a:lnTo>
                <a:lnTo>
                  <a:pt x="1866" y="577"/>
                </a:lnTo>
                <a:lnTo>
                  <a:pt x="1931" y="568"/>
                </a:lnTo>
                <a:lnTo>
                  <a:pt x="1999" y="562"/>
                </a:lnTo>
                <a:lnTo>
                  <a:pt x="2062" y="557"/>
                </a:lnTo>
                <a:lnTo>
                  <a:pt x="2122" y="555"/>
                </a:lnTo>
                <a:close/>
                <a:moveTo>
                  <a:pt x="1200" y="0"/>
                </a:moveTo>
                <a:lnTo>
                  <a:pt x="1231" y="2"/>
                </a:lnTo>
                <a:lnTo>
                  <a:pt x="1257" y="8"/>
                </a:lnTo>
                <a:lnTo>
                  <a:pt x="1277" y="18"/>
                </a:lnTo>
                <a:lnTo>
                  <a:pt x="1291" y="31"/>
                </a:lnTo>
                <a:lnTo>
                  <a:pt x="1300" y="48"/>
                </a:lnTo>
                <a:lnTo>
                  <a:pt x="1308" y="68"/>
                </a:lnTo>
                <a:lnTo>
                  <a:pt x="1311" y="89"/>
                </a:lnTo>
                <a:lnTo>
                  <a:pt x="1315" y="111"/>
                </a:lnTo>
                <a:lnTo>
                  <a:pt x="1315" y="137"/>
                </a:lnTo>
                <a:lnTo>
                  <a:pt x="1317" y="160"/>
                </a:lnTo>
                <a:lnTo>
                  <a:pt x="1320" y="186"/>
                </a:lnTo>
                <a:lnTo>
                  <a:pt x="1324" y="208"/>
                </a:lnTo>
                <a:lnTo>
                  <a:pt x="1329" y="229"/>
                </a:lnTo>
                <a:lnTo>
                  <a:pt x="1339" y="249"/>
                </a:lnTo>
                <a:lnTo>
                  <a:pt x="1349" y="266"/>
                </a:lnTo>
                <a:lnTo>
                  <a:pt x="1364" y="278"/>
                </a:lnTo>
                <a:lnTo>
                  <a:pt x="1375" y="278"/>
                </a:lnTo>
                <a:lnTo>
                  <a:pt x="1389" y="278"/>
                </a:lnTo>
                <a:lnTo>
                  <a:pt x="1400" y="280"/>
                </a:lnTo>
                <a:lnTo>
                  <a:pt x="1420" y="246"/>
                </a:lnTo>
                <a:lnTo>
                  <a:pt x="1439" y="209"/>
                </a:lnTo>
                <a:lnTo>
                  <a:pt x="1455" y="173"/>
                </a:lnTo>
                <a:lnTo>
                  <a:pt x="1471" y="138"/>
                </a:lnTo>
                <a:lnTo>
                  <a:pt x="1489" y="104"/>
                </a:lnTo>
                <a:lnTo>
                  <a:pt x="1511" y="71"/>
                </a:lnTo>
                <a:lnTo>
                  <a:pt x="1537" y="42"/>
                </a:lnTo>
                <a:lnTo>
                  <a:pt x="1568" y="18"/>
                </a:lnTo>
                <a:lnTo>
                  <a:pt x="1600" y="22"/>
                </a:lnTo>
                <a:lnTo>
                  <a:pt x="1626" y="29"/>
                </a:lnTo>
                <a:lnTo>
                  <a:pt x="1646" y="44"/>
                </a:lnTo>
                <a:lnTo>
                  <a:pt x="1659" y="62"/>
                </a:lnTo>
                <a:lnTo>
                  <a:pt x="1668" y="82"/>
                </a:lnTo>
                <a:lnTo>
                  <a:pt x="1671" y="108"/>
                </a:lnTo>
                <a:lnTo>
                  <a:pt x="1673" y="133"/>
                </a:lnTo>
                <a:lnTo>
                  <a:pt x="1669" y="162"/>
                </a:lnTo>
                <a:lnTo>
                  <a:pt x="1664" y="191"/>
                </a:lnTo>
                <a:lnTo>
                  <a:pt x="1657" y="220"/>
                </a:lnTo>
                <a:lnTo>
                  <a:pt x="1649" y="249"/>
                </a:lnTo>
                <a:lnTo>
                  <a:pt x="1640" y="278"/>
                </a:lnTo>
                <a:lnTo>
                  <a:pt x="1633" y="304"/>
                </a:lnTo>
                <a:lnTo>
                  <a:pt x="1626" y="329"/>
                </a:lnTo>
                <a:lnTo>
                  <a:pt x="1620" y="349"/>
                </a:lnTo>
                <a:lnTo>
                  <a:pt x="1666" y="408"/>
                </a:lnTo>
                <a:lnTo>
                  <a:pt x="1717" y="458"/>
                </a:lnTo>
                <a:lnTo>
                  <a:pt x="1771" y="502"/>
                </a:lnTo>
                <a:lnTo>
                  <a:pt x="1773" y="504"/>
                </a:lnTo>
                <a:lnTo>
                  <a:pt x="1773" y="508"/>
                </a:lnTo>
                <a:lnTo>
                  <a:pt x="1775" y="511"/>
                </a:lnTo>
                <a:lnTo>
                  <a:pt x="1775" y="515"/>
                </a:lnTo>
                <a:lnTo>
                  <a:pt x="1777" y="517"/>
                </a:lnTo>
                <a:lnTo>
                  <a:pt x="1686" y="535"/>
                </a:lnTo>
                <a:lnTo>
                  <a:pt x="1604" y="557"/>
                </a:lnTo>
                <a:lnTo>
                  <a:pt x="1529" y="580"/>
                </a:lnTo>
                <a:lnTo>
                  <a:pt x="1462" y="606"/>
                </a:lnTo>
                <a:lnTo>
                  <a:pt x="1400" y="635"/>
                </a:lnTo>
                <a:lnTo>
                  <a:pt x="1342" y="666"/>
                </a:lnTo>
                <a:lnTo>
                  <a:pt x="1289" y="700"/>
                </a:lnTo>
                <a:lnTo>
                  <a:pt x="1239" y="735"/>
                </a:lnTo>
                <a:lnTo>
                  <a:pt x="1189" y="773"/>
                </a:lnTo>
                <a:lnTo>
                  <a:pt x="1140" y="813"/>
                </a:lnTo>
                <a:lnTo>
                  <a:pt x="1091" y="857"/>
                </a:lnTo>
                <a:lnTo>
                  <a:pt x="1039" y="908"/>
                </a:lnTo>
                <a:lnTo>
                  <a:pt x="995" y="958"/>
                </a:lnTo>
                <a:lnTo>
                  <a:pt x="955" y="1009"/>
                </a:lnTo>
                <a:lnTo>
                  <a:pt x="919" y="1060"/>
                </a:lnTo>
                <a:lnTo>
                  <a:pt x="880" y="1111"/>
                </a:lnTo>
                <a:lnTo>
                  <a:pt x="877" y="1115"/>
                </a:lnTo>
                <a:lnTo>
                  <a:pt x="871" y="1124"/>
                </a:lnTo>
                <a:lnTo>
                  <a:pt x="866" y="1135"/>
                </a:lnTo>
                <a:lnTo>
                  <a:pt x="860" y="1146"/>
                </a:lnTo>
                <a:lnTo>
                  <a:pt x="855" y="1153"/>
                </a:lnTo>
                <a:lnTo>
                  <a:pt x="851" y="1157"/>
                </a:lnTo>
                <a:lnTo>
                  <a:pt x="855" y="1100"/>
                </a:lnTo>
                <a:lnTo>
                  <a:pt x="855" y="1038"/>
                </a:lnTo>
                <a:lnTo>
                  <a:pt x="851" y="977"/>
                </a:lnTo>
                <a:lnTo>
                  <a:pt x="844" y="913"/>
                </a:lnTo>
                <a:lnTo>
                  <a:pt x="835" y="853"/>
                </a:lnTo>
                <a:lnTo>
                  <a:pt x="826" y="798"/>
                </a:lnTo>
                <a:lnTo>
                  <a:pt x="813" y="751"/>
                </a:lnTo>
                <a:lnTo>
                  <a:pt x="800" y="713"/>
                </a:lnTo>
                <a:lnTo>
                  <a:pt x="809" y="698"/>
                </a:lnTo>
                <a:lnTo>
                  <a:pt x="822" y="678"/>
                </a:lnTo>
                <a:lnTo>
                  <a:pt x="837" y="658"/>
                </a:lnTo>
                <a:lnTo>
                  <a:pt x="853" y="637"/>
                </a:lnTo>
                <a:lnTo>
                  <a:pt x="869" y="615"/>
                </a:lnTo>
                <a:lnTo>
                  <a:pt x="882" y="593"/>
                </a:lnTo>
                <a:lnTo>
                  <a:pt x="891" y="573"/>
                </a:lnTo>
                <a:lnTo>
                  <a:pt x="897" y="555"/>
                </a:lnTo>
                <a:lnTo>
                  <a:pt x="897" y="540"/>
                </a:lnTo>
                <a:lnTo>
                  <a:pt x="840" y="511"/>
                </a:lnTo>
                <a:lnTo>
                  <a:pt x="788" y="484"/>
                </a:lnTo>
                <a:lnTo>
                  <a:pt x="742" y="460"/>
                </a:lnTo>
                <a:lnTo>
                  <a:pt x="704" y="437"/>
                </a:lnTo>
                <a:lnTo>
                  <a:pt x="669" y="415"/>
                </a:lnTo>
                <a:lnTo>
                  <a:pt x="644" y="393"/>
                </a:lnTo>
                <a:lnTo>
                  <a:pt x="624" y="371"/>
                </a:lnTo>
                <a:lnTo>
                  <a:pt x="613" y="348"/>
                </a:lnTo>
                <a:lnTo>
                  <a:pt x="609" y="320"/>
                </a:lnTo>
                <a:lnTo>
                  <a:pt x="615" y="291"/>
                </a:lnTo>
                <a:lnTo>
                  <a:pt x="628" y="258"/>
                </a:lnTo>
                <a:lnTo>
                  <a:pt x="646" y="233"/>
                </a:lnTo>
                <a:lnTo>
                  <a:pt x="666" y="215"/>
                </a:lnTo>
                <a:lnTo>
                  <a:pt x="691" y="206"/>
                </a:lnTo>
                <a:lnTo>
                  <a:pt x="720" y="202"/>
                </a:lnTo>
                <a:lnTo>
                  <a:pt x="755" y="206"/>
                </a:lnTo>
                <a:lnTo>
                  <a:pt x="793" y="215"/>
                </a:lnTo>
                <a:lnTo>
                  <a:pt x="837" y="231"/>
                </a:lnTo>
                <a:lnTo>
                  <a:pt x="886" y="251"/>
                </a:lnTo>
                <a:lnTo>
                  <a:pt x="940" y="277"/>
                </a:lnTo>
                <a:lnTo>
                  <a:pt x="1000" y="308"/>
                </a:lnTo>
                <a:lnTo>
                  <a:pt x="1066" y="340"/>
                </a:lnTo>
                <a:lnTo>
                  <a:pt x="1137" y="378"/>
                </a:lnTo>
                <a:lnTo>
                  <a:pt x="1144" y="375"/>
                </a:lnTo>
                <a:lnTo>
                  <a:pt x="1142" y="338"/>
                </a:lnTo>
                <a:lnTo>
                  <a:pt x="1137" y="302"/>
                </a:lnTo>
                <a:lnTo>
                  <a:pt x="1129" y="264"/>
                </a:lnTo>
                <a:lnTo>
                  <a:pt x="1122" y="228"/>
                </a:lnTo>
                <a:lnTo>
                  <a:pt x="1115" y="189"/>
                </a:lnTo>
                <a:lnTo>
                  <a:pt x="1109" y="155"/>
                </a:lnTo>
                <a:lnTo>
                  <a:pt x="1106" y="120"/>
                </a:lnTo>
                <a:lnTo>
                  <a:pt x="1106" y="89"/>
                </a:lnTo>
                <a:lnTo>
                  <a:pt x="1111" y="62"/>
                </a:lnTo>
                <a:lnTo>
                  <a:pt x="1120" y="38"/>
                </a:lnTo>
                <a:lnTo>
                  <a:pt x="1137" y="18"/>
                </a:lnTo>
                <a:lnTo>
                  <a:pt x="1160" y="4"/>
                </a:lnTo>
                <a:lnTo>
                  <a:pt x="120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 sz="2701" dirty="0"/>
          </a:p>
        </p:txBody>
      </p:sp>
      <p:sp>
        <p:nvSpPr>
          <p:cNvPr id="99" name="Freeform 18">
            <a:extLst>
              <a:ext uri="{FF2B5EF4-FFF2-40B4-BE49-F238E27FC236}">
                <a16:creationId xmlns:a16="http://schemas.microsoft.com/office/drawing/2014/main" xmlns="" id="{C019F403-ADA3-403F-875D-A5F6C744AD71}"/>
              </a:ext>
            </a:extLst>
          </p:cNvPr>
          <p:cNvSpPr>
            <a:spLocks/>
          </p:cNvSpPr>
          <p:nvPr/>
        </p:nvSpPr>
        <p:spPr bwMode="auto">
          <a:xfrm>
            <a:off x="10019090" y="1481067"/>
            <a:ext cx="307487" cy="350559"/>
          </a:xfrm>
          <a:custGeom>
            <a:avLst/>
            <a:gdLst/>
            <a:ahLst/>
            <a:cxnLst/>
            <a:rect l="l" t="t" r="r" b="b"/>
            <a:pathLst>
              <a:path w="3384376" h="3858469">
                <a:moveTo>
                  <a:pt x="1740934" y="236685"/>
                </a:moveTo>
                <a:lnTo>
                  <a:pt x="1571200" y="249050"/>
                </a:lnTo>
                <a:lnTo>
                  <a:pt x="1377859" y="294013"/>
                </a:lnTo>
                <a:lnTo>
                  <a:pt x="1316035" y="316494"/>
                </a:lnTo>
                <a:lnTo>
                  <a:pt x="1250839" y="341224"/>
                </a:lnTo>
                <a:lnTo>
                  <a:pt x="1187891" y="369326"/>
                </a:lnTo>
                <a:lnTo>
                  <a:pt x="1123819" y="403048"/>
                </a:lnTo>
                <a:lnTo>
                  <a:pt x="1063119" y="439018"/>
                </a:lnTo>
                <a:lnTo>
                  <a:pt x="1003544" y="478360"/>
                </a:lnTo>
                <a:lnTo>
                  <a:pt x="948464" y="523323"/>
                </a:lnTo>
                <a:lnTo>
                  <a:pt x="896757" y="571658"/>
                </a:lnTo>
                <a:lnTo>
                  <a:pt x="850670" y="625614"/>
                </a:lnTo>
                <a:lnTo>
                  <a:pt x="809079" y="680693"/>
                </a:lnTo>
                <a:lnTo>
                  <a:pt x="776481" y="741393"/>
                </a:lnTo>
                <a:lnTo>
                  <a:pt x="749504" y="807713"/>
                </a:lnTo>
                <a:lnTo>
                  <a:pt x="733767" y="876282"/>
                </a:lnTo>
                <a:lnTo>
                  <a:pt x="725898" y="952718"/>
                </a:lnTo>
                <a:lnTo>
                  <a:pt x="729270" y="1005550"/>
                </a:lnTo>
                <a:lnTo>
                  <a:pt x="743883" y="1055009"/>
                </a:lnTo>
                <a:lnTo>
                  <a:pt x="764117" y="1099972"/>
                </a:lnTo>
                <a:lnTo>
                  <a:pt x="793342" y="1140438"/>
                </a:lnTo>
                <a:lnTo>
                  <a:pt x="823692" y="1178657"/>
                </a:lnTo>
                <a:lnTo>
                  <a:pt x="858539" y="1212379"/>
                </a:lnTo>
                <a:lnTo>
                  <a:pt x="893385" y="1238232"/>
                </a:lnTo>
                <a:lnTo>
                  <a:pt x="929355" y="1262962"/>
                </a:lnTo>
                <a:lnTo>
                  <a:pt x="976566" y="1280947"/>
                </a:lnTo>
                <a:lnTo>
                  <a:pt x="1028273" y="1293312"/>
                </a:lnTo>
                <a:lnTo>
                  <a:pt x="1085601" y="1302304"/>
                </a:lnTo>
                <a:lnTo>
                  <a:pt x="1146301" y="1307925"/>
                </a:lnTo>
                <a:lnTo>
                  <a:pt x="1210373" y="1312421"/>
                </a:lnTo>
                <a:lnTo>
                  <a:pt x="1273321" y="1313545"/>
                </a:lnTo>
                <a:lnTo>
                  <a:pt x="1338517" y="1313545"/>
                </a:lnTo>
                <a:lnTo>
                  <a:pt x="1403713" y="1315793"/>
                </a:lnTo>
                <a:lnTo>
                  <a:pt x="1465537" y="1320290"/>
                </a:lnTo>
                <a:lnTo>
                  <a:pt x="1522865" y="1324786"/>
                </a:lnTo>
                <a:lnTo>
                  <a:pt x="1575696" y="1332654"/>
                </a:lnTo>
                <a:lnTo>
                  <a:pt x="1625155" y="1345019"/>
                </a:lnTo>
                <a:lnTo>
                  <a:pt x="1665622" y="1360756"/>
                </a:lnTo>
                <a:lnTo>
                  <a:pt x="1695971" y="1383238"/>
                </a:lnTo>
                <a:lnTo>
                  <a:pt x="1720701" y="1407967"/>
                </a:lnTo>
                <a:lnTo>
                  <a:pt x="1743182" y="1437193"/>
                </a:lnTo>
                <a:lnTo>
                  <a:pt x="1760043" y="1465295"/>
                </a:lnTo>
                <a:lnTo>
                  <a:pt x="1775780" y="1497893"/>
                </a:lnTo>
                <a:lnTo>
                  <a:pt x="1788145" y="1528243"/>
                </a:lnTo>
                <a:lnTo>
                  <a:pt x="1800510" y="1560841"/>
                </a:lnTo>
                <a:lnTo>
                  <a:pt x="1812875" y="1594563"/>
                </a:lnTo>
                <a:lnTo>
                  <a:pt x="1827488" y="1624913"/>
                </a:lnTo>
                <a:lnTo>
                  <a:pt x="1840977" y="1655263"/>
                </a:lnTo>
                <a:lnTo>
                  <a:pt x="1857838" y="1684489"/>
                </a:lnTo>
                <a:lnTo>
                  <a:pt x="1875823" y="1710342"/>
                </a:lnTo>
                <a:lnTo>
                  <a:pt x="1898304" y="1735072"/>
                </a:lnTo>
                <a:lnTo>
                  <a:pt x="1925282" y="1755305"/>
                </a:lnTo>
                <a:lnTo>
                  <a:pt x="1957880" y="1772166"/>
                </a:lnTo>
                <a:lnTo>
                  <a:pt x="1997222" y="1785655"/>
                </a:lnTo>
                <a:lnTo>
                  <a:pt x="2039937" y="1794647"/>
                </a:lnTo>
                <a:lnTo>
                  <a:pt x="2090520" y="1798020"/>
                </a:lnTo>
                <a:lnTo>
                  <a:pt x="2152344" y="1796896"/>
                </a:lnTo>
                <a:lnTo>
                  <a:pt x="2178198" y="1837362"/>
                </a:lnTo>
                <a:lnTo>
                  <a:pt x="2209672" y="1880077"/>
                </a:lnTo>
                <a:lnTo>
                  <a:pt x="2245642" y="1925040"/>
                </a:lnTo>
                <a:lnTo>
                  <a:pt x="2287233" y="1967754"/>
                </a:lnTo>
                <a:lnTo>
                  <a:pt x="2329947" y="2009345"/>
                </a:lnTo>
                <a:lnTo>
                  <a:pt x="2372662" y="2039695"/>
                </a:lnTo>
                <a:lnTo>
                  <a:pt x="2415377" y="2062176"/>
                </a:lnTo>
                <a:lnTo>
                  <a:pt x="2452471" y="2072293"/>
                </a:lnTo>
                <a:lnTo>
                  <a:pt x="2495186" y="2074541"/>
                </a:lnTo>
                <a:lnTo>
                  <a:pt x="2542397" y="2072293"/>
                </a:lnTo>
                <a:lnTo>
                  <a:pt x="2591856" y="2067797"/>
                </a:lnTo>
                <a:lnTo>
                  <a:pt x="2642439" y="2057680"/>
                </a:lnTo>
                <a:lnTo>
                  <a:pt x="2691898" y="2045315"/>
                </a:lnTo>
                <a:lnTo>
                  <a:pt x="2740233" y="2031826"/>
                </a:lnTo>
                <a:lnTo>
                  <a:pt x="2784072" y="2014965"/>
                </a:lnTo>
                <a:lnTo>
                  <a:pt x="2824539" y="1999228"/>
                </a:lnTo>
                <a:lnTo>
                  <a:pt x="2854888" y="1982367"/>
                </a:lnTo>
                <a:lnTo>
                  <a:pt x="2879618" y="1967754"/>
                </a:lnTo>
                <a:lnTo>
                  <a:pt x="2916712" y="1939653"/>
                </a:lnTo>
                <a:lnTo>
                  <a:pt x="2952683" y="1907055"/>
                </a:lnTo>
                <a:lnTo>
                  <a:pt x="2987529" y="1872208"/>
                </a:lnTo>
                <a:lnTo>
                  <a:pt x="3022375" y="1835114"/>
                </a:lnTo>
                <a:lnTo>
                  <a:pt x="3054973" y="1792399"/>
                </a:lnTo>
                <a:lnTo>
                  <a:pt x="3084199" y="1747437"/>
                </a:lnTo>
                <a:lnTo>
                  <a:pt x="3110053" y="1697977"/>
                </a:lnTo>
                <a:lnTo>
                  <a:pt x="3132534" y="1642898"/>
                </a:lnTo>
                <a:lnTo>
                  <a:pt x="3149395" y="1585570"/>
                </a:lnTo>
                <a:lnTo>
                  <a:pt x="3161760" y="1520374"/>
                </a:lnTo>
                <a:lnTo>
                  <a:pt x="3166256" y="1452930"/>
                </a:lnTo>
                <a:lnTo>
                  <a:pt x="3164008" y="1377617"/>
                </a:lnTo>
                <a:lnTo>
                  <a:pt x="3153891" y="1297808"/>
                </a:lnTo>
                <a:lnTo>
                  <a:pt x="3129162" y="1178657"/>
                </a:lnTo>
                <a:lnTo>
                  <a:pt x="3098812" y="1068498"/>
                </a:lnTo>
                <a:lnTo>
                  <a:pt x="3059469" y="962835"/>
                </a:lnTo>
                <a:lnTo>
                  <a:pt x="3012258" y="863917"/>
                </a:lnTo>
                <a:lnTo>
                  <a:pt x="2959427" y="772867"/>
                </a:lnTo>
                <a:lnTo>
                  <a:pt x="2896479" y="686314"/>
                </a:lnTo>
                <a:lnTo>
                  <a:pt x="2829035" y="608753"/>
                </a:lnTo>
                <a:lnTo>
                  <a:pt x="2750350" y="539060"/>
                </a:lnTo>
                <a:lnTo>
                  <a:pt x="2669417" y="473864"/>
                </a:lnTo>
                <a:lnTo>
                  <a:pt x="2577243" y="418785"/>
                </a:lnTo>
                <a:lnTo>
                  <a:pt x="2479449" y="369326"/>
                </a:lnTo>
                <a:lnTo>
                  <a:pt x="2374910" y="326611"/>
                </a:lnTo>
                <a:lnTo>
                  <a:pt x="2262503" y="294013"/>
                </a:lnTo>
                <a:lnTo>
                  <a:pt x="2142228" y="268159"/>
                </a:lnTo>
                <a:lnTo>
                  <a:pt x="2017456" y="249050"/>
                </a:lnTo>
                <a:lnTo>
                  <a:pt x="1882567" y="238933"/>
                </a:lnTo>
                <a:close/>
                <a:moveTo>
                  <a:pt x="1743955" y="0"/>
                </a:moveTo>
                <a:lnTo>
                  <a:pt x="1891201" y="1188"/>
                </a:lnTo>
                <a:lnTo>
                  <a:pt x="2029245" y="11883"/>
                </a:lnTo>
                <a:lnTo>
                  <a:pt x="2160387" y="29708"/>
                </a:lnTo>
                <a:lnTo>
                  <a:pt x="2285777" y="55851"/>
                </a:lnTo>
                <a:lnTo>
                  <a:pt x="2405415" y="87936"/>
                </a:lnTo>
                <a:lnTo>
                  <a:pt x="2515850" y="129527"/>
                </a:lnTo>
                <a:lnTo>
                  <a:pt x="2622834" y="174683"/>
                </a:lnTo>
                <a:lnTo>
                  <a:pt x="2720615" y="228157"/>
                </a:lnTo>
                <a:lnTo>
                  <a:pt x="2812644" y="288761"/>
                </a:lnTo>
                <a:lnTo>
                  <a:pt x="2901222" y="356496"/>
                </a:lnTo>
                <a:lnTo>
                  <a:pt x="2980598" y="428983"/>
                </a:lnTo>
                <a:lnTo>
                  <a:pt x="3053071" y="509789"/>
                </a:lnTo>
                <a:lnTo>
                  <a:pt x="3120942" y="594159"/>
                </a:lnTo>
                <a:lnTo>
                  <a:pt x="3180761" y="684471"/>
                </a:lnTo>
                <a:lnTo>
                  <a:pt x="3235979" y="779537"/>
                </a:lnTo>
                <a:lnTo>
                  <a:pt x="3272791" y="859154"/>
                </a:lnTo>
                <a:lnTo>
                  <a:pt x="3305001" y="948278"/>
                </a:lnTo>
                <a:lnTo>
                  <a:pt x="3333760" y="1045720"/>
                </a:lnTo>
                <a:lnTo>
                  <a:pt x="3356767" y="1151480"/>
                </a:lnTo>
                <a:lnTo>
                  <a:pt x="3374023" y="1259617"/>
                </a:lnTo>
                <a:lnTo>
                  <a:pt x="3382075" y="1371319"/>
                </a:lnTo>
                <a:lnTo>
                  <a:pt x="3384376" y="1485398"/>
                </a:lnTo>
                <a:lnTo>
                  <a:pt x="3377474" y="1598288"/>
                </a:lnTo>
                <a:lnTo>
                  <a:pt x="3363669" y="1708802"/>
                </a:lnTo>
                <a:lnTo>
                  <a:pt x="3338361" y="1816939"/>
                </a:lnTo>
                <a:lnTo>
                  <a:pt x="3305001" y="1909627"/>
                </a:lnTo>
                <a:lnTo>
                  <a:pt x="3264738" y="1996375"/>
                </a:lnTo>
                <a:lnTo>
                  <a:pt x="3216423" y="2075992"/>
                </a:lnTo>
                <a:lnTo>
                  <a:pt x="3166957" y="2153233"/>
                </a:lnTo>
                <a:lnTo>
                  <a:pt x="3111739" y="2229285"/>
                </a:lnTo>
                <a:lnTo>
                  <a:pt x="3057672" y="2300584"/>
                </a:lnTo>
                <a:lnTo>
                  <a:pt x="3003605" y="2374260"/>
                </a:lnTo>
                <a:lnTo>
                  <a:pt x="2950688" y="2447935"/>
                </a:lnTo>
                <a:lnTo>
                  <a:pt x="2915027" y="2507351"/>
                </a:lnTo>
                <a:lnTo>
                  <a:pt x="2886268" y="2575085"/>
                </a:lnTo>
                <a:lnTo>
                  <a:pt x="2863260" y="2646385"/>
                </a:lnTo>
                <a:lnTo>
                  <a:pt x="2844855" y="2723625"/>
                </a:lnTo>
                <a:lnTo>
                  <a:pt x="2842554" y="2760463"/>
                </a:lnTo>
                <a:lnTo>
                  <a:pt x="2844855" y="2804431"/>
                </a:lnTo>
                <a:lnTo>
                  <a:pt x="2850606" y="2857905"/>
                </a:lnTo>
                <a:lnTo>
                  <a:pt x="2858659" y="2913756"/>
                </a:lnTo>
                <a:lnTo>
                  <a:pt x="2871313" y="2974360"/>
                </a:lnTo>
                <a:lnTo>
                  <a:pt x="2886268" y="3034965"/>
                </a:lnTo>
                <a:lnTo>
                  <a:pt x="2901222" y="3093192"/>
                </a:lnTo>
                <a:lnTo>
                  <a:pt x="2917328" y="3149043"/>
                </a:lnTo>
                <a:lnTo>
                  <a:pt x="2932282" y="3198952"/>
                </a:lnTo>
                <a:lnTo>
                  <a:pt x="2947237" y="3242920"/>
                </a:lnTo>
                <a:lnTo>
                  <a:pt x="2959891" y="3275005"/>
                </a:lnTo>
                <a:lnTo>
                  <a:pt x="2978297" y="3322538"/>
                </a:lnTo>
                <a:lnTo>
                  <a:pt x="2995552" y="3380765"/>
                </a:lnTo>
                <a:lnTo>
                  <a:pt x="3013958" y="3446123"/>
                </a:lnTo>
                <a:lnTo>
                  <a:pt x="3032364" y="3512668"/>
                </a:lnTo>
                <a:lnTo>
                  <a:pt x="3053071" y="3573273"/>
                </a:lnTo>
                <a:lnTo>
                  <a:pt x="3074928" y="3626747"/>
                </a:lnTo>
                <a:lnTo>
                  <a:pt x="2878215" y="3692105"/>
                </a:lnTo>
                <a:lnTo>
                  <a:pt x="2687254" y="3747955"/>
                </a:lnTo>
                <a:lnTo>
                  <a:pt x="2505497" y="3793112"/>
                </a:lnTo>
                <a:lnTo>
                  <a:pt x="2328340" y="3826384"/>
                </a:lnTo>
                <a:lnTo>
                  <a:pt x="2155785" y="3850151"/>
                </a:lnTo>
                <a:lnTo>
                  <a:pt x="1988983" y="3858469"/>
                </a:lnTo>
                <a:lnTo>
                  <a:pt x="1825631" y="3856092"/>
                </a:lnTo>
                <a:lnTo>
                  <a:pt x="1666880" y="3840644"/>
                </a:lnTo>
                <a:lnTo>
                  <a:pt x="1510430" y="3813313"/>
                </a:lnTo>
                <a:lnTo>
                  <a:pt x="1503528" y="3774098"/>
                </a:lnTo>
                <a:lnTo>
                  <a:pt x="1495476" y="3728942"/>
                </a:lnTo>
                <a:lnTo>
                  <a:pt x="1485122" y="3674280"/>
                </a:lnTo>
                <a:lnTo>
                  <a:pt x="1477070" y="3616052"/>
                </a:lnTo>
                <a:lnTo>
                  <a:pt x="1465566" y="3553071"/>
                </a:lnTo>
                <a:lnTo>
                  <a:pt x="1454062" y="3488902"/>
                </a:lnTo>
                <a:lnTo>
                  <a:pt x="1441408" y="3425921"/>
                </a:lnTo>
                <a:lnTo>
                  <a:pt x="1426454" y="3365317"/>
                </a:lnTo>
                <a:lnTo>
                  <a:pt x="1411499" y="3307089"/>
                </a:lnTo>
                <a:lnTo>
                  <a:pt x="1393093" y="3255992"/>
                </a:lnTo>
                <a:lnTo>
                  <a:pt x="1373537" y="3212024"/>
                </a:lnTo>
                <a:lnTo>
                  <a:pt x="1352830" y="3177563"/>
                </a:lnTo>
                <a:lnTo>
                  <a:pt x="1329823" y="3156173"/>
                </a:lnTo>
                <a:lnTo>
                  <a:pt x="1304515" y="3145478"/>
                </a:lnTo>
                <a:lnTo>
                  <a:pt x="1275756" y="3140725"/>
                </a:lnTo>
                <a:lnTo>
                  <a:pt x="1242395" y="3143102"/>
                </a:lnTo>
                <a:lnTo>
                  <a:pt x="1209035" y="3147855"/>
                </a:lnTo>
                <a:lnTo>
                  <a:pt x="1177975" y="3156173"/>
                </a:lnTo>
                <a:lnTo>
                  <a:pt x="1148065" y="3164491"/>
                </a:lnTo>
                <a:lnTo>
                  <a:pt x="1120456" y="3172809"/>
                </a:lnTo>
                <a:lnTo>
                  <a:pt x="1099750" y="3179939"/>
                </a:lnTo>
                <a:lnTo>
                  <a:pt x="1050284" y="3196576"/>
                </a:lnTo>
                <a:lnTo>
                  <a:pt x="993916" y="3212024"/>
                </a:lnTo>
                <a:lnTo>
                  <a:pt x="930646" y="3225095"/>
                </a:lnTo>
                <a:lnTo>
                  <a:pt x="863925" y="3233414"/>
                </a:lnTo>
                <a:lnTo>
                  <a:pt x="797204" y="3240544"/>
                </a:lnTo>
                <a:lnTo>
                  <a:pt x="729332" y="3242920"/>
                </a:lnTo>
                <a:lnTo>
                  <a:pt x="664912" y="3238167"/>
                </a:lnTo>
                <a:lnTo>
                  <a:pt x="603942" y="3227472"/>
                </a:lnTo>
                <a:lnTo>
                  <a:pt x="570582" y="3219154"/>
                </a:lnTo>
                <a:lnTo>
                  <a:pt x="537221" y="3203706"/>
                </a:lnTo>
                <a:lnTo>
                  <a:pt x="503860" y="3185881"/>
                </a:lnTo>
                <a:lnTo>
                  <a:pt x="475101" y="3164491"/>
                </a:lnTo>
                <a:lnTo>
                  <a:pt x="445192" y="3138348"/>
                </a:lnTo>
                <a:lnTo>
                  <a:pt x="422184" y="3111017"/>
                </a:lnTo>
                <a:lnTo>
                  <a:pt x="406079" y="3076556"/>
                </a:lnTo>
                <a:lnTo>
                  <a:pt x="393425" y="3037341"/>
                </a:lnTo>
                <a:lnTo>
                  <a:pt x="388824" y="2994562"/>
                </a:lnTo>
                <a:lnTo>
                  <a:pt x="393425" y="2947029"/>
                </a:lnTo>
                <a:lnTo>
                  <a:pt x="399177" y="2913756"/>
                </a:lnTo>
                <a:lnTo>
                  <a:pt x="407230" y="2876918"/>
                </a:lnTo>
                <a:lnTo>
                  <a:pt x="416433" y="2838892"/>
                </a:lnTo>
                <a:lnTo>
                  <a:pt x="419884" y="2802054"/>
                </a:lnTo>
                <a:lnTo>
                  <a:pt x="419884" y="2762840"/>
                </a:lnTo>
                <a:lnTo>
                  <a:pt x="409530" y="2728379"/>
                </a:lnTo>
                <a:lnTo>
                  <a:pt x="399177" y="2709365"/>
                </a:lnTo>
                <a:lnTo>
                  <a:pt x="380771" y="2691541"/>
                </a:lnTo>
                <a:lnTo>
                  <a:pt x="361215" y="2678469"/>
                </a:lnTo>
                <a:lnTo>
                  <a:pt x="340508" y="2667774"/>
                </a:lnTo>
                <a:lnTo>
                  <a:pt x="319802" y="2652326"/>
                </a:lnTo>
                <a:lnTo>
                  <a:pt x="303697" y="2635690"/>
                </a:lnTo>
                <a:lnTo>
                  <a:pt x="291043" y="2614300"/>
                </a:lnTo>
                <a:lnTo>
                  <a:pt x="286441" y="2590534"/>
                </a:lnTo>
                <a:lnTo>
                  <a:pt x="288742" y="2566767"/>
                </a:lnTo>
                <a:lnTo>
                  <a:pt x="296794" y="2544189"/>
                </a:lnTo>
                <a:lnTo>
                  <a:pt x="307148" y="2525176"/>
                </a:lnTo>
                <a:lnTo>
                  <a:pt x="314050" y="2506163"/>
                </a:lnTo>
                <a:lnTo>
                  <a:pt x="280689" y="2482397"/>
                </a:lnTo>
                <a:lnTo>
                  <a:pt x="257682" y="2458630"/>
                </a:lnTo>
                <a:lnTo>
                  <a:pt x="245028" y="2434864"/>
                </a:lnTo>
                <a:lnTo>
                  <a:pt x="242727" y="2408721"/>
                </a:lnTo>
                <a:lnTo>
                  <a:pt x="246178" y="2384955"/>
                </a:lnTo>
                <a:lnTo>
                  <a:pt x="255381" y="2358812"/>
                </a:lnTo>
                <a:lnTo>
                  <a:pt x="268035" y="2332669"/>
                </a:lnTo>
                <a:lnTo>
                  <a:pt x="281840" y="2306526"/>
                </a:lnTo>
                <a:lnTo>
                  <a:pt x="294494" y="2279194"/>
                </a:lnTo>
                <a:lnTo>
                  <a:pt x="307148" y="2253051"/>
                </a:lnTo>
                <a:lnTo>
                  <a:pt x="314050" y="2224532"/>
                </a:lnTo>
                <a:lnTo>
                  <a:pt x="291043" y="2203142"/>
                </a:lnTo>
                <a:lnTo>
                  <a:pt x="258832" y="2186505"/>
                </a:lnTo>
                <a:lnTo>
                  <a:pt x="223171" y="2171057"/>
                </a:lnTo>
                <a:lnTo>
                  <a:pt x="186359" y="2157986"/>
                </a:lnTo>
                <a:lnTo>
                  <a:pt x="148397" y="2144914"/>
                </a:lnTo>
                <a:lnTo>
                  <a:pt x="110435" y="2131843"/>
                </a:lnTo>
                <a:lnTo>
                  <a:pt x="74774" y="2116395"/>
                </a:lnTo>
                <a:lnTo>
                  <a:pt x="46015" y="2099758"/>
                </a:lnTo>
                <a:lnTo>
                  <a:pt x="20707" y="2075992"/>
                </a:lnTo>
                <a:lnTo>
                  <a:pt x="5752" y="2047472"/>
                </a:lnTo>
                <a:lnTo>
                  <a:pt x="0" y="2017764"/>
                </a:lnTo>
                <a:lnTo>
                  <a:pt x="4602" y="1989245"/>
                </a:lnTo>
                <a:lnTo>
                  <a:pt x="14955" y="1963102"/>
                </a:lnTo>
                <a:lnTo>
                  <a:pt x="31060" y="1941712"/>
                </a:lnTo>
                <a:lnTo>
                  <a:pt x="50616" y="1920322"/>
                </a:lnTo>
                <a:lnTo>
                  <a:pt x="69022" y="1902497"/>
                </a:lnTo>
                <a:lnTo>
                  <a:pt x="83977" y="1888238"/>
                </a:lnTo>
                <a:lnTo>
                  <a:pt x="127691" y="1835952"/>
                </a:lnTo>
                <a:lnTo>
                  <a:pt x="173705" y="1788419"/>
                </a:lnTo>
                <a:lnTo>
                  <a:pt x="219720" y="1740886"/>
                </a:lnTo>
                <a:lnTo>
                  <a:pt x="263434" y="1688600"/>
                </a:lnTo>
                <a:lnTo>
                  <a:pt x="304847" y="1637503"/>
                </a:lnTo>
                <a:lnTo>
                  <a:pt x="342809" y="1579275"/>
                </a:lnTo>
                <a:lnTo>
                  <a:pt x="373869" y="1516294"/>
                </a:lnTo>
                <a:lnTo>
                  <a:pt x="391124" y="1464008"/>
                </a:lnTo>
                <a:lnTo>
                  <a:pt x="396876" y="1412910"/>
                </a:lnTo>
                <a:lnTo>
                  <a:pt x="396876" y="1358248"/>
                </a:lnTo>
                <a:lnTo>
                  <a:pt x="395726" y="1300020"/>
                </a:lnTo>
                <a:lnTo>
                  <a:pt x="393425" y="1241793"/>
                </a:lnTo>
                <a:lnTo>
                  <a:pt x="395726" y="1178812"/>
                </a:lnTo>
                <a:lnTo>
                  <a:pt x="401478" y="1112266"/>
                </a:lnTo>
                <a:lnTo>
                  <a:pt x="465898" y="837764"/>
                </a:lnTo>
                <a:lnTo>
                  <a:pt x="506161" y="737946"/>
                </a:lnTo>
                <a:lnTo>
                  <a:pt x="554476" y="645257"/>
                </a:lnTo>
                <a:lnTo>
                  <a:pt x="610844" y="558510"/>
                </a:lnTo>
                <a:lnTo>
                  <a:pt x="675265" y="476516"/>
                </a:lnTo>
                <a:lnTo>
                  <a:pt x="746588" y="401652"/>
                </a:lnTo>
                <a:lnTo>
                  <a:pt x="823662" y="332729"/>
                </a:lnTo>
                <a:lnTo>
                  <a:pt x="907639" y="269748"/>
                </a:lnTo>
                <a:lnTo>
                  <a:pt x="995067" y="213897"/>
                </a:lnTo>
                <a:lnTo>
                  <a:pt x="1089397" y="163988"/>
                </a:lnTo>
                <a:lnTo>
                  <a:pt x="1186027" y="122397"/>
                </a:lnTo>
                <a:lnTo>
                  <a:pt x="1283808" y="85559"/>
                </a:lnTo>
                <a:lnTo>
                  <a:pt x="1612813" y="1069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 sz="2701"/>
          </a:p>
        </p:txBody>
      </p:sp>
      <p:sp>
        <p:nvSpPr>
          <p:cNvPr id="100" name="Oval 1">
            <a:extLst>
              <a:ext uri="{FF2B5EF4-FFF2-40B4-BE49-F238E27FC236}">
                <a16:creationId xmlns:a16="http://schemas.microsoft.com/office/drawing/2014/main" xmlns="" id="{B1BDFCBC-92EC-459B-9E76-C5AD744C67C6}"/>
              </a:ext>
            </a:extLst>
          </p:cNvPr>
          <p:cNvSpPr/>
          <p:nvPr/>
        </p:nvSpPr>
        <p:spPr>
          <a:xfrm>
            <a:off x="8546388" y="4721480"/>
            <a:ext cx="313183" cy="336778"/>
          </a:xfrm>
          <a:custGeom>
            <a:avLst/>
            <a:gdLst/>
            <a:ahLst/>
            <a:cxnLst/>
            <a:rect l="l" t="t" r="r" b="b"/>
            <a:pathLst>
              <a:path w="4669637" h="5021437">
                <a:moveTo>
                  <a:pt x="3221000" y="0"/>
                </a:moveTo>
                <a:cubicBezTo>
                  <a:pt x="3362423" y="0"/>
                  <a:pt x="3491529" y="52734"/>
                  <a:pt x="3588254" y="141276"/>
                </a:cubicBezTo>
                <a:cubicBezTo>
                  <a:pt x="3684978" y="52735"/>
                  <a:pt x="3814082" y="3"/>
                  <a:pt x="3955503" y="3"/>
                </a:cubicBezTo>
                <a:cubicBezTo>
                  <a:pt x="4262962" y="3"/>
                  <a:pt x="4512207" y="249248"/>
                  <a:pt x="4512207" y="556707"/>
                </a:cubicBezTo>
                <a:cubicBezTo>
                  <a:pt x="4512207" y="669790"/>
                  <a:pt x="4478490" y="774998"/>
                  <a:pt x="4420089" y="862515"/>
                </a:cubicBezTo>
                <a:cubicBezTo>
                  <a:pt x="4570580" y="961849"/>
                  <a:pt x="4669637" y="1132542"/>
                  <a:pt x="4669637" y="1326370"/>
                </a:cubicBezTo>
                <a:cubicBezTo>
                  <a:pt x="4669637" y="1487821"/>
                  <a:pt x="4600910" y="1633219"/>
                  <a:pt x="4490000" y="1733701"/>
                </a:cubicBezTo>
                <a:cubicBezTo>
                  <a:pt x="4600910" y="1834183"/>
                  <a:pt x="4669637" y="1979581"/>
                  <a:pt x="4669637" y="2141032"/>
                </a:cubicBezTo>
                <a:cubicBezTo>
                  <a:pt x="4669637" y="2302483"/>
                  <a:pt x="4600910" y="2447881"/>
                  <a:pt x="4490000" y="2548363"/>
                </a:cubicBezTo>
                <a:cubicBezTo>
                  <a:pt x="4600910" y="2648845"/>
                  <a:pt x="4669637" y="2794244"/>
                  <a:pt x="4669637" y="2955694"/>
                </a:cubicBezTo>
                <a:cubicBezTo>
                  <a:pt x="4669637" y="3224895"/>
                  <a:pt x="4478563" y="3449467"/>
                  <a:pt x="4224627" y="3501139"/>
                </a:cubicBezTo>
                <a:cubicBezTo>
                  <a:pt x="4173492" y="3755645"/>
                  <a:pt x="3948659" y="3947273"/>
                  <a:pt x="3679069" y="3947273"/>
                </a:cubicBezTo>
                <a:cubicBezTo>
                  <a:pt x="3559167" y="3947273"/>
                  <a:pt x="3448117" y="3909367"/>
                  <a:pt x="3357878" y="3844002"/>
                </a:cubicBezTo>
                <a:cubicBezTo>
                  <a:pt x="3259607" y="3937451"/>
                  <a:pt x="3126492" y="3993881"/>
                  <a:pt x="2980197" y="3993881"/>
                </a:cubicBezTo>
                <a:cubicBezTo>
                  <a:pt x="2931818" y="3993881"/>
                  <a:pt x="2884880" y="3987710"/>
                  <a:pt x="2841084" y="3972961"/>
                </a:cubicBezTo>
                <a:cubicBezTo>
                  <a:pt x="2832044" y="4069054"/>
                  <a:pt x="2794874" y="4156856"/>
                  <a:pt x="2737231" y="4227693"/>
                </a:cubicBezTo>
                <a:cubicBezTo>
                  <a:pt x="2806079" y="4310086"/>
                  <a:pt x="2846234" y="4416407"/>
                  <a:pt x="2846234" y="4532107"/>
                </a:cubicBezTo>
                <a:cubicBezTo>
                  <a:pt x="2846234" y="4802356"/>
                  <a:pt x="2627153" y="5021437"/>
                  <a:pt x="2356904" y="5021437"/>
                </a:cubicBezTo>
                <a:cubicBezTo>
                  <a:pt x="2086655" y="5021437"/>
                  <a:pt x="1867574" y="4802356"/>
                  <a:pt x="1867574" y="4532107"/>
                </a:cubicBezTo>
                <a:cubicBezTo>
                  <a:pt x="1867574" y="4416078"/>
                  <a:pt x="1907958" y="4309481"/>
                  <a:pt x="1977158" y="4226990"/>
                </a:cubicBezTo>
                <a:cubicBezTo>
                  <a:pt x="1907958" y="4144498"/>
                  <a:pt x="1867574" y="4037901"/>
                  <a:pt x="1867574" y="3921872"/>
                </a:cubicBezTo>
                <a:lnTo>
                  <a:pt x="1870634" y="3891520"/>
                </a:lnTo>
                <a:cubicBezTo>
                  <a:pt x="1824903" y="3813479"/>
                  <a:pt x="1800200" y="3722456"/>
                  <a:pt x="1800200" y="3625662"/>
                </a:cubicBezTo>
                <a:cubicBezTo>
                  <a:pt x="1800200" y="3318203"/>
                  <a:pt x="2049445" y="3068958"/>
                  <a:pt x="2356904" y="3068958"/>
                </a:cubicBezTo>
                <a:cubicBezTo>
                  <a:pt x="2420773" y="3068958"/>
                  <a:pt x="2482129" y="3079714"/>
                  <a:pt x="2538468" y="3101802"/>
                </a:cubicBezTo>
                <a:cubicBezTo>
                  <a:pt x="2638465" y="2966803"/>
                  <a:pt x="2799249" y="2880473"/>
                  <a:pt x="2980197" y="2880473"/>
                </a:cubicBezTo>
                <a:cubicBezTo>
                  <a:pt x="3100008" y="2880473"/>
                  <a:pt x="3210978" y="2918321"/>
                  <a:pt x="3301190" y="2983581"/>
                </a:cubicBezTo>
                <a:cubicBezTo>
                  <a:pt x="3373807" y="2914346"/>
                  <a:pt x="3465808" y="2865716"/>
                  <a:pt x="3567959" y="2845066"/>
                </a:cubicBezTo>
                <a:cubicBezTo>
                  <a:pt x="3590854" y="2728399"/>
                  <a:pt x="3651016" y="2625236"/>
                  <a:pt x="3735867" y="2548363"/>
                </a:cubicBezTo>
                <a:cubicBezTo>
                  <a:pt x="3624957" y="2447881"/>
                  <a:pt x="3556229" y="2302483"/>
                  <a:pt x="3556229" y="2141032"/>
                </a:cubicBezTo>
                <a:cubicBezTo>
                  <a:pt x="3556229" y="1979581"/>
                  <a:pt x="3624957" y="1834183"/>
                  <a:pt x="3735867" y="1733701"/>
                </a:cubicBezTo>
                <a:cubicBezTo>
                  <a:pt x="3624957" y="1633219"/>
                  <a:pt x="3556229" y="1487821"/>
                  <a:pt x="3556229" y="1326370"/>
                </a:cubicBezTo>
                <a:cubicBezTo>
                  <a:pt x="3556229" y="1213287"/>
                  <a:pt x="3589946" y="1108079"/>
                  <a:pt x="3648347" y="1020561"/>
                </a:cubicBezTo>
                <a:cubicBezTo>
                  <a:pt x="3626565" y="1006627"/>
                  <a:pt x="3606074" y="990873"/>
                  <a:pt x="3588250" y="972135"/>
                </a:cubicBezTo>
                <a:cubicBezTo>
                  <a:pt x="3491526" y="1060675"/>
                  <a:pt x="3362421" y="1113408"/>
                  <a:pt x="3221000" y="1113408"/>
                </a:cubicBezTo>
                <a:cubicBezTo>
                  <a:pt x="3065923" y="1113408"/>
                  <a:pt x="2925655" y="1049999"/>
                  <a:pt x="2824957" y="947451"/>
                </a:cubicBezTo>
                <a:cubicBezTo>
                  <a:pt x="2724258" y="1050000"/>
                  <a:pt x="2583990" y="1113409"/>
                  <a:pt x="2428912" y="1113409"/>
                </a:cubicBezTo>
                <a:cubicBezTo>
                  <a:pt x="2253449" y="1113409"/>
                  <a:pt x="2096946" y="1032234"/>
                  <a:pt x="1996865" y="903815"/>
                </a:cubicBezTo>
                <a:cubicBezTo>
                  <a:pt x="1896784" y="1032234"/>
                  <a:pt x="1740280" y="1113410"/>
                  <a:pt x="1564816" y="1113410"/>
                </a:cubicBezTo>
                <a:cubicBezTo>
                  <a:pt x="1377378" y="1113410"/>
                  <a:pt x="1211575" y="1020776"/>
                  <a:pt x="1111593" y="878151"/>
                </a:cubicBezTo>
                <a:cubicBezTo>
                  <a:pt x="1080053" y="927774"/>
                  <a:pt x="1038222" y="969598"/>
                  <a:pt x="990563" y="1003955"/>
                </a:cubicBezTo>
                <a:cubicBezTo>
                  <a:pt x="1068182" y="1097494"/>
                  <a:pt x="1113408" y="1217901"/>
                  <a:pt x="1113408" y="1348870"/>
                </a:cubicBezTo>
                <a:cubicBezTo>
                  <a:pt x="1113408" y="1503969"/>
                  <a:pt x="1049982" y="1644253"/>
                  <a:pt x="947405" y="1744951"/>
                </a:cubicBezTo>
                <a:cubicBezTo>
                  <a:pt x="1049982" y="1845649"/>
                  <a:pt x="1113408" y="1985934"/>
                  <a:pt x="1113408" y="2141033"/>
                </a:cubicBezTo>
                <a:cubicBezTo>
                  <a:pt x="1113408" y="2296132"/>
                  <a:pt x="1049982" y="2436417"/>
                  <a:pt x="947405" y="2537115"/>
                </a:cubicBezTo>
                <a:cubicBezTo>
                  <a:pt x="1049982" y="2637813"/>
                  <a:pt x="1113408" y="2778098"/>
                  <a:pt x="1113408" y="2933196"/>
                </a:cubicBezTo>
                <a:cubicBezTo>
                  <a:pt x="1113408" y="3160411"/>
                  <a:pt x="977287" y="3355833"/>
                  <a:pt x="781802" y="3441590"/>
                </a:cubicBezTo>
                <a:cubicBezTo>
                  <a:pt x="781802" y="3467025"/>
                  <a:pt x="781802" y="3492460"/>
                  <a:pt x="781802" y="3517895"/>
                </a:cubicBezTo>
                <a:cubicBezTo>
                  <a:pt x="781802" y="3642214"/>
                  <a:pt x="681021" y="3742995"/>
                  <a:pt x="556702" y="3742995"/>
                </a:cubicBezTo>
                <a:lnTo>
                  <a:pt x="556703" y="3742994"/>
                </a:lnTo>
                <a:cubicBezTo>
                  <a:pt x="432384" y="3742994"/>
                  <a:pt x="331603" y="3642213"/>
                  <a:pt x="331603" y="3517894"/>
                </a:cubicBezTo>
                <a:lnTo>
                  <a:pt x="331603" y="3441589"/>
                </a:lnTo>
                <a:cubicBezTo>
                  <a:pt x="136120" y="3355831"/>
                  <a:pt x="0" y="3160410"/>
                  <a:pt x="0" y="2933196"/>
                </a:cubicBezTo>
                <a:cubicBezTo>
                  <a:pt x="0" y="2778098"/>
                  <a:pt x="63426" y="2637813"/>
                  <a:pt x="166003" y="2537115"/>
                </a:cubicBezTo>
                <a:cubicBezTo>
                  <a:pt x="63426" y="2436417"/>
                  <a:pt x="0" y="2296132"/>
                  <a:pt x="0" y="2141033"/>
                </a:cubicBezTo>
                <a:cubicBezTo>
                  <a:pt x="0" y="1985934"/>
                  <a:pt x="63426" y="1845649"/>
                  <a:pt x="166003" y="1744951"/>
                </a:cubicBezTo>
                <a:cubicBezTo>
                  <a:pt x="63426" y="1644253"/>
                  <a:pt x="0" y="1503969"/>
                  <a:pt x="0" y="1348870"/>
                </a:cubicBezTo>
                <a:cubicBezTo>
                  <a:pt x="0" y="1164802"/>
                  <a:pt x="89333" y="1001598"/>
                  <a:pt x="228018" y="901622"/>
                </a:cubicBezTo>
                <a:cubicBezTo>
                  <a:pt x="150398" y="808082"/>
                  <a:pt x="105172" y="687676"/>
                  <a:pt x="105172" y="556707"/>
                </a:cubicBezTo>
                <a:cubicBezTo>
                  <a:pt x="105172" y="249248"/>
                  <a:pt x="354417" y="3"/>
                  <a:pt x="661876" y="3"/>
                </a:cubicBezTo>
                <a:cubicBezTo>
                  <a:pt x="848326" y="3"/>
                  <a:pt x="1013368" y="91662"/>
                  <a:pt x="1113346" y="233137"/>
                </a:cubicBezTo>
                <a:cubicBezTo>
                  <a:pt x="1213323" y="91662"/>
                  <a:pt x="1378365" y="2"/>
                  <a:pt x="1564816" y="2"/>
                </a:cubicBezTo>
                <a:cubicBezTo>
                  <a:pt x="1740279" y="2"/>
                  <a:pt x="1896783" y="81177"/>
                  <a:pt x="1996864" y="209596"/>
                </a:cubicBezTo>
                <a:cubicBezTo>
                  <a:pt x="2096945" y="81176"/>
                  <a:pt x="2253449" y="1"/>
                  <a:pt x="2428912" y="1"/>
                </a:cubicBezTo>
                <a:cubicBezTo>
                  <a:pt x="2583990" y="1"/>
                  <a:pt x="2724257" y="63410"/>
                  <a:pt x="2824956" y="165958"/>
                </a:cubicBezTo>
                <a:cubicBezTo>
                  <a:pt x="2925654" y="63409"/>
                  <a:pt x="3065922" y="0"/>
                  <a:pt x="322100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102" name="Freeform 107">
            <a:extLst>
              <a:ext uri="{FF2B5EF4-FFF2-40B4-BE49-F238E27FC236}">
                <a16:creationId xmlns:a16="http://schemas.microsoft.com/office/drawing/2014/main" xmlns="" id="{39D34CDA-5E25-4292-8AA6-116A4652A0C5}"/>
              </a:ext>
            </a:extLst>
          </p:cNvPr>
          <p:cNvSpPr>
            <a:spLocks noChangeAspect="1"/>
          </p:cNvSpPr>
          <p:nvPr/>
        </p:nvSpPr>
        <p:spPr>
          <a:xfrm rot="21394474">
            <a:off x="6913246" y="5231664"/>
            <a:ext cx="131677" cy="410633"/>
          </a:xfrm>
          <a:custGeom>
            <a:avLst/>
            <a:gdLst>
              <a:gd name="connsiteX0" fmla="*/ 430619 w 798902"/>
              <a:gd name="connsiteY0" fmla="*/ 1331843 h 2449001"/>
              <a:gd name="connsiteX1" fmla="*/ 541938 w 798902"/>
              <a:gd name="connsiteY1" fmla="*/ 1379551 h 2449001"/>
              <a:gd name="connsiteX2" fmla="*/ 780476 w 798902"/>
              <a:gd name="connsiteY2" fmla="*/ 1375575 h 2449001"/>
              <a:gd name="connsiteX3" fmla="*/ 625426 w 798902"/>
              <a:gd name="connsiteY3" fmla="*/ 1741335 h 2449001"/>
              <a:gd name="connsiteX4" fmla="*/ 609523 w 798902"/>
              <a:gd name="connsiteY4" fmla="*/ 2441050 h 2449001"/>
              <a:gd name="connsiteX5" fmla="*/ 319301 w 798902"/>
              <a:gd name="connsiteY5" fmla="*/ 2445025 h 2449001"/>
              <a:gd name="connsiteX6" fmla="*/ 211958 w 798902"/>
              <a:gd name="connsiteY6" fmla="*/ 1673750 h 2449001"/>
              <a:gd name="connsiteX7" fmla="*/ 207983 w 798902"/>
              <a:gd name="connsiteY7" fmla="*/ 2441050 h 2449001"/>
              <a:gd name="connsiteX8" fmla="*/ 136421 w 798902"/>
              <a:gd name="connsiteY8" fmla="*/ 2449001 h 2449001"/>
              <a:gd name="connsiteX9" fmla="*/ 5224 w 798902"/>
              <a:gd name="connsiteY9" fmla="*/ 1701579 h 2449001"/>
              <a:gd name="connsiteX10" fmla="*/ 37029 w 798902"/>
              <a:gd name="connsiteY10" fmla="*/ 1582309 h 2449001"/>
              <a:gd name="connsiteX11" fmla="*/ 76786 w 798902"/>
              <a:gd name="connsiteY11" fmla="*/ 1566407 h 2449001"/>
              <a:gd name="connsiteX12" fmla="*/ 89266 w 798902"/>
              <a:gd name="connsiteY12" fmla="*/ 1389262 h 2449001"/>
              <a:gd name="connsiteX13" fmla="*/ 339179 w 798902"/>
              <a:gd name="connsiteY13" fmla="*/ 1375575 h 2449001"/>
              <a:gd name="connsiteX14" fmla="*/ 430619 w 798902"/>
              <a:gd name="connsiteY14" fmla="*/ 1331843 h 2449001"/>
              <a:gd name="connsiteX15" fmla="*/ 243762 w 798902"/>
              <a:gd name="connsiteY15" fmla="*/ 0 h 2449001"/>
              <a:gd name="connsiteX16" fmla="*/ 557838 w 798902"/>
              <a:gd name="connsiteY16" fmla="*/ 0 h 2449001"/>
              <a:gd name="connsiteX17" fmla="*/ 689036 w 798902"/>
              <a:gd name="connsiteY17" fmla="*/ 962108 h 2449001"/>
              <a:gd name="connsiteX18" fmla="*/ 724816 w 798902"/>
              <a:gd name="connsiteY18" fmla="*/ 1307990 h 2449001"/>
              <a:gd name="connsiteX19" fmla="*/ 414715 w 798902"/>
              <a:gd name="connsiteY19" fmla="*/ 1268233 h 2449001"/>
              <a:gd name="connsiteX20" fmla="*/ 104615 w 798902"/>
              <a:gd name="connsiteY20" fmla="*/ 1288111 h 2449001"/>
              <a:gd name="connsiteX21" fmla="*/ 124493 w 798902"/>
              <a:gd name="connsiteY21" fmla="*/ 1017766 h 2449001"/>
              <a:gd name="connsiteX22" fmla="*/ 243762 w 798902"/>
              <a:gd name="connsiteY22" fmla="*/ 0 h 2449001"/>
              <a:gd name="connsiteX0" fmla="*/ 430619 w 798902"/>
              <a:gd name="connsiteY0" fmla="*/ 1331843 h 2449001"/>
              <a:gd name="connsiteX1" fmla="*/ 541938 w 798902"/>
              <a:gd name="connsiteY1" fmla="*/ 1379551 h 2449001"/>
              <a:gd name="connsiteX2" fmla="*/ 780476 w 798902"/>
              <a:gd name="connsiteY2" fmla="*/ 1375575 h 2449001"/>
              <a:gd name="connsiteX3" fmla="*/ 625426 w 798902"/>
              <a:gd name="connsiteY3" fmla="*/ 1741335 h 2449001"/>
              <a:gd name="connsiteX4" fmla="*/ 609523 w 798902"/>
              <a:gd name="connsiteY4" fmla="*/ 2441050 h 2449001"/>
              <a:gd name="connsiteX5" fmla="*/ 319301 w 798902"/>
              <a:gd name="connsiteY5" fmla="*/ 2445025 h 2449001"/>
              <a:gd name="connsiteX6" fmla="*/ 211958 w 798902"/>
              <a:gd name="connsiteY6" fmla="*/ 1673750 h 2449001"/>
              <a:gd name="connsiteX7" fmla="*/ 207983 w 798902"/>
              <a:gd name="connsiteY7" fmla="*/ 2441050 h 2449001"/>
              <a:gd name="connsiteX8" fmla="*/ 136421 w 798902"/>
              <a:gd name="connsiteY8" fmla="*/ 2449001 h 2449001"/>
              <a:gd name="connsiteX9" fmla="*/ 5224 w 798902"/>
              <a:gd name="connsiteY9" fmla="*/ 1701579 h 2449001"/>
              <a:gd name="connsiteX10" fmla="*/ 37029 w 798902"/>
              <a:gd name="connsiteY10" fmla="*/ 1582309 h 2449001"/>
              <a:gd name="connsiteX11" fmla="*/ 76786 w 798902"/>
              <a:gd name="connsiteY11" fmla="*/ 1566407 h 2449001"/>
              <a:gd name="connsiteX12" fmla="*/ 89266 w 798902"/>
              <a:gd name="connsiteY12" fmla="*/ 1389262 h 2449001"/>
              <a:gd name="connsiteX13" fmla="*/ 339179 w 798902"/>
              <a:gd name="connsiteY13" fmla="*/ 1375575 h 2449001"/>
              <a:gd name="connsiteX14" fmla="*/ 430619 w 798902"/>
              <a:gd name="connsiteY14" fmla="*/ 1331843 h 2449001"/>
              <a:gd name="connsiteX15" fmla="*/ 243762 w 798902"/>
              <a:gd name="connsiteY15" fmla="*/ 0 h 2449001"/>
              <a:gd name="connsiteX16" fmla="*/ 557838 w 798902"/>
              <a:gd name="connsiteY16" fmla="*/ 0 h 2449001"/>
              <a:gd name="connsiteX17" fmla="*/ 689036 w 798902"/>
              <a:gd name="connsiteY17" fmla="*/ 962108 h 2449001"/>
              <a:gd name="connsiteX18" fmla="*/ 724816 w 798902"/>
              <a:gd name="connsiteY18" fmla="*/ 1307990 h 2449001"/>
              <a:gd name="connsiteX19" fmla="*/ 414715 w 798902"/>
              <a:gd name="connsiteY19" fmla="*/ 1268233 h 2449001"/>
              <a:gd name="connsiteX20" fmla="*/ 104615 w 798902"/>
              <a:gd name="connsiteY20" fmla="*/ 1288111 h 2449001"/>
              <a:gd name="connsiteX21" fmla="*/ 124493 w 798902"/>
              <a:gd name="connsiteY21" fmla="*/ 1017766 h 2449001"/>
              <a:gd name="connsiteX22" fmla="*/ 243762 w 798902"/>
              <a:gd name="connsiteY22" fmla="*/ 0 h 2449001"/>
              <a:gd name="connsiteX0" fmla="*/ 430619 w 784764"/>
              <a:gd name="connsiteY0" fmla="*/ 1331843 h 2449001"/>
              <a:gd name="connsiteX1" fmla="*/ 541938 w 784764"/>
              <a:gd name="connsiteY1" fmla="*/ 1379551 h 2449001"/>
              <a:gd name="connsiteX2" fmla="*/ 763368 w 784764"/>
              <a:gd name="connsiteY2" fmla="*/ 1406369 h 2449001"/>
              <a:gd name="connsiteX3" fmla="*/ 625426 w 784764"/>
              <a:gd name="connsiteY3" fmla="*/ 1741335 h 2449001"/>
              <a:gd name="connsiteX4" fmla="*/ 609523 w 784764"/>
              <a:gd name="connsiteY4" fmla="*/ 2441050 h 2449001"/>
              <a:gd name="connsiteX5" fmla="*/ 319301 w 784764"/>
              <a:gd name="connsiteY5" fmla="*/ 2445025 h 2449001"/>
              <a:gd name="connsiteX6" fmla="*/ 211958 w 784764"/>
              <a:gd name="connsiteY6" fmla="*/ 1673750 h 2449001"/>
              <a:gd name="connsiteX7" fmla="*/ 207983 w 784764"/>
              <a:gd name="connsiteY7" fmla="*/ 2441050 h 2449001"/>
              <a:gd name="connsiteX8" fmla="*/ 136421 w 784764"/>
              <a:gd name="connsiteY8" fmla="*/ 2449001 h 2449001"/>
              <a:gd name="connsiteX9" fmla="*/ 5224 w 784764"/>
              <a:gd name="connsiteY9" fmla="*/ 1701579 h 2449001"/>
              <a:gd name="connsiteX10" fmla="*/ 37029 w 784764"/>
              <a:gd name="connsiteY10" fmla="*/ 1582309 h 2449001"/>
              <a:gd name="connsiteX11" fmla="*/ 76786 w 784764"/>
              <a:gd name="connsiteY11" fmla="*/ 1566407 h 2449001"/>
              <a:gd name="connsiteX12" fmla="*/ 89266 w 784764"/>
              <a:gd name="connsiteY12" fmla="*/ 1389262 h 2449001"/>
              <a:gd name="connsiteX13" fmla="*/ 339179 w 784764"/>
              <a:gd name="connsiteY13" fmla="*/ 1375575 h 2449001"/>
              <a:gd name="connsiteX14" fmla="*/ 430619 w 784764"/>
              <a:gd name="connsiteY14" fmla="*/ 1331843 h 2449001"/>
              <a:gd name="connsiteX15" fmla="*/ 243762 w 784764"/>
              <a:gd name="connsiteY15" fmla="*/ 0 h 2449001"/>
              <a:gd name="connsiteX16" fmla="*/ 557838 w 784764"/>
              <a:gd name="connsiteY16" fmla="*/ 0 h 2449001"/>
              <a:gd name="connsiteX17" fmla="*/ 689036 w 784764"/>
              <a:gd name="connsiteY17" fmla="*/ 962108 h 2449001"/>
              <a:gd name="connsiteX18" fmla="*/ 724816 w 784764"/>
              <a:gd name="connsiteY18" fmla="*/ 1307990 h 2449001"/>
              <a:gd name="connsiteX19" fmla="*/ 414715 w 784764"/>
              <a:gd name="connsiteY19" fmla="*/ 1268233 h 2449001"/>
              <a:gd name="connsiteX20" fmla="*/ 104615 w 784764"/>
              <a:gd name="connsiteY20" fmla="*/ 1288111 h 2449001"/>
              <a:gd name="connsiteX21" fmla="*/ 124493 w 784764"/>
              <a:gd name="connsiteY21" fmla="*/ 1017766 h 2449001"/>
              <a:gd name="connsiteX22" fmla="*/ 243762 w 784764"/>
              <a:gd name="connsiteY22" fmla="*/ 0 h 2449001"/>
              <a:gd name="connsiteX0" fmla="*/ 430619 w 784764"/>
              <a:gd name="connsiteY0" fmla="*/ 1331843 h 2449001"/>
              <a:gd name="connsiteX1" fmla="*/ 541938 w 784764"/>
              <a:gd name="connsiteY1" fmla="*/ 1379551 h 2449001"/>
              <a:gd name="connsiteX2" fmla="*/ 763368 w 784764"/>
              <a:gd name="connsiteY2" fmla="*/ 1406369 h 2449001"/>
              <a:gd name="connsiteX3" fmla="*/ 625426 w 784764"/>
              <a:gd name="connsiteY3" fmla="*/ 1741335 h 2449001"/>
              <a:gd name="connsiteX4" fmla="*/ 609523 w 784764"/>
              <a:gd name="connsiteY4" fmla="*/ 2441050 h 2449001"/>
              <a:gd name="connsiteX5" fmla="*/ 319301 w 784764"/>
              <a:gd name="connsiteY5" fmla="*/ 2445025 h 2449001"/>
              <a:gd name="connsiteX6" fmla="*/ 211958 w 784764"/>
              <a:gd name="connsiteY6" fmla="*/ 1673750 h 2449001"/>
              <a:gd name="connsiteX7" fmla="*/ 207983 w 784764"/>
              <a:gd name="connsiteY7" fmla="*/ 2441050 h 2449001"/>
              <a:gd name="connsiteX8" fmla="*/ 136421 w 784764"/>
              <a:gd name="connsiteY8" fmla="*/ 2449001 h 2449001"/>
              <a:gd name="connsiteX9" fmla="*/ 5224 w 784764"/>
              <a:gd name="connsiteY9" fmla="*/ 1701579 h 2449001"/>
              <a:gd name="connsiteX10" fmla="*/ 37029 w 784764"/>
              <a:gd name="connsiteY10" fmla="*/ 1582309 h 2449001"/>
              <a:gd name="connsiteX11" fmla="*/ 76786 w 784764"/>
              <a:gd name="connsiteY11" fmla="*/ 1566407 h 2449001"/>
              <a:gd name="connsiteX12" fmla="*/ 89266 w 784764"/>
              <a:gd name="connsiteY12" fmla="*/ 1389262 h 2449001"/>
              <a:gd name="connsiteX13" fmla="*/ 339179 w 784764"/>
              <a:gd name="connsiteY13" fmla="*/ 1375575 h 2449001"/>
              <a:gd name="connsiteX14" fmla="*/ 430619 w 784764"/>
              <a:gd name="connsiteY14" fmla="*/ 1331843 h 2449001"/>
              <a:gd name="connsiteX15" fmla="*/ 243762 w 784764"/>
              <a:gd name="connsiteY15" fmla="*/ 0 h 2449001"/>
              <a:gd name="connsiteX16" fmla="*/ 557838 w 784764"/>
              <a:gd name="connsiteY16" fmla="*/ 0 h 2449001"/>
              <a:gd name="connsiteX17" fmla="*/ 689036 w 784764"/>
              <a:gd name="connsiteY17" fmla="*/ 962108 h 2449001"/>
              <a:gd name="connsiteX18" fmla="*/ 724816 w 784764"/>
              <a:gd name="connsiteY18" fmla="*/ 1307990 h 2449001"/>
              <a:gd name="connsiteX19" fmla="*/ 414715 w 784764"/>
              <a:gd name="connsiteY19" fmla="*/ 1268233 h 2449001"/>
              <a:gd name="connsiteX20" fmla="*/ 104615 w 784764"/>
              <a:gd name="connsiteY20" fmla="*/ 1288111 h 2449001"/>
              <a:gd name="connsiteX21" fmla="*/ 124493 w 784764"/>
              <a:gd name="connsiteY21" fmla="*/ 1017766 h 2449001"/>
              <a:gd name="connsiteX22" fmla="*/ 243762 w 784764"/>
              <a:gd name="connsiteY22" fmla="*/ 0 h 2449001"/>
              <a:gd name="connsiteX0" fmla="*/ 430619 w 784764"/>
              <a:gd name="connsiteY0" fmla="*/ 1331843 h 2449001"/>
              <a:gd name="connsiteX1" fmla="*/ 541938 w 784764"/>
              <a:gd name="connsiteY1" fmla="*/ 1379551 h 2449001"/>
              <a:gd name="connsiteX2" fmla="*/ 763368 w 784764"/>
              <a:gd name="connsiteY2" fmla="*/ 1406369 h 2449001"/>
              <a:gd name="connsiteX3" fmla="*/ 625426 w 784764"/>
              <a:gd name="connsiteY3" fmla="*/ 1741335 h 2449001"/>
              <a:gd name="connsiteX4" fmla="*/ 609523 w 784764"/>
              <a:gd name="connsiteY4" fmla="*/ 2441050 h 2449001"/>
              <a:gd name="connsiteX5" fmla="*/ 319301 w 784764"/>
              <a:gd name="connsiteY5" fmla="*/ 2445025 h 2449001"/>
              <a:gd name="connsiteX6" fmla="*/ 211958 w 784764"/>
              <a:gd name="connsiteY6" fmla="*/ 1673750 h 2449001"/>
              <a:gd name="connsiteX7" fmla="*/ 207983 w 784764"/>
              <a:gd name="connsiteY7" fmla="*/ 2441050 h 2449001"/>
              <a:gd name="connsiteX8" fmla="*/ 136421 w 784764"/>
              <a:gd name="connsiteY8" fmla="*/ 2449001 h 2449001"/>
              <a:gd name="connsiteX9" fmla="*/ 5224 w 784764"/>
              <a:gd name="connsiteY9" fmla="*/ 1701579 h 2449001"/>
              <a:gd name="connsiteX10" fmla="*/ 37029 w 784764"/>
              <a:gd name="connsiteY10" fmla="*/ 1582309 h 2449001"/>
              <a:gd name="connsiteX11" fmla="*/ 76786 w 784764"/>
              <a:gd name="connsiteY11" fmla="*/ 1566407 h 2449001"/>
              <a:gd name="connsiteX12" fmla="*/ 89266 w 784764"/>
              <a:gd name="connsiteY12" fmla="*/ 1389262 h 2449001"/>
              <a:gd name="connsiteX13" fmla="*/ 339179 w 784764"/>
              <a:gd name="connsiteY13" fmla="*/ 1375575 h 2449001"/>
              <a:gd name="connsiteX14" fmla="*/ 430619 w 784764"/>
              <a:gd name="connsiteY14" fmla="*/ 1331843 h 2449001"/>
              <a:gd name="connsiteX15" fmla="*/ 243762 w 784764"/>
              <a:gd name="connsiteY15" fmla="*/ 0 h 2449001"/>
              <a:gd name="connsiteX16" fmla="*/ 557838 w 784764"/>
              <a:gd name="connsiteY16" fmla="*/ 0 h 2449001"/>
              <a:gd name="connsiteX17" fmla="*/ 689036 w 784764"/>
              <a:gd name="connsiteY17" fmla="*/ 962108 h 2449001"/>
              <a:gd name="connsiteX18" fmla="*/ 724816 w 784764"/>
              <a:gd name="connsiteY18" fmla="*/ 1307990 h 2449001"/>
              <a:gd name="connsiteX19" fmla="*/ 414715 w 784764"/>
              <a:gd name="connsiteY19" fmla="*/ 1268233 h 2449001"/>
              <a:gd name="connsiteX20" fmla="*/ 104615 w 784764"/>
              <a:gd name="connsiteY20" fmla="*/ 1288111 h 2449001"/>
              <a:gd name="connsiteX21" fmla="*/ 124493 w 784764"/>
              <a:gd name="connsiteY21" fmla="*/ 1017766 h 2449001"/>
              <a:gd name="connsiteX22" fmla="*/ 243762 w 784764"/>
              <a:gd name="connsiteY22" fmla="*/ 0 h 2449001"/>
              <a:gd name="connsiteX0" fmla="*/ 430997 w 785142"/>
              <a:gd name="connsiteY0" fmla="*/ 1331843 h 2449001"/>
              <a:gd name="connsiteX1" fmla="*/ 542316 w 785142"/>
              <a:gd name="connsiteY1" fmla="*/ 1379551 h 2449001"/>
              <a:gd name="connsiteX2" fmla="*/ 763746 w 785142"/>
              <a:gd name="connsiteY2" fmla="*/ 1406369 h 2449001"/>
              <a:gd name="connsiteX3" fmla="*/ 625804 w 785142"/>
              <a:gd name="connsiteY3" fmla="*/ 1741335 h 2449001"/>
              <a:gd name="connsiteX4" fmla="*/ 609901 w 785142"/>
              <a:gd name="connsiteY4" fmla="*/ 2441050 h 2449001"/>
              <a:gd name="connsiteX5" fmla="*/ 319679 w 785142"/>
              <a:gd name="connsiteY5" fmla="*/ 2445025 h 2449001"/>
              <a:gd name="connsiteX6" fmla="*/ 212336 w 785142"/>
              <a:gd name="connsiteY6" fmla="*/ 1673750 h 2449001"/>
              <a:gd name="connsiteX7" fmla="*/ 208361 w 785142"/>
              <a:gd name="connsiteY7" fmla="*/ 2441050 h 2449001"/>
              <a:gd name="connsiteX8" fmla="*/ 136799 w 785142"/>
              <a:gd name="connsiteY8" fmla="*/ 2449001 h 2449001"/>
              <a:gd name="connsiteX9" fmla="*/ 5602 w 785142"/>
              <a:gd name="connsiteY9" fmla="*/ 1701579 h 2449001"/>
              <a:gd name="connsiteX10" fmla="*/ 37407 w 785142"/>
              <a:gd name="connsiteY10" fmla="*/ 1582309 h 2449001"/>
              <a:gd name="connsiteX11" fmla="*/ 101115 w 785142"/>
              <a:gd name="connsiteY11" fmla="*/ 1597201 h 2449001"/>
              <a:gd name="connsiteX12" fmla="*/ 89644 w 785142"/>
              <a:gd name="connsiteY12" fmla="*/ 1389262 h 2449001"/>
              <a:gd name="connsiteX13" fmla="*/ 339557 w 785142"/>
              <a:gd name="connsiteY13" fmla="*/ 1375575 h 2449001"/>
              <a:gd name="connsiteX14" fmla="*/ 430997 w 785142"/>
              <a:gd name="connsiteY14" fmla="*/ 1331843 h 2449001"/>
              <a:gd name="connsiteX15" fmla="*/ 244140 w 785142"/>
              <a:gd name="connsiteY15" fmla="*/ 0 h 2449001"/>
              <a:gd name="connsiteX16" fmla="*/ 558216 w 785142"/>
              <a:gd name="connsiteY16" fmla="*/ 0 h 2449001"/>
              <a:gd name="connsiteX17" fmla="*/ 689414 w 785142"/>
              <a:gd name="connsiteY17" fmla="*/ 962108 h 2449001"/>
              <a:gd name="connsiteX18" fmla="*/ 725194 w 785142"/>
              <a:gd name="connsiteY18" fmla="*/ 1307990 h 2449001"/>
              <a:gd name="connsiteX19" fmla="*/ 415093 w 785142"/>
              <a:gd name="connsiteY19" fmla="*/ 1268233 h 2449001"/>
              <a:gd name="connsiteX20" fmla="*/ 104993 w 785142"/>
              <a:gd name="connsiteY20" fmla="*/ 1288111 h 2449001"/>
              <a:gd name="connsiteX21" fmla="*/ 124871 w 785142"/>
              <a:gd name="connsiteY21" fmla="*/ 1017766 h 2449001"/>
              <a:gd name="connsiteX22" fmla="*/ 244140 w 785142"/>
              <a:gd name="connsiteY22" fmla="*/ 0 h 2449001"/>
              <a:gd name="connsiteX0" fmla="*/ 430997 w 785142"/>
              <a:gd name="connsiteY0" fmla="*/ 1331843 h 2449001"/>
              <a:gd name="connsiteX1" fmla="*/ 542316 w 785142"/>
              <a:gd name="connsiteY1" fmla="*/ 1379551 h 2449001"/>
              <a:gd name="connsiteX2" fmla="*/ 763746 w 785142"/>
              <a:gd name="connsiteY2" fmla="*/ 1406369 h 2449001"/>
              <a:gd name="connsiteX3" fmla="*/ 625804 w 785142"/>
              <a:gd name="connsiteY3" fmla="*/ 1741335 h 2449001"/>
              <a:gd name="connsiteX4" fmla="*/ 609901 w 785142"/>
              <a:gd name="connsiteY4" fmla="*/ 2441050 h 2449001"/>
              <a:gd name="connsiteX5" fmla="*/ 319679 w 785142"/>
              <a:gd name="connsiteY5" fmla="*/ 2445025 h 2449001"/>
              <a:gd name="connsiteX6" fmla="*/ 212336 w 785142"/>
              <a:gd name="connsiteY6" fmla="*/ 1673750 h 2449001"/>
              <a:gd name="connsiteX7" fmla="*/ 208361 w 785142"/>
              <a:gd name="connsiteY7" fmla="*/ 2441050 h 2449001"/>
              <a:gd name="connsiteX8" fmla="*/ 136799 w 785142"/>
              <a:gd name="connsiteY8" fmla="*/ 2449001 h 2449001"/>
              <a:gd name="connsiteX9" fmla="*/ 5602 w 785142"/>
              <a:gd name="connsiteY9" fmla="*/ 1701579 h 2449001"/>
              <a:gd name="connsiteX10" fmla="*/ 37407 w 785142"/>
              <a:gd name="connsiteY10" fmla="*/ 1582309 h 2449001"/>
              <a:gd name="connsiteX11" fmla="*/ 101115 w 785142"/>
              <a:gd name="connsiteY11" fmla="*/ 1597201 h 2449001"/>
              <a:gd name="connsiteX12" fmla="*/ 89644 w 785142"/>
              <a:gd name="connsiteY12" fmla="*/ 1389262 h 2449001"/>
              <a:gd name="connsiteX13" fmla="*/ 339557 w 785142"/>
              <a:gd name="connsiteY13" fmla="*/ 1375575 h 2449001"/>
              <a:gd name="connsiteX14" fmla="*/ 430997 w 785142"/>
              <a:gd name="connsiteY14" fmla="*/ 1331843 h 2449001"/>
              <a:gd name="connsiteX15" fmla="*/ 244140 w 785142"/>
              <a:gd name="connsiteY15" fmla="*/ 0 h 2449001"/>
              <a:gd name="connsiteX16" fmla="*/ 558216 w 785142"/>
              <a:gd name="connsiteY16" fmla="*/ 0 h 2449001"/>
              <a:gd name="connsiteX17" fmla="*/ 689414 w 785142"/>
              <a:gd name="connsiteY17" fmla="*/ 962108 h 2449001"/>
              <a:gd name="connsiteX18" fmla="*/ 725194 w 785142"/>
              <a:gd name="connsiteY18" fmla="*/ 1307990 h 2449001"/>
              <a:gd name="connsiteX19" fmla="*/ 415093 w 785142"/>
              <a:gd name="connsiteY19" fmla="*/ 1268233 h 2449001"/>
              <a:gd name="connsiteX20" fmla="*/ 104993 w 785142"/>
              <a:gd name="connsiteY20" fmla="*/ 1288111 h 2449001"/>
              <a:gd name="connsiteX21" fmla="*/ 124871 w 785142"/>
              <a:gd name="connsiteY21" fmla="*/ 1017766 h 2449001"/>
              <a:gd name="connsiteX22" fmla="*/ 244140 w 785142"/>
              <a:gd name="connsiteY22" fmla="*/ 0 h 2449001"/>
              <a:gd name="connsiteX0" fmla="*/ 425685 w 779830"/>
              <a:gd name="connsiteY0" fmla="*/ 1331843 h 2449001"/>
              <a:gd name="connsiteX1" fmla="*/ 537004 w 779830"/>
              <a:gd name="connsiteY1" fmla="*/ 1379551 h 2449001"/>
              <a:gd name="connsiteX2" fmla="*/ 758434 w 779830"/>
              <a:gd name="connsiteY2" fmla="*/ 1406369 h 2449001"/>
              <a:gd name="connsiteX3" fmla="*/ 620492 w 779830"/>
              <a:gd name="connsiteY3" fmla="*/ 1741335 h 2449001"/>
              <a:gd name="connsiteX4" fmla="*/ 604589 w 779830"/>
              <a:gd name="connsiteY4" fmla="*/ 2441050 h 2449001"/>
              <a:gd name="connsiteX5" fmla="*/ 314367 w 779830"/>
              <a:gd name="connsiteY5" fmla="*/ 2445025 h 2449001"/>
              <a:gd name="connsiteX6" fmla="*/ 207024 w 779830"/>
              <a:gd name="connsiteY6" fmla="*/ 1673750 h 2449001"/>
              <a:gd name="connsiteX7" fmla="*/ 203049 w 779830"/>
              <a:gd name="connsiteY7" fmla="*/ 2441050 h 2449001"/>
              <a:gd name="connsiteX8" fmla="*/ 131487 w 779830"/>
              <a:gd name="connsiteY8" fmla="*/ 2449001 h 2449001"/>
              <a:gd name="connsiteX9" fmla="*/ 290 w 779830"/>
              <a:gd name="connsiteY9" fmla="*/ 1701579 h 2449001"/>
              <a:gd name="connsiteX10" fmla="*/ 95803 w 779830"/>
              <a:gd name="connsiteY10" fmla="*/ 1597201 h 2449001"/>
              <a:gd name="connsiteX11" fmla="*/ 84332 w 779830"/>
              <a:gd name="connsiteY11" fmla="*/ 1389262 h 2449001"/>
              <a:gd name="connsiteX12" fmla="*/ 334245 w 779830"/>
              <a:gd name="connsiteY12" fmla="*/ 1375575 h 2449001"/>
              <a:gd name="connsiteX13" fmla="*/ 425685 w 779830"/>
              <a:gd name="connsiteY13" fmla="*/ 1331843 h 2449001"/>
              <a:gd name="connsiteX14" fmla="*/ 238828 w 779830"/>
              <a:gd name="connsiteY14" fmla="*/ 0 h 2449001"/>
              <a:gd name="connsiteX15" fmla="*/ 552904 w 779830"/>
              <a:gd name="connsiteY15" fmla="*/ 0 h 2449001"/>
              <a:gd name="connsiteX16" fmla="*/ 684102 w 779830"/>
              <a:gd name="connsiteY16" fmla="*/ 962108 h 2449001"/>
              <a:gd name="connsiteX17" fmla="*/ 719882 w 779830"/>
              <a:gd name="connsiteY17" fmla="*/ 1307990 h 2449001"/>
              <a:gd name="connsiteX18" fmla="*/ 409781 w 779830"/>
              <a:gd name="connsiteY18" fmla="*/ 1268233 h 2449001"/>
              <a:gd name="connsiteX19" fmla="*/ 99681 w 779830"/>
              <a:gd name="connsiteY19" fmla="*/ 1288111 h 2449001"/>
              <a:gd name="connsiteX20" fmla="*/ 119559 w 779830"/>
              <a:gd name="connsiteY20" fmla="*/ 1017766 h 2449001"/>
              <a:gd name="connsiteX21" fmla="*/ 238828 w 779830"/>
              <a:gd name="connsiteY21" fmla="*/ 0 h 2449001"/>
              <a:gd name="connsiteX0" fmla="*/ 425766 w 779911"/>
              <a:gd name="connsiteY0" fmla="*/ 1331843 h 2449001"/>
              <a:gd name="connsiteX1" fmla="*/ 537085 w 779911"/>
              <a:gd name="connsiteY1" fmla="*/ 1379551 h 2449001"/>
              <a:gd name="connsiteX2" fmla="*/ 758515 w 779911"/>
              <a:gd name="connsiteY2" fmla="*/ 1406369 h 2449001"/>
              <a:gd name="connsiteX3" fmla="*/ 620573 w 779911"/>
              <a:gd name="connsiteY3" fmla="*/ 1741335 h 2449001"/>
              <a:gd name="connsiteX4" fmla="*/ 604670 w 779911"/>
              <a:gd name="connsiteY4" fmla="*/ 2441050 h 2449001"/>
              <a:gd name="connsiteX5" fmla="*/ 314448 w 779911"/>
              <a:gd name="connsiteY5" fmla="*/ 2445025 h 2449001"/>
              <a:gd name="connsiteX6" fmla="*/ 207105 w 779911"/>
              <a:gd name="connsiteY6" fmla="*/ 1673750 h 2449001"/>
              <a:gd name="connsiteX7" fmla="*/ 203130 w 779911"/>
              <a:gd name="connsiteY7" fmla="*/ 2441050 h 2449001"/>
              <a:gd name="connsiteX8" fmla="*/ 131568 w 779911"/>
              <a:gd name="connsiteY8" fmla="*/ 2449001 h 2449001"/>
              <a:gd name="connsiteX9" fmla="*/ 371 w 779911"/>
              <a:gd name="connsiteY9" fmla="*/ 1701579 h 2449001"/>
              <a:gd name="connsiteX10" fmla="*/ 95884 w 779911"/>
              <a:gd name="connsiteY10" fmla="*/ 1597201 h 2449001"/>
              <a:gd name="connsiteX11" fmla="*/ 84413 w 779911"/>
              <a:gd name="connsiteY11" fmla="*/ 1389262 h 2449001"/>
              <a:gd name="connsiteX12" fmla="*/ 334326 w 779911"/>
              <a:gd name="connsiteY12" fmla="*/ 1375575 h 2449001"/>
              <a:gd name="connsiteX13" fmla="*/ 425766 w 779911"/>
              <a:gd name="connsiteY13" fmla="*/ 1331843 h 2449001"/>
              <a:gd name="connsiteX14" fmla="*/ 238909 w 779911"/>
              <a:gd name="connsiteY14" fmla="*/ 0 h 2449001"/>
              <a:gd name="connsiteX15" fmla="*/ 552985 w 779911"/>
              <a:gd name="connsiteY15" fmla="*/ 0 h 2449001"/>
              <a:gd name="connsiteX16" fmla="*/ 684183 w 779911"/>
              <a:gd name="connsiteY16" fmla="*/ 962108 h 2449001"/>
              <a:gd name="connsiteX17" fmla="*/ 719963 w 779911"/>
              <a:gd name="connsiteY17" fmla="*/ 1307990 h 2449001"/>
              <a:gd name="connsiteX18" fmla="*/ 409862 w 779911"/>
              <a:gd name="connsiteY18" fmla="*/ 1268233 h 2449001"/>
              <a:gd name="connsiteX19" fmla="*/ 99762 w 779911"/>
              <a:gd name="connsiteY19" fmla="*/ 1288111 h 2449001"/>
              <a:gd name="connsiteX20" fmla="*/ 119640 w 779911"/>
              <a:gd name="connsiteY20" fmla="*/ 1017766 h 2449001"/>
              <a:gd name="connsiteX21" fmla="*/ 238909 w 779911"/>
              <a:gd name="connsiteY21" fmla="*/ 0 h 2449001"/>
              <a:gd name="connsiteX0" fmla="*/ 425696 w 779841"/>
              <a:gd name="connsiteY0" fmla="*/ 1331843 h 2449001"/>
              <a:gd name="connsiteX1" fmla="*/ 537015 w 779841"/>
              <a:gd name="connsiteY1" fmla="*/ 1379551 h 2449001"/>
              <a:gd name="connsiteX2" fmla="*/ 758445 w 779841"/>
              <a:gd name="connsiteY2" fmla="*/ 1406369 h 2449001"/>
              <a:gd name="connsiteX3" fmla="*/ 620503 w 779841"/>
              <a:gd name="connsiteY3" fmla="*/ 1741335 h 2449001"/>
              <a:gd name="connsiteX4" fmla="*/ 604600 w 779841"/>
              <a:gd name="connsiteY4" fmla="*/ 2441050 h 2449001"/>
              <a:gd name="connsiteX5" fmla="*/ 314378 w 779841"/>
              <a:gd name="connsiteY5" fmla="*/ 2445025 h 2449001"/>
              <a:gd name="connsiteX6" fmla="*/ 207035 w 779841"/>
              <a:gd name="connsiteY6" fmla="*/ 1673750 h 2449001"/>
              <a:gd name="connsiteX7" fmla="*/ 203060 w 779841"/>
              <a:gd name="connsiteY7" fmla="*/ 2441050 h 2449001"/>
              <a:gd name="connsiteX8" fmla="*/ 131498 w 779841"/>
              <a:gd name="connsiteY8" fmla="*/ 2449001 h 2449001"/>
              <a:gd name="connsiteX9" fmla="*/ 301 w 779841"/>
              <a:gd name="connsiteY9" fmla="*/ 1701579 h 2449001"/>
              <a:gd name="connsiteX10" fmla="*/ 95814 w 779841"/>
              <a:gd name="connsiteY10" fmla="*/ 1597201 h 2449001"/>
              <a:gd name="connsiteX11" fmla="*/ 84343 w 779841"/>
              <a:gd name="connsiteY11" fmla="*/ 1389262 h 2449001"/>
              <a:gd name="connsiteX12" fmla="*/ 334256 w 779841"/>
              <a:gd name="connsiteY12" fmla="*/ 1375575 h 2449001"/>
              <a:gd name="connsiteX13" fmla="*/ 425696 w 779841"/>
              <a:gd name="connsiteY13" fmla="*/ 1331843 h 2449001"/>
              <a:gd name="connsiteX14" fmla="*/ 238839 w 779841"/>
              <a:gd name="connsiteY14" fmla="*/ 0 h 2449001"/>
              <a:gd name="connsiteX15" fmla="*/ 552915 w 779841"/>
              <a:gd name="connsiteY15" fmla="*/ 0 h 2449001"/>
              <a:gd name="connsiteX16" fmla="*/ 684113 w 779841"/>
              <a:gd name="connsiteY16" fmla="*/ 962108 h 2449001"/>
              <a:gd name="connsiteX17" fmla="*/ 719893 w 779841"/>
              <a:gd name="connsiteY17" fmla="*/ 1307990 h 2449001"/>
              <a:gd name="connsiteX18" fmla="*/ 409792 w 779841"/>
              <a:gd name="connsiteY18" fmla="*/ 1268233 h 2449001"/>
              <a:gd name="connsiteX19" fmla="*/ 99692 w 779841"/>
              <a:gd name="connsiteY19" fmla="*/ 1288111 h 2449001"/>
              <a:gd name="connsiteX20" fmla="*/ 119570 w 779841"/>
              <a:gd name="connsiteY20" fmla="*/ 1017766 h 2449001"/>
              <a:gd name="connsiteX21" fmla="*/ 238839 w 779841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38839 w 794874"/>
              <a:gd name="connsiteY14" fmla="*/ 0 h 2449001"/>
              <a:gd name="connsiteX15" fmla="*/ 552915 w 794874"/>
              <a:gd name="connsiteY15" fmla="*/ 0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19570 w 794874"/>
              <a:gd name="connsiteY20" fmla="*/ 1017766 h 2449001"/>
              <a:gd name="connsiteX21" fmla="*/ 238839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38839 w 794874"/>
              <a:gd name="connsiteY14" fmla="*/ 0 h 2449001"/>
              <a:gd name="connsiteX15" fmla="*/ 552915 w 794874"/>
              <a:gd name="connsiteY15" fmla="*/ 0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38839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38839 w 794874"/>
              <a:gd name="connsiteY14" fmla="*/ 0 h 2449001"/>
              <a:gd name="connsiteX15" fmla="*/ 552915 w 794874"/>
              <a:gd name="connsiteY15" fmla="*/ 0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38839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18310 w 794874"/>
              <a:gd name="connsiteY14" fmla="*/ 0 h 2449001"/>
              <a:gd name="connsiteX15" fmla="*/ 552915 w 794874"/>
              <a:gd name="connsiteY15" fmla="*/ 0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18310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18310 w 794874"/>
              <a:gd name="connsiteY14" fmla="*/ 0 h 2449001"/>
              <a:gd name="connsiteX15" fmla="*/ 570023 w 794874"/>
              <a:gd name="connsiteY15" fmla="*/ 3422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18310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18310 w 794874"/>
              <a:gd name="connsiteY14" fmla="*/ 0 h 2449001"/>
              <a:gd name="connsiteX15" fmla="*/ 570023 w 794874"/>
              <a:gd name="connsiteY15" fmla="*/ 3422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18310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18310 w 794874"/>
              <a:gd name="connsiteY14" fmla="*/ 0 h 2449001"/>
              <a:gd name="connsiteX15" fmla="*/ 570023 w 794874"/>
              <a:gd name="connsiteY15" fmla="*/ 3422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18310 w 794874"/>
              <a:gd name="connsiteY21" fmla="*/ 0 h 2449001"/>
              <a:gd name="connsiteX0" fmla="*/ 425696 w 791314"/>
              <a:gd name="connsiteY0" fmla="*/ 1331843 h 2449001"/>
              <a:gd name="connsiteX1" fmla="*/ 537015 w 791314"/>
              <a:gd name="connsiteY1" fmla="*/ 1379551 h 2449001"/>
              <a:gd name="connsiteX2" fmla="*/ 758445 w 791314"/>
              <a:gd name="connsiteY2" fmla="*/ 1406369 h 2449001"/>
              <a:gd name="connsiteX3" fmla="*/ 620503 w 791314"/>
              <a:gd name="connsiteY3" fmla="*/ 1741335 h 2449001"/>
              <a:gd name="connsiteX4" fmla="*/ 604600 w 791314"/>
              <a:gd name="connsiteY4" fmla="*/ 2441050 h 2449001"/>
              <a:gd name="connsiteX5" fmla="*/ 314378 w 791314"/>
              <a:gd name="connsiteY5" fmla="*/ 2445025 h 2449001"/>
              <a:gd name="connsiteX6" fmla="*/ 207035 w 791314"/>
              <a:gd name="connsiteY6" fmla="*/ 1673750 h 2449001"/>
              <a:gd name="connsiteX7" fmla="*/ 203060 w 791314"/>
              <a:gd name="connsiteY7" fmla="*/ 2441050 h 2449001"/>
              <a:gd name="connsiteX8" fmla="*/ 131498 w 791314"/>
              <a:gd name="connsiteY8" fmla="*/ 2449001 h 2449001"/>
              <a:gd name="connsiteX9" fmla="*/ 301 w 791314"/>
              <a:gd name="connsiteY9" fmla="*/ 1701579 h 2449001"/>
              <a:gd name="connsiteX10" fmla="*/ 95814 w 791314"/>
              <a:gd name="connsiteY10" fmla="*/ 1597201 h 2449001"/>
              <a:gd name="connsiteX11" fmla="*/ 84343 w 791314"/>
              <a:gd name="connsiteY11" fmla="*/ 1389262 h 2449001"/>
              <a:gd name="connsiteX12" fmla="*/ 334256 w 791314"/>
              <a:gd name="connsiteY12" fmla="*/ 1375575 h 2449001"/>
              <a:gd name="connsiteX13" fmla="*/ 425696 w 791314"/>
              <a:gd name="connsiteY13" fmla="*/ 1331843 h 2449001"/>
              <a:gd name="connsiteX14" fmla="*/ 218310 w 791314"/>
              <a:gd name="connsiteY14" fmla="*/ 0 h 2449001"/>
              <a:gd name="connsiteX15" fmla="*/ 570023 w 791314"/>
              <a:gd name="connsiteY15" fmla="*/ 3422 h 2449001"/>
              <a:gd name="connsiteX16" fmla="*/ 677271 w 791314"/>
              <a:gd name="connsiteY16" fmla="*/ 938156 h 2449001"/>
              <a:gd name="connsiteX17" fmla="*/ 719893 w 791314"/>
              <a:gd name="connsiteY17" fmla="*/ 1307990 h 2449001"/>
              <a:gd name="connsiteX18" fmla="*/ 409792 w 791314"/>
              <a:gd name="connsiteY18" fmla="*/ 1268233 h 2449001"/>
              <a:gd name="connsiteX19" fmla="*/ 99692 w 791314"/>
              <a:gd name="connsiteY19" fmla="*/ 1288111 h 2449001"/>
              <a:gd name="connsiteX20" fmla="*/ 133257 w 791314"/>
              <a:gd name="connsiteY20" fmla="*/ 945913 h 2449001"/>
              <a:gd name="connsiteX21" fmla="*/ 218310 w 791314"/>
              <a:gd name="connsiteY21" fmla="*/ 0 h 2449001"/>
              <a:gd name="connsiteX0" fmla="*/ 425696 w 791740"/>
              <a:gd name="connsiteY0" fmla="*/ 1331843 h 2449001"/>
              <a:gd name="connsiteX1" fmla="*/ 537015 w 791740"/>
              <a:gd name="connsiteY1" fmla="*/ 1379551 h 2449001"/>
              <a:gd name="connsiteX2" fmla="*/ 775553 w 791740"/>
              <a:gd name="connsiteY2" fmla="*/ 1406369 h 2449001"/>
              <a:gd name="connsiteX3" fmla="*/ 620503 w 791740"/>
              <a:gd name="connsiteY3" fmla="*/ 1741335 h 2449001"/>
              <a:gd name="connsiteX4" fmla="*/ 604600 w 791740"/>
              <a:gd name="connsiteY4" fmla="*/ 2441050 h 2449001"/>
              <a:gd name="connsiteX5" fmla="*/ 314378 w 791740"/>
              <a:gd name="connsiteY5" fmla="*/ 2445025 h 2449001"/>
              <a:gd name="connsiteX6" fmla="*/ 207035 w 791740"/>
              <a:gd name="connsiteY6" fmla="*/ 1673750 h 2449001"/>
              <a:gd name="connsiteX7" fmla="*/ 203060 w 791740"/>
              <a:gd name="connsiteY7" fmla="*/ 2441050 h 2449001"/>
              <a:gd name="connsiteX8" fmla="*/ 131498 w 791740"/>
              <a:gd name="connsiteY8" fmla="*/ 2449001 h 2449001"/>
              <a:gd name="connsiteX9" fmla="*/ 301 w 791740"/>
              <a:gd name="connsiteY9" fmla="*/ 1701579 h 2449001"/>
              <a:gd name="connsiteX10" fmla="*/ 95814 w 791740"/>
              <a:gd name="connsiteY10" fmla="*/ 1597201 h 2449001"/>
              <a:gd name="connsiteX11" fmla="*/ 84343 w 791740"/>
              <a:gd name="connsiteY11" fmla="*/ 1389262 h 2449001"/>
              <a:gd name="connsiteX12" fmla="*/ 334256 w 791740"/>
              <a:gd name="connsiteY12" fmla="*/ 1375575 h 2449001"/>
              <a:gd name="connsiteX13" fmla="*/ 425696 w 791740"/>
              <a:gd name="connsiteY13" fmla="*/ 1331843 h 2449001"/>
              <a:gd name="connsiteX14" fmla="*/ 218310 w 791740"/>
              <a:gd name="connsiteY14" fmla="*/ 0 h 2449001"/>
              <a:gd name="connsiteX15" fmla="*/ 570023 w 791740"/>
              <a:gd name="connsiteY15" fmla="*/ 3422 h 2449001"/>
              <a:gd name="connsiteX16" fmla="*/ 677271 w 791740"/>
              <a:gd name="connsiteY16" fmla="*/ 938156 h 2449001"/>
              <a:gd name="connsiteX17" fmla="*/ 719893 w 791740"/>
              <a:gd name="connsiteY17" fmla="*/ 1307990 h 2449001"/>
              <a:gd name="connsiteX18" fmla="*/ 409792 w 791740"/>
              <a:gd name="connsiteY18" fmla="*/ 1268233 h 2449001"/>
              <a:gd name="connsiteX19" fmla="*/ 99692 w 791740"/>
              <a:gd name="connsiteY19" fmla="*/ 1288111 h 2449001"/>
              <a:gd name="connsiteX20" fmla="*/ 133257 w 791740"/>
              <a:gd name="connsiteY20" fmla="*/ 945913 h 2449001"/>
              <a:gd name="connsiteX21" fmla="*/ 218310 w 791740"/>
              <a:gd name="connsiteY21" fmla="*/ 0 h 2449001"/>
              <a:gd name="connsiteX0" fmla="*/ 425696 w 798638"/>
              <a:gd name="connsiteY0" fmla="*/ 1331843 h 2449001"/>
              <a:gd name="connsiteX1" fmla="*/ 537015 w 798638"/>
              <a:gd name="connsiteY1" fmla="*/ 1379551 h 2449001"/>
              <a:gd name="connsiteX2" fmla="*/ 775553 w 798638"/>
              <a:gd name="connsiteY2" fmla="*/ 1406369 h 2449001"/>
              <a:gd name="connsiteX3" fmla="*/ 620503 w 798638"/>
              <a:gd name="connsiteY3" fmla="*/ 1741335 h 2449001"/>
              <a:gd name="connsiteX4" fmla="*/ 604600 w 798638"/>
              <a:gd name="connsiteY4" fmla="*/ 2441050 h 2449001"/>
              <a:gd name="connsiteX5" fmla="*/ 314378 w 798638"/>
              <a:gd name="connsiteY5" fmla="*/ 2445025 h 2449001"/>
              <a:gd name="connsiteX6" fmla="*/ 207035 w 798638"/>
              <a:gd name="connsiteY6" fmla="*/ 1673750 h 2449001"/>
              <a:gd name="connsiteX7" fmla="*/ 203060 w 798638"/>
              <a:gd name="connsiteY7" fmla="*/ 2441050 h 2449001"/>
              <a:gd name="connsiteX8" fmla="*/ 131498 w 798638"/>
              <a:gd name="connsiteY8" fmla="*/ 2449001 h 2449001"/>
              <a:gd name="connsiteX9" fmla="*/ 301 w 798638"/>
              <a:gd name="connsiteY9" fmla="*/ 1701579 h 2449001"/>
              <a:gd name="connsiteX10" fmla="*/ 95814 w 798638"/>
              <a:gd name="connsiteY10" fmla="*/ 1597201 h 2449001"/>
              <a:gd name="connsiteX11" fmla="*/ 84343 w 798638"/>
              <a:gd name="connsiteY11" fmla="*/ 1389262 h 2449001"/>
              <a:gd name="connsiteX12" fmla="*/ 334256 w 798638"/>
              <a:gd name="connsiteY12" fmla="*/ 1375575 h 2449001"/>
              <a:gd name="connsiteX13" fmla="*/ 425696 w 798638"/>
              <a:gd name="connsiteY13" fmla="*/ 1331843 h 2449001"/>
              <a:gd name="connsiteX14" fmla="*/ 218310 w 798638"/>
              <a:gd name="connsiteY14" fmla="*/ 0 h 2449001"/>
              <a:gd name="connsiteX15" fmla="*/ 570023 w 798638"/>
              <a:gd name="connsiteY15" fmla="*/ 3422 h 2449001"/>
              <a:gd name="connsiteX16" fmla="*/ 677271 w 798638"/>
              <a:gd name="connsiteY16" fmla="*/ 938156 h 2449001"/>
              <a:gd name="connsiteX17" fmla="*/ 719893 w 798638"/>
              <a:gd name="connsiteY17" fmla="*/ 1307990 h 2449001"/>
              <a:gd name="connsiteX18" fmla="*/ 409792 w 798638"/>
              <a:gd name="connsiteY18" fmla="*/ 1268233 h 2449001"/>
              <a:gd name="connsiteX19" fmla="*/ 99692 w 798638"/>
              <a:gd name="connsiteY19" fmla="*/ 1288111 h 2449001"/>
              <a:gd name="connsiteX20" fmla="*/ 133257 w 798638"/>
              <a:gd name="connsiteY20" fmla="*/ 945913 h 2449001"/>
              <a:gd name="connsiteX21" fmla="*/ 218310 w 798638"/>
              <a:gd name="connsiteY21" fmla="*/ 0 h 2449001"/>
              <a:gd name="connsiteX0" fmla="*/ 425696 w 798137"/>
              <a:gd name="connsiteY0" fmla="*/ 1331843 h 2449001"/>
              <a:gd name="connsiteX1" fmla="*/ 537015 w 798137"/>
              <a:gd name="connsiteY1" fmla="*/ 1379551 h 2449001"/>
              <a:gd name="connsiteX2" fmla="*/ 775553 w 798137"/>
              <a:gd name="connsiteY2" fmla="*/ 1406369 h 2449001"/>
              <a:gd name="connsiteX3" fmla="*/ 613659 w 798137"/>
              <a:gd name="connsiteY3" fmla="*/ 1785816 h 2449001"/>
              <a:gd name="connsiteX4" fmla="*/ 604600 w 798137"/>
              <a:gd name="connsiteY4" fmla="*/ 2441050 h 2449001"/>
              <a:gd name="connsiteX5" fmla="*/ 314378 w 798137"/>
              <a:gd name="connsiteY5" fmla="*/ 2445025 h 2449001"/>
              <a:gd name="connsiteX6" fmla="*/ 207035 w 798137"/>
              <a:gd name="connsiteY6" fmla="*/ 1673750 h 2449001"/>
              <a:gd name="connsiteX7" fmla="*/ 203060 w 798137"/>
              <a:gd name="connsiteY7" fmla="*/ 2441050 h 2449001"/>
              <a:gd name="connsiteX8" fmla="*/ 131498 w 798137"/>
              <a:gd name="connsiteY8" fmla="*/ 2449001 h 2449001"/>
              <a:gd name="connsiteX9" fmla="*/ 301 w 798137"/>
              <a:gd name="connsiteY9" fmla="*/ 1701579 h 2449001"/>
              <a:gd name="connsiteX10" fmla="*/ 95814 w 798137"/>
              <a:gd name="connsiteY10" fmla="*/ 1597201 h 2449001"/>
              <a:gd name="connsiteX11" fmla="*/ 84343 w 798137"/>
              <a:gd name="connsiteY11" fmla="*/ 1389262 h 2449001"/>
              <a:gd name="connsiteX12" fmla="*/ 334256 w 798137"/>
              <a:gd name="connsiteY12" fmla="*/ 1375575 h 2449001"/>
              <a:gd name="connsiteX13" fmla="*/ 425696 w 798137"/>
              <a:gd name="connsiteY13" fmla="*/ 1331843 h 2449001"/>
              <a:gd name="connsiteX14" fmla="*/ 218310 w 798137"/>
              <a:gd name="connsiteY14" fmla="*/ 0 h 2449001"/>
              <a:gd name="connsiteX15" fmla="*/ 570023 w 798137"/>
              <a:gd name="connsiteY15" fmla="*/ 3422 h 2449001"/>
              <a:gd name="connsiteX16" fmla="*/ 677271 w 798137"/>
              <a:gd name="connsiteY16" fmla="*/ 938156 h 2449001"/>
              <a:gd name="connsiteX17" fmla="*/ 719893 w 798137"/>
              <a:gd name="connsiteY17" fmla="*/ 1307990 h 2449001"/>
              <a:gd name="connsiteX18" fmla="*/ 409792 w 798137"/>
              <a:gd name="connsiteY18" fmla="*/ 1268233 h 2449001"/>
              <a:gd name="connsiteX19" fmla="*/ 99692 w 798137"/>
              <a:gd name="connsiteY19" fmla="*/ 1288111 h 2449001"/>
              <a:gd name="connsiteX20" fmla="*/ 133257 w 798137"/>
              <a:gd name="connsiteY20" fmla="*/ 945913 h 2449001"/>
              <a:gd name="connsiteX21" fmla="*/ 218310 w 798137"/>
              <a:gd name="connsiteY21" fmla="*/ 0 h 2449001"/>
              <a:gd name="connsiteX0" fmla="*/ 425696 w 797686"/>
              <a:gd name="connsiteY0" fmla="*/ 1331843 h 2449001"/>
              <a:gd name="connsiteX1" fmla="*/ 537015 w 797686"/>
              <a:gd name="connsiteY1" fmla="*/ 1379551 h 2449001"/>
              <a:gd name="connsiteX2" fmla="*/ 775553 w 797686"/>
              <a:gd name="connsiteY2" fmla="*/ 1406369 h 2449001"/>
              <a:gd name="connsiteX3" fmla="*/ 613659 w 797686"/>
              <a:gd name="connsiteY3" fmla="*/ 1785816 h 2449001"/>
              <a:gd name="connsiteX4" fmla="*/ 604600 w 797686"/>
              <a:gd name="connsiteY4" fmla="*/ 2441050 h 2449001"/>
              <a:gd name="connsiteX5" fmla="*/ 314378 w 797686"/>
              <a:gd name="connsiteY5" fmla="*/ 2445025 h 2449001"/>
              <a:gd name="connsiteX6" fmla="*/ 207035 w 797686"/>
              <a:gd name="connsiteY6" fmla="*/ 1673750 h 2449001"/>
              <a:gd name="connsiteX7" fmla="*/ 203060 w 797686"/>
              <a:gd name="connsiteY7" fmla="*/ 2441050 h 2449001"/>
              <a:gd name="connsiteX8" fmla="*/ 131498 w 797686"/>
              <a:gd name="connsiteY8" fmla="*/ 2449001 h 2449001"/>
              <a:gd name="connsiteX9" fmla="*/ 301 w 797686"/>
              <a:gd name="connsiteY9" fmla="*/ 1701579 h 2449001"/>
              <a:gd name="connsiteX10" fmla="*/ 95814 w 797686"/>
              <a:gd name="connsiteY10" fmla="*/ 1597201 h 2449001"/>
              <a:gd name="connsiteX11" fmla="*/ 84343 w 797686"/>
              <a:gd name="connsiteY11" fmla="*/ 1389262 h 2449001"/>
              <a:gd name="connsiteX12" fmla="*/ 334256 w 797686"/>
              <a:gd name="connsiteY12" fmla="*/ 1375575 h 2449001"/>
              <a:gd name="connsiteX13" fmla="*/ 425696 w 797686"/>
              <a:gd name="connsiteY13" fmla="*/ 1331843 h 2449001"/>
              <a:gd name="connsiteX14" fmla="*/ 218310 w 797686"/>
              <a:gd name="connsiteY14" fmla="*/ 0 h 2449001"/>
              <a:gd name="connsiteX15" fmla="*/ 570023 w 797686"/>
              <a:gd name="connsiteY15" fmla="*/ 3422 h 2449001"/>
              <a:gd name="connsiteX16" fmla="*/ 677271 w 797686"/>
              <a:gd name="connsiteY16" fmla="*/ 938156 h 2449001"/>
              <a:gd name="connsiteX17" fmla="*/ 719893 w 797686"/>
              <a:gd name="connsiteY17" fmla="*/ 1307990 h 2449001"/>
              <a:gd name="connsiteX18" fmla="*/ 409792 w 797686"/>
              <a:gd name="connsiteY18" fmla="*/ 1268233 h 2449001"/>
              <a:gd name="connsiteX19" fmla="*/ 99692 w 797686"/>
              <a:gd name="connsiteY19" fmla="*/ 1288111 h 2449001"/>
              <a:gd name="connsiteX20" fmla="*/ 133257 w 797686"/>
              <a:gd name="connsiteY20" fmla="*/ 945913 h 2449001"/>
              <a:gd name="connsiteX21" fmla="*/ 218310 w 797686"/>
              <a:gd name="connsiteY21" fmla="*/ 0 h 2449001"/>
              <a:gd name="connsiteX0" fmla="*/ 425696 w 797686"/>
              <a:gd name="connsiteY0" fmla="*/ 1331843 h 2449001"/>
              <a:gd name="connsiteX1" fmla="*/ 537015 w 797686"/>
              <a:gd name="connsiteY1" fmla="*/ 1379551 h 2449001"/>
              <a:gd name="connsiteX2" fmla="*/ 775553 w 797686"/>
              <a:gd name="connsiteY2" fmla="*/ 1406369 h 2449001"/>
              <a:gd name="connsiteX3" fmla="*/ 613659 w 797686"/>
              <a:gd name="connsiteY3" fmla="*/ 1785816 h 2449001"/>
              <a:gd name="connsiteX4" fmla="*/ 604600 w 797686"/>
              <a:gd name="connsiteY4" fmla="*/ 2441050 h 2449001"/>
              <a:gd name="connsiteX5" fmla="*/ 314378 w 797686"/>
              <a:gd name="connsiteY5" fmla="*/ 2445025 h 2449001"/>
              <a:gd name="connsiteX6" fmla="*/ 213878 w 797686"/>
              <a:gd name="connsiteY6" fmla="*/ 1707967 h 2449001"/>
              <a:gd name="connsiteX7" fmla="*/ 203060 w 797686"/>
              <a:gd name="connsiteY7" fmla="*/ 2441050 h 2449001"/>
              <a:gd name="connsiteX8" fmla="*/ 131498 w 797686"/>
              <a:gd name="connsiteY8" fmla="*/ 2449001 h 2449001"/>
              <a:gd name="connsiteX9" fmla="*/ 301 w 797686"/>
              <a:gd name="connsiteY9" fmla="*/ 1701579 h 2449001"/>
              <a:gd name="connsiteX10" fmla="*/ 95814 w 797686"/>
              <a:gd name="connsiteY10" fmla="*/ 1597201 h 2449001"/>
              <a:gd name="connsiteX11" fmla="*/ 84343 w 797686"/>
              <a:gd name="connsiteY11" fmla="*/ 1389262 h 2449001"/>
              <a:gd name="connsiteX12" fmla="*/ 334256 w 797686"/>
              <a:gd name="connsiteY12" fmla="*/ 1375575 h 2449001"/>
              <a:gd name="connsiteX13" fmla="*/ 425696 w 797686"/>
              <a:gd name="connsiteY13" fmla="*/ 1331843 h 2449001"/>
              <a:gd name="connsiteX14" fmla="*/ 218310 w 797686"/>
              <a:gd name="connsiteY14" fmla="*/ 0 h 2449001"/>
              <a:gd name="connsiteX15" fmla="*/ 570023 w 797686"/>
              <a:gd name="connsiteY15" fmla="*/ 3422 h 2449001"/>
              <a:gd name="connsiteX16" fmla="*/ 677271 w 797686"/>
              <a:gd name="connsiteY16" fmla="*/ 938156 h 2449001"/>
              <a:gd name="connsiteX17" fmla="*/ 719893 w 797686"/>
              <a:gd name="connsiteY17" fmla="*/ 1307990 h 2449001"/>
              <a:gd name="connsiteX18" fmla="*/ 409792 w 797686"/>
              <a:gd name="connsiteY18" fmla="*/ 1268233 h 2449001"/>
              <a:gd name="connsiteX19" fmla="*/ 99692 w 797686"/>
              <a:gd name="connsiteY19" fmla="*/ 1288111 h 2449001"/>
              <a:gd name="connsiteX20" fmla="*/ 133257 w 797686"/>
              <a:gd name="connsiteY20" fmla="*/ 945913 h 2449001"/>
              <a:gd name="connsiteX21" fmla="*/ 218310 w 797686"/>
              <a:gd name="connsiteY21" fmla="*/ 0 h 2449001"/>
              <a:gd name="connsiteX0" fmla="*/ 425696 w 797686"/>
              <a:gd name="connsiteY0" fmla="*/ 1331843 h 2449001"/>
              <a:gd name="connsiteX1" fmla="*/ 537015 w 797686"/>
              <a:gd name="connsiteY1" fmla="*/ 1379551 h 2449001"/>
              <a:gd name="connsiteX2" fmla="*/ 775553 w 797686"/>
              <a:gd name="connsiteY2" fmla="*/ 1406369 h 2449001"/>
              <a:gd name="connsiteX3" fmla="*/ 613659 w 797686"/>
              <a:gd name="connsiteY3" fmla="*/ 1785816 h 2449001"/>
              <a:gd name="connsiteX4" fmla="*/ 604600 w 797686"/>
              <a:gd name="connsiteY4" fmla="*/ 2441050 h 2449001"/>
              <a:gd name="connsiteX5" fmla="*/ 314378 w 797686"/>
              <a:gd name="connsiteY5" fmla="*/ 2445025 h 2449001"/>
              <a:gd name="connsiteX6" fmla="*/ 213878 w 797686"/>
              <a:gd name="connsiteY6" fmla="*/ 1707967 h 2449001"/>
              <a:gd name="connsiteX7" fmla="*/ 203060 w 797686"/>
              <a:gd name="connsiteY7" fmla="*/ 2441050 h 2449001"/>
              <a:gd name="connsiteX8" fmla="*/ 131498 w 797686"/>
              <a:gd name="connsiteY8" fmla="*/ 2449001 h 2449001"/>
              <a:gd name="connsiteX9" fmla="*/ 301 w 797686"/>
              <a:gd name="connsiteY9" fmla="*/ 1701579 h 2449001"/>
              <a:gd name="connsiteX10" fmla="*/ 95814 w 797686"/>
              <a:gd name="connsiteY10" fmla="*/ 1597201 h 2449001"/>
              <a:gd name="connsiteX11" fmla="*/ 84343 w 797686"/>
              <a:gd name="connsiteY11" fmla="*/ 1389262 h 2449001"/>
              <a:gd name="connsiteX12" fmla="*/ 334256 w 797686"/>
              <a:gd name="connsiteY12" fmla="*/ 1375575 h 2449001"/>
              <a:gd name="connsiteX13" fmla="*/ 425696 w 797686"/>
              <a:gd name="connsiteY13" fmla="*/ 1331843 h 2449001"/>
              <a:gd name="connsiteX14" fmla="*/ 218310 w 797686"/>
              <a:gd name="connsiteY14" fmla="*/ 0 h 2449001"/>
              <a:gd name="connsiteX15" fmla="*/ 570023 w 797686"/>
              <a:gd name="connsiteY15" fmla="*/ 3422 h 2449001"/>
              <a:gd name="connsiteX16" fmla="*/ 677271 w 797686"/>
              <a:gd name="connsiteY16" fmla="*/ 938156 h 2449001"/>
              <a:gd name="connsiteX17" fmla="*/ 719893 w 797686"/>
              <a:gd name="connsiteY17" fmla="*/ 1307990 h 2449001"/>
              <a:gd name="connsiteX18" fmla="*/ 409792 w 797686"/>
              <a:gd name="connsiteY18" fmla="*/ 1268233 h 2449001"/>
              <a:gd name="connsiteX19" fmla="*/ 99692 w 797686"/>
              <a:gd name="connsiteY19" fmla="*/ 1288111 h 2449001"/>
              <a:gd name="connsiteX20" fmla="*/ 133257 w 797686"/>
              <a:gd name="connsiteY20" fmla="*/ 945913 h 2449001"/>
              <a:gd name="connsiteX21" fmla="*/ 218310 w 797686"/>
              <a:gd name="connsiteY21" fmla="*/ 0 h 2449001"/>
              <a:gd name="connsiteX0" fmla="*/ 425696 w 797686"/>
              <a:gd name="connsiteY0" fmla="*/ 1331843 h 2449001"/>
              <a:gd name="connsiteX1" fmla="*/ 537015 w 797686"/>
              <a:gd name="connsiteY1" fmla="*/ 1379551 h 2449001"/>
              <a:gd name="connsiteX2" fmla="*/ 775553 w 797686"/>
              <a:gd name="connsiteY2" fmla="*/ 1406369 h 2449001"/>
              <a:gd name="connsiteX3" fmla="*/ 613659 w 797686"/>
              <a:gd name="connsiteY3" fmla="*/ 1785816 h 2449001"/>
              <a:gd name="connsiteX4" fmla="*/ 604600 w 797686"/>
              <a:gd name="connsiteY4" fmla="*/ 2441050 h 2449001"/>
              <a:gd name="connsiteX5" fmla="*/ 314378 w 797686"/>
              <a:gd name="connsiteY5" fmla="*/ 2445025 h 2449001"/>
              <a:gd name="connsiteX6" fmla="*/ 224143 w 797686"/>
              <a:gd name="connsiteY6" fmla="*/ 1721654 h 2449001"/>
              <a:gd name="connsiteX7" fmla="*/ 203060 w 797686"/>
              <a:gd name="connsiteY7" fmla="*/ 2441050 h 2449001"/>
              <a:gd name="connsiteX8" fmla="*/ 131498 w 797686"/>
              <a:gd name="connsiteY8" fmla="*/ 2449001 h 2449001"/>
              <a:gd name="connsiteX9" fmla="*/ 301 w 797686"/>
              <a:gd name="connsiteY9" fmla="*/ 1701579 h 2449001"/>
              <a:gd name="connsiteX10" fmla="*/ 95814 w 797686"/>
              <a:gd name="connsiteY10" fmla="*/ 1597201 h 2449001"/>
              <a:gd name="connsiteX11" fmla="*/ 84343 w 797686"/>
              <a:gd name="connsiteY11" fmla="*/ 1389262 h 2449001"/>
              <a:gd name="connsiteX12" fmla="*/ 334256 w 797686"/>
              <a:gd name="connsiteY12" fmla="*/ 1375575 h 2449001"/>
              <a:gd name="connsiteX13" fmla="*/ 425696 w 797686"/>
              <a:gd name="connsiteY13" fmla="*/ 1331843 h 2449001"/>
              <a:gd name="connsiteX14" fmla="*/ 218310 w 797686"/>
              <a:gd name="connsiteY14" fmla="*/ 0 h 2449001"/>
              <a:gd name="connsiteX15" fmla="*/ 570023 w 797686"/>
              <a:gd name="connsiteY15" fmla="*/ 3422 h 2449001"/>
              <a:gd name="connsiteX16" fmla="*/ 677271 w 797686"/>
              <a:gd name="connsiteY16" fmla="*/ 938156 h 2449001"/>
              <a:gd name="connsiteX17" fmla="*/ 719893 w 797686"/>
              <a:gd name="connsiteY17" fmla="*/ 1307990 h 2449001"/>
              <a:gd name="connsiteX18" fmla="*/ 409792 w 797686"/>
              <a:gd name="connsiteY18" fmla="*/ 1268233 h 2449001"/>
              <a:gd name="connsiteX19" fmla="*/ 99692 w 797686"/>
              <a:gd name="connsiteY19" fmla="*/ 1288111 h 2449001"/>
              <a:gd name="connsiteX20" fmla="*/ 133257 w 797686"/>
              <a:gd name="connsiteY20" fmla="*/ 945913 h 2449001"/>
              <a:gd name="connsiteX21" fmla="*/ 218310 w 797686"/>
              <a:gd name="connsiteY21" fmla="*/ 0 h 2449001"/>
              <a:gd name="connsiteX0" fmla="*/ 425647 w 797637"/>
              <a:gd name="connsiteY0" fmla="*/ 1331843 h 2449001"/>
              <a:gd name="connsiteX1" fmla="*/ 536966 w 797637"/>
              <a:gd name="connsiteY1" fmla="*/ 1379551 h 2449001"/>
              <a:gd name="connsiteX2" fmla="*/ 775504 w 797637"/>
              <a:gd name="connsiteY2" fmla="*/ 1406369 h 2449001"/>
              <a:gd name="connsiteX3" fmla="*/ 613610 w 797637"/>
              <a:gd name="connsiteY3" fmla="*/ 1785816 h 2449001"/>
              <a:gd name="connsiteX4" fmla="*/ 604551 w 797637"/>
              <a:gd name="connsiteY4" fmla="*/ 2441050 h 2449001"/>
              <a:gd name="connsiteX5" fmla="*/ 314329 w 797637"/>
              <a:gd name="connsiteY5" fmla="*/ 2445025 h 2449001"/>
              <a:gd name="connsiteX6" fmla="*/ 224094 w 797637"/>
              <a:gd name="connsiteY6" fmla="*/ 1721654 h 2449001"/>
              <a:gd name="connsiteX7" fmla="*/ 203011 w 797637"/>
              <a:gd name="connsiteY7" fmla="*/ 2441050 h 2449001"/>
              <a:gd name="connsiteX8" fmla="*/ 131449 w 797637"/>
              <a:gd name="connsiteY8" fmla="*/ 2449001 h 2449001"/>
              <a:gd name="connsiteX9" fmla="*/ 252 w 797637"/>
              <a:gd name="connsiteY9" fmla="*/ 1701579 h 2449001"/>
              <a:gd name="connsiteX10" fmla="*/ 112873 w 797637"/>
              <a:gd name="connsiteY10" fmla="*/ 1641682 h 2449001"/>
              <a:gd name="connsiteX11" fmla="*/ 84294 w 797637"/>
              <a:gd name="connsiteY11" fmla="*/ 1389262 h 2449001"/>
              <a:gd name="connsiteX12" fmla="*/ 334207 w 797637"/>
              <a:gd name="connsiteY12" fmla="*/ 1375575 h 2449001"/>
              <a:gd name="connsiteX13" fmla="*/ 425647 w 797637"/>
              <a:gd name="connsiteY13" fmla="*/ 1331843 h 2449001"/>
              <a:gd name="connsiteX14" fmla="*/ 218261 w 797637"/>
              <a:gd name="connsiteY14" fmla="*/ 0 h 2449001"/>
              <a:gd name="connsiteX15" fmla="*/ 569974 w 797637"/>
              <a:gd name="connsiteY15" fmla="*/ 3422 h 2449001"/>
              <a:gd name="connsiteX16" fmla="*/ 677222 w 797637"/>
              <a:gd name="connsiteY16" fmla="*/ 938156 h 2449001"/>
              <a:gd name="connsiteX17" fmla="*/ 719844 w 797637"/>
              <a:gd name="connsiteY17" fmla="*/ 1307990 h 2449001"/>
              <a:gd name="connsiteX18" fmla="*/ 409743 w 797637"/>
              <a:gd name="connsiteY18" fmla="*/ 1268233 h 2449001"/>
              <a:gd name="connsiteX19" fmla="*/ 99643 w 797637"/>
              <a:gd name="connsiteY19" fmla="*/ 1288111 h 2449001"/>
              <a:gd name="connsiteX20" fmla="*/ 133208 w 797637"/>
              <a:gd name="connsiteY20" fmla="*/ 945913 h 2449001"/>
              <a:gd name="connsiteX21" fmla="*/ 218261 w 797637"/>
              <a:gd name="connsiteY21" fmla="*/ 0 h 2449001"/>
              <a:gd name="connsiteX0" fmla="*/ 425647 w 797637"/>
              <a:gd name="connsiteY0" fmla="*/ 1331843 h 2449001"/>
              <a:gd name="connsiteX1" fmla="*/ 536966 w 797637"/>
              <a:gd name="connsiteY1" fmla="*/ 1379551 h 2449001"/>
              <a:gd name="connsiteX2" fmla="*/ 775504 w 797637"/>
              <a:gd name="connsiteY2" fmla="*/ 1406369 h 2449001"/>
              <a:gd name="connsiteX3" fmla="*/ 613610 w 797637"/>
              <a:gd name="connsiteY3" fmla="*/ 1785816 h 2449001"/>
              <a:gd name="connsiteX4" fmla="*/ 604551 w 797637"/>
              <a:gd name="connsiteY4" fmla="*/ 2441050 h 2449001"/>
              <a:gd name="connsiteX5" fmla="*/ 314329 w 797637"/>
              <a:gd name="connsiteY5" fmla="*/ 2445025 h 2449001"/>
              <a:gd name="connsiteX6" fmla="*/ 224094 w 797637"/>
              <a:gd name="connsiteY6" fmla="*/ 1721654 h 2449001"/>
              <a:gd name="connsiteX7" fmla="*/ 203011 w 797637"/>
              <a:gd name="connsiteY7" fmla="*/ 2441050 h 2449001"/>
              <a:gd name="connsiteX8" fmla="*/ 131449 w 797637"/>
              <a:gd name="connsiteY8" fmla="*/ 2449001 h 2449001"/>
              <a:gd name="connsiteX9" fmla="*/ 252 w 797637"/>
              <a:gd name="connsiteY9" fmla="*/ 1701579 h 2449001"/>
              <a:gd name="connsiteX10" fmla="*/ 112873 w 797637"/>
              <a:gd name="connsiteY10" fmla="*/ 1641682 h 2449001"/>
              <a:gd name="connsiteX11" fmla="*/ 84294 w 797637"/>
              <a:gd name="connsiteY11" fmla="*/ 1389262 h 2449001"/>
              <a:gd name="connsiteX12" fmla="*/ 334207 w 797637"/>
              <a:gd name="connsiteY12" fmla="*/ 1375575 h 2449001"/>
              <a:gd name="connsiteX13" fmla="*/ 425647 w 797637"/>
              <a:gd name="connsiteY13" fmla="*/ 1331843 h 2449001"/>
              <a:gd name="connsiteX14" fmla="*/ 218261 w 797637"/>
              <a:gd name="connsiteY14" fmla="*/ 0 h 2449001"/>
              <a:gd name="connsiteX15" fmla="*/ 569974 w 797637"/>
              <a:gd name="connsiteY15" fmla="*/ 3422 h 2449001"/>
              <a:gd name="connsiteX16" fmla="*/ 677222 w 797637"/>
              <a:gd name="connsiteY16" fmla="*/ 938156 h 2449001"/>
              <a:gd name="connsiteX17" fmla="*/ 719844 w 797637"/>
              <a:gd name="connsiteY17" fmla="*/ 1307990 h 2449001"/>
              <a:gd name="connsiteX18" fmla="*/ 409743 w 797637"/>
              <a:gd name="connsiteY18" fmla="*/ 1268233 h 2449001"/>
              <a:gd name="connsiteX19" fmla="*/ 99643 w 797637"/>
              <a:gd name="connsiteY19" fmla="*/ 1288111 h 2449001"/>
              <a:gd name="connsiteX20" fmla="*/ 133208 w 797637"/>
              <a:gd name="connsiteY20" fmla="*/ 945913 h 2449001"/>
              <a:gd name="connsiteX21" fmla="*/ 218261 w 797637"/>
              <a:gd name="connsiteY21" fmla="*/ 0 h 2449001"/>
              <a:gd name="connsiteX0" fmla="*/ 425647 w 797637"/>
              <a:gd name="connsiteY0" fmla="*/ 1331843 h 2449001"/>
              <a:gd name="connsiteX1" fmla="*/ 536966 w 797637"/>
              <a:gd name="connsiteY1" fmla="*/ 1379551 h 2449001"/>
              <a:gd name="connsiteX2" fmla="*/ 775504 w 797637"/>
              <a:gd name="connsiteY2" fmla="*/ 1406369 h 2449001"/>
              <a:gd name="connsiteX3" fmla="*/ 613610 w 797637"/>
              <a:gd name="connsiteY3" fmla="*/ 1785816 h 2449001"/>
              <a:gd name="connsiteX4" fmla="*/ 604551 w 797637"/>
              <a:gd name="connsiteY4" fmla="*/ 2441050 h 2449001"/>
              <a:gd name="connsiteX5" fmla="*/ 314329 w 797637"/>
              <a:gd name="connsiteY5" fmla="*/ 2445025 h 2449001"/>
              <a:gd name="connsiteX6" fmla="*/ 224094 w 797637"/>
              <a:gd name="connsiteY6" fmla="*/ 1721654 h 2449001"/>
              <a:gd name="connsiteX7" fmla="*/ 203011 w 797637"/>
              <a:gd name="connsiteY7" fmla="*/ 2441050 h 2449001"/>
              <a:gd name="connsiteX8" fmla="*/ 131449 w 797637"/>
              <a:gd name="connsiteY8" fmla="*/ 2449001 h 2449001"/>
              <a:gd name="connsiteX9" fmla="*/ 252 w 797637"/>
              <a:gd name="connsiteY9" fmla="*/ 1701579 h 2449001"/>
              <a:gd name="connsiteX10" fmla="*/ 112873 w 797637"/>
              <a:gd name="connsiteY10" fmla="*/ 1641682 h 2449001"/>
              <a:gd name="connsiteX11" fmla="*/ 84294 w 797637"/>
              <a:gd name="connsiteY11" fmla="*/ 1389262 h 2449001"/>
              <a:gd name="connsiteX12" fmla="*/ 334207 w 797637"/>
              <a:gd name="connsiteY12" fmla="*/ 1375575 h 2449001"/>
              <a:gd name="connsiteX13" fmla="*/ 425647 w 797637"/>
              <a:gd name="connsiteY13" fmla="*/ 1331843 h 2449001"/>
              <a:gd name="connsiteX14" fmla="*/ 218261 w 797637"/>
              <a:gd name="connsiteY14" fmla="*/ 0 h 2449001"/>
              <a:gd name="connsiteX15" fmla="*/ 569974 w 797637"/>
              <a:gd name="connsiteY15" fmla="*/ 3422 h 2449001"/>
              <a:gd name="connsiteX16" fmla="*/ 677222 w 797637"/>
              <a:gd name="connsiteY16" fmla="*/ 938156 h 2449001"/>
              <a:gd name="connsiteX17" fmla="*/ 719844 w 797637"/>
              <a:gd name="connsiteY17" fmla="*/ 1307990 h 2449001"/>
              <a:gd name="connsiteX18" fmla="*/ 409743 w 797637"/>
              <a:gd name="connsiteY18" fmla="*/ 1268233 h 2449001"/>
              <a:gd name="connsiteX19" fmla="*/ 99643 w 797637"/>
              <a:gd name="connsiteY19" fmla="*/ 1288111 h 2449001"/>
              <a:gd name="connsiteX20" fmla="*/ 133208 w 797637"/>
              <a:gd name="connsiteY20" fmla="*/ 945913 h 2449001"/>
              <a:gd name="connsiteX21" fmla="*/ 218261 w 797637"/>
              <a:gd name="connsiteY21" fmla="*/ 0 h 2449001"/>
              <a:gd name="connsiteX0" fmla="*/ 405179 w 777169"/>
              <a:gd name="connsiteY0" fmla="*/ 1331843 h 2449001"/>
              <a:gd name="connsiteX1" fmla="*/ 516498 w 777169"/>
              <a:gd name="connsiteY1" fmla="*/ 1379551 h 2449001"/>
              <a:gd name="connsiteX2" fmla="*/ 755036 w 777169"/>
              <a:gd name="connsiteY2" fmla="*/ 1406369 h 2449001"/>
              <a:gd name="connsiteX3" fmla="*/ 593142 w 777169"/>
              <a:gd name="connsiteY3" fmla="*/ 1785816 h 2449001"/>
              <a:gd name="connsiteX4" fmla="*/ 584083 w 777169"/>
              <a:gd name="connsiteY4" fmla="*/ 2441050 h 2449001"/>
              <a:gd name="connsiteX5" fmla="*/ 293861 w 777169"/>
              <a:gd name="connsiteY5" fmla="*/ 2445025 h 2449001"/>
              <a:gd name="connsiteX6" fmla="*/ 203626 w 777169"/>
              <a:gd name="connsiteY6" fmla="*/ 1721654 h 2449001"/>
              <a:gd name="connsiteX7" fmla="*/ 182543 w 777169"/>
              <a:gd name="connsiteY7" fmla="*/ 2441050 h 2449001"/>
              <a:gd name="connsiteX8" fmla="*/ 110981 w 777169"/>
              <a:gd name="connsiteY8" fmla="*/ 2449001 h 2449001"/>
              <a:gd name="connsiteX9" fmla="*/ 313 w 777169"/>
              <a:gd name="connsiteY9" fmla="*/ 1749481 h 2449001"/>
              <a:gd name="connsiteX10" fmla="*/ 92405 w 777169"/>
              <a:gd name="connsiteY10" fmla="*/ 1641682 h 2449001"/>
              <a:gd name="connsiteX11" fmla="*/ 63826 w 777169"/>
              <a:gd name="connsiteY11" fmla="*/ 1389262 h 2449001"/>
              <a:gd name="connsiteX12" fmla="*/ 313739 w 777169"/>
              <a:gd name="connsiteY12" fmla="*/ 1375575 h 2449001"/>
              <a:gd name="connsiteX13" fmla="*/ 405179 w 777169"/>
              <a:gd name="connsiteY13" fmla="*/ 1331843 h 2449001"/>
              <a:gd name="connsiteX14" fmla="*/ 197793 w 777169"/>
              <a:gd name="connsiteY14" fmla="*/ 0 h 2449001"/>
              <a:gd name="connsiteX15" fmla="*/ 549506 w 777169"/>
              <a:gd name="connsiteY15" fmla="*/ 3422 h 2449001"/>
              <a:gd name="connsiteX16" fmla="*/ 656754 w 777169"/>
              <a:gd name="connsiteY16" fmla="*/ 938156 h 2449001"/>
              <a:gd name="connsiteX17" fmla="*/ 699376 w 777169"/>
              <a:gd name="connsiteY17" fmla="*/ 1307990 h 2449001"/>
              <a:gd name="connsiteX18" fmla="*/ 389275 w 777169"/>
              <a:gd name="connsiteY18" fmla="*/ 1268233 h 2449001"/>
              <a:gd name="connsiteX19" fmla="*/ 79175 w 777169"/>
              <a:gd name="connsiteY19" fmla="*/ 1288111 h 2449001"/>
              <a:gd name="connsiteX20" fmla="*/ 112740 w 777169"/>
              <a:gd name="connsiteY20" fmla="*/ 945913 h 2449001"/>
              <a:gd name="connsiteX21" fmla="*/ 197793 w 777169"/>
              <a:gd name="connsiteY21" fmla="*/ 0 h 2449001"/>
              <a:gd name="connsiteX0" fmla="*/ 413332 w 785322"/>
              <a:gd name="connsiteY0" fmla="*/ 1331843 h 2449001"/>
              <a:gd name="connsiteX1" fmla="*/ 524651 w 785322"/>
              <a:gd name="connsiteY1" fmla="*/ 1379551 h 2449001"/>
              <a:gd name="connsiteX2" fmla="*/ 763189 w 785322"/>
              <a:gd name="connsiteY2" fmla="*/ 1406369 h 2449001"/>
              <a:gd name="connsiteX3" fmla="*/ 601295 w 785322"/>
              <a:gd name="connsiteY3" fmla="*/ 1785816 h 2449001"/>
              <a:gd name="connsiteX4" fmla="*/ 592236 w 785322"/>
              <a:gd name="connsiteY4" fmla="*/ 2441050 h 2449001"/>
              <a:gd name="connsiteX5" fmla="*/ 302014 w 785322"/>
              <a:gd name="connsiteY5" fmla="*/ 2445025 h 2449001"/>
              <a:gd name="connsiteX6" fmla="*/ 211779 w 785322"/>
              <a:gd name="connsiteY6" fmla="*/ 1721654 h 2449001"/>
              <a:gd name="connsiteX7" fmla="*/ 190696 w 785322"/>
              <a:gd name="connsiteY7" fmla="*/ 2441050 h 2449001"/>
              <a:gd name="connsiteX8" fmla="*/ 119134 w 785322"/>
              <a:gd name="connsiteY8" fmla="*/ 2449001 h 2449001"/>
              <a:gd name="connsiteX9" fmla="*/ 8466 w 785322"/>
              <a:gd name="connsiteY9" fmla="*/ 1749481 h 2449001"/>
              <a:gd name="connsiteX10" fmla="*/ 100558 w 785322"/>
              <a:gd name="connsiteY10" fmla="*/ 1641682 h 2449001"/>
              <a:gd name="connsiteX11" fmla="*/ 71979 w 785322"/>
              <a:gd name="connsiteY11" fmla="*/ 1389262 h 2449001"/>
              <a:gd name="connsiteX12" fmla="*/ 321892 w 785322"/>
              <a:gd name="connsiteY12" fmla="*/ 1375575 h 2449001"/>
              <a:gd name="connsiteX13" fmla="*/ 413332 w 785322"/>
              <a:gd name="connsiteY13" fmla="*/ 1331843 h 2449001"/>
              <a:gd name="connsiteX14" fmla="*/ 205946 w 785322"/>
              <a:gd name="connsiteY14" fmla="*/ 0 h 2449001"/>
              <a:gd name="connsiteX15" fmla="*/ 557659 w 785322"/>
              <a:gd name="connsiteY15" fmla="*/ 3422 h 2449001"/>
              <a:gd name="connsiteX16" fmla="*/ 664907 w 785322"/>
              <a:gd name="connsiteY16" fmla="*/ 938156 h 2449001"/>
              <a:gd name="connsiteX17" fmla="*/ 707529 w 785322"/>
              <a:gd name="connsiteY17" fmla="*/ 1307990 h 2449001"/>
              <a:gd name="connsiteX18" fmla="*/ 397428 w 785322"/>
              <a:gd name="connsiteY18" fmla="*/ 1268233 h 2449001"/>
              <a:gd name="connsiteX19" fmla="*/ 87328 w 785322"/>
              <a:gd name="connsiteY19" fmla="*/ 1288111 h 2449001"/>
              <a:gd name="connsiteX20" fmla="*/ 120893 w 785322"/>
              <a:gd name="connsiteY20" fmla="*/ 945913 h 2449001"/>
              <a:gd name="connsiteX21" fmla="*/ 205946 w 785322"/>
              <a:gd name="connsiteY21" fmla="*/ 0 h 2449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785322" h="2449001">
                <a:moveTo>
                  <a:pt x="413332" y="1331843"/>
                </a:moveTo>
                <a:cubicBezTo>
                  <a:pt x="470316" y="1339795"/>
                  <a:pt x="487545" y="1363648"/>
                  <a:pt x="524651" y="1379551"/>
                </a:cubicBezTo>
                <a:cubicBezTo>
                  <a:pt x="598461" y="1388490"/>
                  <a:pt x="730438" y="1342684"/>
                  <a:pt x="763189" y="1406369"/>
                </a:cubicBezTo>
                <a:cubicBezTo>
                  <a:pt x="860365" y="1644887"/>
                  <a:pt x="606378" y="1660931"/>
                  <a:pt x="601295" y="1785816"/>
                </a:cubicBezTo>
                <a:cubicBezTo>
                  <a:pt x="592018" y="1995200"/>
                  <a:pt x="585610" y="2024932"/>
                  <a:pt x="592236" y="2441050"/>
                </a:cubicBezTo>
                <a:lnTo>
                  <a:pt x="302014" y="2445025"/>
                </a:lnTo>
                <a:cubicBezTo>
                  <a:pt x="266233" y="2198535"/>
                  <a:pt x="340856" y="1660357"/>
                  <a:pt x="211779" y="1721654"/>
                </a:cubicBezTo>
                <a:cubicBezTo>
                  <a:pt x="170697" y="1762736"/>
                  <a:pt x="192021" y="2185283"/>
                  <a:pt x="190696" y="2441050"/>
                </a:cubicBezTo>
                <a:cubicBezTo>
                  <a:pt x="146301" y="2445688"/>
                  <a:pt x="179432" y="2445688"/>
                  <a:pt x="119134" y="2449001"/>
                </a:cubicBezTo>
                <a:cubicBezTo>
                  <a:pt x="103231" y="1623390"/>
                  <a:pt x="60150" y="1875377"/>
                  <a:pt x="8466" y="1749481"/>
                </a:cubicBezTo>
                <a:cubicBezTo>
                  <a:pt x="-31697" y="1604092"/>
                  <a:pt x="83130" y="1642413"/>
                  <a:pt x="100558" y="1641682"/>
                </a:cubicBezTo>
                <a:cubicBezTo>
                  <a:pt x="5622" y="1561516"/>
                  <a:pt x="-3874" y="1450657"/>
                  <a:pt x="71979" y="1389262"/>
                </a:cubicBezTo>
                <a:cubicBezTo>
                  <a:pt x="119567" y="1358010"/>
                  <a:pt x="239728" y="1375575"/>
                  <a:pt x="321892" y="1375575"/>
                </a:cubicBezTo>
                <a:cubicBezTo>
                  <a:pt x="347071" y="1360998"/>
                  <a:pt x="364299" y="1334493"/>
                  <a:pt x="413332" y="1331843"/>
                </a:cubicBezTo>
                <a:close/>
                <a:moveTo>
                  <a:pt x="205946" y="0"/>
                </a:moveTo>
                <a:lnTo>
                  <a:pt x="557659" y="3422"/>
                </a:lnTo>
                <a:cubicBezTo>
                  <a:pt x="580863" y="327547"/>
                  <a:pt x="489978" y="820211"/>
                  <a:pt x="664907" y="938156"/>
                </a:cubicBezTo>
                <a:cubicBezTo>
                  <a:pt x="834535" y="1061401"/>
                  <a:pt x="785141" y="1256861"/>
                  <a:pt x="707529" y="1307990"/>
                </a:cubicBezTo>
                <a:cubicBezTo>
                  <a:pt x="596211" y="1362324"/>
                  <a:pt x="496819" y="1313291"/>
                  <a:pt x="397428" y="1268233"/>
                </a:cubicBezTo>
                <a:cubicBezTo>
                  <a:pt x="324542" y="1317265"/>
                  <a:pt x="192020" y="1358347"/>
                  <a:pt x="87328" y="1288111"/>
                </a:cubicBezTo>
                <a:cubicBezTo>
                  <a:pt x="-33267" y="1184744"/>
                  <a:pt x="58608" y="985670"/>
                  <a:pt x="120893" y="945913"/>
                </a:cubicBezTo>
                <a:cubicBezTo>
                  <a:pt x="259584" y="846619"/>
                  <a:pt x="211126" y="365206"/>
                  <a:pt x="205946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05" name="TextBox 104">
            <a:extLst>
              <a:ext uri="{FF2B5EF4-FFF2-40B4-BE49-F238E27FC236}">
                <a16:creationId xmlns:a16="http://schemas.microsoft.com/office/drawing/2014/main" xmlns="" id="{BC6DFCF9-8D98-4681-B4FD-00F85B67C49D}"/>
              </a:ext>
            </a:extLst>
          </p:cNvPr>
          <p:cNvSpPr txBox="1"/>
          <p:nvPr/>
        </p:nvSpPr>
        <p:spPr>
          <a:xfrm>
            <a:off x="9580829" y="1969575"/>
            <a:ext cx="339922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Mario = </a:t>
            </a:r>
            <a:r>
              <a:rPr lang="en-US" altLang="ko-KR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notre</a:t>
            </a:r>
            <a:r>
              <a:rPr lang="en-US" altLang="ko-KR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cerveau</a:t>
            </a:r>
            <a:r>
              <a:rPr lang="en-US" altLang="ko-KR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, </a:t>
            </a:r>
            <a:r>
              <a:rPr lang="en-US" altLang="ko-KR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il</a:t>
            </a:r>
            <a:r>
              <a:rPr lang="en-US" altLang="ko-KR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dirige</a:t>
            </a:r>
            <a:endParaRPr lang="ko-KR" altLang="en-US" sz="12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14" name="TextBox 113">
            <a:extLst>
              <a:ext uri="{FF2B5EF4-FFF2-40B4-BE49-F238E27FC236}">
                <a16:creationId xmlns:a16="http://schemas.microsoft.com/office/drawing/2014/main" xmlns="" id="{2824DC77-D969-4365-A5FB-A50E0F05F8C4}"/>
              </a:ext>
            </a:extLst>
          </p:cNvPr>
          <p:cNvSpPr txBox="1"/>
          <p:nvPr/>
        </p:nvSpPr>
        <p:spPr>
          <a:xfrm>
            <a:off x="1192695" y="1916827"/>
            <a:ext cx="404986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Pot </a:t>
            </a:r>
            <a:r>
              <a:rPr lang="en-US" altLang="ko-KR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d’échappement</a:t>
            </a:r>
            <a:r>
              <a:rPr lang="en-US" altLang="ko-KR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= la </a:t>
            </a:r>
            <a:r>
              <a:rPr lang="en-US" altLang="ko-KR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fonction</a:t>
            </a:r>
            <a:r>
              <a:rPr lang="en-US" altLang="ko-KR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d’expiration</a:t>
            </a:r>
            <a:r>
              <a:rPr lang="en-US" altLang="ko-KR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endParaRPr lang="ko-KR" altLang="en-US" sz="12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17" name="TextBox 116">
            <a:extLst>
              <a:ext uri="{FF2B5EF4-FFF2-40B4-BE49-F238E27FC236}">
                <a16:creationId xmlns:a16="http://schemas.microsoft.com/office/drawing/2014/main" xmlns="" id="{9359BF44-6A4A-4488-9E6A-B8E2FAF85197}"/>
              </a:ext>
            </a:extLst>
          </p:cNvPr>
          <p:cNvSpPr txBox="1"/>
          <p:nvPr/>
        </p:nvSpPr>
        <p:spPr>
          <a:xfrm>
            <a:off x="511523" y="4902810"/>
            <a:ext cx="27496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Moteur</a:t>
            </a:r>
            <a:r>
              <a:rPr lang="en-US" altLang="ko-KR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= Coeur, </a:t>
            </a:r>
            <a:r>
              <a:rPr lang="en-US" altLang="ko-KR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il</a:t>
            </a:r>
            <a:r>
              <a:rPr lang="en-US" altLang="ko-KR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envoie</a:t>
            </a:r>
            <a:r>
              <a:rPr lang="en-US" altLang="ko-KR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l’énergie</a:t>
            </a:r>
            <a:r>
              <a:rPr lang="en-US" altLang="ko-KR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dans</a:t>
            </a:r>
            <a:r>
              <a:rPr lang="en-US" altLang="ko-KR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le corps</a:t>
            </a:r>
            <a:endParaRPr lang="ko-KR" altLang="en-US" sz="12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20" name="TextBox 119">
            <a:extLst>
              <a:ext uri="{FF2B5EF4-FFF2-40B4-BE49-F238E27FC236}">
                <a16:creationId xmlns:a16="http://schemas.microsoft.com/office/drawing/2014/main" xmlns="" id="{F855BD64-9C19-445C-A3B3-8C7FA1409AAB}"/>
              </a:ext>
            </a:extLst>
          </p:cNvPr>
          <p:cNvSpPr txBox="1"/>
          <p:nvPr/>
        </p:nvSpPr>
        <p:spPr>
          <a:xfrm>
            <a:off x="4757439" y="5696344"/>
            <a:ext cx="339922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altLang="ko-KR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Kart = corps, c’est ce qui bouge</a:t>
            </a:r>
            <a:endParaRPr lang="ko-KR" altLang="en-US" sz="12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pic>
        <p:nvPicPr>
          <p:cNvPr id="23" name="Image 2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86068" y="2750893"/>
            <a:ext cx="2074472" cy="2074472"/>
          </a:xfrm>
          <a:prstGeom prst="rect">
            <a:avLst/>
          </a:prstGeom>
        </p:spPr>
      </p:pic>
      <p:cxnSp>
        <p:nvCxnSpPr>
          <p:cNvPr id="27" name="Connecteur droit avec flèche 26"/>
          <p:cNvCxnSpPr>
            <a:stCxn id="23" idx="2"/>
          </p:cNvCxnSpPr>
          <p:nvPr/>
        </p:nvCxnSpPr>
        <p:spPr>
          <a:xfrm>
            <a:off x="10623304" y="4825365"/>
            <a:ext cx="0" cy="820499"/>
          </a:xfrm>
          <a:prstGeom prst="straightConnector1">
            <a:avLst/>
          </a:prstGeom>
          <a:ln w="28575"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3" name="TextBox 119">
            <a:extLst>
              <a:ext uri="{FF2B5EF4-FFF2-40B4-BE49-F238E27FC236}">
                <a16:creationId xmlns:a16="http://schemas.microsoft.com/office/drawing/2014/main" xmlns="" id="{F855BD64-9C19-445C-A3B3-8C7FA1409AAB}"/>
              </a:ext>
            </a:extLst>
          </p:cNvPr>
          <p:cNvSpPr txBox="1"/>
          <p:nvPr/>
        </p:nvSpPr>
        <p:spPr>
          <a:xfrm>
            <a:off x="8006585" y="5696343"/>
            <a:ext cx="339922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altLang="ko-KR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Carburant = Oxygène</a:t>
            </a:r>
            <a:endParaRPr lang="ko-KR" altLang="en-US" sz="12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2920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" name="Group 34">
            <a:extLst>
              <a:ext uri="{FF2B5EF4-FFF2-40B4-BE49-F238E27FC236}">
                <a16:creationId xmlns:a16="http://schemas.microsoft.com/office/drawing/2014/main" xmlns="" id="{B614E349-86E2-4A86-B8AA-0AEF90BF163C}"/>
              </a:ext>
            </a:extLst>
          </p:cNvPr>
          <p:cNvGrpSpPr/>
          <p:nvPr/>
        </p:nvGrpSpPr>
        <p:grpSpPr>
          <a:xfrm>
            <a:off x="7314388" y="0"/>
            <a:ext cx="2963820" cy="6876089"/>
            <a:chOff x="596966" y="-109"/>
            <a:chExt cx="2866147" cy="6649487"/>
          </a:xfrm>
        </p:grpSpPr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xmlns="" id="{CC060A4A-794A-4B9E-96C6-304868E6FAF3}"/>
                </a:ext>
              </a:extLst>
            </p:cNvPr>
            <p:cNvSpPr/>
            <p:nvPr/>
          </p:nvSpPr>
          <p:spPr>
            <a:xfrm>
              <a:off x="1171931" y="1515310"/>
              <a:ext cx="1820640" cy="1129594"/>
            </a:xfrm>
            <a:custGeom>
              <a:avLst/>
              <a:gdLst>
                <a:gd name="connsiteX0" fmla="*/ 1743661 w 1820639"/>
                <a:gd name="connsiteY0" fmla="*/ 136419 h 1129594"/>
                <a:gd name="connsiteX1" fmla="*/ 1784858 w 1820639"/>
                <a:gd name="connsiteY1" fmla="*/ 334431 h 1129594"/>
                <a:gd name="connsiteX2" fmla="*/ 1799476 w 1820639"/>
                <a:gd name="connsiteY2" fmla="*/ 364332 h 1129594"/>
                <a:gd name="connsiteX3" fmla="*/ 1824062 w 1820639"/>
                <a:gd name="connsiteY3" fmla="*/ 416824 h 1129594"/>
                <a:gd name="connsiteX4" fmla="*/ 1824062 w 1820639"/>
                <a:gd name="connsiteY4" fmla="*/ 909195 h 1129594"/>
                <a:gd name="connsiteX5" fmla="*/ 1817417 w 1820639"/>
                <a:gd name="connsiteY5" fmla="*/ 933780 h 1129594"/>
                <a:gd name="connsiteX6" fmla="*/ 1640669 w 1820639"/>
                <a:gd name="connsiteY6" fmla="*/ 1043417 h 1129594"/>
                <a:gd name="connsiteX7" fmla="*/ 1287837 w 1820639"/>
                <a:gd name="connsiteY7" fmla="*/ 1129798 h 1129594"/>
                <a:gd name="connsiteX8" fmla="*/ 993478 w 1820639"/>
                <a:gd name="connsiteY8" fmla="*/ 1099232 h 1129594"/>
                <a:gd name="connsiteX9" fmla="*/ 966235 w 1820639"/>
                <a:gd name="connsiteY9" fmla="*/ 1092588 h 1129594"/>
                <a:gd name="connsiteX10" fmla="*/ 927031 w 1820639"/>
                <a:gd name="connsiteY10" fmla="*/ 1024812 h 1129594"/>
                <a:gd name="connsiteX11" fmla="*/ 829354 w 1820639"/>
                <a:gd name="connsiteY11" fmla="*/ 993582 h 1129594"/>
                <a:gd name="connsiteX12" fmla="*/ 269873 w 1820639"/>
                <a:gd name="connsiteY12" fmla="*/ 1014180 h 1129594"/>
                <a:gd name="connsiteX13" fmla="*/ 117046 w 1820639"/>
                <a:gd name="connsiteY13" fmla="*/ 1044746 h 1129594"/>
                <a:gd name="connsiteX14" fmla="*/ 56579 w 1820639"/>
                <a:gd name="connsiteY14" fmla="*/ 1083949 h 1129594"/>
                <a:gd name="connsiteX15" fmla="*/ 47277 w 1820639"/>
                <a:gd name="connsiteY15" fmla="*/ 1064680 h 1129594"/>
                <a:gd name="connsiteX16" fmla="*/ 99 w 1820639"/>
                <a:gd name="connsiteY16" fmla="*/ 605533 h 1129594"/>
                <a:gd name="connsiteX17" fmla="*/ 27342 w 1820639"/>
                <a:gd name="connsiteY17" fmla="*/ 327786 h 1129594"/>
                <a:gd name="connsiteX18" fmla="*/ 106414 w 1820639"/>
                <a:gd name="connsiteY18" fmla="*/ 241405 h 1129594"/>
                <a:gd name="connsiteX19" fmla="*/ 374194 w 1820639"/>
                <a:gd name="connsiteY19" fmla="*/ 76617 h 1129594"/>
                <a:gd name="connsiteX20" fmla="*/ 492469 w 1820639"/>
                <a:gd name="connsiteY20" fmla="*/ 35420 h 1129594"/>
                <a:gd name="connsiteX21" fmla="*/ 568883 w 1820639"/>
                <a:gd name="connsiteY21" fmla="*/ 24124 h 1129594"/>
                <a:gd name="connsiteX22" fmla="*/ 606093 w 1820639"/>
                <a:gd name="connsiteY22" fmla="*/ 21466 h 1129594"/>
                <a:gd name="connsiteX23" fmla="*/ 834670 w 1820639"/>
                <a:gd name="connsiteY23" fmla="*/ 868 h 1129594"/>
                <a:gd name="connsiteX24" fmla="*/ 1256607 w 1820639"/>
                <a:gd name="connsiteY24" fmla="*/ 13493 h 1129594"/>
                <a:gd name="connsiteX25" fmla="*/ 1653294 w 1820639"/>
                <a:gd name="connsiteY25" fmla="*/ 81269 h 1129594"/>
                <a:gd name="connsiteX26" fmla="*/ 1743661 w 1820639"/>
                <a:gd name="connsiteY26" fmla="*/ 136419 h 11295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820639" h="1129594">
                  <a:moveTo>
                    <a:pt x="1743661" y="136419"/>
                  </a:moveTo>
                  <a:cubicBezTo>
                    <a:pt x="1761602" y="201537"/>
                    <a:pt x="1784194" y="265990"/>
                    <a:pt x="1784858" y="334431"/>
                  </a:cubicBezTo>
                  <a:cubicBezTo>
                    <a:pt x="1784858" y="346391"/>
                    <a:pt x="1788181" y="358351"/>
                    <a:pt x="1799476" y="364332"/>
                  </a:cubicBezTo>
                  <a:cubicBezTo>
                    <a:pt x="1820739" y="376292"/>
                    <a:pt x="1824062" y="394897"/>
                    <a:pt x="1824062" y="416824"/>
                  </a:cubicBezTo>
                  <a:cubicBezTo>
                    <a:pt x="1824062" y="580948"/>
                    <a:pt x="1824062" y="745071"/>
                    <a:pt x="1824062" y="909195"/>
                  </a:cubicBezTo>
                  <a:cubicBezTo>
                    <a:pt x="1824062" y="917833"/>
                    <a:pt x="1825391" y="927135"/>
                    <a:pt x="1817417" y="933780"/>
                  </a:cubicBezTo>
                  <a:cubicBezTo>
                    <a:pt x="1758280" y="970326"/>
                    <a:pt x="1698477" y="1005542"/>
                    <a:pt x="1640669" y="1043417"/>
                  </a:cubicBezTo>
                  <a:cubicBezTo>
                    <a:pt x="1533025" y="1113186"/>
                    <a:pt x="1417408" y="1142423"/>
                    <a:pt x="1287837" y="1129798"/>
                  </a:cubicBezTo>
                  <a:cubicBezTo>
                    <a:pt x="1189496" y="1120495"/>
                    <a:pt x="1091154" y="1115844"/>
                    <a:pt x="993478" y="1099232"/>
                  </a:cubicBezTo>
                  <a:cubicBezTo>
                    <a:pt x="984840" y="1094581"/>
                    <a:pt x="976202" y="1091923"/>
                    <a:pt x="966235" y="1092588"/>
                  </a:cubicBezTo>
                  <a:cubicBezTo>
                    <a:pt x="967564" y="1062022"/>
                    <a:pt x="952281" y="1041424"/>
                    <a:pt x="927031" y="1024812"/>
                  </a:cubicBezTo>
                  <a:cubicBezTo>
                    <a:pt x="897130" y="1005542"/>
                    <a:pt x="864571" y="993582"/>
                    <a:pt x="829354" y="993582"/>
                  </a:cubicBezTo>
                  <a:cubicBezTo>
                    <a:pt x="642639" y="991589"/>
                    <a:pt x="455924" y="991589"/>
                    <a:pt x="269873" y="1014180"/>
                  </a:cubicBezTo>
                  <a:cubicBezTo>
                    <a:pt x="218045" y="1018832"/>
                    <a:pt x="166216" y="1027470"/>
                    <a:pt x="117046" y="1044746"/>
                  </a:cubicBezTo>
                  <a:cubicBezTo>
                    <a:pt x="94454" y="1052720"/>
                    <a:pt x="69204" y="1060029"/>
                    <a:pt x="56579" y="1083949"/>
                  </a:cubicBezTo>
                  <a:cubicBezTo>
                    <a:pt x="43290" y="1082621"/>
                    <a:pt x="47941" y="1070660"/>
                    <a:pt x="47277" y="1064680"/>
                  </a:cubicBezTo>
                  <a:cubicBezTo>
                    <a:pt x="26678" y="911852"/>
                    <a:pt x="1428" y="759690"/>
                    <a:pt x="99" y="605533"/>
                  </a:cubicBezTo>
                  <a:cubicBezTo>
                    <a:pt x="-565" y="512508"/>
                    <a:pt x="1428" y="418818"/>
                    <a:pt x="27342" y="327786"/>
                  </a:cubicBezTo>
                  <a:cubicBezTo>
                    <a:pt x="53257" y="299214"/>
                    <a:pt x="76513" y="267984"/>
                    <a:pt x="106414" y="241405"/>
                  </a:cubicBezTo>
                  <a:cubicBezTo>
                    <a:pt x="186150" y="170972"/>
                    <a:pt x="280505" y="123794"/>
                    <a:pt x="374194" y="76617"/>
                  </a:cubicBezTo>
                  <a:cubicBezTo>
                    <a:pt x="412069" y="58012"/>
                    <a:pt x="451273" y="43394"/>
                    <a:pt x="492469" y="35420"/>
                  </a:cubicBezTo>
                  <a:cubicBezTo>
                    <a:pt x="517719" y="30769"/>
                    <a:pt x="544298" y="31433"/>
                    <a:pt x="568883" y="24124"/>
                  </a:cubicBezTo>
                  <a:cubicBezTo>
                    <a:pt x="581508" y="23460"/>
                    <a:pt x="594133" y="23460"/>
                    <a:pt x="606093" y="21466"/>
                  </a:cubicBezTo>
                  <a:cubicBezTo>
                    <a:pt x="681843" y="12164"/>
                    <a:pt x="758256" y="2861"/>
                    <a:pt x="834670" y="868"/>
                  </a:cubicBezTo>
                  <a:cubicBezTo>
                    <a:pt x="975537" y="-2454"/>
                    <a:pt x="1116404" y="4190"/>
                    <a:pt x="1256607" y="13493"/>
                  </a:cubicBezTo>
                  <a:cubicBezTo>
                    <a:pt x="1390829" y="22131"/>
                    <a:pt x="1523723" y="42729"/>
                    <a:pt x="1653294" y="81269"/>
                  </a:cubicBezTo>
                  <a:cubicBezTo>
                    <a:pt x="1688510" y="92564"/>
                    <a:pt x="1722398" y="105189"/>
                    <a:pt x="1743661" y="136419"/>
                  </a:cubicBezTo>
                  <a:close/>
                </a:path>
              </a:pathLst>
            </a:custGeom>
            <a:solidFill>
              <a:schemeClr val="accent2">
                <a:lumMod val="50000"/>
              </a:schemeClr>
            </a:solidFill>
            <a:ln w="663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xmlns="" id="{D9CBB4DD-960A-4B17-8DF6-59E5CEFB89C4}"/>
                </a:ext>
              </a:extLst>
            </p:cNvPr>
            <p:cNvSpPr/>
            <p:nvPr/>
          </p:nvSpPr>
          <p:spPr>
            <a:xfrm>
              <a:off x="1227846" y="2436469"/>
              <a:ext cx="1756718" cy="3700016"/>
            </a:xfrm>
            <a:custGeom>
              <a:avLst/>
              <a:gdLst>
                <a:gd name="connsiteX0" fmla="*/ 1116505 w 1756718"/>
                <a:gd name="connsiteY0" fmla="*/ 3154867 h 3700016"/>
                <a:gd name="connsiteX1" fmla="*/ 1106743 w 1756718"/>
                <a:gd name="connsiteY1" fmla="*/ 3186247 h 3700016"/>
                <a:gd name="connsiteX2" fmla="*/ 1015393 w 1756718"/>
                <a:gd name="connsiteY2" fmla="*/ 3560011 h 3700016"/>
                <a:gd name="connsiteX3" fmla="*/ 938688 w 1756718"/>
                <a:gd name="connsiteY3" fmla="*/ 3668095 h 3700016"/>
                <a:gd name="connsiteX4" fmla="*/ 902166 w 1756718"/>
                <a:gd name="connsiteY4" fmla="*/ 3684657 h 3700016"/>
                <a:gd name="connsiteX5" fmla="*/ 874742 w 1756718"/>
                <a:gd name="connsiteY5" fmla="*/ 3694321 h 3700016"/>
                <a:gd name="connsiteX6" fmla="*/ 873819 w 1756718"/>
                <a:gd name="connsiteY6" fmla="*/ 3698404 h 3700016"/>
                <a:gd name="connsiteX7" fmla="*/ 820786 w 1756718"/>
                <a:gd name="connsiteY7" fmla="*/ 3685676 h 3700016"/>
                <a:gd name="connsiteX8" fmla="*/ 672292 w 1756718"/>
                <a:gd name="connsiteY8" fmla="*/ 3523040 h 3700016"/>
                <a:gd name="connsiteX9" fmla="*/ 671333 w 1756718"/>
                <a:gd name="connsiteY9" fmla="*/ 3517845 h 3700016"/>
                <a:gd name="connsiteX10" fmla="*/ 690249 w 1756718"/>
                <a:gd name="connsiteY10" fmla="*/ 3464077 h 3700016"/>
                <a:gd name="connsiteX11" fmla="*/ 723558 w 1756718"/>
                <a:gd name="connsiteY11" fmla="*/ 3379243 h 3700016"/>
                <a:gd name="connsiteX12" fmla="*/ 741360 w 1756718"/>
                <a:gd name="connsiteY12" fmla="*/ 3318799 h 3700016"/>
                <a:gd name="connsiteX13" fmla="*/ 742915 w 1756718"/>
                <a:gd name="connsiteY13" fmla="*/ 3317889 h 3700016"/>
                <a:gd name="connsiteX14" fmla="*/ 745831 w 1756718"/>
                <a:gd name="connsiteY14" fmla="*/ 3307371 h 3700016"/>
                <a:gd name="connsiteX15" fmla="*/ 745487 w 1756718"/>
                <a:gd name="connsiteY15" fmla="*/ 3307071 h 3700016"/>
                <a:gd name="connsiteX16" fmla="*/ 787369 w 1756718"/>
                <a:gd name="connsiteY16" fmla="*/ 3188025 h 3700016"/>
                <a:gd name="connsiteX17" fmla="*/ 789054 w 1756718"/>
                <a:gd name="connsiteY17" fmla="*/ 3189990 h 3700016"/>
                <a:gd name="connsiteX18" fmla="*/ 895032 w 1756718"/>
                <a:gd name="connsiteY18" fmla="*/ 3251509 h 3700016"/>
                <a:gd name="connsiteX19" fmla="*/ 959379 w 1756718"/>
                <a:gd name="connsiteY19" fmla="*/ 3251509 h 3700016"/>
                <a:gd name="connsiteX20" fmla="*/ 958973 w 1756718"/>
                <a:gd name="connsiteY20" fmla="*/ 3254585 h 3700016"/>
                <a:gd name="connsiteX21" fmla="*/ 998146 w 1756718"/>
                <a:gd name="connsiteY21" fmla="*/ 3244201 h 3700016"/>
                <a:gd name="connsiteX22" fmla="*/ 1116505 w 1756718"/>
                <a:gd name="connsiteY22" fmla="*/ 3154867 h 3700016"/>
                <a:gd name="connsiteX23" fmla="*/ 654008 w 1756718"/>
                <a:gd name="connsiteY23" fmla="*/ 1839896 h 3700016"/>
                <a:gd name="connsiteX24" fmla="*/ 648848 w 1756718"/>
                <a:gd name="connsiteY24" fmla="*/ 1852701 h 3700016"/>
                <a:gd name="connsiteX25" fmla="*/ 649184 w 1756718"/>
                <a:gd name="connsiteY25" fmla="*/ 1850010 h 3700016"/>
                <a:gd name="connsiteX26" fmla="*/ 1015963 w 1756718"/>
                <a:gd name="connsiteY26" fmla="*/ 442659 h 3700016"/>
                <a:gd name="connsiteX27" fmla="*/ 1015971 w 1756718"/>
                <a:gd name="connsiteY27" fmla="*/ 442667 h 3700016"/>
                <a:gd name="connsiteX28" fmla="*/ 1155402 w 1756718"/>
                <a:gd name="connsiteY28" fmla="*/ 528272 h 3700016"/>
                <a:gd name="connsiteX29" fmla="*/ 1155375 w 1756718"/>
                <a:gd name="connsiteY29" fmla="*/ 528251 h 3700016"/>
                <a:gd name="connsiteX30" fmla="*/ 909674 w 1756718"/>
                <a:gd name="connsiteY30" fmla="*/ 185547 h 3700016"/>
                <a:gd name="connsiteX31" fmla="*/ 909655 w 1756718"/>
                <a:gd name="connsiteY31" fmla="*/ 186184 h 3700016"/>
                <a:gd name="connsiteX32" fmla="*/ 905004 w 1756718"/>
                <a:gd name="connsiteY32" fmla="*/ 200137 h 3700016"/>
                <a:gd name="connsiteX33" fmla="*/ 901017 w 1756718"/>
                <a:gd name="connsiteY33" fmla="*/ 323064 h 3700016"/>
                <a:gd name="connsiteX34" fmla="*/ 898027 w 1756718"/>
                <a:gd name="connsiteY34" fmla="*/ 564266 h 3700016"/>
                <a:gd name="connsiteX35" fmla="*/ 900990 w 1756718"/>
                <a:gd name="connsiteY35" fmla="*/ 803312 h 3700016"/>
                <a:gd name="connsiteX36" fmla="*/ 902346 w 1756718"/>
                <a:gd name="connsiteY36" fmla="*/ 800150 h 3700016"/>
                <a:gd name="connsiteX37" fmla="*/ 915635 w 1756718"/>
                <a:gd name="connsiteY37" fmla="*/ 204788 h 3700016"/>
                <a:gd name="connsiteX38" fmla="*/ 915635 w 1756718"/>
                <a:gd name="connsiteY38" fmla="*/ 194405 h 3700016"/>
                <a:gd name="connsiteX39" fmla="*/ 1756718 w 1756718"/>
                <a:gd name="connsiteY39" fmla="*/ 0 h 3700016"/>
                <a:gd name="connsiteX40" fmla="*/ 1713528 w 1756718"/>
                <a:gd name="connsiteY40" fmla="*/ 233893 h 3700016"/>
                <a:gd name="connsiteX41" fmla="*/ 1590601 w 1756718"/>
                <a:gd name="connsiteY41" fmla="*/ 772775 h 3700016"/>
                <a:gd name="connsiteX42" fmla="*/ 1465682 w 1756718"/>
                <a:gd name="connsiteY42" fmla="*/ 1190062 h 3700016"/>
                <a:gd name="connsiteX43" fmla="*/ 1417176 w 1756718"/>
                <a:gd name="connsiteY43" fmla="*/ 1482427 h 3700016"/>
                <a:gd name="connsiteX44" fmla="*/ 1381959 w 1756718"/>
                <a:gd name="connsiteY44" fmla="*/ 1908351 h 3700016"/>
                <a:gd name="connsiteX45" fmla="*/ 1397241 w 1756718"/>
                <a:gd name="connsiteY45" fmla="*/ 2108355 h 3700016"/>
                <a:gd name="connsiteX46" fmla="*/ 1366676 w 1756718"/>
                <a:gd name="connsiteY46" fmla="*/ 2463181 h 3700016"/>
                <a:gd name="connsiteX47" fmla="*/ 1237105 w 1756718"/>
                <a:gd name="connsiteY47" fmla="*/ 2903722 h 3700016"/>
                <a:gd name="connsiteX48" fmla="*/ 1217171 w 1756718"/>
                <a:gd name="connsiteY48" fmla="*/ 2940933 h 3700016"/>
                <a:gd name="connsiteX49" fmla="*/ 1203882 w 1756718"/>
                <a:gd name="connsiteY49" fmla="*/ 2914354 h 3700016"/>
                <a:gd name="connsiteX50" fmla="*/ 1208533 w 1756718"/>
                <a:gd name="connsiteY50" fmla="*/ 2874486 h 3700016"/>
                <a:gd name="connsiteX51" fmla="*/ 1229131 w 1756718"/>
                <a:gd name="connsiteY51" fmla="*/ 2846578 h 3700016"/>
                <a:gd name="connsiteX52" fmla="*/ 1229131 w 1756718"/>
                <a:gd name="connsiteY52" fmla="*/ 2758869 h 3700016"/>
                <a:gd name="connsiteX53" fmla="*/ 1221158 w 1756718"/>
                <a:gd name="connsiteY53" fmla="*/ 2737606 h 3700016"/>
                <a:gd name="connsiteX54" fmla="*/ 1217835 w 1756718"/>
                <a:gd name="connsiteY54" fmla="*/ 2702389 h 3700016"/>
                <a:gd name="connsiteX55" fmla="*/ 1225809 w 1756718"/>
                <a:gd name="connsiteY55" fmla="*/ 2667837 h 3700016"/>
                <a:gd name="connsiteX56" fmla="*/ 1205875 w 1756718"/>
                <a:gd name="connsiteY56" fmla="*/ 2604048 h 3700016"/>
                <a:gd name="connsiteX57" fmla="*/ 1191921 w 1756718"/>
                <a:gd name="connsiteY57" fmla="*/ 2587436 h 3700016"/>
                <a:gd name="connsiteX58" fmla="*/ 1166672 w 1756718"/>
                <a:gd name="connsiteY58" fmla="*/ 2548897 h 3700016"/>
                <a:gd name="connsiteX59" fmla="*/ 1130790 w 1756718"/>
                <a:gd name="connsiteY59" fmla="*/ 2457201 h 3700016"/>
                <a:gd name="connsiteX60" fmla="*/ 1049061 w 1756718"/>
                <a:gd name="connsiteY60" fmla="*/ 2393412 h 3700016"/>
                <a:gd name="connsiteX61" fmla="*/ 1047732 w 1756718"/>
                <a:gd name="connsiteY61" fmla="*/ 2376136 h 3700016"/>
                <a:gd name="connsiteX62" fmla="*/ 1056370 w 1756718"/>
                <a:gd name="connsiteY62" fmla="*/ 2337596 h 3700016"/>
                <a:gd name="connsiteX63" fmla="*/ 1049061 w 1756718"/>
                <a:gd name="connsiteY63" fmla="*/ 2222644 h 3700016"/>
                <a:gd name="connsiteX64" fmla="*/ 1096902 w 1756718"/>
                <a:gd name="connsiteY64" fmla="*/ 2095066 h 3700016"/>
                <a:gd name="connsiteX65" fmla="*/ 1088929 w 1756718"/>
                <a:gd name="connsiteY65" fmla="*/ 2062507 h 3700016"/>
                <a:gd name="connsiteX66" fmla="*/ 1080955 w 1756718"/>
                <a:gd name="connsiteY66" fmla="*/ 2050547 h 3700016"/>
                <a:gd name="connsiteX67" fmla="*/ 1103547 w 1756718"/>
                <a:gd name="connsiteY67" fmla="*/ 2047889 h 3700016"/>
                <a:gd name="connsiteX68" fmla="*/ 1143415 w 1756718"/>
                <a:gd name="connsiteY68" fmla="*/ 2019981 h 3700016"/>
                <a:gd name="connsiteX69" fmla="*/ 1166007 w 1756718"/>
                <a:gd name="connsiteY69" fmla="*/ 1899713 h 3700016"/>
                <a:gd name="connsiteX70" fmla="*/ 1142751 w 1756718"/>
                <a:gd name="connsiteY70" fmla="*/ 1875792 h 3700016"/>
                <a:gd name="connsiteX71" fmla="*/ 1122152 w 1756718"/>
                <a:gd name="connsiteY71" fmla="*/ 1857187 h 3700016"/>
                <a:gd name="connsiteX72" fmla="*/ 1143415 w 1756718"/>
                <a:gd name="connsiteY72" fmla="*/ 1839246 h 3700016"/>
                <a:gd name="connsiteX73" fmla="*/ 1163349 w 1756718"/>
                <a:gd name="connsiteY73" fmla="*/ 1815325 h 3700016"/>
                <a:gd name="connsiteX74" fmla="*/ 1144079 w 1756718"/>
                <a:gd name="connsiteY74" fmla="*/ 1702366 h 3700016"/>
                <a:gd name="connsiteX75" fmla="*/ 1094909 w 1756718"/>
                <a:gd name="connsiteY75" fmla="*/ 1630604 h 3700016"/>
                <a:gd name="connsiteX76" fmla="*/ 1072317 w 1756718"/>
                <a:gd name="connsiteY76" fmla="*/ 1628610 h 3700016"/>
                <a:gd name="connsiteX77" fmla="*/ 1050390 w 1756718"/>
                <a:gd name="connsiteY77" fmla="*/ 1637248 h 3700016"/>
                <a:gd name="connsiteX78" fmla="*/ 1041752 w 1756718"/>
                <a:gd name="connsiteY78" fmla="*/ 1610005 h 3700016"/>
                <a:gd name="connsiteX79" fmla="*/ 1013180 w 1756718"/>
                <a:gd name="connsiteY79" fmla="*/ 1576781 h 3700016"/>
                <a:gd name="connsiteX80" fmla="*/ 995638 w 1756718"/>
                <a:gd name="connsiteY80" fmla="*/ 1575136 h 3700016"/>
                <a:gd name="connsiteX81" fmla="*/ 995371 w 1756718"/>
                <a:gd name="connsiteY81" fmla="*/ 1576912 h 3700016"/>
                <a:gd name="connsiteX82" fmla="*/ 916240 w 1756718"/>
                <a:gd name="connsiteY82" fmla="*/ 1576253 h 3700016"/>
                <a:gd name="connsiteX83" fmla="*/ 916300 w 1756718"/>
                <a:gd name="connsiteY83" fmla="*/ 1576914 h 3700016"/>
                <a:gd name="connsiteX84" fmla="*/ 847195 w 1756718"/>
                <a:gd name="connsiteY84" fmla="*/ 1582230 h 3700016"/>
                <a:gd name="connsiteX85" fmla="*/ 744037 w 1756718"/>
                <a:gd name="connsiteY85" fmla="*/ 1627829 h 3700016"/>
                <a:gd name="connsiteX86" fmla="*/ 739870 w 1756718"/>
                <a:gd name="connsiteY86" fmla="*/ 1634569 h 3700016"/>
                <a:gd name="connsiteX87" fmla="*/ 737182 w 1756718"/>
                <a:gd name="connsiteY87" fmla="*/ 1633486 h 3700016"/>
                <a:gd name="connsiteX88" fmla="*/ 730894 w 1756718"/>
                <a:gd name="connsiteY88" fmla="*/ 1649089 h 3700016"/>
                <a:gd name="connsiteX89" fmla="*/ 715444 w 1756718"/>
                <a:gd name="connsiteY89" fmla="*/ 1674082 h 3700016"/>
                <a:gd name="connsiteX90" fmla="*/ 697690 w 1756718"/>
                <a:gd name="connsiteY90" fmla="*/ 1729742 h 3700016"/>
                <a:gd name="connsiteX91" fmla="*/ 697250 w 1756718"/>
                <a:gd name="connsiteY91" fmla="*/ 1732583 h 3700016"/>
                <a:gd name="connsiteX92" fmla="*/ 662658 w 1756718"/>
                <a:gd name="connsiteY92" fmla="*/ 1818429 h 3700016"/>
                <a:gd name="connsiteX93" fmla="*/ 660729 w 1756718"/>
                <a:gd name="connsiteY93" fmla="*/ 1795856 h 3700016"/>
                <a:gd name="connsiteX94" fmla="*/ 660599 w 1756718"/>
                <a:gd name="connsiteY94" fmla="*/ 1795617 h 3700016"/>
                <a:gd name="connsiteX95" fmla="*/ 662610 w 1756718"/>
                <a:gd name="connsiteY95" fmla="*/ 1820586 h 3700016"/>
                <a:gd name="connsiteX96" fmla="*/ 648521 w 1756718"/>
                <a:gd name="connsiteY96" fmla="*/ 1849345 h 3700016"/>
                <a:gd name="connsiteX97" fmla="*/ 647192 w 1756718"/>
                <a:gd name="connsiteY97" fmla="*/ 1859977 h 3700016"/>
                <a:gd name="connsiteX98" fmla="*/ 659817 w 1756718"/>
                <a:gd name="connsiteY98" fmla="*/ 2034067 h 3700016"/>
                <a:gd name="connsiteX99" fmla="*/ 669119 w 1756718"/>
                <a:gd name="connsiteY99" fmla="*/ 2230085 h 3700016"/>
                <a:gd name="connsiteX100" fmla="*/ 647192 w 1756718"/>
                <a:gd name="connsiteY100" fmla="*/ 2380255 h 3700016"/>
                <a:gd name="connsiteX101" fmla="*/ 611311 w 1756718"/>
                <a:gd name="connsiteY101" fmla="*/ 2509826 h 3700016"/>
                <a:gd name="connsiteX102" fmla="*/ 605331 w 1756718"/>
                <a:gd name="connsiteY102" fmla="*/ 2574279 h 3700016"/>
                <a:gd name="connsiteX103" fmla="*/ 588054 w 1756718"/>
                <a:gd name="connsiteY103" fmla="*/ 2578266 h 3700016"/>
                <a:gd name="connsiteX104" fmla="*/ 589383 w 1756718"/>
                <a:gd name="connsiteY104" fmla="*/ 2461319 h 3700016"/>
                <a:gd name="connsiteX105" fmla="*/ 584068 w 1756718"/>
                <a:gd name="connsiteY105" fmla="*/ 2400189 h 3700016"/>
                <a:gd name="connsiteX106" fmla="*/ 582074 w 1756718"/>
                <a:gd name="connsiteY106" fmla="*/ 2220118 h 3700016"/>
                <a:gd name="connsiteX107" fmla="*/ 567456 w 1756718"/>
                <a:gd name="connsiteY107" fmla="*/ 2180250 h 3700016"/>
                <a:gd name="connsiteX108" fmla="*/ 416622 w 1756718"/>
                <a:gd name="connsiteY108" fmla="*/ 2052672 h 3700016"/>
                <a:gd name="connsiteX109" fmla="*/ 308978 w 1756718"/>
                <a:gd name="connsiteY109" fmla="*/ 1857319 h 3700016"/>
                <a:gd name="connsiteX110" fmla="*/ 291038 w 1756718"/>
                <a:gd name="connsiteY110" fmla="*/ 1649341 h 3700016"/>
                <a:gd name="connsiteX111" fmla="*/ 270438 w 1756718"/>
                <a:gd name="connsiteY111" fmla="*/ 1392856 h 3700016"/>
                <a:gd name="connsiteX112" fmla="*/ 52493 w 1756718"/>
                <a:gd name="connsiteY112" fmla="*/ 386188 h 3700016"/>
                <a:gd name="connsiteX113" fmla="*/ 0 w 1756718"/>
                <a:gd name="connsiteY113" fmla="*/ 154953 h 3700016"/>
                <a:gd name="connsiteX114" fmla="*/ 60467 w 1756718"/>
                <a:gd name="connsiteY114" fmla="*/ 115750 h 3700016"/>
                <a:gd name="connsiteX115" fmla="*/ 213294 w 1756718"/>
                <a:gd name="connsiteY115" fmla="*/ 85184 h 3700016"/>
                <a:gd name="connsiteX116" fmla="*/ 215287 w 1756718"/>
                <a:gd name="connsiteY116" fmla="*/ 119736 h 3700016"/>
                <a:gd name="connsiteX117" fmla="*/ 339544 w 1756718"/>
                <a:gd name="connsiteY117" fmla="*/ 604797 h 3700016"/>
                <a:gd name="connsiteX118" fmla="*/ 395359 w 1756718"/>
                <a:gd name="connsiteY118" fmla="*/ 807460 h 3700016"/>
                <a:gd name="connsiteX119" fmla="*/ 464463 w 1756718"/>
                <a:gd name="connsiteY119" fmla="*/ 1189530 h 3700016"/>
                <a:gd name="connsiteX120" fmla="*/ 514963 w 1756718"/>
                <a:gd name="connsiteY120" fmla="*/ 1535717 h 3700016"/>
                <a:gd name="connsiteX121" fmla="*/ 547522 w 1756718"/>
                <a:gd name="connsiteY121" fmla="*/ 1644025 h 3700016"/>
                <a:gd name="connsiteX122" fmla="*/ 629251 w 1756718"/>
                <a:gd name="connsiteY122" fmla="*/ 1749011 h 3700016"/>
                <a:gd name="connsiteX123" fmla="*/ 635926 w 1756718"/>
                <a:gd name="connsiteY123" fmla="*/ 1757261 h 3700016"/>
                <a:gd name="connsiteX124" fmla="*/ 629914 w 1756718"/>
                <a:gd name="connsiteY124" fmla="*/ 1749676 h 3700016"/>
                <a:gd name="connsiteX125" fmla="*/ 548185 w 1756718"/>
                <a:gd name="connsiteY125" fmla="*/ 1644690 h 3700016"/>
                <a:gd name="connsiteX126" fmla="*/ 515626 w 1756718"/>
                <a:gd name="connsiteY126" fmla="*/ 1536382 h 3700016"/>
                <a:gd name="connsiteX127" fmla="*/ 465127 w 1756718"/>
                <a:gd name="connsiteY127" fmla="*/ 1190194 h 3700016"/>
                <a:gd name="connsiteX128" fmla="*/ 396022 w 1756718"/>
                <a:gd name="connsiteY128" fmla="*/ 808125 h 3700016"/>
                <a:gd name="connsiteX129" fmla="*/ 340207 w 1756718"/>
                <a:gd name="connsiteY129" fmla="*/ 605462 h 3700016"/>
                <a:gd name="connsiteX130" fmla="*/ 215951 w 1756718"/>
                <a:gd name="connsiteY130" fmla="*/ 120401 h 3700016"/>
                <a:gd name="connsiteX131" fmla="*/ 213958 w 1756718"/>
                <a:gd name="connsiteY131" fmla="*/ 85849 h 3700016"/>
                <a:gd name="connsiteX132" fmla="*/ 773439 w 1756718"/>
                <a:gd name="connsiteY132" fmla="*/ 65250 h 3700016"/>
                <a:gd name="connsiteX133" fmla="*/ 871116 w 1756718"/>
                <a:gd name="connsiteY133" fmla="*/ 96480 h 3700016"/>
                <a:gd name="connsiteX134" fmla="*/ 900436 w 1756718"/>
                <a:gd name="connsiteY134" fmla="*/ 124637 h 3700016"/>
                <a:gd name="connsiteX135" fmla="*/ 910301 w 1756718"/>
                <a:gd name="connsiteY135" fmla="*/ 164181 h 3700016"/>
                <a:gd name="connsiteX136" fmla="*/ 910319 w 1756718"/>
                <a:gd name="connsiteY136" fmla="*/ 163591 h 3700016"/>
                <a:gd name="connsiteX137" fmla="*/ 933057 w 1756718"/>
                <a:gd name="connsiteY137" fmla="*/ 169136 h 3700016"/>
                <a:gd name="connsiteX138" fmla="*/ 932779 w 1756718"/>
                <a:gd name="connsiteY138" fmla="*/ 165452 h 3700016"/>
                <a:gd name="connsiteX139" fmla="*/ 1227138 w 1756718"/>
                <a:gd name="connsiteY139" fmla="*/ 196018 h 3700016"/>
                <a:gd name="connsiteX140" fmla="*/ 1579970 w 1756718"/>
                <a:gd name="connsiteY140" fmla="*/ 109637 h 3700016"/>
                <a:gd name="connsiteX141" fmla="*/ 1756718 w 1756718"/>
                <a:gd name="connsiteY141" fmla="*/ 0 h 37000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</a:cxnLst>
              <a:rect l="l" t="t" r="r" b="b"/>
              <a:pathLst>
                <a:path w="1756718" h="3700016">
                  <a:moveTo>
                    <a:pt x="1116505" y="3154867"/>
                  </a:moveTo>
                  <a:cubicBezTo>
                    <a:pt x="1118597" y="3166722"/>
                    <a:pt x="1111624" y="3176485"/>
                    <a:pt x="1106743" y="3186247"/>
                  </a:cubicBezTo>
                  <a:cubicBezTo>
                    <a:pt x="1051655" y="3304791"/>
                    <a:pt x="1027248" y="3431006"/>
                    <a:pt x="1015393" y="3560011"/>
                  </a:cubicBezTo>
                  <a:cubicBezTo>
                    <a:pt x="1010512" y="3612310"/>
                    <a:pt x="991685" y="3650662"/>
                    <a:pt x="938688" y="3668095"/>
                  </a:cubicBezTo>
                  <a:cubicBezTo>
                    <a:pt x="926136" y="3672628"/>
                    <a:pt x="914282" y="3678904"/>
                    <a:pt x="902166" y="3684657"/>
                  </a:cubicBezTo>
                  <a:lnTo>
                    <a:pt x="874742" y="3694321"/>
                  </a:lnTo>
                  <a:lnTo>
                    <a:pt x="873819" y="3698404"/>
                  </a:lnTo>
                  <a:cubicBezTo>
                    <a:pt x="854020" y="3703354"/>
                    <a:pt x="837756" y="3696283"/>
                    <a:pt x="820786" y="3685676"/>
                  </a:cubicBezTo>
                  <a:cubicBezTo>
                    <a:pt x="755731" y="3645371"/>
                    <a:pt x="716133" y="3582437"/>
                    <a:pt x="672292" y="3523040"/>
                  </a:cubicBezTo>
                  <a:lnTo>
                    <a:pt x="671333" y="3517845"/>
                  </a:lnTo>
                  <a:lnTo>
                    <a:pt x="690249" y="3464077"/>
                  </a:lnTo>
                  <a:lnTo>
                    <a:pt x="723558" y="3379243"/>
                  </a:lnTo>
                  <a:lnTo>
                    <a:pt x="741360" y="3318799"/>
                  </a:lnTo>
                  <a:lnTo>
                    <a:pt x="742915" y="3317889"/>
                  </a:lnTo>
                  <a:cubicBezTo>
                    <a:pt x="745478" y="3315149"/>
                    <a:pt x="746892" y="3311614"/>
                    <a:pt x="745831" y="3307371"/>
                  </a:cubicBezTo>
                  <a:lnTo>
                    <a:pt x="745487" y="3307071"/>
                  </a:lnTo>
                  <a:lnTo>
                    <a:pt x="787369" y="3188025"/>
                  </a:lnTo>
                  <a:lnTo>
                    <a:pt x="789054" y="3189990"/>
                  </a:lnTo>
                  <a:cubicBezTo>
                    <a:pt x="818487" y="3217745"/>
                    <a:pt x="852252" y="3240196"/>
                    <a:pt x="895032" y="3251509"/>
                  </a:cubicBezTo>
                  <a:cubicBezTo>
                    <a:pt x="916246" y="3257165"/>
                    <a:pt x="938166" y="3254338"/>
                    <a:pt x="959379" y="3251509"/>
                  </a:cubicBezTo>
                  <a:lnTo>
                    <a:pt x="958973" y="3254585"/>
                  </a:lnTo>
                  <a:lnTo>
                    <a:pt x="998146" y="3244201"/>
                  </a:lnTo>
                  <a:cubicBezTo>
                    <a:pt x="1044463" y="3225602"/>
                    <a:pt x="1081465" y="3191999"/>
                    <a:pt x="1116505" y="3154867"/>
                  </a:cubicBezTo>
                  <a:close/>
                  <a:moveTo>
                    <a:pt x="654008" y="1839896"/>
                  </a:moveTo>
                  <a:lnTo>
                    <a:pt x="648848" y="1852701"/>
                  </a:lnTo>
                  <a:lnTo>
                    <a:pt x="649184" y="1850010"/>
                  </a:lnTo>
                  <a:close/>
                  <a:moveTo>
                    <a:pt x="1015963" y="442659"/>
                  </a:moveTo>
                  <a:lnTo>
                    <a:pt x="1015971" y="442667"/>
                  </a:lnTo>
                  <a:lnTo>
                    <a:pt x="1155402" y="528272"/>
                  </a:lnTo>
                  <a:lnTo>
                    <a:pt x="1155375" y="528251"/>
                  </a:lnTo>
                  <a:close/>
                  <a:moveTo>
                    <a:pt x="909674" y="185547"/>
                  </a:moveTo>
                  <a:lnTo>
                    <a:pt x="909655" y="186184"/>
                  </a:lnTo>
                  <a:cubicBezTo>
                    <a:pt x="903675" y="189506"/>
                    <a:pt x="905004" y="195486"/>
                    <a:pt x="905004" y="200137"/>
                  </a:cubicBezTo>
                  <a:cubicBezTo>
                    <a:pt x="903675" y="240670"/>
                    <a:pt x="902346" y="281867"/>
                    <a:pt x="901017" y="323064"/>
                  </a:cubicBezTo>
                  <a:cubicBezTo>
                    <a:pt x="898359" y="403465"/>
                    <a:pt x="897695" y="483865"/>
                    <a:pt x="898027" y="564266"/>
                  </a:cubicBezTo>
                  <a:lnTo>
                    <a:pt x="900990" y="803312"/>
                  </a:lnTo>
                  <a:lnTo>
                    <a:pt x="902346" y="800150"/>
                  </a:lnTo>
                  <a:cubicBezTo>
                    <a:pt x="906997" y="601475"/>
                    <a:pt x="917629" y="403463"/>
                    <a:pt x="915635" y="204788"/>
                  </a:cubicBezTo>
                  <a:cubicBezTo>
                    <a:pt x="915635" y="201466"/>
                    <a:pt x="916134" y="197811"/>
                    <a:pt x="915635" y="194405"/>
                  </a:cubicBezTo>
                  <a:close/>
                  <a:moveTo>
                    <a:pt x="1756718" y="0"/>
                  </a:moveTo>
                  <a:cubicBezTo>
                    <a:pt x="1746087" y="78407"/>
                    <a:pt x="1728811" y="156150"/>
                    <a:pt x="1713528" y="233893"/>
                  </a:cubicBezTo>
                  <a:cubicBezTo>
                    <a:pt x="1676982" y="414628"/>
                    <a:pt x="1646417" y="596692"/>
                    <a:pt x="1590601" y="772775"/>
                  </a:cubicBezTo>
                  <a:cubicBezTo>
                    <a:pt x="1546747" y="910985"/>
                    <a:pt x="1506879" y="1050524"/>
                    <a:pt x="1465682" y="1190062"/>
                  </a:cubicBezTo>
                  <a:cubicBezTo>
                    <a:pt x="1437110" y="1285081"/>
                    <a:pt x="1428472" y="1384086"/>
                    <a:pt x="1417176" y="1482427"/>
                  </a:cubicBezTo>
                  <a:cubicBezTo>
                    <a:pt x="1400564" y="1623959"/>
                    <a:pt x="1382623" y="1765490"/>
                    <a:pt x="1381959" y="1908351"/>
                  </a:cubicBezTo>
                  <a:cubicBezTo>
                    <a:pt x="1381294" y="1975462"/>
                    <a:pt x="1390597" y="2041908"/>
                    <a:pt x="1397241" y="2108355"/>
                  </a:cubicBezTo>
                  <a:cubicBezTo>
                    <a:pt x="1409866" y="2228624"/>
                    <a:pt x="1395913" y="2346235"/>
                    <a:pt x="1366676" y="2463181"/>
                  </a:cubicBezTo>
                  <a:cubicBezTo>
                    <a:pt x="1329466" y="2612022"/>
                    <a:pt x="1293585" y="2760862"/>
                    <a:pt x="1237105" y="2903722"/>
                  </a:cubicBezTo>
                  <a:cubicBezTo>
                    <a:pt x="1231789" y="2917012"/>
                    <a:pt x="1227138" y="2930301"/>
                    <a:pt x="1217171" y="2940933"/>
                  </a:cubicBezTo>
                  <a:cubicBezTo>
                    <a:pt x="1218500" y="2928972"/>
                    <a:pt x="1213184" y="2921663"/>
                    <a:pt x="1203882" y="2914354"/>
                  </a:cubicBezTo>
                  <a:cubicBezTo>
                    <a:pt x="1183283" y="2898407"/>
                    <a:pt x="1185277" y="2885782"/>
                    <a:pt x="1208533" y="2874486"/>
                  </a:cubicBezTo>
                  <a:cubicBezTo>
                    <a:pt x="1220493" y="2868506"/>
                    <a:pt x="1229796" y="2861861"/>
                    <a:pt x="1229131" y="2846578"/>
                  </a:cubicBezTo>
                  <a:cubicBezTo>
                    <a:pt x="1227802" y="2817342"/>
                    <a:pt x="1233118" y="2788105"/>
                    <a:pt x="1229131" y="2758869"/>
                  </a:cubicBezTo>
                  <a:cubicBezTo>
                    <a:pt x="1227802" y="2750895"/>
                    <a:pt x="1228467" y="2743586"/>
                    <a:pt x="1221158" y="2737606"/>
                  </a:cubicBezTo>
                  <a:cubicBezTo>
                    <a:pt x="1207868" y="2727639"/>
                    <a:pt x="1210526" y="2715014"/>
                    <a:pt x="1217835" y="2702389"/>
                  </a:cubicBezTo>
                  <a:cubicBezTo>
                    <a:pt x="1224480" y="2691758"/>
                    <a:pt x="1230460" y="2681791"/>
                    <a:pt x="1225809" y="2667837"/>
                  </a:cubicBezTo>
                  <a:cubicBezTo>
                    <a:pt x="1218500" y="2647238"/>
                    <a:pt x="1212520" y="2625311"/>
                    <a:pt x="1205875" y="2604048"/>
                  </a:cubicBezTo>
                  <a:cubicBezTo>
                    <a:pt x="1203217" y="2596739"/>
                    <a:pt x="1202553" y="2586772"/>
                    <a:pt x="1191921" y="2587436"/>
                  </a:cubicBezTo>
                  <a:cubicBezTo>
                    <a:pt x="1160027" y="2589430"/>
                    <a:pt x="1162020" y="2568831"/>
                    <a:pt x="1166672" y="2548897"/>
                  </a:cubicBezTo>
                  <a:cubicBezTo>
                    <a:pt x="1175310" y="2509694"/>
                    <a:pt x="1157369" y="2481786"/>
                    <a:pt x="1130790" y="2457201"/>
                  </a:cubicBezTo>
                  <a:cubicBezTo>
                    <a:pt x="1105540" y="2433280"/>
                    <a:pt x="1080955" y="2408694"/>
                    <a:pt x="1049061" y="2393412"/>
                  </a:cubicBezTo>
                  <a:cubicBezTo>
                    <a:pt x="1039758" y="2388760"/>
                    <a:pt x="1036436" y="2379458"/>
                    <a:pt x="1047732" y="2376136"/>
                  </a:cubicBezTo>
                  <a:cubicBezTo>
                    <a:pt x="1075639" y="2368162"/>
                    <a:pt x="1065008" y="2350886"/>
                    <a:pt x="1056370" y="2337596"/>
                  </a:cubicBezTo>
                  <a:cubicBezTo>
                    <a:pt x="1032449" y="2299722"/>
                    <a:pt x="1036436" y="2261847"/>
                    <a:pt x="1049061" y="2222644"/>
                  </a:cubicBezTo>
                  <a:cubicBezTo>
                    <a:pt x="1062350" y="2179453"/>
                    <a:pt x="1078962" y="2136928"/>
                    <a:pt x="1096902" y="2095066"/>
                  </a:cubicBezTo>
                  <a:cubicBezTo>
                    <a:pt x="1102883" y="2081777"/>
                    <a:pt x="1106205" y="2070481"/>
                    <a:pt x="1088929" y="2062507"/>
                  </a:cubicBezTo>
                  <a:cubicBezTo>
                    <a:pt x="1084942" y="2060514"/>
                    <a:pt x="1078962" y="2057856"/>
                    <a:pt x="1080955" y="2050547"/>
                  </a:cubicBezTo>
                  <a:cubicBezTo>
                    <a:pt x="1087600" y="2044567"/>
                    <a:pt x="1096238" y="2046560"/>
                    <a:pt x="1103547" y="2047889"/>
                  </a:cubicBezTo>
                  <a:cubicBezTo>
                    <a:pt x="1126803" y="2052540"/>
                    <a:pt x="1136770" y="2041908"/>
                    <a:pt x="1143415" y="2019981"/>
                  </a:cubicBezTo>
                  <a:cubicBezTo>
                    <a:pt x="1154711" y="1980778"/>
                    <a:pt x="1164013" y="1940910"/>
                    <a:pt x="1166007" y="1899713"/>
                  </a:cubicBezTo>
                  <a:cubicBezTo>
                    <a:pt x="1166672" y="1881772"/>
                    <a:pt x="1162020" y="1872469"/>
                    <a:pt x="1142751" y="1875792"/>
                  </a:cubicBezTo>
                  <a:cubicBezTo>
                    <a:pt x="1128797" y="1877785"/>
                    <a:pt x="1122152" y="1873134"/>
                    <a:pt x="1122152" y="1857187"/>
                  </a:cubicBezTo>
                  <a:cubicBezTo>
                    <a:pt x="1122152" y="1839911"/>
                    <a:pt x="1130790" y="1837253"/>
                    <a:pt x="1143415" y="1839246"/>
                  </a:cubicBezTo>
                  <a:cubicBezTo>
                    <a:pt x="1163349" y="1841904"/>
                    <a:pt x="1166007" y="1831273"/>
                    <a:pt x="1163349" y="1815325"/>
                  </a:cubicBezTo>
                  <a:cubicBezTo>
                    <a:pt x="1158033" y="1777451"/>
                    <a:pt x="1154046" y="1739576"/>
                    <a:pt x="1144079" y="1702366"/>
                  </a:cubicBezTo>
                  <a:cubicBezTo>
                    <a:pt x="1136106" y="1672465"/>
                    <a:pt x="1117501" y="1650538"/>
                    <a:pt x="1094909" y="1630604"/>
                  </a:cubicBezTo>
                  <a:cubicBezTo>
                    <a:pt x="1088264" y="1624623"/>
                    <a:pt x="1080955" y="1618643"/>
                    <a:pt x="1072317" y="1628610"/>
                  </a:cubicBezTo>
                  <a:cubicBezTo>
                    <a:pt x="1066337" y="1634590"/>
                    <a:pt x="1062350" y="1643228"/>
                    <a:pt x="1050390" y="1637248"/>
                  </a:cubicBezTo>
                  <a:cubicBezTo>
                    <a:pt x="1036436" y="1630604"/>
                    <a:pt x="1039758" y="1619972"/>
                    <a:pt x="1041752" y="1610005"/>
                  </a:cubicBezTo>
                  <a:cubicBezTo>
                    <a:pt x="1045738" y="1586748"/>
                    <a:pt x="1035771" y="1576781"/>
                    <a:pt x="1013180" y="1576781"/>
                  </a:cubicBezTo>
                  <a:lnTo>
                    <a:pt x="995638" y="1575136"/>
                  </a:lnTo>
                  <a:lnTo>
                    <a:pt x="995371" y="1576912"/>
                  </a:lnTo>
                  <a:lnTo>
                    <a:pt x="916240" y="1576253"/>
                  </a:lnTo>
                  <a:lnTo>
                    <a:pt x="916300" y="1576914"/>
                  </a:lnTo>
                  <a:cubicBezTo>
                    <a:pt x="893043" y="1578908"/>
                    <a:pt x="870452" y="1581566"/>
                    <a:pt x="847195" y="1582230"/>
                  </a:cubicBezTo>
                  <a:cubicBezTo>
                    <a:pt x="800350" y="1583891"/>
                    <a:pt x="767459" y="1601167"/>
                    <a:pt x="744037" y="1627829"/>
                  </a:cubicBezTo>
                  <a:lnTo>
                    <a:pt x="739870" y="1634569"/>
                  </a:lnTo>
                  <a:lnTo>
                    <a:pt x="737182" y="1633486"/>
                  </a:lnTo>
                  <a:lnTo>
                    <a:pt x="730894" y="1649089"/>
                  </a:lnTo>
                  <a:lnTo>
                    <a:pt x="715444" y="1674082"/>
                  </a:lnTo>
                  <a:cubicBezTo>
                    <a:pt x="707906" y="1691327"/>
                    <a:pt x="702175" y="1710140"/>
                    <a:pt x="697690" y="1729742"/>
                  </a:cubicBezTo>
                  <a:lnTo>
                    <a:pt x="697250" y="1732583"/>
                  </a:lnTo>
                  <a:lnTo>
                    <a:pt x="662658" y="1818429"/>
                  </a:lnTo>
                  <a:lnTo>
                    <a:pt x="660729" y="1795856"/>
                  </a:lnTo>
                  <a:lnTo>
                    <a:pt x="660599" y="1795617"/>
                  </a:lnTo>
                  <a:lnTo>
                    <a:pt x="662610" y="1820586"/>
                  </a:lnTo>
                  <a:cubicBezTo>
                    <a:pt x="660897" y="1829536"/>
                    <a:pt x="656495" y="1839046"/>
                    <a:pt x="648521" y="1849345"/>
                  </a:cubicBezTo>
                  <a:cubicBezTo>
                    <a:pt x="646528" y="1852003"/>
                    <a:pt x="647192" y="1855990"/>
                    <a:pt x="647192" y="1859977"/>
                  </a:cubicBezTo>
                  <a:cubicBezTo>
                    <a:pt x="647192" y="1918450"/>
                    <a:pt x="643205" y="1976258"/>
                    <a:pt x="659817" y="2034067"/>
                  </a:cubicBezTo>
                  <a:cubicBezTo>
                    <a:pt x="678422" y="2097856"/>
                    <a:pt x="677093" y="2164303"/>
                    <a:pt x="669119" y="2230085"/>
                  </a:cubicBezTo>
                  <a:cubicBezTo>
                    <a:pt x="663804" y="2280585"/>
                    <a:pt x="639883" y="2327762"/>
                    <a:pt x="647192" y="2380255"/>
                  </a:cubicBezTo>
                  <a:cubicBezTo>
                    <a:pt x="630580" y="2422116"/>
                    <a:pt x="612640" y="2463977"/>
                    <a:pt x="611311" y="2509826"/>
                  </a:cubicBezTo>
                  <a:cubicBezTo>
                    <a:pt x="611311" y="2531088"/>
                    <a:pt x="602008" y="2552352"/>
                    <a:pt x="605331" y="2574279"/>
                  </a:cubicBezTo>
                  <a:cubicBezTo>
                    <a:pt x="599350" y="2575608"/>
                    <a:pt x="594035" y="2576937"/>
                    <a:pt x="588054" y="2578266"/>
                  </a:cubicBezTo>
                  <a:cubicBezTo>
                    <a:pt x="580081" y="2539062"/>
                    <a:pt x="592041" y="2500523"/>
                    <a:pt x="589383" y="2461319"/>
                  </a:cubicBezTo>
                  <a:cubicBezTo>
                    <a:pt x="588054" y="2440721"/>
                    <a:pt x="589383" y="2420787"/>
                    <a:pt x="584068" y="2400189"/>
                  </a:cubicBezTo>
                  <a:cubicBezTo>
                    <a:pt x="568120" y="2340387"/>
                    <a:pt x="574765" y="2279920"/>
                    <a:pt x="582074" y="2220118"/>
                  </a:cubicBezTo>
                  <a:cubicBezTo>
                    <a:pt x="584068" y="2203506"/>
                    <a:pt x="580745" y="2191546"/>
                    <a:pt x="567456" y="2180250"/>
                  </a:cubicBezTo>
                  <a:cubicBezTo>
                    <a:pt x="516956" y="2138389"/>
                    <a:pt x="468450" y="2093205"/>
                    <a:pt x="416622" y="2052672"/>
                  </a:cubicBezTo>
                  <a:cubicBezTo>
                    <a:pt x="352169" y="2002173"/>
                    <a:pt x="320274" y="1936390"/>
                    <a:pt x="308978" y="1857319"/>
                  </a:cubicBezTo>
                  <a:cubicBezTo>
                    <a:pt x="298347" y="1788214"/>
                    <a:pt x="273096" y="1716452"/>
                    <a:pt x="291038" y="1649341"/>
                  </a:cubicBezTo>
                  <a:cubicBezTo>
                    <a:pt x="314958" y="1558309"/>
                    <a:pt x="289709" y="1476579"/>
                    <a:pt x="270438" y="1392856"/>
                  </a:cubicBezTo>
                  <a:cubicBezTo>
                    <a:pt x="193360" y="1057965"/>
                    <a:pt x="123591" y="721743"/>
                    <a:pt x="52493" y="386188"/>
                  </a:cubicBezTo>
                  <a:cubicBezTo>
                    <a:pt x="36546" y="309110"/>
                    <a:pt x="22592" y="231367"/>
                    <a:pt x="0" y="154953"/>
                  </a:cubicBezTo>
                  <a:cubicBezTo>
                    <a:pt x="12625" y="130368"/>
                    <a:pt x="37875" y="123723"/>
                    <a:pt x="60467" y="115750"/>
                  </a:cubicBezTo>
                  <a:cubicBezTo>
                    <a:pt x="109637" y="98473"/>
                    <a:pt x="161466" y="89835"/>
                    <a:pt x="213294" y="85184"/>
                  </a:cubicBezTo>
                  <a:cubicBezTo>
                    <a:pt x="213958" y="96480"/>
                    <a:pt x="212629" y="108440"/>
                    <a:pt x="215287" y="119736"/>
                  </a:cubicBezTo>
                  <a:cubicBezTo>
                    <a:pt x="255155" y="281866"/>
                    <a:pt x="292367" y="444661"/>
                    <a:pt x="339544" y="604797"/>
                  </a:cubicBezTo>
                  <a:cubicBezTo>
                    <a:pt x="359478" y="671908"/>
                    <a:pt x="382734" y="738355"/>
                    <a:pt x="395359" y="807460"/>
                  </a:cubicBezTo>
                  <a:cubicBezTo>
                    <a:pt x="417951" y="935037"/>
                    <a:pt x="439214" y="1062616"/>
                    <a:pt x="464463" y="1189530"/>
                  </a:cubicBezTo>
                  <a:cubicBezTo>
                    <a:pt x="487055" y="1303818"/>
                    <a:pt x="515628" y="1417442"/>
                    <a:pt x="514963" y="1535717"/>
                  </a:cubicBezTo>
                  <a:cubicBezTo>
                    <a:pt x="514963" y="1572927"/>
                    <a:pt x="524266" y="1612130"/>
                    <a:pt x="547522" y="1644025"/>
                  </a:cubicBezTo>
                  <a:cubicBezTo>
                    <a:pt x="573436" y="1679906"/>
                    <a:pt x="600679" y="1715123"/>
                    <a:pt x="629251" y="1749011"/>
                  </a:cubicBezTo>
                  <a:lnTo>
                    <a:pt x="635926" y="1757261"/>
                  </a:lnTo>
                  <a:lnTo>
                    <a:pt x="629914" y="1749676"/>
                  </a:lnTo>
                  <a:cubicBezTo>
                    <a:pt x="601342" y="1715788"/>
                    <a:pt x="574099" y="1680571"/>
                    <a:pt x="548185" y="1644690"/>
                  </a:cubicBezTo>
                  <a:cubicBezTo>
                    <a:pt x="524929" y="1612796"/>
                    <a:pt x="515626" y="1573592"/>
                    <a:pt x="515626" y="1536382"/>
                  </a:cubicBezTo>
                  <a:cubicBezTo>
                    <a:pt x="516291" y="1418106"/>
                    <a:pt x="487718" y="1305147"/>
                    <a:pt x="465127" y="1190194"/>
                  </a:cubicBezTo>
                  <a:cubicBezTo>
                    <a:pt x="439877" y="1063281"/>
                    <a:pt x="419278" y="935039"/>
                    <a:pt x="396022" y="808125"/>
                  </a:cubicBezTo>
                  <a:cubicBezTo>
                    <a:pt x="383397" y="739020"/>
                    <a:pt x="360141" y="672573"/>
                    <a:pt x="340207" y="605462"/>
                  </a:cubicBezTo>
                  <a:cubicBezTo>
                    <a:pt x="293030" y="445326"/>
                    <a:pt x="255819" y="282531"/>
                    <a:pt x="215951" y="120401"/>
                  </a:cubicBezTo>
                  <a:cubicBezTo>
                    <a:pt x="213294" y="109105"/>
                    <a:pt x="214623" y="97145"/>
                    <a:pt x="213958" y="85849"/>
                  </a:cubicBezTo>
                  <a:cubicBezTo>
                    <a:pt x="400009" y="63257"/>
                    <a:pt x="586724" y="63257"/>
                    <a:pt x="773439" y="65250"/>
                  </a:cubicBezTo>
                  <a:cubicBezTo>
                    <a:pt x="808656" y="65915"/>
                    <a:pt x="841215" y="77875"/>
                    <a:pt x="871116" y="96480"/>
                  </a:cubicBezTo>
                  <a:cubicBezTo>
                    <a:pt x="883741" y="104454"/>
                    <a:pt x="893708" y="113591"/>
                    <a:pt x="900436" y="124637"/>
                  </a:cubicBezTo>
                  <a:lnTo>
                    <a:pt x="910301" y="164181"/>
                  </a:lnTo>
                  <a:lnTo>
                    <a:pt x="910319" y="163591"/>
                  </a:lnTo>
                  <a:lnTo>
                    <a:pt x="933057" y="169136"/>
                  </a:lnTo>
                  <a:lnTo>
                    <a:pt x="932779" y="165452"/>
                  </a:lnTo>
                  <a:cubicBezTo>
                    <a:pt x="1030456" y="182064"/>
                    <a:pt x="1128797" y="186715"/>
                    <a:pt x="1227138" y="196018"/>
                  </a:cubicBezTo>
                  <a:cubicBezTo>
                    <a:pt x="1356709" y="208643"/>
                    <a:pt x="1472326" y="179406"/>
                    <a:pt x="1579970" y="109637"/>
                  </a:cubicBezTo>
                  <a:cubicBezTo>
                    <a:pt x="1638443" y="71763"/>
                    <a:pt x="1698245" y="36546"/>
                    <a:pt x="1756718" y="0"/>
                  </a:cubicBezTo>
                  <a:close/>
                </a:path>
              </a:pathLst>
            </a:custGeom>
            <a:solidFill>
              <a:srgbClr val="CE8D78"/>
            </a:solidFill>
            <a:ln w="663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xmlns="" id="{038CDD3C-F7DE-45BF-BB17-884204B5A4E8}"/>
                </a:ext>
              </a:extLst>
            </p:cNvPr>
            <p:cNvSpPr/>
            <p:nvPr/>
          </p:nvSpPr>
          <p:spPr>
            <a:xfrm>
              <a:off x="596966" y="-109"/>
              <a:ext cx="2810079" cy="1977468"/>
            </a:xfrm>
            <a:custGeom>
              <a:avLst/>
              <a:gdLst>
                <a:gd name="connsiteX0" fmla="*/ 2596684 w 2810079"/>
                <a:gd name="connsiteY0" fmla="*/ 1496542 h 1977468"/>
                <a:gd name="connsiteX1" fmla="*/ 2595710 w 2810079"/>
                <a:gd name="connsiteY1" fmla="*/ 1497154 h 1977468"/>
                <a:gd name="connsiteX2" fmla="*/ 2612820 w 2810079"/>
                <a:gd name="connsiteY2" fmla="*/ 1504463 h 1977468"/>
                <a:gd name="connsiteX3" fmla="*/ 2627400 w 2810079"/>
                <a:gd name="connsiteY3" fmla="*/ 1507469 h 1977468"/>
                <a:gd name="connsiteX4" fmla="*/ 2628933 w 2810079"/>
                <a:gd name="connsiteY4" fmla="*/ 1506456 h 1977468"/>
                <a:gd name="connsiteX5" fmla="*/ 2603798 w 2810079"/>
                <a:gd name="connsiteY5" fmla="*/ 1501784 h 1977468"/>
                <a:gd name="connsiteX6" fmla="*/ 2617061 w 2810079"/>
                <a:gd name="connsiteY6" fmla="*/ 1452171 h 1977468"/>
                <a:gd name="connsiteX7" fmla="*/ 2616973 w 2810079"/>
                <a:gd name="connsiteY7" fmla="*/ 1453299 h 1977468"/>
                <a:gd name="connsiteX8" fmla="*/ 2624243 w 2810079"/>
                <a:gd name="connsiteY8" fmla="*/ 1469687 h 1977468"/>
                <a:gd name="connsiteX9" fmla="*/ 2624489 w 2810079"/>
                <a:gd name="connsiteY9" fmla="*/ 1469006 h 1977468"/>
                <a:gd name="connsiteX10" fmla="*/ 2645545 w 2810079"/>
                <a:gd name="connsiteY10" fmla="*/ 1408114 h 1977468"/>
                <a:gd name="connsiteX11" fmla="*/ 2627488 w 2810079"/>
                <a:gd name="connsiteY11" fmla="*/ 1410684 h 1977468"/>
                <a:gd name="connsiteX12" fmla="*/ 2610124 w 2810079"/>
                <a:gd name="connsiteY12" fmla="*/ 1416250 h 1977468"/>
                <a:gd name="connsiteX13" fmla="*/ 2609074 w 2810079"/>
                <a:gd name="connsiteY13" fmla="*/ 1416236 h 1977468"/>
                <a:gd name="connsiteX14" fmla="*/ 2598307 w 2810079"/>
                <a:gd name="connsiteY14" fmla="*/ 1414837 h 1977468"/>
                <a:gd name="connsiteX15" fmla="*/ 2597703 w 2810079"/>
                <a:gd name="connsiteY15" fmla="*/ 1416089 h 1977468"/>
                <a:gd name="connsiteX16" fmla="*/ 2609074 w 2810079"/>
                <a:gd name="connsiteY16" fmla="*/ 1416236 h 1977468"/>
                <a:gd name="connsiteX17" fmla="*/ 2609851 w 2810079"/>
                <a:gd name="connsiteY17" fmla="*/ 1416337 h 1977468"/>
                <a:gd name="connsiteX18" fmla="*/ 2610124 w 2810079"/>
                <a:gd name="connsiteY18" fmla="*/ 1416250 h 1977468"/>
                <a:gd name="connsiteX19" fmla="*/ 2615761 w 2810079"/>
                <a:gd name="connsiteY19" fmla="*/ 1416323 h 1977468"/>
                <a:gd name="connsiteX20" fmla="*/ 2633398 w 2810079"/>
                <a:gd name="connsiteY20" fmla="*/ 1410109 h 1977468"/>
                <a:gd name="connsiteX21" fmla="*/ 2644619 w 2810079"/>
                <a:gd name="connsiteY21" fmla="*/ 1409495 h 1977468"/>
                <a:gd name="connsiteX22" fmla="*/ 1161881 w 2810079"/>
                <a:gd name="connsiteY22" fmla="*/ 1403479 h 1977468"/>
                <a:gd name="connsiteX23" fmla="*/ 1155145 w 2810079"/>
                <a:gd name="connsiteY23" fmla="*/ 1410771 h 1977468"/>
                <a:gd name="connsiteX24" fmla="*/ 1113283 w 2810079"/>
                <a:gd name="connsiteY24" fmla="*/ 1427383 h 1977468"/>
                <a:gd name="connsiteX25" fmla="*/ 1093682 w 2810079"/>
                <a:gd name="connsiteY25" fmla="*/ 1442168 h 1977468"/>
                <a:gd name="connsiteX26" fmla="*/ 1093888 w 2810079"/>
                <a:gd name="connsiteY26" fmla="*/ 1442603 h 1977468"/>
                <a:gd name="connsiteX27" fmla="*/ 1112619 w 2810079"/>
                <a:gd name="connsiteY27" fmla="*/ 1428713 h 1977468"/>
                <a:gd name="connsiteX28" fmla="*/ 1154480 w 2810079"/>
                <a:gd name="connsiteY28" fmla="*/ 1412102 h 1977468"/>
                <a:gd name="connsiteX29" fmla="*/ 1162446 w 2810079"/>
                <a:gd name="connsiteY29" fmla="*/ 1403479 h 1977468"/>
                <a:gd name="connsiteX30" fmla="*/ 2591941 w 2810079"/>
                <a:gd name="connsiteY30" fmla="*/ 1312144 h 1977468"/>
                <a:gd name="connsiteX31" fmla="*/ 2591889 w 2810079"/>
                <a:gd name="connsiteY31" fmla="*/ 1312681 h 1977468"/>
                <a:gd name="connsiteX32" fmla="*/ 2609664 w 2810079"/>
                <a:gd name="connsiteY32" fmla="*/ 1339010 h 1977468"/>
                <a:gd name="connsiteX33" fmla="*/ 2611657 w 2810079"/>
                <a:gd name="connsiteY33" fmla="*/ 1341004 h 1977468"/>
                <a:gd name="connsiteX34" fmla="*/ 2628445 w 2810079"/>
                <a:gd name="connsiteY34" fmla="*/ 1359422 h 1977468"/>
                <a:gd name="connsiteX35" fmla="*/ 2633743 w 2810079"/>
                <a:gd name="connsiteY35" fmla="*/ 1371529 h 1977468"/>
                <a:gd name="connsiteX36" fmla="*/ 2634332 w 2810079"/>
                <a:gd name="connsiteY36" fmla="*/ 1370406 h 1977468"/>
                <a:gd name="connsiteX37" fmla="*/ 2611657 w 2810079"/>
                <a:gd name="connsiteY37" fmla="*/ 1339674 h 1977468"/>
                <a:gd name="connsiteX38" fmla="*/ 2609663 w 2810079"/>
                <a:gd name="connsiteY38" fmla="*/ 1337681 h 1977468"/>
                <a:gd name="connsiteX39" fmla="*/ 652180 w 2810079"/>
                <a:gd name="connsiteY39" fmla="*/ 711485 h 1977468"/>
                <a:gd name="connsiteX40" fmla="*/ 652143 w 2810079"/>
                <a:gd name="connsiteY40" fmla="*/ 711753 h 1977468"/>
                <a:gd name="connsiteX41" fmla="*/ 662110 w 2810079"/>
                <a:gd name="connsiteY41" fmla="*/ 740325 h 1977468"/>
                <a:gd name="connsiteX42" fmla="*/ 679116 w 2810079"/>
                <a:gd name="connsiteY42" fmla="*/ 753656 h 1977468"/>
                <a:gd name="connsiteX43" fmla="*/ 682825 w 2810079"/>
                <a:gd name="connsiteY43" fmla="*/ 760555 h 1977468"/>
                <a:gd name="connsiteX44" fmla="*/ 678991 w 2810079"/>
                <a:gd name="connsiteY44" fmla="*/ 753074 h 1977468"/>
                <a:gd name="connsiteX45" fmla="*/ 662110 w 2810079"/>
                <a:gd name="connsiteY45" fmla="*/ 739660 h 1977468"/>
                <a:gd name="connsiteX46" fmla="*/ 653638 w 2810079"/>
                <a:gd name="connsiteY46" fmla="*/ 727118 h 1977468"/>
                <a:gd name="connsiteX47" fmla="*/ 160432 w 2810079"/>
                <a:gd name="connsiteY47" fmla="*/ 450667 h 1977468"/>
                <a:gd name="connsiteX48" fmla="*/ 155039 w 2810079"/>
                <a:gd name="connsiteY48" fmla="*/ 498210 h 1977468"/>
                <a:gd name="connsiteX49" fmla="*/ 141168 w 2810079"/>
                <a:gd name="connsiteY49" fmla="*/ 542314 h 1977468"/>
                <a:gd name="connsiteX50" fmla="*/ 139840 w 2810079"/>
                <a:gd name="connsiteY50" fmla="*/ 552946 h 1977468"/>
                <a:gd name="connsiteX51" fmla="*/ 139899 w 2810079"/>
                <a:gd name="connsiteY51" fmla="*/ 553129 h 1977468"/>
                <a:gd name="connsiteX52" fmla="*/ 141168 w 2810079"/>
                <a:gd name="connsiteY52" fmla="*/ 542979 h 1977468"/>
                <a:gd name="connsiteX53" fmla="*/ 160437 w 2810079"/>
                <a:gd name="connsiteY53" fmla="*/ 451282 h 1977468"/>
                <a:gd name="connsiteX54" fmla="*/ 164502 w 2810079"/>
                <a:gd name="connsiteY54" fmla="*/ 257484 h 1977468"/>
                <a:gd name="connsiteX55" fmla="*/ 162431 w 2810079"/>
                <a:gd name="connsiteY55" fmla="*/ 272540 h 1977468"/>
                <a:gd name="connsiteX56" fmla="*/ 154707 w 2810079"/>
                <a:gd name="connsiteY56" fmla="*/ 298371 h 1977468"/>
                <a:gd name="connsiteX57" fmla="*/ 154769 w 2810079"/>
                <a:gd name="connsiteY57" fmla="*/ 298826 h 1977468"/>
                <a:gd name="connsiteX58" fmla="*/ 162431 w 2810079"/>
                <a:gd name="connsiteY58" fmla="*/ 273204 h 1977468"/>
                <a:gd name="connsiteX59" fmla="*/ 164590 w 2810079"/>
                <a:gd name="connsiteY59" fmla="*/ 257506 h 1977468"/>
                <a:gd name="connsiteX60" fmla="*/ 2462817 w 2810079"/>
                <a:gd name="connsiteY60" fmla="*/ 224033 h 1977468"/>
                <a:gd name="connsiteX61" fmla="*/ 2555842 w 2810079"/>
                <a:gd name="connsiteY61" fmla="*/ 274533 h 1977468"/>
                <a:gd name="connsiteX62" fmla="*/ 2585597 w 2810079"/>
                <a:gd name="connsiteY62" fmla="*/ 294935 h 1977468"/>
                <a:gd name="connsiteX63" fmla="*/ 2593657 w 2810079"/>
                <a:gd name="connsiteY63" fmla="*/ 308555 h 1977468"/>
                <a:gd name="connsiteX64" fmla="*/ 2595189 w 2810079"/>
                <a:gd name="connsiteY64" fmla="*/ 308555 h 1977468"/>
                <a:gd name="connsiteX65" fmla="*/ 2594643 w 2810079"/>
                <a:gd name="connsiteY65" fmla="*/ 304075 h 1977468"/>
                <a:gd name="connsiteX66" fmla="*/ 2555841 w 2810079"/>
                <a:gd name="connsiteY66" fmla="*/ 273204 h 1977468"/>
                <a:gd name="connsiteX67" fmla="*/ 2466586 w 2810079"/>
                <a:gd name="connsiteY67" fmla="*/ 224752 h 1977468"/>
                <a:gd name="connsiteX68" fmla="*/ 2450856 w 2810079"/>
                <a:gd name="connsiteY68" fmla="*/ 216060 h 1977468"/>
                <a:gd name="connsiteX69" fmla="*/ 2450856 w 2810079"/>
                <a:gd name="connsiteY69" fmla="*/ 218718 h 1977468"/>
                <a:gd name="connsiteX70" fmla="*/ 2452850 w 2810079"/>
                <a:gd name="connsiteY70" fmla="*/ 218053 h 1977468"/>
                <a:gd name="connsiteX71" fmla="*/ 2452850 w 2810079"/>
                <a:gd name="connsiteY71" fmla="*/ 216724 h 1977468"/>
                <a:gd name="connsiteX72" fmla="*/ 2450856 w 2810079"/>
                <a:gd name="connsiteY72" fmla="*/ 216060 h 1977468"/>
                <a:gd name="connsiteX73" fmla="*/ 523901 w 2810079"/>
                <a:gd name="connsiteY73" fmla="*/ 164896 h 1977468"/>
                <a:gd name="connsiteX74" fmla="*/ 507954 w 2810079"/>
                <a:gd name="connsiteY74" fmla="*/ 217389 h 1977468"/>
                <a:gd name="connsiteX75" fmla="*/ 508618 w 2810079"/>
                <a:gd name="connsiteY75" fmla="*/ 410750 h 1977468"/>
                <a:gd name="connsiteX76" fmla="*/ 525230 w 2810079"/>
                <a:gd name="connsiteY76" fmla="*/ 445967 h 1977468"/>
                <a:gd name="connsiteX77" fmla="*/ 531874 w 2810079"/>
                <a:gd name="connsiteY77" fmla="*/ 448624 h 1977468"/>
                <a:gd name="connsiteX78" fmla="*/ 568420 w 2810079"/>
                <a:gd name="connsiteY78" fmla="*/ 437328 h 1977468"/>
                <a:gd name="connsiteX79" fmla="*/ 576394 w 2810079"/>
                <a:gd name="connsiteY79" fmla="*/ 424704 h 1977468"/>
                <a:gd name="connsiteX80" fmla="*/ 555131 w 2810079"/>
                <a:gd name="connsiteY80" fmla="*/ 291145 h 1977468"/>
                <a:gd name="connsiteX81" fmla="*/ 523901 w 2810079"/>
                <a:gd name="connsiteY81" fmla="*/ 164896 h 1977468"/>
                <a:gd name="connsiteX82" fmla="*/ 2475339 w 2810079"/>
                <a:gd name="connsiteY82" fmla="*/ 20956 h 1977468"/>
                <a:gd name="connsiteX83" fmla="*/ 2482751 w 2810079"/>
                <a:gd name="connsiteY83" fmla="*/ 34660 h 1977468"/>
                <a:gd name="connsiteX84" fmla="*/ 2567802 w 2810079"/>
                <a:gd name="connsiteY84" fmla="*/ 192139 h 1977468"/>
                <a:gd name="connsiteX85" fmla="*/ 2571125 w 2810079"/>
                <a:gd name="connsiteY85" fmla="*/ 199448 h 1977468"/>
                <a:gd name="connsiteX86" fmla="*/ 2577784 w 2810079"/>
                <a:gd name="connsiteY86" fmla="*/ 222595 h 1977468"/>
                <a:gd name="connsiteX87" fmla="*/ 2577935 w 2810079"/>
                <a:gd name="connsiteY87" fmla="*/ 221791 h 1977468"/>
                <a:gd name="connsiteX88" fmla="*/ 2571124 w 2810079"/>
                <a:gd name="connsiteY88" fmla="*/ 198120 h 1977468"/>
                <a:gd name="connsiteX89" fmla="*/ 2567802 w 2810079"/>
                <a:gd name="connsiteY89" fmla="*/ 190811 h 1977468"/>
                <a:gd name="connsiteX90" fmla="*/ 2482750 w 2810079"/>
                <a:gd name="connsiteY90" fmla="*/ 33332 h 1977468"/>
                <a:gd name="connsiteX91" fmla="*/ 2472671 w 2810079"/>
                <a:gd name="connsiteY91" fmla="*/ 5629 h 1977468"/>
                <a:gd name="connsiteX92" fmla="*/ 2473946 w 2810079"/>
                <a:gd name="connsiteY92" fmla="*/ 18381 h 1977468"/>
                <a:gd name="connsiteX93" fmla="*/ 2474166 w 2810079"/>
                <a:gd name="connsiteY93" fmla="*/ 18787 h 1977468"/>
                <a:gd name="connsiteX94" fmla="*/ 42826 w 2810079"/>
                <a:gd name="connsiteY94" fmla="*/ 108 h 1977468"/>
                <a:gd name="connsiteX95" fmla="*/ 208944 w 2810079"/>
                <a:gd name="connsiteY95" fmla="*/ 1437 h 1977468"/>
                <a:gd name="connsiteX96" fmla="*/ 169076 w 2810079"/>
                <a:gd name="connsiteY96" fmla="*/ 88482 h 1977468"/>
                <a:gd name="connsiteX97" fmla="*/ 128544 w 2810079"/>
                <a:gd name="connsiteY97" fmla="*/ 229349 h 1977468"/>
                <a:gd name="connsiteX98" fmla="*/ 128579 w 2810079"/>
                <a:gd name="connsiteY98" fmla="*/ 229872 h 1977468"/>
                <a:gd name="connsiteX99" fmla="*/ 146318 w 2810079"/>
                <a:gd name="connsiteY99" fmla="*/ 158833 h 1977468"/>
                <a:gd name="connsiteX100" fmla="*/ 169075 w 2810079"/>
                <a:gd name="connsiteY100" fmla="*/ 89147 h 1977468"/>
                <a:gd name="connsiteX101" fmla="*/ 208943 w 2810079"/>
                <a:gd name="connsiteY101" fmla="*/ 2101 h 1977468"/>
                <a:gd name="connsiteX102" fmla="*/ 539848 w 2810079"/>
                <a:gd name="connsiteY102" fmla="*/ 1437 h 1977468"/>
                <a:gd name="connsiteX103" fmla="*/ 554466 w 2810079"/>
                <a:gd name="connsiteY103" fmla="*/ 109081 h 1977468"/>
                <a:gd name="connsiteX104" fmla="*/ 604966 w 2810079"/>
                <a:gd name="connsiteY104" fmla="*/ 338986 h 1977468"/>
                <a:gd name="connsiteX105" fmla="*/ 614268 w 2810079"/>
                <a:gd name="connsiteY105" fmla="*/ 441315 h 1977468"/>
                <a:gd name="connsiteX106" fmla="*/ 634867 w 2810079"/>
                <a:gd name="connsiteY106" fmla="*/ 558926 h 1977468"/>
                <a:gd name="connsiteX107" fmla="*/ 656130 w 2810079"/>
                <a:gd name="connsiteY107" fmla="*/ 645971 h 1977468"/>
                <a:gd name="connsiteX108" fmla="*/ 659280 w 2810079"/>
                <a:gd name="connsiteY108" fmla="*/ 660925 h 1977468"/>
                <a:gd name="connsiteX109" fmla="*/ 659338 w 2810079"/>
                <a:gd name="connsiteY109" fmla="*/ 660536 h 1977468"/>
                <a:gd name="connsiteX110" fmla="*/ 656130 w 2810079"/>
                <a:gd name="connsiteY110" fmla="*/ 645305 h 1977468"/>
                <a:gd name="connsiteX111" fmla="*/ 634867 w 2810079"/>
                <a:gd name="connsiteY111" fmla="*/ 558260 h 1977468"/>
                <a:gd name="connsiteX112" fmla="*/ 614268 w 2810079"/>
                <a:gd name="connsiteY112" fmla="*/ 440649 h 1977468"/>
                <a:gd name="connsiteX113" fmla="*/ 604966 w 2810079"/>
                <a:gd name="connsiteY113" fmla="*/ 338321 h 1977468"/>
                <a:gd name="connsiteX114" fmla="*/ 554466 w 2810079"/>
                <a:gd name="connsiteY114" fmla="*/ 108416 h 1977468"/>
                <a:gd name="connsiteX115" fmla="*/ 539848 w 2810079"/>
                <a:gd name="connsiteY115" fmla="*/ 772 h 1977468"/>
                <a:gd name="connsiteX116" fmla="*/ 738524 w 2810079"/>
                <a:gd name="connsiteY116" fmla="*/ 772 h 1977468"/>
                <a:gd name="connsiteX117" fmla="*/ 740088 w 2810079"/>
                <a:gd name="connsiteY117" fmla="*/ 2084 h 1977468"/>
                <a:gd name="connsiteX118" fmla="*/ 899325 w 2810079"/>
                <a:gd name="connsiteY118" fmla="*/ 1437 h 1977468"/>
                <a:gd name="connsiteX119" fmla="*/ 2172445 w 2810079"/>
                <a:gd name="connsiteY119" fmla="*/ 108 h 1977468"/>
                <a:gd name="connsiteX120" fmla="*/ 2199024 w 2810079"/>
                <a:gd name="connsiteY120" fmla="*/ 1437 h 1977468"/>
                <a:gd name="connsiteX121" fmla="*/ 2216661 w 2810079"/>
                <a:gd name="connsiteY121" fmla="*/ 19568 h 1977468"/>
                <a:gd name="connsiteX122" fmla="*/ 2199022 w 2810079"/>
                <a:gd name="connsiteY122" fmla="*/ 772 h 1977468"/>
                <a:gd name="connsiteX123" fmla="*/ 2472119 w 2810079"/>
                <a:gd name="connsiteY123" fmla="*/ 108 h 1977468"/>
                <a:gd name="connsiteX124" fmla="*/ 2472185 w 2810079"/>
                <a:gd name="connsiteY124" fmla="*/ 773 h 1977468"/>
                <a:gd name="connsiteX125" fmla="*/ 2662156 w 2810079"/>
                <a:gd name="connsiteY125" fmla="*/ 108 h 1977468"/>
                <a:gd name="connsiteX126" fmla="*/ 2678768 w 2810079"/>
                <a:gd name="connsiteY126" fmla="*/ 5424 h 1977468"/>
                <a:gd name="connsiteX127" fmla="*/ 2757175 w 2810079"/>
                <a:gd name="connsiteY127" fmla="*/ 190146 h 1977468"/>
                <a:gd name="connsiteX128" fmla="*/ 2780431 w 2810079"/>
                <a:gd name="connsiteY128" fmla="*/ 251277 h 1977468"/>
                <a:gd name="connsiteX129" fmla="*/ 2802359 w 2810079"/>
                <a:gd name="connsiteY129" fmla="*/ 392809 h 1977468"/>
                <a:gd name="connsiteX130" fmla="*/ 2797708 w 2810079"/>
                <a:gd name="connsiteY130" fmla="*/ 453940 h 1977468"/>
                <a:gd name="connsiteX131" fmla="*/ 2790398 w 2810079"/>
                <a:gd name="connsiteY131" fmla="*/ 819397 h 1977468"/>
                <a:gd name="connsiteX132" fmla="*/ 2787740 w 2810079"/>
                <a:gd name="connsiteY132" fmla="*/ 1097144 h 1977468"/>
                <a:gd name="connsiteX133" fmla="*/ 2794385 w 2810079"/>
                <a:gd name="connsiteY133" fmla="*/ 1139005 h 1977468"/>
                <a:gd name="connsiteX134" fmla="*/ 2770464 w 2810079"/>
                <a:gd name="connsiteY134" fmla="*/ 1228044 h 1977468"/>
                <a:gd name="connsiteX135" fmla="*/ 2757806 w 2810079"/>
                <a:gd name="connsiteY135" fmla="*/ 1247333 h 1977468"/>
                <a:gd name="connsiteX136" fmla="*/ 2757806 w 2810079"/>
                <a:gd name="connsiteY136" fmla="*/ 1258742 h 1977468"/>
                <a:gd name="connsiteX137" fmla="*/ 2750319 w 2810079"/>
                <a:gd name="connsiteY137" fmla="*/ 1258742 h 1977468"/>
                <a:gd name="connsiteX138" fmla="*/ 2744301 w 2810079"/>
                <a:gd name="connsiteY138" fmla="*/ 1267912 h 1977468"/>
                <a:gd name="connsiteX139" fmla="*/ 2756510 w 2810079"/>
                <a:gd name="connsiteY139" fmla="*/ 1313760 h 1977468"/>
                <a:gd name="connsiteX140" fmla="*/ 2763820 w 2810079"/>
                <a:gd name="connsiteY140" fmla="*/ 1341668 h 1977468"/>
                <a:gd name="connsiteX141" fmla="*/ 2771129 w 2810079"/>
                <a:gd name="connsiteY141" fmla="*/ 1709782 h 1977468"/>
                <a:gd name="connsiteX142" fmla="*/ 2771129 w 2810079"/>
                <a:gd name="connsiteY142" fmla="*/ 1771578 h 1977468"/>
                <a:gd name="connsiteX143" fmla="*/ 2789069 w 2810079"/>
                <a:gd name="connsiteY143" fmla="*/ 1828722 h 1977468"/>
                <a:gd name="connsiteX144" fmla="*/ 2745215 w 2810079"/>
                <a:gd name="connsiteY144" fmla="*/ 1911781 h 1977468"/>
                <a:gd name="connsiteX145" fmla="*/ 2547203 w 2810079"/>
                <a:gd name="connsiteY145" fmla="*/ 1972911 h 1977468"/>
                <a:gd name="connsiteX146" fmla="*/ 2526605 w 2810079"/>
                <a:gd name="connsiteY146" fmla="*/ 1957629 h 1977468"/>
                <a:gd name="connsiteX147" fmla="*/ 2480092 w 2810079"/>
                <a:gd name="connsiteY147" fmla="*/ 1828058 h 1977468"/>
                <a:gd name="connsiteX148" fmla="*/ 2429593 w 2810079"/>
                <a:gd name="connsiteY148" fmla="*/ 1655296 h 1977468"/>
                <a:gd name="connsiteX149" fmla="*/ 2429593 w 2810079"/>
                <a:gd name="connsiteY149" fmla="*/ 1499148 h 1977468"/>
                <a:gd name="connsiteX150" fmla="*/ 2429593 w 2810079"/>
                <a:gd name="connsiteY150" fmla="*/ 1499147 h 1977468"/>
                <a:gd name="connsiteX151" fmla="*/ 2428264 w 2810079"/>
                <a:gd name="connsiteY151" fmla="*/ 1296484 h 1977468"/>
                <a:gd name="connsiteX152" fmla="*/ 2385074 w 2810079"/>
                <a:gd name="connsiteY152" fmla="*/ 855943 h 1977468"/>
                <a:gd name="connsiteX153" fmla="*/ 2376436 w 2810079"/>
                <a:gd name="connsiteY153" fmla="*/ 762917 h 1977468"/>
                <a:gd name="connsiteX154" fmla="*/ 2349192 w 2810079"/>
                <a:gd name="connsiteY154" fmla="*/ 683181 h 1977468"/>
                <a:gd name="connsiteX155" fmla="*/ 2339889 w 2810079"/>
                <a:gd name="connsiteY155" fmla="*/ 656602 h 1977468"/>
                <a:gd name="connsiteX156" fmla="*/ 2348527 w 2810079"/>
                <a:gd name="connsiteY156" fmla="*/ 415400 h 1977468"/>
                <a:gd name="connsiteX157" fmla="*/ 2326600 w 2810079"/>
                <a:gd name="connsiteY157" fmla="*/ 384170 h 1977468"/>
                <a:gd name="connsiteX158" fmla="*/ 2299357 w 2810079"/>
                <a:gd name="connsiteY158" fmla="*/ 324368 h 1977468"/>
                <a:gd name="connsiteX159" fmla="*/ 2317962 w 2810079"/>
                <a:gd name="connsiteY159" fmla="*/ 277191 h 1977468"/>
                <a:gd name="connsiteX160" fmla="*/ 2319955 w 2810079"/>
                <a:gd name="connsiteY160" fmla="*/ 178185 h 1977468"/>
                <a:gd name="connsiteX161" fmla="*/ 2291383 w 2810079"/>
                <a:gd name="connsiteY161" fmla="*/ 152271 h 1977468"/>
                <a:gd name="connsiteX162" fmla="*/ 2260153 w 2810079"/>
                <a:gd name="connsiteY162" fmla="*/ 85160 h 1977468"/>
                <a:gd name="connsiteX163" fmla="*/ 2241548 w 2810079"/>
                <a:gd name="connsiteY163" fmla="*/ 41969 h 1977468"/>
                <a:gd name="connsiteX164" fmla="*/ 2220581 w 2810079"/>
                <a:gd name="connsiteY164" fmla="*/ 23506 h 1977468"/>
                <a:gd name="connsiteX165" fmla="*/ 2241550 w 2810079"/>
                <a:gd name="connsiteY165" fmla="*/ 42634 h 1977468"/>
                <a:gd name="connsiteX166" fmla="*/ 2159156 w 2810079"/>
                <a:gd name="connsiteY166" fmla="*/ 51272 h 1977468"/>
                <a:gd name="connsiteX167" fmla="*/ 2076762 w 2810079"/>
                <a:gd name="connsiteY167" fmla="*/ 115725 h 1977468"/>
                <a:gd name="connsiteX168" fmla="*/ 2057492 w 2810079"/>
                <a:gd name="connsiteY168" fmla="*/ 265230 h 1977468"/>
                <a:gd name="connsiteX169" fmla="*/ 2054170 w 2810079"/>
                <a:gd name="connsiteY169" fmla="*/ 354933 h 1977468"/>
                <a:gd name="connsiteX170" fmla="*/ 2035565 w 2810079"/>
                <a:gd name="connsiteY170" fmla="*/ 462577 h 1977468"/>
                <a:gd name="connsiteX171" fmla="*/ 2021611 w 2810079"/>
                <a:gd name="connsiteY171" fmla="*/ 620720 h 1977468"/>
                <a:gd name="connsiteX172" fmla="*/ 2022275 w 2810079"/>
                <a:gd name="connsiteY172" fmla="*/ 644641 h 1977468"/>
                <a:gd name="connsiteX173" fmla="*/ 2042209 w 2810079"/>
                <a:gd name="connsiteY173" fmla="*/ 769562 h 1977468"/>
                <a:gd name="connsiteX174" fmla="*/ 2061479 w 2810079"/>
                <a:gd name="connsiteY174" fmla="*/ 824713 h 1977468"/>
                <a:gd name="connsiteX175" fmla="*/ 2067459 w 2810079"/>
                <a:gd name="connsiteY175" fmla="*/ 877870 h 1977468"/>
                <a:gd name="connsiteX176" fmla="*/ 2070782 w 2810079"/>
                <a:gd name="connsiteY176" fmla="*/ 940330 h 1977468"/>
                <a:gd name="connsiteX177" fmla="*/ 2113307 w 2810079"/>
                <a:gd name="connsiteY177" fmla="*/ 1091164 h 1977468"/>
                <a:gd name="connsiteX178" fmla="*/ 2128590 w 2810079"/>
                <a:gd name="connsiteY178" fmla="*/ 1217413 h 1977468"/>
                <a:gd name="connsiteX179" fmla="*/ 2143873 w 2810079"/>
                <a:gd name="connsiteY179" fmla="*/ 1265919 h 1977468"/>
                <a:gd name="connsiteX180" fmla="*/ 2166465 w 2810079"/>
                <a:gd name="connsiteY180" fmla="*/ 1388181 h 1977468"/>
                <a:gd name="connsiteX181" fmla="*/ 2184405 w 2810079"/>
                <a:gd name="connsiteY181" fmla="*/ 1418746 h 1977468"/>
                <a:gd name="connsiteX182" fmla="*/ 2256168 w 2810079"/>
                <a:gd name="connsiteY182" fmla="*/ 1484529 h 1977468"/>
                <a:gd name="connsiteX183" fmla="*/ 2318628 w 2810079"/>
                <a:gd name="connsiteY183" fmla="*/ 1634698 h 1977468"/>
                <a:gd name="connsiteX184" fmla="*/ 2318628 w 2810079"/>
                <a:gd name="connsiteY184" fmla="*/ 1643336 h 1977468"/>
                <a:gd name="connsiteX185" fmla="*/ 2228925 w 2810079"/>
                <a:gd name="connsiteY185" fmla="*/ 1589514 h 1977468"/>
                <a:gd name="connsiteX186" fmla="*/ 1832238 w 2810079"/>
                <a:gd name="connsiteY186" fmla="*/ 1521739 h 1977468"/>
                <a:gd name="connsiteX187" fmla="*/ 1410301 w 2810079"/>
                <a:gd name="connsiteY187" fmla="*/ 1509114 h 1977468"/>
                <a:gd name="connsiteX188" fmla="*/ 1181723 w 2810079"/>
                <a:gd name="connsiteY188" fmla="*/ 1529712 h 1977468"/>
                <a:gd name="connsiteX189" fmla="*/ 1144513 w 2810079"/>
                <a:gd name="connsiteY189" fmla="*/ 1532370 h 1977468"/>
                <a:gd name="connsiteX190" fmla="*/ 1144442 w 2810079"/>
                <a:gd name="connsiteY190" fmla="*/ 1531174 h 1977468"/>
                <a:gd name="connsiteX191" fmla="*/ 1107220 w 2810079"/>
                <a:gd name="connsiteY191" fmla="*/ 1537934 h 1977468"/>
                <a:gd name="connsiteX192" fmla="*/ 1068764 w 2810079"/>
                <a:gd name="connsiteY192" fmla="*/ 1542336 h 1977468"/>
                <a:gd name="connsiteX193" fmla="*/ 950489 w 2810079"/>
                <a:gd name="connsiteY193" fmla="*/ 1583533 h 1977468"/>
                <a:gd name="connsiteX194" fmla="*/ 682708 w 2810079"/>
                <a:gd name="connsiteY194" fmla="*/ 1748321 h 1977468"/>
                <a:gd name="connsiteX195" fmla="*/ 603637 w 2810079"/>
                <a:gd name="connsiteY195" fmla="*/ 1834701 h 1977468"/>
                <a:gd name="connsiteX196" fmla="*/ 610946 w 2810079"/>
                <a:gd name="connsiteY196" fmla="*/ 1711775 h 1977468"/>
                <a:gd name="connsiteX197" fmla="*/ 660117 w 2810079"/>
                <a:gd name="connsiteY197" fmla="*/ 1566257 h 1977468"/>
                <a:gd name="connsiteX198" fmla="*/ 690682 w 2810079"/>
                <a:gd name="connsiteY198" fmla="*/ 1441337 h 1977468"/>
                <a:gd name="connsiteX199" fmla="*/ 690018 w 2810079"/>
                <a:gd name="connsiteY199" fmla="*/ 1363594 h 1977468"/>
                <a:gd name="connsiteX200" fmla="*/ 714603 w 2810079"/>
                <a:gd name="connsiteY200" fmla="*/ 1303128 h 1977468"/>
                <a:gd name="connsiteX201" fmla="*/ 723241 w 2810079"/>
                <a:gd name="connsiteY201" fmla="*/ 1281865 h 1977468"/>
                <a:gd name="connsiteX202" fmla="*/ 723241 w 2810079"/>
                <a:gd name="connsiteY202" fmla="*/ 976874 h 1977468"/>
                <a:gd name="connsiteX203" fmla="*/ 704636 w 2810079"/>
                <a:gd name="connsiteY203" fmla="*/ 935677 h 1977468"/>
                <a:gd name="connsiteX204" fmla="*/ 685366 w 2810079"/>
                <a:gd name="connsiteY204" fmla="*/ 861257 h 1977468"/>
                <a:gd name="connsiteX205" fmla="*/ 688757 w 2810079"/>
                <a:gd name="connsiteY205" fmla="*/ 843740 h 1977468"/>
                <a:gd name="connsiteX206" fmla="*/ 644626 w 2810079"/>
                <a:gd name="connsiteY206" fmla="*/ 873561 h 1977468"/>
                <a:gd name="connsiteX207" fmla="*/ 488020 w 2810079"/>
                <a:gd name="connsiteY207" fmla="*/ 931028 h 1977468"/>
                <a:gd name="connsiteX208" fmla="*/ 290008 w 2810079"/>
                <a:gd name="connsiteY208" fmla="*/ 994816 h 1977468"/>
                <a:gd name="connsiteX209" fmla="*/ 185687 w 2810079"/>
                <a:gd name="connsiteY209" fmla="*/ 981527 h 1977468"/>
                <a:gd name="connsiteX210" fmla="*/ 198312 w 2810079"/>
                <a:gd name="connsiteY210" fmla="*/ 939666 h 1977468"/>
                <a:gd name="connsiteX211" fmla="*/ 198293 w 2810079"/>
                <a:gd name="connsiteY211" fmla="*/ 939295 h 1977468"/>
                <a:gd name="connsiteX212" fmla="*/ 196735 w 2810079"/>
                <a:gd name="connsiteY212" fmla="*/ 961427 h 1977468"/>
                <a:gd name="connsiteX213" fmla="*/ 185688 w 2810079"/>
                <a:gd name="connsiteY213" fmla="*/ 980863 h 1977468"/>
                <a:gd name="connsiteX214" fmla="*/ 111932 w 2810079"/>
                <a:gd name="connsiteY214" fmla="*/ 941659 h 1977468"/>
                <a:gd name="connsiteX215" fmla="*/ 47478 w 2810079"/>
                <a:gd name="connsiteY215" fmla="*/ 866574 h 1977468"/>
                <a:gd name="connsiteX216" fmla="*/ 22892 w 2810079"/>
                <a:gd name="connsiteY216" fmla="*/ 751621 h 1977468"/>
                <a:gd name="connsiteX217" fmla="*/ 22892 w 2810079"/>
                <a:gd name="connsiteY217" fmla="*/ 580853 h 1977468"/>
                <a:gd name="connsiteX218" fmla="*/ 4952 w 2810079"/>
                <a:gd name="connsiteY218" fmla="*/ 381513 h 1977468"/>
                <a:gd name="connsiteX219" fmla="*/ 12261 w 2810079"/>
                <a:gd name="connsiteY219" fmla="*/ 127686 h 1977468"/>
                <a:gd name="connsiteX220" fmla="*/ 24221 w 2810079"/>
                <a:gd name="connsiteY220" fmla="*/ 18713 h 1977468"/>
                <a:gd name="connsiteX221" fmla="*/ 42826 w 2810079"/>
                <a:gd name="connsiteY221" fmla="*/ 108 h 19774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</a:cxnLst>
              <a:rect l="l" t="t" r="r" b="b"/>
              <a:pathLst>
                <a:path w="2810079" h="1977468">
                  <a:moveTo>
                    <a:pt x="2596684" y="1496542"/>
                  </a:moveTo>
                  <a:lnTo>
                    <a:pt x="2595710" y="1497154"/>
                  </a:lnTo>
                  <a:cubicBezTo>
                    <a:pt x="2601026" y="1503466"/>
                    <a:pt x="2607006" y="1504297"/>
                    <a:pt x="2612820" y="1504463"/>
                  </a:cubicBezTo>
                  <a:lnTo>
                    <a:pt x="2627400" y="1507469"/>
                  </a:lnTo>
                  <a:lnTo>
                    <a:pt x="2628933" y="1506456"/>
                  </a:lnTo>
                  <a:cubicBezTo>
                    <a:pt x="2621956" y="1500974"/>
                    <a:pt x="2612363" y="1504836"/>
                    <a:pt x="2603798" y="1501784"/>
                  </a:cubicBezTo>
                  <a:close/>
                  <a:moveTo>
                    <a:pt x="2617061" y="1452171"/>
                  </a:moveTo>
                  <a:lnTo>
                    <a:pt x="2616973" y="1453299"/>
                  </a:lnTo>
                  <a:lnTo>
                    <a:pt x="2624243" y="1469687"/>
                  </a:lnTo>
                  <a:lnTo>
                    <a:pt x="2624489" y="1469006"/>
                  </a:lnTo>
                  <a:close/>
                  <a:moveTo>
                    <a:pt x="2645545" y="1408114"/>
                  </a:moveTo>
                  <a:cubicBezTo>
                    <a:pt x="2639316" y="1406869"/>
                    <a:pt x="2633367" y="1408519"/>
                    <a:pt x="2627488" y="1410684"/>
                  </a:cubicBezTo>
                  <a:lnTo>
                    <a:pt x="2610124" y="1416250"/>
                  </a:lnTo>
                  <a:lnTo>
                    <a:pt x="2609074" y="1416236"/>
                  </a:lnTo>
                  <a:lnTo>
                    <a:pt x="2598307" y="1414837"/>
                  </a:lnTo>
                  <a:lnTo>
                    <a:pt x="2597703" y="1416089"/>
                  </a:lnTo>
                  <a:lnTo>
                    <a:pt x="2609074" y="1416236"/>
                  </a:lnTo>
                  <a:lnTo>
                    <a:pt x="2609851" y="1416337"/>
                  </a:lnTo>
                  <a:lnTo>
                    <a:pt x="2610124" y="1416250"/>
                  </a:lnTo>
                  <a:lnTo>
                    <a:pt x="2615761" y="1416323"/>
                  </a:lnTo>
                  <a:cubicBezTo>
                    <a:pt x="2621640" y="1414532"/>
                    <a:pt x="2627449" y="1411666"/>
                    <a:pt x="2633398" y="1410109"/>
                  </a:cubicBezTo>
                  <a:lnTo>
                    <a:pt x="2644619" y="1409495"/>
                  </a:lnTo>
                  <a:close/>
                  <a:moveTo>
                    <a:pt x="1161881" y="1403479"/>
                  </a:moveTo>
                  <a:lnTo>
                    <a:pt x="1155145" y="1410771"/>
                  </a:lnTo>
                  <a:cubicBezTo>
                    <a:pt x="1143184" y="1420738"/>
                    <a:pt x="1127237" y="1422067"/>
                    <a:pt x="1113283" y="1427383"/>
                  </a:cubicBezTo>
                  <a:cubicBezTo>
                    <a:pt x="1101655" y="1432035"/>
                    <a:pt x="1095177" y="1436520"/>
                    <a:pt x="1093682" y="1442168"/>
                  </a:cubicBezTo>
                  <a:lnTo>
                    <a:pt x="1093888" y="1442603"/>
                  </a:lnTo>
                  <a:lnTo>
                    <a:pt x="1112619" y="1428713"/>
                  </a:lnTo>
                  <a:cubicBezTo>
                    <a:pt x="1126573" y="1423398"/>
                    <a:pt x="1142520" y="1422069"/>
                    <a:pt x="1154480" y="1412102"/>
                  </a:cubicBezTo>
                  <a:lnTo>
                    <a:pt x="1162446" y="1403479"/>
                  </a:lnTo>
                  <a:close/>
                  <a:moveTo>
                    <a:pt x="2591941" y="1312144"/>
                  </a:moveTo>
                  <a:lnTo>
                    <a:pt x="2591889" y="1312681"/>
                  </a:lnTo>
                  <a:cubicBezTo>
                    <a:pt x="2594215" y="1322398"/>
                    <a:pt x="2600029" y="1331036"/>
                    <a:pt x="2609664" y="1339010"/>
                  </a:cubicBezTo>
                  <a:cubicBezTo>
                    <a:pt x="2610328" y="1339675"/>
                    <a:pt x="2610993" y="1340339"/>
                    <a:pt x="2611657" y="1341004"/>
                  </a:cubicBezTo>
                  <a:cubicBezTo>
                    <a:pt x="2619132" y="1348811"/>
                    <a:pt x="2624739" y="1354625"/>
                    <a:pt x="2628445" y="1359422"/>
                  </a:cubicBezTo>
                  <a:lnTo>
                    <a:pt x="2633743" y="1371529"/>
                  </a:lnTo>
                  <a:lnTo>
                    <a:pt x="2634332" y="1370406"/>
                  </a:lnTo>
                  <a:cubicBezTo>
                    <a:pt x="2634581" y="1362931"/>
                    <a:pt x="2626940" y="1355289"/>
                    <a:pt x="2611657" y="1339674"/>
                  </a:cubicBezTo>
                  <a:cubicBezTo>
                    <a:pt x="2610992" y="1339010"/>
                    <a:pt x="2610328" y="1338345"/>
                    <a:pt x="2609663" y="1337681"/>
                  </a:cubicBezTo>
                  <a:close/>
                  <a:moveTo>
                    <a:pt x="652180" y="711485"/>
                  </a:moveTo>
                  <a:lnTo>
                    <a:pt x="652143" y="711753"/>
                  </a:lnTo>
                  <a:cubicBezTo>
                    <a:pt x="653472" y="722385"/>
                    <a:pt x="651478" y="734345"/>
                    <a:pt x="662110" y="740325"/>
                  </a:cubicBezTo>
                  <a:cubicBezTo>
                    <a:pt x="669419" y="744146"/>
                    <a:pt x="674943" y="748631"/>
                    <a:pt x="679116" y="753656"/>
                  </a:cubicBezTo>
                  <a:lnTo>
                    <a:pt x="682825" y="760555"/>
                  </a:lnTo>
                  <a:lnTo>
                    <a:pt x="678991" y="753074"/>
                  </a:lnTo>
                  <a:cubicBezTo>
                    <a:pt x="674901" y="748007"/>
                    <a:pt x="669419" y="743481"/>
                    <a:pt x="662110" y="739660"/>
                  </a:cubicBezTo>
                  <a:cubicBezTo>
                    <a:pt x="656794" y="736670"/>
                    <a:pt x="654635" y="732184"/>
                    <a:pt x="653638" y="727118"/>
                  </a:cubicBezTo>
                  <a:close/>
                  <a:moveTo>
                    <a:pt x="160432" y="450667"/>
                  </a:moveTo>
                  <a:lnTo>
                    <a:pt x="155039" y="498210"/>
                  </a:lnTo>
                  <a:cubicBezTo>
                    <a:pt x="150637" y="513077"/>
                    <a:pt x="144823" y="527363"/>
                    <a:pt x="141168" y="542314"/>
                  </a:cubicBezTo>
                  <a:cubicBezTo>
                    <a:pt x="140504" y="545637"/>
                    <a:pt x="138511" y="550288"/>
                    <a:pt x="139840" y="552946"/>
                  </a:cubicBezTo>
                  <a:lnTo>
                    <a:pt x="139899" y="553129"/>
                  </a:lnTo>
                  <a:lnTo>
                    <a:pt x="141168" y="542979"/>
                  </a:lnTo>
                  <a:cubicBezTo>
                    <a:pt x="148477" y="513078"/>
                    <a:pt x="164424" y="485835"/>
                    <a:pt x="160437" y="451282"/>
                  </a:cubicBezTo>
                  <a:close/>
                  <a:moveTo>
                    <a:pt x="164502" y="257484"/>
                  </a:moveTo>
                  <a:lnTo>
                    <a:pt x="162431" y="272540"/>
                  </a:lnTo>
                  <a:cubicBezTo>
                    <a:pt x="156451" y="281510"/>
                    <a:pt x="154624" y="289816"/>
                    <a:pt x="154707" y="298371"/>
                  </a:cubicBezTo>
                  <a:lnTo>
                    <a:pt x="154769" y="298826"/>
                  </a:lnTo>
                  <a:lnTo>
                    <a:pt x="162431" y="273204"/>
                  </a:lnTo>
                  <a:cubicBezTo>
                    <a:pt x="167082" y="266227"/>
                    <a:pt x="167414" y="260912"/>
                    <a:pt x="164590" y="257506"/>
                  </a:cubicBezTo>
                  <a:close/>
                  <a:moveTo>
                    <a:pt x="2462817" y="224033"/>
                  </a:moveTo>
                  <a:cubicBezTo>
                    <a:pt x="2494046" y="240645"/>
                    <a:pt x="2524612" y="258586"/>
                    <a:pt x="2555842" y="274533"/>
                  </a:cubicBezTo>
                  <a:cubicBezTo>
                    <a:pt x="2568799" y="281178"/>
                    <a:pt x="2578558" y="287864"/>
                    <a:pt x="2585597" y="294935"/>
                  </a:cubicBezTo>
                  <a:lnTo>
                    <a:pt x="2593657" y="308555"/>
                  </a:lnTo>
                  <a:lnTo>
                    <a:pt x="2595189" y="308555"/>
                  </a:lnTo>
                  <a:lnTo>
                    <a:pt x="2594643" y="304075"/>
                  </a:lnTo>
                  <a:cubicBezTo>
                    <a:pt x="2587923" y="292827"/>
                    <a:pt x="2575526" y="282922"/>
                    <a:pt x="2555841" y="273204"/>
                  </a:cubicBezTo>
                  <a:lnTo>
                    <a:pt x="2466586" y="224752"/>
                  </a:lnTo>
                  <a:close/>
                  <a:moveTo>
                    <a:pt x="2450856" y="216060"/>
                  </a:moveTo>
                  <a:cubicBezTo>
                    <a:pt x="2448198" y="216724"/>
                    <a:pt x="2448198" y="217389"/>
                    <a:pt x="2450856" y="218718"/>
                  </a:cubicBezTo>
                  <a:cubicBezTo>
                    <a:pt x="2451521" y="218718"/>
                    <a:pt x="2452185" y="218718"/>
                    <a:pt x="2452850" y="218053"/>
                  </a:cubicBezTo>
                  <a:cubicBezTo>
                    <a:pt x="2452850" y="218053"/>
                    <a:pt x="2452185" y="216724"/>
                    <a:pt x="2452850" y="216724"/>
                  </a:cubicBezTo>
                  <a:cubicBezTo>
                    <a:pt x="2452185" y="216724"/>
                    <a:pt x="2451521" y="216060"/>
                    <a:pt x="2450856" y="216060"/>
                  </a:cubicBezTo>
                  <a:close/>
                  <a:moveTo>
                    <a:pt x="523901" y="164896"/>
                  </a:moveTo>
                  <a:cubicBezTo>
                    <a:pt x="507954" y="181508"/>
                    <a:pt x="507954" y="199448"/>
                    <a:pt x="507954" y="217389"/>
                  </a:cubicBezTo>
                  <a:cubicBezTo>
                    <a:pt x="506625" y="281842"/>
                    <a:pt x="527223" y="345631"/>
                    <a:pt x="508618" y="410750"/>
                  </a:cubicBezTo>
                  <a:cubicBezTo>
                    <a:pt x="504631" y="425368"/>
                    <a:pt x="517256" y="435335"/>
                    <a:pt x="525230" y="445967"/>
                  </a:cubicBezTo>
                  <a:cubicBezTo>
                    <a:pt x="526559" y="447960"/>
                    <a:pt x="531874" y="448624"/>
                    <a:pt x="531874" y="448624"/>
                  </a:cubicBezTo>
                  <a:cubicBezTo>
                    <a:pt x="539848" y="430684"/>
                    <a:pt x="555795" y="439986"/>
                    <a:pt x="568420" y="437328"/>
                  </a:cubicBezTo>
                  <a:cubicBezTo>
                    <a:pt x="575729" y="436000"/>
                    <a:pt x="578387" y="433342"/>
                    <a:pt x="576394" y="424704"/>
                  </a:cubicBezTo>
                  <a:cubicBezTo>
                    <a:pt x="569085" y="380184"/>
                    <a:pt x="571078" y="334335"/>
                    <a:pt x="555131" y="291145"/>
                  </a:cubicBezTo>
                  <a:cubicBezTo>
                    <a:pt x="540512" y="251277"/>
                    <a:pt x="540512" y="208086"/>
                    <a:pt x="523901" y="164896"/>
                  </a:cubicBezTo>
                  <a:close/>
                  <a:moveTo>
                    <a:pt x="2475339" y="20956"/>
                  </a:moveTo>
                  <a:lnTo>
                    <a:pt x="2482751" y="34660"/>
                  </a:lnTo>
                  <a:cubicBezTo>
                    <a:pt x="2515309" y="84495"/>
                    <a:pt x="2541224" y="138317"/>
                    <a:pt x="2567802" y="192139"/>
                  </a:cubicBezTo>
                  <a:cubicBezTo>
                    <a:pt x="2569131" y="194797"/>
                    <a:pt x="2570460" y="196790"/>
                    <a:pt x="2571125" y="199448"/>
                  </a:cubicBezTo>
                  <a:lnTo>
                    <a:pt x="2577784" y="222595"/>
                  </a:lnTo>
                  <a:lnTo>
                    <a:pt x="2577935" y="221791"/>
                  </a:lnTo>
                  <a:cubicBezTo>
                    <a:pt x="2575941" y="213901"/>
                    <a:pt x="2572121" y="205761"/>
                    <a:pt x="2571124" y="198120"/>
                  </a:cubicBezTo>
                  <a:cubicBezTo>
                    <a:pt x="2570460" y="195462"/>
                    <a:pt x="2569131" y="193468"/>
                    <a:pt x="2567802" y="190811"/>
                  </a:cubicBezTo>
                  <a:cubicBezTo>
                    <a:pt x="2541223" y="137653"/>
                    <a:pt x="2515309" y="83831"/>
                    <a:pt x="2482750" y="33332"/>
                  </a:cubicBezTo>
                  <a:close/>
                  <a:moveTo>
                    <a:pt x="2472671" y="5629"/>
                  </a:moveTo>
                  <a:lnTo>
                    <a:pt x="2473946" y="18381"/>
                  </a:lnTo>
                  <a:lnTo>
                    <a:pt x="2474166" y="18787"/>
                  </a:lnTo>
                  <a:close/>
                  <a:moveTo>
                    <a:pt x="42826" y="108"/>
                  </a:moveTo>
                  <a:cubicBezTo>
                    <a:pt x="97978" y="1437"/>
                    <a:pt x="153129" y="1437"/>
                    <a:pt x="208944" y="1437"/>
                  </a:cubicBezTo>
                  <a:cubicBezTo>
                    <a:pt x="201635" y="33331"/>
                    <a:pt x="182365" y="59910"/>
                    <a:pt x="169076" y="88482"/>
                  </a:cubicBezTo>
                  <a:cubicBezTo>
                    <a:pt x="148478" y="133666"/>
                    <a:pt x="142497" y="182172"/>
                    <a:pt x="128544" y="229349"/>
                  </a:cubicBezTo>
                  <a:lnTo>
                    <a:pt x="128579" y="229872"/>
                  </a:lnTo>
                  <a:lnTo>
                    <a:pt x="146318" y="158833"/>
                  </a:lnTo>
                  <a:cubicBezTo>
                    <a:pt x="152132" y="135161"/>
                    <a:pt x="158776" y="111739"/>
                    <a:pt x="169075" y="89147"/>
                  </a:cubicBezTo>
                  <a:cubicBezTo>
                    <a:pt x="182365" y="60575"/>
                    <a:pt x="201634" y="33996"/>
                    <a:pt x="208943" y="2101"/>
                  </a:cubicBezTo>
                  <a:cubicBezTo>
                    <a:pt x="319245" y="2101"/>
                    <a:pt x="429546" y="1437"/>
                    <a:pt x="539848" y="1437"/>
                  </a:cubicBezTo>
                  <a:cubicBezTo>
                    <a:pt x="550479" y="36654"/>
                    <a:pt x="554466" y="73199"/>
                    <a:pt x="554466" y="109081"/>
                  </a:cubicBezTo>
                  <a:cubicBezTo>
                    <a:pt x="555131" y="190146"/>
                    <a:pt x="581045" y="264566"/>
                    <a:pt x="604966" y="338986"/>
                  </a:cubicBezTo>
                  <a:cubicBezTo>
                    <a:pt x="615597" y="373539"/>
                    <a:pt x="614268" y="406763"/>
                    <a:pt x="614268" y="441315"/>
                  </a:cubicBezTo>
                  <a:cubicBezTo>
                    <a:pt x="614268" y="481848"/>
                    <a:pt x="626229" y="520387"/>
                    <a:pt x="634867" y="558926"/>
                  </a:cubicBezTo>
                  <a:cubicBezTo>
                    <a:pt x="641511" y="588163"/>
                    <a:pt x="640847" y="618064"/>
                    <a:pt x="656130" y="645971"/>
                  </a:cubicBezTo>
                  <a:lnTo>
                    <a:pt x="659280" y="660925"/>
                  </a:lnTo>
                  <a:lnTo>
                    <a:pt x="659338" y="660536"/>
                  </a:lnTo>
                  <a:cubicBezTo>
                    <a:pt x="659452" y="655231"/>
                    <a:pt x="658622" y="650123"/>
                    <a:pt x="656130" y="645305"/>
                  </a:cubicBezTo>
                  <a:cubicBezTo>
                    <a:pt x="640847" y="617398"/>
                    <a:pt x="641511" y="587497"/>
                    <a:pt x="634867" y="558260"/>
                  </a:cubicBezTo>
                  <a:cubicBezTo>
                    <a:pt x="626229" y="519721"/>
                    <a:pt x="614268" y="481182"/>
                    <a:pt x="614268" y="440649"/>
                  </a:cubicBezTo>
                  <a:cubicBezTo>
                    <a:pt x="614268" y="406097"/>
                    <a:pt x="615597" y="372874"/>
                    <a:pt x="604966" y="338321"/>
                  </a:cubicBezTo>
                  <a:cubicBezTo>
                    <a:pt x="581045" y="263901"/>
                    <a:pt x="555131" y="189481"/>
                    <a:pt x="554466" y="108416"/>
                  </a:cubicBezTo>
                  <a:cubicBezTo>
                    <a:pt x="554466" y="72534"/>
                    <a:pt x="550479" y="35989"/>
                    <a:pt x="539848" y="772"/>
                  </a:cubicBezTo>
                  <a:cubicBezTo>
                    <a:pt x="606295" y="772"/>
                    <a:pt x="672077" y="772"/>
                    <a:pt x="738524" y="772"/>
                  </a:cubicBezTo>
                  <a:lnTo>
                    <a:pt x="740088" y="2084"/>
                  </a:lnTo>
                  <a:lnTo>
                    <a:pt x="899325" y="1437"/>
                  </a:lnTo>
                  <a:cubicBezTo>
                    <a:pt x="1325248" y="108"/>
                    <a:pt x="1748515" y="108"/>
                    <a:pt x="2172445" y="108"/>
                  </a:cubicBezTo>
                  <a:cubicBezTo>
                    <a:pt x="2181083" y="108"/>
                    <a:pt x="2190386" y="772"/>
                    <a:pt x="2199024" y="1437"/>
                  </a:cubicBezTo>
                  <a:lnTo>
                    <a:pt x="2216661" y="19568"/>
                  </a:lnTo>
                  <a:lnTo>
                    <a:pt x="2199022" y="772"/>
                  </a:lnTo>
                  <a:cubicBezTo>
                    <a:pt x="2290054" y="772"/>
                    <a:pt x="2381087" y="772"/>
                    <a:pt x="2472119" y="108"/>
                  </a:cubicBezTo>
                  <a:lnTo>
                    <a:pt x="2472185" y="773"/>
                  </a:lnTo>
                  <a:lnTo>
                    <a:pt x="2662156" y="108"/>
                  </a:lnTo>
                  <a:cubicBezTo>
                    <a:pt x="2668136" y="108"/>
                    <a:pt x="2674781" y="-1220"/>
                    <a:pt x="2678768" y="5424"/>
                  </a:cubicBezTo>
                  <a:cubicBezTo>
                    <a:pt x="2714649" y="62568"/>
                    <a:pt x="2753853" y="119048"/>
                    <a:pt x="2757175" y="190146"/>
                  </a:cubicBezTo>
                  <a:cubicBezTo>
                    <a:pt x="2757839" y="212738"/>
                    <a:pt x="2765813" y="233336"/>
                    <a:pt x="2780431" y="251277"/>
                  </a:cubicBezTo>
                  <a:cubicBezTo>
                    <a:pt x="2814984" y="294467"/>
                    <a:pt x="2814984" y="342974"/>
                    <a:pt x="2802359" y="392809"/>
                  </a:cubicBezTo>
                  <a:cubicBezTo>
                    <a:pt x="2797043" y="413407"/>
                    <a:pt x="2796378" y="433341"/>
                    <a:pt x="2797708" y="453940"/>
                  </a:cubicBezTo>
                  <a:cubicBezTo>
                    <a:pt x="2807675" y="576201"/>
                    <a:pt x="2800365" y="697799"/>
                    <a:pt x="2790398" y="819397"/>
                  </a:cubicBezTo>
                  <a:cubicBezTo>
                    <a:pt x="2783089" y="911757"/>
                    <a:pt x="2775780" y="1004783"/>
                    <a:pt x="2787740" y="1097144"/>
                  </a:cubicBezTo>
                  <a:cubicBezTo>
                    <a:pt x="2789734" y="1111098"/>
                    <a:pt x="2789069" y="1126380"/>
                    <a:pt x="2794385" y="1139005"/>
                  </a:cubicBezTo>
                  <a:cubicBezTo>
                    <a:pt x="2809668" y="1175551"/>
                    <a:pt x="2795714" y="1204123"/>
                    <a:pt x="2770464" y="1228044"/>
                  </a:cubicBezTo>
                  <a:lnTo>
                    <a:pt x="2757806" y="1247333"/>
                  </a:lnTo>
                  <a:lnTo>
                    <a:pt x="2757806" y="1258742"/>
                  </a:lnTo>
                  <a:lnTo>
                    <a:pt x="2750319" y="1258742"/>
                  </a:lnTo>
                  <a:lnTo>
                    <a:pt x="2744301" y="1267912"/>
                  </a:lnTo>
                  <a:cubicBezTo>
                    <a:pt x="2741228" y="1281866"/>
                    <a:pt x="2744550" y="1296816"/>
                    <a:pt x="2756510" y="1313760"/>
                  </a:cubicBezTo>
                  <a:cubicBezTo>
                    <a:pt x="2761826" y="1321069"/>
                    <a:pt x="2763155" y="1332365"/>
                    <a:pt x="2763820" y="1341668"/>
                  </a:cubicBezTo>
                  <a:cubicBezTo>
                    <a:pt x="2769800" y="1464594"/>
                    <a:pt x="2782425" y="1586856"/>
                    <a:pt x="2771129" y="1709782"/>
                  </a:cubicBezTo>
                  <a:cubicBezTo>
                    <a:pt x="2769135" y="1730381"/>
                    <a:pt x="2771129" y="1750979"/>
                    <a:pt x="2771129" y="1771578"/>
                  </a:cubicBezTo>
                  <a:cubicBezTo>
                    <a:pt x="2771129" y="1792176"/>
                    <a:pt x="2775116" y="1812110"/>
                    <a:pt x="2789069" y="1828722"/>
                  </a:cubicBezTo>
                  <a:cubicBezTo>
                    <a:pt x="2775780" y="1857294"/>
                    <a:pt x="2767806" y="1888524"/>
                    <a:pt x="2745215" y="1911781"/>
                  </a:cubicBezTo>
                  <a:cubicBezTo>
                    <a:pt x="2690064" y="1966931"/>
                    <a:pt x="2623617" y="1987530"/>
                    <a:pt x="2547203" y="1972911"/>
                  </a:cubicBezTo>
                  <a:cubicBezTo>
                    <a:pt x="2542552" y="1964273"/>
                    <a:pt x="2533914" y="1962280"/>
                    <a:pt x="2526605" y="1957629"/>
                  </a:cubicBezTo>
                  <a:cubicBezTo>
                    <a:pt x="2517967" y="1911781"/>
                    <a:pt x="2502684" y="1869255"/>
                    <a:pt x="2480092" y="1828058"/>
                  </a:cubicBezTo>
                  <a:cubicBezTo>
                    <a:pt x="2450856" y="1774900"/>
                    <a:pt x="2426270" y="1719085"/>
                    <a:pt x="2429593" y="1655296"/>
                  </a:cubicBezTo>
                  <a:lnTo>
                    <a:pt x="2429593" y="1499148"/>
                  </a:lnTo>
                  <a:lnTo>
                    <a:pt x="2429593" y="1499147"/>
                  </a:lnTo>
                  <a:cubicBezTo>
                    <a:pt x="2426935" y="1431371"/>
                    <a:pt x="2427600" y="1364260"/>
                    <a:pt x="2428264" y="1296484"/>
                  </a:cubicBezTo>
                  <a:cubicBezTo>
                    <a:pt x="2430257" y="1148308"/>
                    <a:pt x="2433580" y="999468"/>
                    <a:pt x="2385074" y="855943"/>
                  </a:cubicBezTo>
                  <a:cubicBezTo>
                    <a:pt x="2375107" y="826042"/>
                    <a:pt x="2380422" y="794147"/>
                    <a:pt x="2376436" y="762917"/>
                  </a:cubicBezTo>
                  <a:cubicBezTo>
                    <a:pt x="2372449" y="734345"/>
                    <a:pt x="2366469" y="707102"/>
                    <a:pt x="2349192" y="683181"/>
                  </a:cubicBezTo>
                  <a:cubicBezTo>
                    <a:pt x="2343211" y="675208"/>
                    <a:pt x="2337231" y="666570"/>
                    <a:pt x="2339889" y="656602"/>
                  </a:cubicBezTo>
                  <a:cubicBezTo>
                    <a:pt x="2358494" y="576866"/>
                    <a:pt x="2341218" y="495800"/>
                    <a:pt x="2348527" y="415400"/>
                  </a:cubicBezTo>
                  <a:cubicBezTo>
                    <a:pt x="2349856" y="397459"/>
                    <a:pt x="2341882" y="390150"/>
                    <a:pt x="2326600" y="384170"/>
                  </a:cubicBezTo>
                  <a:cubicBezTo>
                    <a:pt x="2289390" y="370216"/>
                    <a:pt x="2286067" y="362243"/>
                    <a:pt x="2299357" y="324368"/>
                  </a:cubicBezTo>
                  <a:cubicBezTo>
                    <a:pt x="2305337" y="308421"/>
                    <a:pt x="2309988" y="292474"/>
                    <a:pt x="2317962" y="277191"/>
                  </a:cubicBezTo>
                  <a:cubicBezTo>
                    <a:pt x="2334573" y="243967"/>
                    <a:pt x="2326600" y="211409"/>
                    <a:pt x="2319955" y="178185"/>
                  </a:cubicBezTo>
                  <a:cubicBezTo>
                    <a:pt x="2317297" y="162902"/>
                    <a:pt x="2303343" y="158251"/>
                    <a:pt x="2291383" y="152271"/>
                  </a:cubicBezTo>
                  <a:cubicBezTo>
                    <a:pt x="2258824" y="134995"/>
                    <a:pt x="2250186" y="120377"/>
                    <a:pt x="2260153" y="85160"/>
                  </a:cubicBezTo>
                  <a:cubicBezTo>
                    <a:pt x="2266798" y="63232"/>
                    <a:pt x="2259489" y="51272"/>
                    <a:pt x="2241548" y="41969"/>
                  </a:cubicBezTo>
                  <a:lnTo>
                    <a:pt x="2220581" y="23506"/>
                  </a:lnTo>
                  <a:lnTo>
                    <a:pt x="2241550" y="42634"/>
                  </a:lnTo>
                  <a:cubicBezTo>
                    <a:pt x="2214306" y="45956"/>
                    <a:pt x="2186399" y="51936"/>
                    <a:pt x="2159156" y="51272"/>
                  </a:cubicBezTo>
                  <a:cubicBezTo>
                    <a:pt x="2112643" y="49943"/>
                    <a:pt x="2092709" y="82502"/>
                    <a:pt x="2076762" y="115725"/>
                  </a:cubicBezTo>
                  <a:cubicBezTo>
                    <a:pt x="2054834" y="162238"/>
                    <a:pt x="2050848" y="214731"/>
                    <a:pt x="2057492" y="265230"/>
                  </a:cubicBezTo>
                  <a:cubicBezTo>
                    <a:pt x="2062143" y="296460"/>
                    <a:pt x="2061479" y="325032"/>
                    <a:pt x="2054170" y="354933"/>
                  </a:cubicBezTo>
                  <a:cubicBezTo>
                    <a:pt x="2044867" y="390150"/>
                    <a:pt x="2046861" y="428689"/>
                    <a:pt x="2035565" y="462577"/>
                  </a:cubicBezTo>
                  <a:cubicBezTo>
                    <a:pt x="2018289" y="515070"/>
                    <a:pt x="2026262" y="568227"/>
                    <a:pt x="2021611" y="620720"/>
                  </a:cubicBezTo>
                  <a:cubicBezTo>
                    <a:pt x="2020947" y="628694"/>
                    <a:pt x="2018953" y="637996"/>
                    <a:pt x="2022275" y="644641"/>
                  </a:cubicBezTo>
                  <a:cubicBezTo>
                    <a:pt x="2044203" y="683845"/>
                    <a:pt x="2036229" y="727701"/>
                    <a:pt x="2042209" y="769562"/>
                  </a:cubicBezTo>
                  <a:cubicBezTo>
                    <a:pt x="2044867" y="789496"/>
                    <a:pt x="2050183" y="808101"/>
                    <a:pt x="2061479" y="824713"/>
                  </a:cubicBezTo>
                  <a:cubicBezTo>
                    <a:pt x="2072775" y="841324"/>
                    <a:pt x="2078091" y="862587"/>
                    <a:pt x="2067459" y="877870"/>
                  </a:cubicBezTo>
                  <a:cubicBezTo>
                    <a:pt x="2052176" y="901791"/>
                    <a:pt x="2061479" y="920396"/>
                    <a:pt x="2070782" y="940330"/>
                  </a:cubicBezTo>
                  <a:cubicBezTo>
                    <a:pt x="2094038" y="988172"/>
                    <a:pt x="2109321" y="1039336"/>
                    <a:pt x="2113307" y="1091164"/>
                  </a:cubicBezTo>
                  <a:cubicBezTo>
                    <a:pt x="2116630" y="1133690"/>
                    <a:pt x="2118623" y="1175551"/>
                    <a:pt x="2128590" y="1217413"/>
                  </a:cubicBezTo>
                  <a:cubicBezTo>
                    <a:pt x="2132577" y="1234025"/>
                    <a:pt x="2137228" y="1249972"/>
                    <a:pt x="2143873" y="1265919"/>
                  </a:cubicBezTo>
                  <a:cubicBezTo>
                    <a:pt x="2161149" y="1304458"/>
                    <a:pt x="2171116" y="1344990"/>
                    <a:pt x="2166465" y="1388181"/>
                  </a:cubicBezTo>
                  <a:cubicBezTo>
                    <a:pt x="2164471" y="1403464"/>
                    <a:pt x="2168458" y="1416089"/>
                    <a:pt x="2184405" y="1418746"/>
                  </a:cubicBezTo>
                  <a:cubicBezTo>
                    <a:pt x="2223609" y="1424062"/>
                    <a:pt x="2241550" y="1455292"/>
                    <a:pt x="2256168" y="1484529"/>
                  </a:cubicBezTo>
                  <a:cubicBezTo>
                    <a:pt x="2280753" y="1533035"/>
                    <a:pt x="2298029" y="1584863"/>
                    <a:pt x="2318628" y="1634698"/>
                  </a:cubicBezTo>
                  <a:cubicBezTo>
                    <a:pt x="2320621" y="1636027"/>
                    <a:pt x="2319292" y="1640014"/>
                    <a:pt x="2318628" y="1643336"/>
                  </a:cubicBezTo>
                  <a:cubicBezTo>
                    <a:pt x="2296700" y="1612106"/>
                    <a:pt x="2262813" y="1600146"/>
                    <a:pt x="2228925" y="1589514"/>
                  </a:cubicBezTo>
                  <a:cubicBezTo>
                    <a:pt x="2099354" y="1550975"/>
                    <a:pt x="1967125" y="1530377"/>
                    <a:pt x="1832238" y="1521739"/>
                  </a:cubicBezTo>
                  <a:cubicBezTo>
                    <a:pt x="1692035" y="1512436"/>
                    <a:pt x="1551168" y="1505792"/>
                    <a:pt x="1410301" y="1509114"/>
                  </a:cubicBezTo>
                  <a:cubicBezTo>
                    <a:pt x="1333886" y="1511107"/>
                    <a:pt x="1257473" y="1519745"/>
                    <a:pt x="1181723" y="1529712"/>
                  </a:cubicBezTo>
                  <a:cubicBezTo>
                    <a:pt x="1169099" y="1531041"/>
                    <a:pt x="1157138" y="1531041"/>
                    <a:pt x="1144513" y="1532370"/>
                  </a:cubicBezTo>
                  <a:lnTo>
                    <a:pt x="1144442" y="1531174"/>
                  </a:lnTo>
                  <a:lnTo>
                    <a:pt x="1107220" y="1537934"/>
                  </a:lnTo>
                  <a:cubicBezTo>
                    <a:pt x="1094346" y="1539180"/>
                    <a:pt x="1081389" y="1540011"/>
                    <a:pt x="1068764" y="1542336"/>
                  </a:cubicBezTo>
                  <a:cubicBezTo>
                    <a:pt x="1027567" y="1550309"/>
                    <a:pt x="987699" y="1564263"/>
                    <a:pt x="950489" y="1583533"/>
                  </a:cubicBezTo>
                  <a:cubicBezTo>
                    <a:pt x="856134" y="1630710"/>
                    <a:pt x="762444" y="1677223"/>
                    <a:pt x="682708" y="1748321"/>
                  </a:cubicBezTo>
                  <a:cubicBezTo>
                    <a:pt x="653472" y="1774235"/>
                    <a:pt x="630216" y="1805465"/>
                    <a:pt x="603637" y="1834701"/>
                  </a:cubicBezTo>
                  <a:cubicBezTo>
                    <a:pt x="605630" y="1793504"/>
                    <a:pt x="606959" y="1752972"/>
                    <a:pt x="610946" y="1711775"/>
                  </a:cubicBezTo>
                  <a:cubicBezTo>
                    <a:pt x="615597" y="1659282"/>
                    <a:pt x="634202" y="1611440"/>
                    <a:pt x="660117" y="1566257"/>
                  </a:cubicBezTo>
                  <a:cubicBezTo>
                    <a:pt x="682708" y="1527053"/>
                    <a:pt x="693340" y="1485856"/>
                    <a:pt x="690682" y="1441337"/>
                  </a:cubicBezTo>
                  <a:cubicBezTo>
                    <a:pt x="689353" y="1415423"/>
                    <a:pt x="691346" y="1389508"/>
                    <a:pt x="690018" y="1363594"/>
                  </a:cubicBezTo>
                  <a:cubicBezTo>
                    <a:pt x="688689" y="1339009"/>
                    <a:pt x="691346" y="1317081"/>
                    <a:pt x="714603" y="1303128"/>
                  </a:cubicBezTo>
                  <a:cubicBezTo>
                    <a:pt x="721912" y="1298476"/>
                    <a:pt x="723241" y="1290503"/>
                    <a:pt x="723241" y="1281865"/>
                  </a:cubicBezTo>
                  <a:cubicBezTo>
                    <a:pt x="723241" y="1180201"/>
                    <a:pt x="723241" y="1078538"/>
                    <a:pt x="723241" y="976874"/>
                  </a:cubicBezTo>
                  <a:cubicBezTo>
                    <a:pt x="723241" y="960263"/>
                    <a:pt x="718590" y="948302"/>
                    <a:pt x="704636" y="935677"/>
                  </a:cubicBezTo>
                  <a:cubicBezTo>
                    <a:pt x="683373" y="916408"/>
                    <a:pt x="681379" y="888500"/>
                    <a:pt x="685366" y="861257"/>
                  </a:cubicBezTo>
                  <a:lnTo>
                    <a:pt x="688757" y="843740"/>
                  </a:lnTo>
                  <a:lnTo>
                    <a:pt x="644626" y="873561"/>
                  </a:lnTo>
                  <a:cubicBezTo>
                    <a:pt x="595414" y="899631"/>
                    <a:pt x="539848" y="911592"/>
                    <a:pt x="488020" y="931028"/>
                  </a:cubicBezTo>
                  <a:cubicBezTo>
                    <a:pt x="422902" y="955613"/>
                    <a:pt x="355791" y="973553"/>
                    <a:pt x="290008" y="994816"/>
                  </a:cubicBezTo>
                  <a:cubicBezTo>
                    <a:pt x="252798" y="1006777"/>
                    <a:pt x="218246" y="1003454"/>
                    <a:pt x="185687" y="981527"/>
                  </a:cubicBezTo>
                  <a:cubicBezTo>
                    <a:pt x="198312" y="970231"/>
                    <a:pt x="198312" y="954948"/>
                    <a:pt x="198312" y="939666"/>
                  </a:cubicBezTo>
                  <a:lnTo>
                    <a:pt x="198293" y="939295"/>
                  </a:lnTo>
                  <a:lnTo>
                    <a:pt x="196735" y="961427"/>
                  </a:lnTo>
                  <a:cubicBezTo>
                    <a:pt x="195157" y="968570"/>
                    <a:pt x="192001" y="975215"/>
                    <a:pt x="185688" y="980863"/>
                  </a:cubicBezTo>
                  <a:cubicBezTo>
                    <a:pt x="155122" y="979534"/>
                    <a:pt x="131866" y="962257"/>
                    <a:pt x="111932" y="941659"/>
                  </a:cubicBezTo>
                  <a:cubicBezTo>
                    <a:pt x="89340" y="917738"/>
                    <a:pt x="68741" y="891824"/>
                    <a:pt x="47478" y="866574"/>
                  </a:cubicBezTo>
                  <a:cubicBezTo>
                    <a:pt x="18905" y="832686"/>
                    <a:pt x="24886" y="790825"/>
                    <a:pt x="22892" y="751621"/>
                  </a:cubicBezTo>
                  <a:cubicBezTo>
                    <a:pt x="19570" y="694477"/>
                    <a:pt x="25550" y="637997"/>
                    <a:pt x="22892" y="580853"/>
                  </a:cubicBezTo>
                  <a:cubicBezTo>
                    <a:pt x="19570" y="513742"/>
                    <a:pt x="13590" y="447295"/>
                    <a:pt x="4952" y="381513"/>
                  </a:cubicBezTo>
                  <a:cubicBezTo>
                    <a:pt x="-7009" y="295796"/>
                    <a:pt x="5616" y="211409"/>
                    <a:pt x="12261" y="127686"/>
                  </a:cubicBezTo>
                  <a:cubicBezTo>
                    <a:pt x="15583" y="91140"/>
                    <a:pt x="21563" y="55259"/>
                    <a:pt x="24221" y="18713"/>
                  </a:cubicBezTo>
                  <a:cubicBezTo>
                    <a:pt x="25550" y="5424"/>
                    <a:pt x="28873" y="108"/>
                    <a:pt x="42826" y="108"/>
                  </a:cubicBezTo>
                  <a:close/>
                </a:path>
              </a:pathLst>
            </a:custGeom>
            <a:solidFill>
              <a:schemeClr val="accent4">
                <a:lumMod val="60000"/>
                <a:lumOff val="40000"/>
              </a:schemeClr>
            </a:solidFill>
            <a:ln w="663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xmlns="" id="{71758A85-8AC9-4699-B014-176E7704B5C3}"/>
                </a:ext>
              </a:extLst>
            </p:cNvPr>
            <p:cNvSpPr/>
            <p:nvPr/>
          </p:nvSpPr>
          <p:spPr>
            <a:xfrm>
              <a:off x="3144169" y="1829942"/>
              <a:ext cx="318944" cy="312300"/>
            </a:xfrm>
            <a:custGeom>
              <a:avLst/>
              <a:gdLst>
                <a:gd name="connsiteX0" fmla="*/ 0 w 318944"/>
                <a:gd name="connsiteY0" fmla="*/ 144189 h 312299"/>
                <a:gd name="connsiteX1" fmla="*/ 198011 w 318944"/>
                <a:gd name="connsiteY1" fmla="*/ 83058 h 312299"/>
                <a:gd name="connsiteX2" fmla="*/ 241866 w 318944"/>
                <a:gd name="connsiteY2" fmla="*/ 0 h 312299"/>
                <a:gd name="connsiteX3" fmla="*/ 300339 w 318944"/>
                <a:gd name="connsiteY3" fmla="*/ 64453 h 312299"/>
                <a:gd name="connsiteX4" fmla="*/ 303662 w 318944"/>
                <a:gd name="connsiteY4" fmla="*/ 99006 h 312299"/>
                <a:gd name="connsiteX5" fmla="*/ 306984 w 318944"/>
                <a:gd name="connsiteY5" fmla="*/ 127578 h 312299"/>
                <a:gd name="connsiteX6" fmla="*/ 314293 w 318944"/>
                <a:gd name="connsiteY6" fmla="*/ 182728 h 312299"/>
                <a:gd name="connsiteX7" fmla="*/ 287714 w 318944"/>
                <a:gd name="connsiteY7" fmla="*/ 219274 h 312299"/>
                <a:gd name="connsiteX8" fmla="*/ 250504 w 318944"/>
                <a:gd name="connsiteY8" fmla="*/ 182064 h 312299"/>
                <a:gd name="connsiteX9" fmla="*/ 249840 w 318944"/>
                <a:gd name="connsiteY9" fmla="*/ 239873 h 312299"/>
                <a:gd name="connsiteX10" fmla="*/ 230570 w 318944"/>
                <a:gd name="connsiteY10" fmla="*/ 242531 h 312299"/>
                <a:gd name="connsiteX11" fmla="*/ 196682 w 318944"/>
                <a:gd name="connsiteY11" fmla="*/ 213959 h 312299"/>
                <a:gd name="connsiteX12" fmla="*/ 211301 w 318944"/>
                <a:gd name="connsiteY12" fmla="*/ 256484 h 312299"/>
                <a:gd name="connsiteX13" fmla="*/ 182064 w 318944"/>
                <a:gd name="connsiteY13" fmla="*/ 295023 h 312299"/>
                <a:gd name="connsiteX14" fmla="*/ 153492 w 318944"/>
                <a:gd name="connsiteY14" fmla="*/ 275089 h 312299"/>
                <a:gd name="connsiteX15" fmla="*/ 141532 w 318944"/>
                <a:gd name="connsiteY15" fmla="*/ 241202 h 312299"/>
                <a:gd name="connsiteX16" fmla="*/ 137545 w 318944"/>
                <a:gd name="connsiteY16" fmla="*/ 299675 h 312299"/>
                <a:gd name="connsiteX17" fmla="*/ 125584 w 318944"/>
                <a:gd name="connsiteY17" fmla="*/ 316951 h 312299"/>
                <a:gd name="connsiteX18" fmla="*/ 73756 w 318944"/>
                <a:gd name="connsiteY18" fmla="*/ 284392 h 312299"/>
                <a:gd name="connsiteX19" fmla="*/ 57144 w 318944"/>
                <a:gd name="connsiteY19" fmla="*/ 252498 h 312299"/>
                <a:gd name="connsiteX20" fmla="*/ 45184 w 318944"/>
                <a:gd name="connsiteY20" fmla="*/ 217945 h 312299"/>
                <a:gd name="connsiteX21" fmla="*/ 40533 w 318944"/>
                <a:gd name="connsiteY21" fmla="*/ 194024 h 312299"/>
                <a:gd name="connsiteX22" fmla="*/ 0 w 318944"/>
                <a:gd name="connsiteY22" fmla="*/ 144189 h 3122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318944" h="312299">
                  <a:moveTo>
                    <a:pt x="0" y="144189"/>
                  </a:moveTo>
                  <a:cubicBezTo>
                    <a:pt x="77078" y="158808"/>
                    <a:pt x="142860" y="138209"/>
                    <a:pt x="198011" y="83058"/>
                  </a:cubicBezTo>
                  <a:cubicBezTo>
                    <a:pt x="221268" y="59802"/>
                    <a:pt x="228577" y="28572"/>
                    <a:pt x="241866" y="0"/>
                  </a:cubicBezTo>
                  <a:cubicBezTo>
                    <a:pt x="265787" y="17941"/>
                    <a:pt x="282399" y="41862"/>
                    <a:pt x="300339" y="64453"/>
                  </a:cubicBezTo>
                  <a:cubicBezTo>
                    <a:pt x="308313" y="74420"/>
                    <a:pt x="310971" y="86381"/>
                    <a:pt x="303662" y="99006"/>
                  </a:cubicBezTo>
                  <a:cubicBezTo>
                    <a:pt x="297681" y="109637"/>
                    <a:pt x="296352" y="121598"/>
                    <a:pt x="306984" y="127578"/>
                  </a:cubicBezTo>
                  <a:cubicBezTo>
                    <a:pt x="333563" y="143525"/>
                    <a:pt x="321602" y="162794"/>
                    <a:pt x="314293" y="182728"/>
                  </a:cubicBezTo>
                  <a:cubicBezTo>
                    <a:pt x="308977" y="197347"/>
                    <a:pt x="295023" y="205985"/>
                    <a:pt x="287714" y="219274"/>
                  </a:cubicBezTo>
                  <a:cubicBezTo>
                    <a:pt x="273096" y="211301"/>
                    <a:pt x="265787" y="194689"/>
                    <a:pt x="250504" y="182064"/>
                  </a:cubicBezTo>
                  <a:cubicBezTo>
                    <a:pt x="250504" y="203991"/>
                    <a:pt x="259807" y="221932"/>
                    <a:pt x="249840" y="239873"/>
                  </a:cubicBezTo>
                  <a:cubicBezTo>
                    <a:pt x="243860" y="250504"/>
                    <a:pt x="238544" y="253162"/>
                    <a:pt x="230570" y="242531"/>
                  </a:cubicBezTo>
                  <a:cubicBezTo>
                    <a:pt x="222596" y="231235"/>
                    <a:pt x="214623" y="219274"/>
                    <a:pt x="196682" y="213959"/>
                  </a:cubicBezTo>
                  <a:cubicBezTo>
                    <a:pt x="202662" y="230570"/>
                    <a:pt x="207978" y="243195"/>
                    <a:pt x="211301" y="256484"/>
                  </a:cubicBezTo>
                  <a:cubicBezTo>
                    <a:pt x="218610" y="281734"/>
                    <a:pt x="200669" y="287714"/>
                    <a:pt x="182064" y="295023"/>
                  </a:cubicBezTo>
                  <a:cubicBezTo>
                    <a:pt x="160801" y="302997"/>
                    <a:pt x="158143" y="288379"/>
                    <a:pt x="153492" y="275089"/>
                  </a:cubicBezTo>
                  <a:cubicBezTo>
                    <a:pt x="149505" y="263794"/>
                    <a:pt x="145518" y="252498"/>
                    <a:pt x="141532" y="241202"/>
                  </a:cubicBezTo>
                  <a:cubicBezTo>
                    <a:pt x="137545" y="261136"/>
                    <a:pt x="137545" y="280405"/>
                    <a:pt x="137545" y="299675"/>
                  </a:cubicBezTo>
                  <a:cubicBezTo>
                    <a:pt x="137545" y="308313"/>
                    <a:pt x="136880" y="314957"/>
                    <a:pt x="125584" y="316951"/>
                  </a:cubicBezTo>
                  <a:cubicBezTo>
                    <a:pt x="100335" y="321602"/>
                    <a:pt x="80401" y="309642"/>
                    <a:pt x="73756" y="284392"/>
                  </a:cubicBezTo>
                  <a:cubicBezTo>
                    <a:pt x="70434" y="272432"/>
                    <a:pt x="70434" y="258478"/>
                    <a:pt x="57144" y="252498"/>
                  </a:cubicBezTo>
                  <a:cubicBezTo>
                    <a:pt x="39868" y="245188"/>
                    <a:pt x="39204" y="233228"/>
                    <a:pt x="45184" y="217945"/>
                  </a:cubicBezTo>
                  <a:cubicBezTo>
                    <a:pt x="48506" y="209972"/>
                    <a:pt x="50500" y="198011"/>
                    <a:pt x="40533" y="194024"/>
                  </a:cubicBezTo>
                  <a:cubicBezTo>
                    <a:pt x="18605" y="184722"/>
                    <a:pt x="11296" y="162794"/>
                    <a:pt x="0" y="144189"/>
                  </a:cubicBezTo>
                  <a:close/>
                </a:path>
              </a:pathLst>
            </a:custGeom>
            <a:solidFill>
              <a:srgbClr val="CE8D78"/>
            </a:solidFill>
            <a:ln w="663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xmlns="" id="{5FA5F231-8511-4A2C-84B8-F0B593AC628F}"/>
                </a:ext>
              </a:extLst>
            </p:cNvPr>
            <p:cNvSpPr/>
            <p:nvPr/>
          </p:nvSpPr>
          <p:spPr>
            <a:xfrm>
              <a:off x="3116832" y="1956191"/>
              <a:ext cx="312300" cy="245853"/>
            </a:xfrm>
            <a:custGeom>
              <a:avLst/>
              <a:gdLst>
                <a:gd name="connsiteX0" fmla="*/ 27337 w 312299"/>
                <a:gd name="connsiteY0" fmla="*/ 17941 h 245852"/>
                <a:gd name="connsiteX1" fmla="*/ 69199 w 312299"/>
                <a:gd name="connsiteY1" fmla="*/ 67111 h 245852"/>
                <a:gd name="connsiteX2" fmla="*/ 73850 w 312299"/>
                <a:gd name="connsiteY2" fmla="*/ 91032 h 245852"/>
                <a:gd name="connsiteX3" fmla="*/ 85811 w 312299"/>
                <a:gd name="connsiteY3" fmla="*/ 125584 h 245852"/>
                <a:gd name="connsiteX4" fmla="*/ 102422 w 312299"/>
                <a:gd name="connsiteY4" fmla="*/ 157479 h 245852"/>
                <a:gd name="connsiteX5" fmla="*/ 154251 w 312299"/>
                <a:gd name="connsiteY5" fmla="*/ 190038 h 245852"/>
                <a:gd name="connsiteX6" fmla="*/ 166211 w 312299"/>
                <a:gd name="connsiteY6" fmla="*/ 172761 h 245852"/>
                <a:gd name="connsiteX7" fmla="*/ 170198 w 312299"/>
                <a:gd name="connsiteY7" fmla="*/ 114288 h 245852"/>
                <a:gd name="connsiteX8" fmla="*/ 182158 w 312299"/>
                <a:gd name="connsiteY8" fmla="*/ 148176 h 245852"/>
                <a:gd name="connsiteX9" fmla="*/ 210730 w 312299"/>
                <a:gd name="connsiteY9" fmla="*/ 168110 h 245852"/>
                <a:gd name="connsiteX10" fmla="*/ 239967 w 312299"/>
                <a:gd name="connsiteY10" fmla="*/ 129571 h 245852"/>
                <a:gd name="connsiteX11" fmla="*/ 225349 w 312299"/>
                <a:gd name="connsiteY11" fmla="*/ 87045 h 245852"/>
                <a:gd name="connsiteX12" fmla="*/ 259236 w 312299"/>
                <a:gd name="connsiteY12" fmla="*/ 115617 h 245852"/>
                <a:gd name="connsiteX13" fmla="*/ 278506 w 312299"/>
                <a:gd name="connsiteY13" fmla="*/ 112959 h 245852"/>
                <a:gd name="connsiteX14" fmla="*/ 279170 w 312299"/>
                <a:gd name="connsiteY14" fmla="*/ 55151 h 245852"/>
                <a:gd name="connsiteX15" fmla="*/ 316381 w 312299"/>
                <a:gd name="connsiteY15" fmla="*/ 92361 h 245852"/>
                <a:gd name="connsiteX16" fmla="*/ 267210 w 312299"/>
                <a:gd name="connsiteY16" fmla="*/ 162130 h 245852"/>
                <a:gd name="connsiteX17" fmla="*/ 134317 w 312299"/>
                <a:gd name="connsiteY17" fmla="*/ 239873 h 245852"/>
                <a:gd name="connsiteX18" fmla="*/ 85146 w 312299"/>
                <a:gd name="connsiteY18" fmla="*/ 231235 h 245852"/>
                <a:gd name="connsiteX19" fmla="*/ 46607 w 312299"/>
                <a:gd name="connsiteY19" fmla="*/ 186715 h 245852"/>
                <a:gd name="connsiteX20" fmla="*/ 25344 w 312299"/>
                <a:gd name="connsiteY20" fmla="*/ 125584 h 245852"/>
                <a:gd name="connsiteX21" fmla="*/ 8068 w 312299"/>
                <a:gd name="connsiteY21" fmla="*/ 69105 h 245852"/>
                <a:gd name="connsiteX22" fmla="*/ 6075 w 312299"/>
                <a:gd name="connsiteY22" fmla="*/ 0 h 245852"/>
                <a:gd name="connsiteX23" fmla="*/ 27337 w 312299"/>
                <a:gd name="connsiteY23" fmla="*/ 17941 h 2458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312299" h="245852">
                  <a:moveTo>
                    <a:pt x="27337" y="17941"/>
                  </a:moveTo>
                  <a:cubicBezTo>
                    <a:pt x="38633" y="36546"/>
                    <a:pt x="45943" y="57809"/>
                    <a:pt x="69199" y="67111"/>
                  </a:cubicBezTo>
                  <a:cubicBezTo>
                    <a:pt x="79166" y="71098"/>
                    <a:pt x="77172" y="82394"/>
                    <a:pt x="73850" y="91032"/>
                  </a:cubicBezTo>
                  <a:cubicBezTo>
                    <a:pt x="67870" y="106315"/>
                    <a:pt x="68534" y="118275"/>
                    <a:pt x="85811" y="125584"/>
                  </a:cubicBezTo>
                  <a:cubicBezTo>
                    <a:pt x="99100" y="131565"/>
                    <a:pt x="99100" y="145518"/>
                    <a:pt x="102422" y="157479"/>
                  </a:cubicBezTo>
                  <a:cubicBezTo>
                    <a:pt x="109067" y="183393"/>
                    <a:pt x="129001" y="194689"/>
                    <a:pt x="154251" y="190038"/>
                  </a:cubicBezTo>
                  <a:cubicBezTo>
                    <a:pt x="165547" y="188044"/>
                    <a:pt x="166211" y="181400"/>
                    <a:pt x="166211" y="172761"/>
                  </a:cubicBezTo>
                  <a:cubicBezTo>
                    <a:pt x="166211" y="153492"/>
                    <a:pt x="166211" y="134222"/>
                    <a:pt x="170198" y="114288"/>
                  </a:cubicBezTo>
                  <a:cubicBezTo>
                    <a:pt x="174185" y="125584"/>
                    <a:pt x="178171" y="136880"/>
                    <a:pt x="182158" y="148176"/>
                  </a:cubicBezTo>
                  <a:cubicBezTo>
                    <a:pt x="186809" y="161466"/>
                    <a:pt x="189467" y="176748"/>
                    <a:pt x="210730" y="168110"/>
                  </a:cubicBezTo>
                  <a:cubicBezTo>
                    <a:pt x="229335" y="160801"/>
                    <a:pt x="247276" y="155485"/>
                    <a:pt x="239967" y="129571"/>
                  </a:cubicBezTo>
                  <a:cubicBezTo>
                    <a:pt x="235980" y="116282"/>
                    <a:pt x="230664" y="103657"/>
                    <a:pt x="225349" y="87045"/>
                  </a:cubicBezTo>
                  <a:cubicBezTo>
                    <a:pt x="243289" y="93025"/>
                    <a:pt x="251263" y="104321"/>
                    <a:pt x="259236" y="115617"/>
                  </a:cubicBezTo>
                  <a:cubicBezTo>
                    <a:pt x="267210" y="126913"/>
                    <a:pt x="272526" y="123591"/>
                    <a:pt x="278506" y="112959"/>
                  </a:cubicBezTo>
                  <a:cubicBezTo>
                    <a:pt x="288473" y="95019"/>
                    <a:pt x="279835" y="76414"/>
                    <a:pt x="279170" y="55151"/>
                  </a:cubicBezTo>
                  <a:cubicBezTo>
                    <a:pt x="294453" y="67776"/>
                    <a:pt x="301762" y="83723"/>
                    <a:pt x="316381" y="92361"/>
                  </a:cubicBezTo>
                  <a:cubicBezTo>
                    <a:pt x="307743" y="120933"/>
                    <a:pt x="290466" y="145518"/>
                    <a:pt x="267210" y="162130"/>
                  </a:cubicBezTo>
                  <a:cubicBezTo>
                    <a:pt x="225349" y="192031"/>
                    <a:pt x="180165" y="216616"/>
                    <a:pt x="134317" y="239873"/>
                  </a:cubicBezTo>
                  <a:cubicBezTo>
                    <a:pt x="115047" y="249840"/>
                    <a:pt x="99764" y="249840"/>
                    <a:pt x="85146" y="231235"/>
                  </a:cubicBezTo>
                  <a:cubicBezTo>
                    <a:pt x="73186" y="215952"/>
                    <a:pt x="59896" y="201334"/>
                    <a:pt x="46607" y="186715"/>
                  </a:cubicBezTo>
                  <a:cubicBezTo>
                    <a:pt x="31324" y="169439"/>
                    <a:pt x="23350" y="149505"/>
                    <a:pt x="25344" y="125584"/>
                  </a:cubicBezTo>
                  <a:cubicBezTo>
                    <a:pt x="27337" y="104321"/>
                    <a:pt x="21357" y="86381"/>
                    <a:pt x="8068" y="69105"/>
                  </a:cubicBezTo>
                  <a:cubicBezTo>
                    <a:pt x="-9208" y="47177"/>
                    <a:pt x="6739" y="23256"/>
                    <a:pt x="6075" y="0"/>
                  </a:cubicBezTo>
                  <a:cubicBezTo>
                    <a:pt x="13383" y="7309"/>
                    <a:pt x="22686" y="9967"/>
                    <a:pt x="27337" y="17941"/>
                  </a:cubicBezTo>
                  <a:close/>
                </a:path>
              </a:pathLst>
            </a:custGeom>
            <a:solidFill>
              <a:srgbClr val="995845"/>
            </a:solidFill>
            <a:ln w="663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xmlns="" id="{B4B5AB89-654E-4B2F-8A8B-2FAE7ADB8A82}"/>
                </a:ext>
              </a:extLst>
            </p:cNvPr>
            <p:cNvSpPr/>
            <p:nvPr/>
          </p:nvSpPr>
          <p:spPr>
            <a:xfrm>
              <a:off x="2335884" y="5593484"/>
              <a:ext cx="6645" cy="6645"/>
            </a:xfrm>
            <a:custGeom>
              <a:avLst/>
              <a:gdLst>
                <a:gd name="connsiteX0" fmla="*/ 166 w 0"/>
                <a:gd name="connsiteY0" fmla="*/ 5980 h 0"/>
                <a:gd name="connsiteX1" fmla="*/ 4153 w 0"/>
                <a:gd name="connsiteY1" fmla="*/ 0 h 0"/>
                <a:gd name="connsiteX2" fmla="*/ 166 w 0"/>
                <a:gd name="connsiteY2" fmla="*/ 598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>
                  <a:moveTo>
                    <a:pt x="166" y="5980"/>
                  </a:moveTo>
                  <a:cubicBezTo>
                    <a:pt x="-498" y="2658"/>
                    <a:pt x="831" y="665"/>
                    <a:pt x="4153" y="0"/>
                  </a:cubicBezTo>
                  <a:cubicBezTo>
                    <a:pt x="2824" y="1329"/>
                    <a:pt x="1495" y="3987"/>
                    <a:pt x="166" y="5980"/>
                  </a:cubicBezTo>
                  <a:close/>
                </a:path>
              </a:pathLst>
            </a:custGeom>
            <a:solidFill>
              <a:srgbClr val="995845"/>
            </a:solidFill>
            <a:ln w="663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xmlns="" id="{EBA2E788-E45D-438E-A248-A1416B518100}"/>
                </a:ext>
              </a:extLst>
            </p:cNvPr>
            <p:cNvSpPr/>
            <p:nvPr/>
          </p:nvSpPr>
          <p:spPr>
            <a:xfrm>
              <a:off x="1771380" y="392036"/>
              <a:ext cx="6645" cy="6645"/>
            </a:xfrm>
            <a:custGeom>
              <a:avLst/>
              <a:gdLst>
                <a:gd name="connsiteX0" fmla="*/ 1993 w 0"/>
                <a:gd name="connsiteY0" fmla="*/ 0 h 0"/>
                <a:gd name="connsiteX1" fmla="*/ 3987 w 0"/>
                <a:gd name="connsiteY1" fmla="*/ 664 h 0"/>
                <a:gd name="connsiteX2" fmla="*/ 1329 w 0"/>
                <a:gd name="connsiteY2" fmla="*/ 2658 h 0"/>
                <a:gd name="connsiteX3" fmla="*/ 0 w 0"/>
                <a:gd name="connsiteY3" fmla="*/ 664 h 0"/>
                <a:gd name="connsiteX4" fmla="*/ 1993 w 0"/>
                <a:gd name="connsiteY4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>
                  <a:moveTo>
                    <a:pt x="1993" y="0"/>
                  </a:moveTo>
                  <a:cubicBezTo>
                    <a:pt x="2658" y="0"/>
                    <a:pt x="3322" y="664"/>
                    <a:pt x="3987" y="664"/>
                  </a:cubicBezTo>
                  <a:cubicBezTo>
                    <a:pt x="3322" y="1329"/>
                    <a:pt x="1993" y="1993"/>
                    <a:pt x="1329" y="2658"/>
                  </a:cubicBezTo>
                  <a:cubicBezTo>
                    <a:pt x="664" y="1993"/>
                    <a:pt x="664" y="1329"/>
                    <a:pt x="0" y="664"/>
                  </a:cubicBezTo>
                  <a:cubicBezTo>
                    <a:pt x="664" y="664"/>
                    <a:pt x="1329" y="664"/>
                    <a:pt x="1993" y="0"/>
                  </a:cubicBezTo>
                  <a:close/>
                </a:path>
              </a:pathLst>
            </a:custGeom>
            <a:solidFill>
              <a:srgbClr val="EF9A4B"/>
            </a:solidFill>
            <a:ln w="663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xmlns="" id="{5B27FB9D-F75E-4650-9C8A-5EA7F3CF572E}"/>
                </a:ext>
              </a:extLst>
            </p:cNvPr>
            <p:cNvSpPr/>
            <p:nvPr/>
          </p:nvSpPr>
          <p:spPr>
            <a:xfrm>
              <a:off x="1439146" y="596692"/>
              <a:ext cx="6645" cy="6645"/>
            </a:xfrm>
            <a:custGeom>
              <a:avLst/>
              <a:gdLst>
                <a:gd name="connsiteX0" fmla="*/ 1993 w 0"/>
                <a:gd name="connsiteY0" fmla="*/ 3322 h 0"/>
                <a:gd name="connsiteX1" fmla="*/ 0 w 0"/>
                <a:gd name="connsiteY1" fmla="*/ 0 h 0"/>
                <a:gd name="connsiteX2" fmla="*/ 3322 w 0"/>
                <a:gd name="connsiteY2" fmla="*/ 1993 h 0"/>
                <a:gd name="connsiteX3" fmla="*/ 1993 w 0"/>
                <a:gd name="connsiteY3" fmla="*/ 3322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>
                  <a:moveTo>
                    <a:pt x="1993" y="3322"/>
                  </a:moveTo>
                  <a:cubicBezTo>
                    <a:pt x="1329" y="1993"/>
                    <a:pt x="664" y="1329"/>
                    <a:pt x="0" y="0"/>
                  </a:cubicBezTo>
                  <a:cubicBezTo>
                    <a:pt x="1329" y="664"/>
                    <a:pt x="2658" y="1329"/>
                    <a:pt x="3322" y="1993"/>
                  </a:cubicBezTo>
                  <a:cubicBezTo>
                    <a:pt x="3322" y="1993"/>
                    <a:pt x="1993" y="3322"/>
                    <a:pt x="1993" y="3322"/>
                  </a:cubicBezTo>
                  <a:close/>
                </a:path>
              </a:pathLst>
            </a:custGeom>
            <a:solidFill>
              <a:srgbClr val="CD631B"/>
            </a:solidFill>
            <a:ln w="663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xmlns="" id="{3C29A3F8-438D-42DF-8889-E6D45CA24EA0}"/>
                </a:ext>
              </a:extLst>
            </p:cNvPr>
            <p:cNvSpPr/>
            <p:nvPr/>
          </p:nvSpPr>
          <p:spPr>
            <a:xfrm>
              <a:off x="3207958" y="1212653"/>
              <a:ext cx="6645" cy="6645"/>
            </a:xfrm>
            <a:custGeom>
              <a:avLst/>
              <a:gdLst>
                <a:gd name="connsiteX0" fmla="*/ 0 w 0"/>
                <a:gd name="connsiteY0" fmla="*/ 1993 h 0"/>
                <a:gd name="connsiteX1" fmla="*/ 2658 w 0"/>
                <a:gd name="connsiteY1" fmla="*/ 0 h 0"/>
                <a:gd name="connsiteX2" fmla="*/ 665 w 0"/>
                <a:gd name="connsiteY2" fmla="*/ 2658 h 0"/>
                <a:gd name="connsiteX3" fmla="*/ 0 w 0"/>
                <a:gd name="connsiteY3" fmla="*/ 1993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>
                  <a:moveTo>
                    <a:pt x="0" y="1993"/>
                  </a:moveTo>
                  <a:cubicBezTo>
                    <a:pt x="665" y="1329"/>
                    <a:pt x="1993" y="665"/>
                    <a:pt x="2658" y="0"/>
                  </a:cubicBezTo>
                  <a:cubicBezTo>
                    <a:pt x="1993" y="665"/>
                    <a:pt x="1329" y="1993"/>
                    <a:pt x="665" y="2658"/>
                  </a:cubicBezTo>
                  <a:cubicBezTo>
                    <a:pt x="665" y="2658"/>
                    <a:pt x="0" y="1993"/>
                    <a:pt x="0" y="1993"/>
                  </a:cubicBezTo>
                  <a:close/>
                </a:path>
              </a:pathLst>
            </a:custGeom>
            <a:solidFill>
              <a:srgbClr val="EF9A4B"/>
            </a:solidFill>
            <a:ln w="663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xmlns="" id="{76B92C8B-626E-4762-BD65-0DCDFF207C57}"/>
                </a:ext>
              </a:extLst>
            </p:cNvPr>
            <p:cNvSpPr/>
            <p:nvPr/>
          </p:nvSpPr>
          <p:spPr>
            <a:xfrm>
              <a:off x="3046326" y="215677"/>
              <a:ext cx="6645" cy="6645"/>
            </a:xfrm>
            <a:custGeom>
              <a:avLst/>
              <a:gdLst>
                <a:gd name="connsiteX0" fmla="*/ 3489 w 0"/>
                <a:gd name="connsiteY0" fmla="*/ 940 h 0"/>
                <a:gd name="connsiteX1" fmla="*/ 3489 w 0"/>
                <a:gd name="connsiteY1" fmla="*/ 2269 h 0"/>
                <a:gd name="connsiteX2" fmla="*/ 1495 w 0"/>
                <a:gd name="connsiteY2" fmla="*/ 2933 h 0"/>
                <a:gd name="connsiteX3" fmla="*/ 1495 w 0"/>
                <a:gd name="connsiteY3" fmla="*/ 275 h 0"/>
                <a:gd name="connsiteX4" fmla="*/ 3489 w 0"/>
                <a:gd name="connsiteY4" fmla="*/ 94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>
                  <a:moveTo>
                    <a:pt x="3489" y="940"/>
                  </a:moveTo>
                  <a:cubicBezTo>
                    <a:pt x="3489" y="1604"/>
                    <a:pt x="3489" y="2269"/>
                    <a:pt x="3489" y="2269"/>
                  </a:cubicBezTo>
                  <a:cubicBezTo>
                    <a:pt x="2824" y="2933"/>
                    <a:pt x="2159" y="2933"/>
                    <a:pt x="1495" y="2933"/>
                  </a:cubicBezTo>
                  <a:cubicBezTo>
                    <a:pt x="-498" y="1604"/>
                    <a:pt x="-498" y="940"/>
                    <a:pt x="1495" y="275"/>
                  </a:cubicBezTo>
                  <a:cubicBezTo>
                    <a:pt x="1495" y="-389"/>
                    <a:pt x="2824" y="275"/>
                    <a:pt x="3489" y="940"/>
                  </a:cubicBezTo>
                  <a:close/>
                </a:path>
              </a:pathLst>
            </a:custGeom>
            <a:solidFill>
              <a:srgbClr val="CD631B"/>
            </a:solidFill>
            <a:ln w="663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xmlns="" id="{6AB0BF05-4461-4FCE-9B27-D2508126ED90}"/>
                </a:ext>
              </a:extLst>
            </p:cNvPr>
            <p:cNvSpPr/>
            <p:nvPr/>
          </p:nvSpPr>
          <p:spPr>
            <a:xfrm>
              <a:off x="1737403" y="4012052"/>
              <a:ext cx="713118" cy="2637326"/>
            </a:xfrm>
            <a:custGeom>
              <a:avLst/>
              <a:gdLst>
                <a:gd name="connsiteX0" fmla="*/ 72107 w 713118"/>
                <a:gd name="connsiteY0" fmla="*/ 2316444 h 2637326"/>
                <a:gd name="connsiteX1" fmla="*/ 73054 w 713118"/>
                <a:gd name="connsiteY1" fmla="*/ 2336040 h 2637326"/>
                <a:gd name="connsiteX2" fmla="*/ 73685 w 713118"/>
                <a:gd name="connsiteY2" fmla="*/ 2346697 h 2637326"/>
                <a:gd name="connsiteX3" fmla="*/ 73685 w 713118"/>
                <a:gd name="connsiteY3" fmla="*/ 2339551 h 2637326"/>
                <a:gd name="connsiteX4" fmla="*/ 72639 w 713118"/>
                <a:gd name="connsiteY4" fmla="*/ 2317912 h 2637326"/>
                <a:gd name="connsiteX5" fmla="*/ 175111 w 713118"/>
                <a:gd name="connsiteY5" fmla="*/ 1488940 h 2637326"/>
                <a:gd name="connsiteX6" fmla="*/ 174488 w 713118"/>
                <a:gd name="connsiteY6" fmla="*/ 1489018 h 2637326"/>
                <a:gd name="connsiteX7" fmla="*/ 186059 w 713118"/>
                <a:gd name="connsiteY7" fmla="*/ 1513125 h 2637326"/>
                <a:gd name="connsiteX8" fmla="*/ 202006 w 713118"/>
                <a:gd name="connsiteY8" fmla="*/ 1536049 h 2637326"/>
                <a:gd name="connsiteX9" fmla="*/ 202368 w 713118"/>
                <a:gd name="connsiteY9" fmla="*/ 1536471 h 2637326"/>
                <a:gd name="connsiteX10" fmla="*/ 217161 w 713118"/>
                <a:gd name="connsiteY10" fmla="*/ 1520385 h 2637326"/>
                <a:gd name="connsiteX11" fmla="*/ 217324 w 713118"/>
                <a:gd name="connsiteY11" fmla="*/ 1520117 h 2637326"/>
                <a:gd name="connsiteX12" fmla="*/ 202672 w 713118"/>
                <a:gd name="connsiteY12" fmla="*/ 1536049 h 2637326"/>
                <a:gd name="connsiteX13" fmla="*/ 186724 w 713118"/>
                <a:gd name="connsiteY13" fmla="*/ 1513374 h 2637326"/>
                <a:gd name="connsiteX14" fmla="*/ 121102 w 713118"/>
                <a:gd name="connsiteY14" fmla="*/ 1301707 h 2637326"/>
                <a:gd name="connsiteX15" fmla="*/ 125925 w 713118"/>
                <a:gd name="connsiteY15" fmla="*/ 1327988 h 2637326"/>
                <a:gd name="connsiteX16" fmla="*/ 132901 w 713118"/>
                <a:gd name="connsiteY16" fmla="*/ 1354649 h 2637326"/>
                <a:gd name="connsiteX17" fmla="*/ 123599 w 713118"/>
                <a:gd name="connsiteY17" fmla="*/ 1371260 h 2637326"/>
                <a:gd name="connsiteX18" fmla="*/ 123625 w 713118"/>
                <a:gd name="connsiteY18" fmla="*/ 1371350 h 2637326"/>
                <a:gd name="connsiteX19" fmla="*/ 124467 w 713118"/>
                <a:gd name="connsiteY19" fmla="*/ 1362076 h 2637326"/>
                <a:gd name="connsiteX20" fmla="*/ 132856 w 713118"/>
                <a:gd name="connsiteY20" fmla="*/ 1355514 h 2637326"/>
                <a:gd name="connsiteX21" fmla="*/ 160099 w 713118"/>
                <a:gd name="connsiteY21" fmla="*/ 1328935 h 2637326"/>
                <a:gd name="connsiteX22" fmla="*/ 159858 w 713118"/>
                <a:gd name="connsiteY22" fmla="*/ 1328442 h 2637326"/>
                <a:gd name="connsiteX23" fmla="*/ 153998 w 713118"/>
                <a:gd name="connsiteY23" fmla="*/ 1349666 h 2637326"/>
                <a:gd name="connsiteX24" fmla="*/ 132901 w 713118"/>
                <a:gd name="connsiteY24" fmla="*/ 1353985 h 2637326"/>
                <a:gd name="connsiteX25" fmla="*/ 125924 w 713118"/>
                <a:gd name="connsiteY25" fmla="*/ 1327323 h 2637326"/>
                <a:gd name="connsiteX26" fmla="*/ 121226 w 713118"/>
                <a:gd name="connsiteY26" fmla="*/ 1301716 h 2637326"/>
                <a:gd name="connsiteX27" fmla="*/ 120307 w 713118"/>
                <a:gd name="connsiteY27" fmla="*/ 1164371 h 2637326"/>
                <a:gd name="connsiteX28" fmla="*/ 107901 w 713118"/>
                <a:gd name="connsiteY28" fmla="*/ 1172668 h 2637326"/>
                <a:gd name="connsiteX29" fmla="*/ 90376 w 713118"/>
                <a:gd name="connsiteY29" fmla="*/ 1171920 h 2637326"/>
                <a:gd name="connsiteX30" fmla="*/ 88886 w 713118"/>
                <a:gd name="connsiteY30" fmla="*/ 1182609 h 2637326"/>
                <a:gd name="connsiteX31" fmla="*/ 90330 w 713118"/>
                <a:gd name="connsiteY31" fmla="*/ 1172786 h 2637326"/>
                <a:gd name="connsiteX32" fmla="*/ 120231 w 713118"/>
                <a:gd name="connsiteY32" fmla="*/ 1164812 h 2637326"/>
                <a:gd name="connsiteX33" fmla="*/ 83167 w 713118"/>
                <a:gd name="connsiteY33" fmla="*/ 1114398 h 2637326"/>
                <a:gd name="connsiteX34" fmla="*/ 85718 w 713118"/>
                <a:gd name="connsiteY34" fmla="*/ 1138424 h 2637326"/>
                <a:gd name="connsiteX35" fmla="*/ 83838 w 713118"/>
                <a:gd name="connsiteY35" fmla="*/ 1114789 h 2637326"/>
                <a:gd name="connsiteX36" fmla="*/ 238516 w 713118"/>
                <a:gd name="connsiteY36" fmla="*/ 643177 h 2637326"/>
                <a:gd name="connsiteX37" fmla="*/ 217953 w 713118"/>
                <a:gd name="connsiteY37" fmla="*/ 651643 h 2637326"/>
                <a:gd name="connsiteX38" fmla="*/ 182487 w 713118"/>
                <a:gd name="connsiteY38" fmla="*/ 666677 h 2637326"/>
                <a:gd name="connsiteX39" fmla="*/ 182011 w 713118"/>
                <a:gd name="connsiteY39" fmla="*/ 667543 h 2637326"/>
                <a:gd name="connsiteX40" fmla="*/ 215915 w 713118"/>
                <a:gd name="connsiteY40" fmla="*/ 653172 h 2637326"/>
                <a:gd name="connsiteX41" fmla="*/ 238507 w 713118"/>
                <a:gd name="connsiteY41" fmla="*/ 643870 h 2637326"/>
                <a:gd name="connsiteX42" fmla="*/ 393327 w 713118"/>
                <a:gd name="connsiteY42" fmla="*/ 0 h 2637326"/>
                <a:gd name="connsiteX43" fmla="*/ 474392 w 713118"/>
                <a:gd name="connsiteY43" fmla="*/ 665 h 2637326"/>
                <a:gd name="connsiteX44" fmla="*/ 495655 w 713118"/>
                <a:gd name="connsiteY44" fmla="*/ 2658 h 2637326"/>
                <a:gd name="connsiteX45" fmla="*/ 524227 w 713118"/>
                <a:gd name="connsiteY45" fmla="*/ 35881 h 2637326"/>
                <a:gd name="connsiteX46" fmla="*/ 532866 w 713118"/>
                <a:gd name="connsiteY46" fmla="*/ 63124 h 2637326"/>
                <a:gd name="connsiteX47" fmla="*/ 554793 w 713118"/>
                <a:gd name="connsiteY47" fmla="*/ 54486 h 2637326"/>
                <a:gd name="connsiteX48" fmla="*/ 577385 w 713118"/>
                <a:gd name="connsiteY48" fmla="*/ 56480 h 2637326"/>
                <a:gd name="connsiteX49" fmla="*/ 626555 w 713118"/>
                <a:gd name="connsiteY49" fmla="*/ 128242 h 2637326"/>
                <a:gd name="connsiteX50" fmla="*/ 645825 w 713118"/>
                <a:gd name="connsiteY50" fmla="*/ 241201 h 2637326"/>
                <a:gd name="connsiteX51" fmla="*/ 625891 w 713118"/>
                <a:gd name="connsiteY51" fmla="*/ 265123 h 2637326"/>
                <a:gd name="connsiteX52" fmla="*/ 604628 w 713118"/>
                <a:gd name="connsiteY52" fmla="*/ 283063 h 2637326"/>
                <a:gd name="connsiteX53" fmla="*/ 625226 w 713118"/>
                <a:gd name="connsiteY53" fmla="*/ 301668 h 2637326"/>
                <a:gd name="connsiteX54" fmla="*/ 648483 w 713118"/>
                <a:gd name="connsiteY54" fmla="*/ 325589 h 2637326"/>
                <a:gd name="connsiteX55" fmla="*/ 625891 w 713118"/>
                <a:gd name="connsiteY55" fmla="*/ 445858 h 2637326"/>
                <a:gd name="connsiteX56" fmla="*/ 586023 w 713118"/>
                <a:gd name="connsiteY56" fmla="*/ 473766 h 2637326"/>
                <a:gd name="connsiteX57" fmla="*/ 563431 w 713118"/>
                <a:gd name="connsiteY57" fmla="*/ 476424 h 2637326"/>
                <a:gd name="connsiteX58" fmla="*/ 571405 w 713118"/>
                <a:gd name="connsiteY58" fmla="*/ 488384 h 2637326"/>
                <a:gd name="connsiteX59" fmla="*/ 579378 w 713118"/>
                <a:gd name="connsiteY59" fmla="*/ 520943 h 2637326"/>
                <a:gd name="connsiteX60" fmla="*/ 531537 w 713118"/>
                <a:gd name="connsiteY60" fmla="*/ 648521 h 2637326"/>
                <a:gd name="connsiteX61" fmla="*/ 538846 w 713118"/>
                <a:gd name="connsiteY61" fmla="*/ 763474 h 2637326"/>
                <a:gd name="connsiteX62" fmla="*/ 530208 w 713118"/>
                <a:gd name="connsiteY62" fmla="*/ 802013 h 2637326"/>
                <a:gd name="connsiteX63" fmla="*/ 531537 w 713118"/>
                <a:gd name="connsiteY63" fmla="*/ 819289 h 2637326"/>
                <a:gd name="connsiteX64" fmla="*/ 613266 w 713118"/>
                <a:gd name="connsiteY64" fmla="*/ 883078 h 2637326"/>
                <a:gd name="connsiteX65" fmla="*/ 649147 w 713118"/>
                <a:gd name="connsiteY65" fmla="*/ 974774 h 2637326"/>
                <a:gd name="connsiteX66" fmla="*/ 674397 w 713118"/>
                <a:gd name="connsiteY66" fmla="*/ 1013313 h 2637326"/>
                <a:gd name="connsiteX67" fmla="*/ 688351 w 713118"/>
                <a:gd name="connsiteY67" fmla="*/ 1029925 h 2637326"/>
                <a:gd name="connsiteX68" fmla="*/ 708285 w 713118"/>
                <a:gd name="connsiteY68" fmla="*/ 1093714 h 2637326"/>
                <a:gd name="connsiteX69" fmla="*/ 700311 w 713118"/>
                <a:gd name="connsiteY69" fmla="*/ 1128266 h 2637326"/>
                <a:gd name="connsiteX70" fmla="*/ 703634 w 713118"/>
                <a:gd name="connsiteY70" fmla="*/ 1163483 h 2637326"/>
                <a:gd name="connsiteX71" fmla="*/ 711607 w 713118"/>
                <a:gd name="connsiteY71" fmla="*/ 1184746 h 2637326"/>
                <a:gd name="connsiteX72" fmla="*/ 711607 w 713118"/>
                <a:gd name="connsiteY72" fmla="*/ 1272456 h 2637326"/>
                <a:gd name="connsiteX73" fmla="*/ 691009 w 713118"/>
                <a:gd name="connsiteY73" fmla="*/ 1300363 h 2637326"/>
                <a:gd name="connsiteX74" fmla="*/ 686357 w 713118"/>
                <a:gd name="connsiteY74" fmla="*/ 1340231 h 2637326"/>
                <a:gd name="connsiteX75" fmla="*/ 699647 w 713118"/>
                <a:gd name="connsiteY75" fmla="*/ 1366810 h 2637326"/>
                <a:gd name="connsiteX76" fmla="*/ 624562 w 713118"/>
                <a:gd name="connsiteY76" fmla="*/ 1546880 h 2637326"/>
                <a:gd name="connsiteX77" fmla="*/ 601306 w 713118"/>
                <a:gd name="connsiteY77" fmla="*/ 1578775 h 2637326"/>
                <a:gd name="connsiteX78" fmla="*/ 597319 w 713118"/>
                <a:gd name="connsiteY78" fmla="*/ 1584755 h 2637326"/>
                <a:gd name="connsiteX79" fmla="*/ 437182 w 713118"/>
                <a:gd name="connsiteY79" fmla="*/ 1682432 h 2637326"/>
                <a:gd name="connsiteX80" fmla="*/ 376716 w 713118"/>
                <a:gd name="connsiteY80" fmla="*/ 1682432 h 2637326"/>
                <a:gd name="connsiteX81" fmla="*/ 322219 w 713118"/>
                <a:gd name="connsiteY81" fmla="*/ 1659041 h 2637326"/>
                <a:gd name="connsiteX82" fmla="*/ 296823 w 713118"/>
                <a:gd name="connsiteY82" fmla="*/ 1639516 h 2637326"/>
                <a:gd name="connsiteX83" fmla="*/ 287466 w 713118"/>
                <a:gd name="connsiteY83" fmla="*/ 1637569 h 2637326"/>
                <a:gd name="connsiteX84" fmla="*/ 267539 w 713118"/>
                <a:gd name="connsiteY84" fmla="*/ 1620260 h 2637326"/>
                <a:gd name="connsiteX85" fmla="*/ 230874 w 713118"/>
                <a:gd name="connsiteY85" fmla="*/ 1724474 h 2637326"/>
                <a:gd name="connsiteX86" fmla="*/ 231197 w 713118"/>
                <a:gd name="connsiteY86" fmla="*/ 1724756 h 2637326"/>
                <a:gd name="connsiteX87" fmla="*/ 229379 w 713118"/>
                <a:gd name="connsiteY87" fmla="*/ 1731315 h 2637326"/>
                <a:gd name="connsiteX88" fmla="*/ 226372 w 713118"/>
                <a:gd name="connsiteY88" fmla="*/ 1731421 h 2637326"/>
                <a:gd name="connsiteX89" fmla="*/ 226372 w 713118"/>
                <a:gd name="connsiteY89" fmla="*/ 1732082 h 2637326"/>
                <a:gd name="connsiteX90" fmla="*/ 226372 w 713118"/>
                <a:gd name="connsiteY90" fmla="*/ 1752171 h 2637326"/>
                <a:gd name="connsiteX91" fmla="*/ 205733 w 713118"/>
                <a:gd name="connsiteY91" fmla="*/ 1795935 h 2637326"/>
                <a:gd name="connsiteX92" fmla="*/ 208616 w 713118"/>
                <a:gd name="connsiteY92" fmla="*/ 1793620 h 2637326"/>
                <a:gd name="connsiteX93" fmla="*/ 200298 w 713118"/>
                <a:gd name="connsiteY93" fmla="*/ 1817264 h 2637326"/>
                <a:gd name="connsiteX94" fmla="*/ 198472 w 713118"/>
                <a:gd name="connsiteY94" fmla="*/ 1818729 h 2637326"/>
                <a:gd name="connsiteX95" fmla="*/ 171395 w 713118"/>
                <a:gd name="connsiteY95" fmla="*/ 1855192 h 2637326"/>
                <a:gd name="connsiteX96" fmla="*/ 167377 w 713118"/>
                <a:gd name="connsiteY96" fmla="*/ 1853956 h 2637326"/>
                <a:gd name="connsiteX97" fmla="*/ 157874 w 713118"/>
                <a:gd name="connsiteY97" fmla="*/ 1882465 h 2637326"/>
                <a:gd name="connsiteX98" fmla="*/ 143665 w 713118"/>
                <a:gd name="connsiteY98" fmla="*/ 2098328 h 2637326"/>
                <a:gd name="connsiteX99" fmla="*/ 193739 w 713118"/>
                <a:gd name="connsiteY99" fmla="*/ 2148402 h 2637326"/>
                <a:gd name="connsiteX100" fmla="*/ 403512 w 713118"/>
                <a:gd name="connsiteY100" fmla="*/ 2195094 h 2637326"/>
                <a:gd name="connsiteX101" fmla="*/ 476594 w 713118"/>
                <a:gd name="connsiteY101" fmla="*/ 2149080 h 2637326"/>
                <a:gd name="connsiteX102" fmla="*/ 486744 w 713118"/>
                <a:gd name="connsiteY102" fmla="*/ 2130132 h 2637326"/>
                <a:gd name="connsiteX103" fmla="*/ 509075 w 713118"/>
                <a:gd name="connsiteY103" fmla="*/ 2111861 h 2637326"/>
                <a:gd name="connsiteX104" fmla="*/ 514488 w 713118"/>
                <a:gd name="connsiteY104" fmla="*/ 2138929 h 2637326"/>
                <a:gd name="connsiteX105" fmla="*/ 507044 w 713118"/>
                <a:gd name="connsiteY105" fmla="*/ 2227575 h 2637326"/>
                <a:gd name="connsiteX106" fmla="*/ 504918 w 713118"/>
                <a:gd name="connsiteY106" fmla="*/ 2227213 h 2637326"/>
                <a:gd name="connsiteX107" fmla="*/ 504294 w 713118"/>
                <a:gd name="connsiteY107" fmla="*/ 2288426 h 2637326"/>
                <a:gd name="connsiteX108" fmla="*/ 495656 w 713118"/>
                <a:gd name="connsiteY108" fmla="*/ 2318991 h 2637326"/>
                <a:gd name="connsiteX109" fmla="*/ 452466 w 713118"/>
                <a:gd name="connsiteY109" fmla="*/ 2475806 h 2637326"/>
                <a:gd name="connsiteX110" fmla="*/ 445821 w 713118"/>
                <a:gd name="connsiteY110" fmla="*/ 2511687 h 2637326"/>
                <a:gd name="connsiteX111" fmla="*/ 444485 w 713118"/>
                <a:gd name="connsiteY111" fmla="*/ 2512173 h 2637326"/>
                <a:gd name="connsiteX112" fmla="*/ 437411 w 713118"/>
                <a:gd name="connsiteY112" fmla="*/ 2561721 h 2637326"/>
                <a:gd name="connsiteX113" fmla="*/ 308276 w 713118"/>
                <a:gd name="connsiteY113" fmla="*/ 2636380 h 2637326"/>
                <a:gd name="connsiteX114" fmla="*/ 140830 w 713118"/>
                <a:gd name="connsiteY114" fmla="*/ 2619103 h 2637326"/>
                <a:gd name="connsiteX115" fmla="*/ 35844 w 713118"/>
                <a:gd name="connsiteY115" fmla="*/ 2564617 h 2637326"/>
                <a:gd name="connsiteX116" fmla="*/ 25877 w 713118"/>
                <a:gd name="connsiteY116" fmla="*/ 2528071 h 2637326"/>
                <a:gd name="connsiteX117" fmla="*/ 45811 w 713118"/>
                <a:gd name="connsiteY117" fmla="*/ 2341356 h 2637326"/>
                <a:gd name="connsiteX118" fmla="*/ 64416 w 713118"/>
                <a:gd name="connsiteY118" fmla="*/ 2292850 h 2637326"/>
                <a:gd name="connsiteX119" fmla="*/ 65133 w 713118"/>
                <a:gd name="connsiteY119" fmla="*/ 2294828 h 2637326"/>
                <a:gd name="connsiteX120" fmla="*/ 66742 w 713118"/>
                <a:gd name="connsiteY120" fmla="*/ 2225551 h 2637326"/>
                <a:gd name="connsiteX121" fmla="*/ 58436 w 713118"/>
                <a:gd name="connsiteY121" fmla="*/ 2153539 h 2637326"/>
                <a:gd name="connsiteX122" fmla="*/ 58443 w 713118"/>
                <a:gd name="connsiteY122" fmla="*/ 2153550 h 2637326"/>
                <a:gd name="connsiteX123" fmla="*/ 58436 w 713118"/>
                <a:gd name="connsiteY123" fmla="*/ 2153538 h 2637326"/>
                <a:gd name="connsiteX124" fmla="*/ 57688 w 713118"/>
                <a:gd name="connsiteY124" fmla="*/ 2089064 h 2637326"/>
                <a:gd name="connsiteX125" fmla="*/ 53187 w 713118"/>
                <a:gd name="connsiteY125" fmla="*/ 2068133 h 2637326"/>
                <a:gd name="connsiteX126" fmla="*/ 53120 w 713118"/>
                <a:gd name="connsiteY126" fmla="*/ 2068488 h 2637326"/>
                <a:gd name="connsiteX127" fmla="*/ 8601 w 713118"/>
                <a:gd name="connsiteY127" fmla="*/ 1968818 h 2637326"/>
                <a:gd name="connsiteX128" fmla="*/ 11923 w 713118"/>
                <a:gd name="connsiteY128" fmla="*/ 1835260 h 2637326"/>
                <a:gd name="connsiteX129" fmla="*/ 11923 w 713118"/>
                <a:gd name="connsiteY129" fmla="*/ 1804694 h 2637326"/>
                <a:gd name="connsiteX130" fmla="*/ 11923 w 713118"/>
                <a:gd name="connsiteY130" fmla="*/ 1751537 h 2637326"/>
                <a:gd name="connsiteX131" fmla="*/ 69067 w 713118"/>
                <a:gd name="connsiteY131" fmla="*/ 1645886 h 2637326"/>
                <a:gd name="connsiteX132" fmla="*/ 113975 w 713118"/>
                <a:gd name="connsiteY132" fmla="*/ 1583645 h 2637326"/>
                <a:gd name="connsiteX133" fmla="*/ 158770 w 713118"/>
                <a:gd name="connsiteY133" fmla="*/ 1565484 h 2637326"/>
                <a:gd name="connsiteX134" fmla="*/ 164116 w 713118"/>
                <a:gd name="connsiteY134" fmla="*/ 1560687 h 2637326"/>
                <a:gd name="connsiteX135" fmla="*/ 198958 w 713118"/>
                <a:gd name="connsiteY135" fmla="*/ 1560687 h 2637326"/>
                <a:gd name="connsiteX136" fmla="*/ 182242 w 713118"/>
                <a:gd name="connsiteY136" fmla="*/ 1546168 h 2637326"/>
                <a:gd name="connsiteX137" fmla="*/ 102758 w 713118"/>
                <a:gd name="connsiteY137" fmla="*/ 1382092 h 2637326"/>
                <a:gd name="connsiteX138" fmla="*/ 86829 w 713118"/>
                <a:gd name="connsiteY138" fmla="*/ 1321512 h 2637326"/>
                <a:gd name="connsiteX139" fmla="*/ 81904 w 713118"/>
                <a:gd name="connsiteY139" fmla="*/ 1299997 h 2637326"/>
                <a:gd name="connsiteX140" fmla="*/ 68448 w 713118"/>
                <a:gd name="connsiteY140" fmla="*/ 1215775 h 2637326"/>
                <a:gd name="connsiteX141" fmla="*/ 62551 w 713118"/>
                <a:gd name="connsiteY141" fmla="*/ 1159545 h 2637326"/>
                <a:gd name="connsiteX142" fmla="*/ 67074 w 713118"/>
                <a:gd name="connsiteY142" fmla="*/ 1103375 h 2637326"/>
                <a:gd name="connsiteX143" fmla="*/ 67074 w 713118"/>
                <a:gd name="connsiteY143" fmla="*/ 1000689 h 2637326"/>
                <a:gd name="connsiteX144" fmla="*/ 84350 w 713118"/>
                <a:gd name="connsiteY144" fmla="*/ 996702 h 2637326"/>
                <a:gd name="connsiteX145" fmla="*/ 119650 w 713118"/>
                <a:gd name="connsiteY145" fmla="*/ 990970 h 2637326"/>
                <a:gd name="connsiteX146" fmla="*/ 120020 w 713118"/>
                <a:gd name="connsiteY146" fmla="*/ 989859 h 2637326"/>
                <a:gd name="connsiteX147" fmla="*/ 107600 w 713118"/>
                <a:gd name="connsiteY147" fmla="*/ 994777 h 2637326"/>
                <a:gd name="connsiteX148" fmla="*/ 84395 w 713118"/>
                <a:gd name="connsiteY148" fmla="*/ 995836 h 2637326"/>
                <a:gd name="connsiteX149" fmla="*/ 85891 w 713118"/>
                <a:gd name="connsiteY149" fmla="*/ 963610 h 2637326"/>
                <a:gd name="connsiteX150" fmla="*/ 90224 w 713118"/>
                <a:gd name="connsiteY150" fmla="*/ 932477 h 2637326"/>
                <a:gd name="connsiteX151" fmla="*/ 89666 w 713118"/>
                <a:gd name="connsiteY151" fmla="*/ 932248 h 2637326"/>
                <a:gd name="connsiteX152" fmla="*/ 125547 w 713118"/>
                <a:gd name="connsiteY152" fmla="*/ 802677 h 2637326"/>
                <a:gd name="connsiteX153" fmla="*/ 170731 w 713118"/>
                <a:gd name="connsiteY153" fmla="*/ 803342 h 2637326"/>
                <a:gd name="connsiteX154" fmla="*/ 172377 w 713118"/>
                <a:gd name="connsiteY154" fmla="*/ 801813 h 2637326"/>
                <a:gd name="connsiteX155" fmla="*/ 126257 w 713118"/>
                <a:gd name="connsiteY155" fmla="*/ 801813 h 2637326"/>
                <a:gd name="connsiteX156" fmla="*/ 148849 w 713118"/>
                <a:gd name="connsiteY156" fmla="*/ 652308 h 2637326"/>
                <a:gd name="connsiteX157" fmla="*/ 139546 w 713118"/>
                <a:gd name="connsiteY157" fmla="*/ 456290 h 2637326"/>
                <a:gd name="connsiteX158" fmla="*/ 126921 w 713118"/>
                <a:gd name="connsiteY158" fmla="*/ 282200 h 2637326"/>
                <a:gd name="connsiteX159" fmla="*/ 127914 w 713118"/>
                <a:gd name="connsiteY159" fmla="*/ 274259 h 2637326"/>
                <a:gd name="connsiteX160" fmla="*/ 133074 w 713118"/>
                <a:gd name="connsiteY160" fmla="*/ 261454 h 2637326"/>
                <a:gd name="connsiteX161" fmla="*/ 141965 w 713118"/>
                <a:gd name="connsiteY161" fmla="*/ 242809 h 2637326"/>
                <a:gd name="connsiteX162" fmla="*/ 141724 w 713118"/>
                <a:gd name="connsiteY162" fmla="*/ 239987 h 2637326"/>
                <a:gd name="connsiteX163" fmla="*/ 173389 w 713118"/>
                <a:gd name="connsiteY163" fmla="*/ 161405 h 2637326"/>
                <a:gd name="connsiteX164" fmla="*/ 174718 w 713118"/>
                <a:gd name="connsiteY164" fmla="*/ 152827 h 2637326"/>
                <a:gd name="connsiteX165" fmla="*/ 192472 w 713118"/>
                <a:gd name="connsiteY165" fmla="*/ 97074 h 2637326"/>
                <a:gd name="connsiteX166" fmla="*/ 212242 w 713118"/>
                <a:gd name="connsiteY166" fmla="*/ 64986 h 2637326"/>
                <a:gd name="connsiteX167" fmla="*/ 216248 w 713118"/>
                <a:gd name="connsiteY167" fmla="*/ 55044 h 2637326"/>
                <a:gd name="connsiteX168" fmla="*/ 217945 w 713118"/>
                <a:gd name="connsiteY168" fmla="*/ 55728 h 2637326"/>
                <a:gd name="connsiteX169" fmla="*/ 221064 w 713118"/>
                <a:gd name="connsiteY169" fmla="*/ 50666 h 2637326"/>
                <a:gd name="connsiteX170" fmla="*/ 324223 w 713118"/>
                <a:gd name="connsiteY170" fmla="*/ 5316 h 2637326"/>
                <a:gd name="connsiteX171" fmla="*/ 393327 w 713118"/>
                <a:gd name="connsiteY171" fmla="*/ 0 h 26373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</a:cxnLst>
              <a:rect l="l" t="t" r="r" b="b"/>
              <a:pathLst>
                <a:path w="713118" h="2637326">
                  <a:moveTo>
                    <a:pt x="72107" y="2316444"/>
                  </a:moveTo>
                  <a:cubicBezTo>
                    <a:pt x="72423" y="2322976"/>
                    <a:pt x="72738" y="2329508"/>
                    <a:pt x="73054" y="2336040"/>
                  </a:cubicBezTo>
                  <a:cubicBezTo>
                    <a:pt x="73264" y="2339592"/>
                    <a:pt x="73475" y="2343145"/>
                    <a:pt x="73685" y="2346697"/>
                  </a:cubicBezTo>
                  <a:lnTo>
                    <a:pt x="73685" y="2339551"/>
                  </a:lnTo>
                  <a:cubicBezTo>
                    <a:pt x="73336" y="2332338"/>
                    <a:pt x="72988" y="2325125"/>
                    <a:pt x="72639" y="2317912"/>
                  </a:cubicBezTo>
                  <a:close/>
                  <a:moveTo>
                    <a:pt x="175111" y="1488940"/>
                  </a:moveTo>
                  <a:lnTo>
                    <a:pt x="174488" y="1489018"/>
                  </a:lnTo>
                  <a:lnTo>
                    <a:pt x="186059" y="1513125"/>
                  </a:lnTo>
                  <a:cubicBezTo>
                    <a:pt x="191209" y="1520766"/>
                    <a:pt x="197023" y="1528075"/>
                    <a:pt x="202006" y="1536049"/>
                  </a:cubicBezTo>
                  <a:lnTo>
                    <a:pt x="202368" y="1536471"/>
                  </a:lnTo>
                  <a:lnTo>
                    <a:pt x="217161" y="1520385"/>
                  </a:lnTo>
                  <a:lnTo>
                    <a:pt x="217324" y="1520117"/>
                  </a:lnTo>
                  <a:lnTo>
                    <a:pt x="202672" y="1536049"/>
                  </a:lnTo>
                  <a:cubicBezTo>
                    <a:pt x="197689" y="1528408"/>
                    <a:pt x="191874" y="1521099"/>
                    <a:pt x="186724" y="1513374"/>
                  </a:cubicBezTo>
                  <a:close/>
                  <a:moveTo>
                    <a:pt x="121102" y="1301707"/>
                  </a:moveTo>
                  <a:lnTo>
                    <a:pt x="125925" y="1327988"/>
                  </a:lnTo>
                  <a:cubicBezTo>
                    <a:pt x="128915" y="1336709"/>
                    <a:pt x="132237" y="1345347"/>
                    <a:pt x="132901" y="1354649"/>
                  </a:cubicBezTo>
                  <a:cubicBezTo>
                    <a:pt x="124263" y="1357307"/>
                    <a:pt x="122270" y="1363952"/>
                    <a:pt x="123599" y="1371260"/>
                  </a:cubicBezTo>
                  <a:lnTo>
                    <a:pt x="123625" y="1371350"/>
                  </a:lnTo>
                  <a:lnTo>
                    <a:pt x="124467" y="1362076"/>
                  </a:lnTo>
                  <a:cubicBezTo>
                    <a:pt x="125879" y="1359169"/>
                    <a:pt x="128537" y="1356843"/>
                    <a:pt x="132856" y="1355514"/>
                  </a:cubicBezTo>
                  <a:cubicBezTo>
                    <a:pt x="152126" y="1357507"/>
                    <a:pt x="160099" y="1350863"/>
                    <a:pt x="160099" y="1328935"/>
                  </a:cubicBezTo>
                  <a:lnTo>
                    <a:pt x="159858" y="1328442"/>
                  </a:lnTo>
                  <a:lnTo>
                    <a:pt x="153998" y="1349666"/>
                  </a:lnTo>
                  <a:cubicBezTo>
                    <a:pt x="149679" y="1353819"/>
                    <a:pt x="142868" y="1354982"/>
                    <a:pt x="132901" y="1353985"/>
                  </a:cubicBezTo>
                  <a:cubicBezTo>
                    <a:pt x="132237" y="1344683"/>
                    <a:pt x="128914" y="1336045"/>
                    <a:pt x="125924" y="1327323"/>
                  </a:cubicBezTo>
                  <a:lnTo>
                    <a:pt x="121226" y="1301716"/>
                  </a:lnTo>
                  <a:close/>
                  <a:moveTo>
                    <a:pt x="120307" y="1164371"/>
                  </a:moveTo>
                  <a:lnTo>
                    <a:pt x="107901" y="1172668"/>
                  </a:lnTo>
                  <a:lnTo>
                    <a:pt x="90376" y="1171920"/>
                  </a:lnTo>
                  <a:lnTo>
                    <a:pt x="88886" y="1182609"/>
                  </a:lnTo>
                  <a:lnTo>
                    <a:pt x="90330" y="1172786"/>
                  </a:lnTo>
                  <a:cubicBezTo>
                    <a:pt x="100962" y="1172121"/>
                    <a:pt x="115580" y="1178101"/>
                    <a:pt x="120231" y="1164812"/>
                  </a:cubicBezTo>
                  <a:close/>
                  <a:moveTo>
                    <a:pt x="83167" y="1114398"/>
                  </a:moveTo>
                  <a:lnTo>
                    <a:pt x="85718" y="1138424"/>
                  </a:lnTo>
                  <a:lnTo>
                    <a:pt x="83838" y="1114789"/>
                  </a:lnTo>
                  <a:close/>
                  <a:moveTo>
                    <a:pt x="238516" y="643177"/>
                  </a:moveTo>
                  <a:lnTo>
                    <a:pt x="217953" y="651643"/>
                  </a:lnTo>
                  <a:cubicBezTo>
                    <a:pt x="204332" y="651643"/>
                    <a:pt x="192537" y="656627"/>
                    <a:pt x="182487" y="666677"/>
                  </a:cubicBezTo>
                  <a:lnTo>
                    <a:pt x="182011" y="667543"/>
                  </a:lnTo>
                  <a:lnTo>
                    <a:pt x="215915" y="653172"/>
                  </a:lnTo>
                  <a:cubicBezTo>
                    <a:pt x="225217" y="653172"/>
                    <a:pt x="233855" y="654501"/>
                    <a:pt x="238507" y="643870"/>
                  </a:cubicBezTo>
                  <a:close/>
                  <a:moveTo>
                    <a:pt x="393327" y="0"/>
                  </a:moveTo>
                  <a:cubicBezTo>
                    <a:pt x="421900" y="665"/>
                    <a:pt x="448478" y="665"/>
                    <a:pt x="474392" y="665"/>
                  </a:cubicBezTo>
                  <a:cubicBezTo>
                    <a:pt x="481702" y="1329"/>
                    <a:pt x="488346" y="2658"/>
                    <a:pt x="495655" y="2658"/>
                  </a:cubicBezTo>
                  <a:cubicBezTo>
                    <a:pt x="518247" y="2658"/>
                    <a:pt x="528214" y="12625"/>
                    <a:pt x="524227" y="35881"/>
                  </a:cubicBezTo>
                  <a:cubicBezTo>
                    <a:pt x="522234" y="45848"/>
                    <a:pt x="518912" y="56480"/>
                    <a:pt x="532866" y="63124"/>
                  </a:cubicBezTo>
                  <a:cubicBezTo>
                    <a:pt x="544826" y="69105"/>
                    <a:pt x="549477" y="61131"/>
                    <a:pt x="554793" y="54486"/>
                  </a:cubicBezTo>
                  <a:cubicBezTo>
                    <a:pt x="563431" y="44519"/>
                    <a:pt x="570740" y="50500"/>
                    <a:pt x="577385" y="56480"/>
                  </a:cubicBezTo>
                  <a:cubicBezTo>
                    <a:pt x="599977" y="76414"/>
                    <a:pt x="618582" y="98341"/>
                    <a:pt x="626555" y="128242"/>
                  </a:cubicBezTo>
                  <a:cubicBezTo>
                    <a:pt x="636522" y="165452"/>
                    <a:pt x="640509" y="203327"/>
                    <a:pt x="645825" y="241201"/>
                  </a:cubicBezTo>
                  <a:cubicBezTo>
                    <a:pt x="647818" y="256485"/>
                    <a:pt x="645160" y="267780"/>
                    <a:pt x="625891" y="265123"/>
                  </a:cubicBezTo>
                  <a:cubicBezTo>
                    <a:pt x="612602" y="263129"/>
                    <a:pt x="603964" y="265787"/>
                    <a:pt x="604628" y="283063"/>
                  </a:cubicBezTo>
                  <a:cubicBezTo>
                    <a:pt x="604628" y="299010"/>
                    <a:pt x="611273" y="303662"/>
                    <a:pt x="625226" y="301668"/>
                  </a:cubicBezTo>
                  <a:cubicBezTo>
                    <a:pt x="644496" y="299010"/>
                    <a:pt x="649812" y="307648"/>
                    <a:pt x="648483" y="325589"/>
                  </a:cubicBezTo>
                  <a:cubicBezTo>
                    <a:pt x="646489" y="366786"/>
                    <a:pt x="637187" y="406654"/>
                    <a:pt x="625891" y="445858"/>
                  </a:cubicBezTo>
                  <a:cubicBezTo>
                    <a:pt x="619911" y="467121"/>
                    <a:pt x="609944" y="477753"/>
                    <a:pt x="586023" y="473766"/>
                  </a:cubicBezTo>
                  <a:cubicBezTo>
                    <a:pt x="578714" y="472437"/>
                    <a:pt x="570076" y="470444"/>
                    <a:pt x="563431" y="476424"/>
                  </a:cubicBezTo>
                  <a:cubicBezTo>
                    <a:pt x="561438" y="483733"/>
                    <a:pt x="567418" y="487055"/>
                    <a:pt x="571405" y="488384"/>
                  </a:cubicBezTo>
                  <a:cubicBezTo>
                    <a:pt x="588681" y="496358"/>
                    <a:pt x="585358" y="507654"/>
                    <a:pt x="579378" y="520943"/>
                  </a:cubicBezTo>
                  <a:cubicBezTo>
                    <a:pt x="562102" y="562805"/>
                    <a:pt x="545490" y="605331"/>
                    <a:pt x="531537" y="648521"/>
                  </a:cubicBezTo>
                  <a:cubicBezTo>
                    <a:pt x="518912" y="688389"/>
                    <a:pt x="514925" y="726264"/>
                    <a:pt x="538846" y="763474"/>
                  </a:cubicBezTo>
                  <a:cubicBezTo>
                    <a:pt x="547484" y="776763"/>
                    <a:pt x="558115" y="794039"/>
                    <a:pt x="530208" y="802013"/>
                  </a:cubicBezTo>
                  <a:cubicBezTo>
                    <a:pt x="519576" y="805335"/>
                    <a:pt x="522234" y="814638"/>
                    <a:pt x="531537" y="819289"/>
                  </a:cubicBezTo>
                  <a:cubicBezTo>
                    <a:pt x="563431" y="834572"/>
                    <a:pt x="588016" y="859157"/>
                    <a:pt x="613266" y="883078"/>
                  </a:cubicBezTo>
                  <a:cubicBezTo>
                    <a:pt x="639845" y="908328"/>
                    <a:pt x="657121" y="936235"/>
                    <a:pt x="649147" y="974774"/>
                  </a:cubicBezTo>
                  <a:cubicBezTo>
                    <a:pt x="645160" y="994708"/>
                    <a:pt x="643167" y="1015307"/>
                    <a:pt x="674397" y="1013313"/>
                  </a:cubicBezTo>
                  <a:cubicBezTo>
                    <a:pt x="685028" y="1012649"/>
                    <a:pt x="685693" y="1022616"/>
                    <a:pt x="688351" y="1029925"/>
                  </a:cubicBezTo>
                  <a:cubicBezTo>
                    <a:pt x="694995" y="1051188"/>
                    <a:pt x="700976" y="1072451"/>
                    <a:pt x="708285" y="1093714"/>
                  </a:cubicBezTo>
                  <a:cubicBezTo>
                    <a:pt x="713601" y="1107668"/>
                    <a:pt x="706956" y="1117635"/>
                    <a:pt x="700311" y="1128266"/>
                  </a:cubicBezTo>
                  <a:cubicBezTo>
                    <a:pt x="692338" y="1140891"/>
                    <a:pt x="690344" y="1153516"/>
                    <a:pt x="703634" y="1163483"/>
                  </a:cubicBezTo>
                  <a:cubicBezTo>
                    <a:pt x="710943" y="1169463"/>
                    <a:pt x="710943" y="1176773"/>
                    <a:pt x="711607" y="1184746"/>
                  </a:cubicBezTo>
                  <a:cubicBezTo>
                    <a:pt x="715594" y="1213983"/>
                    <a:pt x="710278" y="1243219"/>
                    <a:pt x="711607" y="1272456"/>
                  </a:cubicBezTo>
                  <a:cubicBezTo>
                    <a:pt x="712272" y="1287738"/>
                    <a:pt x="702969" y="1294383"/>
                    <a:pt x="691009" y="1300363"/>
                  </a:cubicBezTo>
                  <a:cubicBezTo>
                    <a:pt x="667752" y="1310995"/>
                    <a:pt x="665759" y="1324284"/>
                    <a:pt x="686357" y="1340231"/>
                  </a:cubicBezTo>
                  <a:cubicBezTo>
                    <a:pt x="695660" y="1347540"/>
                    <a:pt x="701640" y="1354850"/>
                    <a:pt x="699647" y="1366810"/>
                  </a:cubicBezTo>
                  <a:cubicBezTo>
                    <a:pt x="677055" y="1427941"/>
                    <a:pt x="663766" y="1493059"/>
                    <a:pt x="624562" y="1546880"/>
                  </a:cubicBezTo>
                  <a:cubicBezTo>
                    <a:pt x="616588" y="1557512"/>
                    <a:pt x="609279" y="1568143"/>
                    <a:pt x="601306" y="1578775"/>
                  </a:cubicBezTo>
                  <a:cubicBezTo>
                    <a:pt x="597983" y="1579440"/>
                    <a:pt x="596654" y="1581433"/>
                    <a:pt x="597319" y="1584755"/>
                  </a:cubicBezTo>
                  <a:cubicBezTo>
                    <a:pt x="552800" y="1631268"/>
                    <a:pt x="504293" y="1673129"/>
                    <a:pt x="437182" y="1682432"/>
                  </a:cubicBezTo>
                  <a:cubicBezTo>
                    <a:pt x="417248" y="1685090"/>
                    <a:pt x="396650" y="1687748"/>
                    <a:pt x="376716" y="1682432"/>
                  </a:cubicBezTo>
                  <a:cubicBezTo>
                    <a:pt x="356616" y="1676950"/>
                    <a:pt x="338634" y="1668935"/>
                    <a:pt x="322219" y="1659041"/>
                  </a:cubicBezTo>
                  <a:lnTo>
                    <a:pt x="296823" y="1639516"/>
                  </a:lnTo>
                  <a:lnTo>
                    <a:pt x="287466" y="1637569"/>
                  </a:lnTo>
                  <a:lnTo>
                    <a:pt x="267539" y="1620260"/>
                  </a:lnTo>
                  <a:lnTo>
                    <a:pt x="230874" y="1724474"/>
                  </a:lnTo>
                  <a:lnTo>
                    <a:pt x="231197" y="1724756"/>
                  </a:lnTo>
                  <a:lnTo>
                    <a:pt x="229379" y="1731315"/>
                  </a:lnTo>
                  <a:lnTo>
                    <a:pt x="226372" y="1731421"/>
                  </a:lnTo>
                  <a:lnTo>
                    <a:pt x="226372" y="1732082"/>
                  </a:lnTo>
                  <a:lnTo>
                    <a:pt x="226372" y="1752171"/>
                  </a:lnTo>
                  <a:lnTo>
                    <a:pt x="205733" y="1795935"/>
                  </a:lnTo>
                  <a:lnTo>
                    <a:pt x="208616" y="1793620"/>
                  </a:lnTo>
                  <a:lnTo>
                    <a:pt x="200298" y="1817264"/>
                  </a:lnTo>
                  <a:lnTo>
                    <a:pt x="198472" y="1818729"/>
                  </a:lnTo>
                  <a:cubicBezTo>
                    <a:pt x="188173" y="1829776"/>
                    <a:pt x="180366" y="1843232"/>
                    <a:pt x="171395" y="1855192"/>
                  </a:cubicBezTo>
                  <a:lnTo>
                    <a:pt x="167377" y="1853956"/>
                  </a:lnTo>
                  <a:lnTo>
                    <a:pt x="157874" y="1882465"/>
                  </a:lnTo>
                  <a:cubicBezTo>
                    <a:pt x="114566" y="1952164"/>
                    <a:pt x="132837" y="2025923"/>
                    <a:pt x="143665" y="2098328"/>
                  </a:cubicBezTo>
                  <a:cubicBezTo>
                    <a:pt x="147048" y="2123365"/>
                    <a:pt x="172762" y="2136899"/>
                    <a:pt x="193739" y="2148402"/>
                  </a:cubicBezTo>
                  <a:cubicBezTo>
                    <a:pt x="259377" y="2182237"/>
                    <a:pt x="330429" y="2192388"/>
                    <a:pt x="403512" y="2195094"/>
                  </a:cubicBezTo>
                  <a:cubicBezTo>
                    <a:pt x="439377" y="2196448"/>
                    <a:pt x="461031" y="2178853"/>
                    <a:pt x="476594" y="2149080"/>
                  </a:cubicBezTo>
                  <a:cubicBezTo>
                    <a:pt x="479978" y="2142312"/>
                    <a:pt x="482684" y="2136222"/>
                    <a:pt x="486744" y="2130132"/>
                  </a:cubicBezTo>
                  <a:cubicBezTo>
                    <a:pt x="492158" y="2121336"/>
                    <a:pt x="495541" y="2107125"/>
                    <a:pt x="509075" y="2111861"/>
                  </a:cubicBezTo>
                  <a:cubicBezTo>
                    <a:pt x="520579" y="2115922"/>
                    <a:pt x="517195" y="2130809"/>
                    <a:pt x="514488" y="2138929"/>
                  </a:cubicBezTo>
                  <a:cubicBezTo>
                    <a:pt x="504338" y="2168027"/>
                    <a:pt x="513812" y="2198478"/>
                    <a:pt x="507044" y="2227575"/>
                  </a:cubicBezTo>
                  <a:lnTo>
                    <a:pt x="504918" y="2227213"/>
                  </a:lnTo>
                  <a:lnTo>
                    <a:pt x="504294" y="2288426"/>
                  </a:lnTo>
                  <a:cubicBezTo>
                    <a:pt x="510939" y="2301715"/>
                    <a:pt x="502301" y="2310353"/>
                    <a:pt x="495656" y="2318991"/>
                  </a:cubicBezTo>
                  <a:cubicBezTo>
                    <a:pt x="461104" y="2365504"/>
                    <a:pt x="450473" y="2419326"/>
                    <a:pt x="452466" y="2475806"/>
                  </a:cubicBezTo>
                  <a:cubicBezTo>
                    <a:pt x="453130" y="2488430"/>
                    <a:pt x="449808" y="2500391"/>
                    <a:pt x="445821" y="2511687"/>
                  </a:cubicBezTo>
                  <a:lnTo>
                    <a:pt x="444485" y="2512173"/>
                  </a:lnTo>
                  <a:lnTo>
                    <a:pt x="437411" y="2561721"/>
                  </a:lnTo>
                  <a:cubicBezTo>
                    <a:pt x="418661" y="2611089"/>
                    <a:pt x="369075" y="2643357"/>
                    <a:pt x="308276" y="2636380"/>
                  </a:cubicBezTo>
                  <a:cubicBezTo>
                    <a:pt x="252460" y="2629735"/>
                    <a:pt x="196645" y="2627077"/>
                    <a:pt x="140830" y="2619103"/>
                  </a:cubicBezTo>
                  <a:cubicBezTo>
                    <a:pt x="94317" y="2612459"/>
                    <a:pt x="67074" y="2595183"/>
                    <a:pt x="35844" y="2564617"/>
                  </a:cubicBezTo>
                  <a:cubicBezTo>
                    <a:pt x="31193" y="2560630"/>
                    <a:pt x="25877" y="2534716"/>
                    <a:pt x="25877" y="2528071"/>
                  </a:cubicBezTo>
                  <a:cubicBezTo>
                    <a:pt x="24548" y="2464947"/>
                    <a:pt x="18568" y="2401158"/>
                    <a:pt x="45811" y="2341356"/>
                  </a:cubicBezTo>
                  <a:cubicBezTo>
                    <a:pt x="53785" y="2324744"/>
                    <a:pt x="58436" y="2308133"/>
                    <a:pt x="64416" y="2292850"/>
                  </a:cubicBezTo>
                  <a:lnTo>
                    <a:pt x="65133" y="2294828"/>
                  </a:lnTo>
                  <a:cubicBezTo>
                    <a:pt x="65669" y="2271736"/>
                    <a:pt x="66206" y="2248643"/>
                    <a:pt x="66742" y="2225551"/>
                  </a:cubicBezTo>
                  <a:cubicBezTo>
                    <a:pt x="65081" y="2201547"/>
                    <a:pt x="61758" y="2177460"/>
                    <a:pt x="58436" y="2153539"/>
                  </a:cubicBezTo>
                  <a:cubicBezTo>
                    <a:pt x="58438" y="2153543"/>
                    <a:pt x="58441" y="2153546"/>
                    <a:pt x="58443" y="2153550"/>
                  </a:cubicBezTo>
                  <a:cubicBezTo>
                    <a:pt x="58441" y="2153546"/>
                    <a:pt x="58438" y="2153542"/>
                    <a:pt x="58436" y="2153538"/>
                  </a:cubicBezTo>
                  <a:cubicBezTo>
                    <a:pt x="52954" y="2132607"/>
                    <a:pt x="59059" y="2110555"/>
                    <a:pt x="57688" y="2089064"/>
                  </a:cubicBezTo>
                  <a:lnTo>
                    <a:pt x="53187" y="2068133"/>
                  </a:lnTo>
                  <a:cubicBezTo>
                    <a:pt x="53165" y="2068251"/>
                    <a:pt x="53142" y="2068370"/>
                    <a:pt x="53120" y="2068488"/>
                  </a:cubicBezTo>
                  <a:cubicBezTo>
                    <a:pt x="36509" y="2035929"/>
                    <a:pt x="19897" y="2004035"/>
                    <a:pt x="8601" y="1968818"/>
                  </a:cubicBezTo>
                  <a:cubicBezTo>
                    <a:pt x="-6017" y="1922970"/>
                    <a:pt x="-37" y="1879114"/>
                    <a:pt x="11923" y="1835260"/>
                  </a:cubicBezTo>
                  <a:cubicBezTo>
                    <a:pt x="14581" y="1824629"/>
                    <a:pt x="18568" y="1814661"/>
                    <a:pt x="11923" y="1804694"/>
                  </a:cubicBezTo>
                  <a:cubicBezTo>
                    <a:pt x="-702" y="1786754"/>
                    <a:pt x="3950" y="1768149"/>
                    <a:pt x="11923" y="1751537"/>
                  </a:cubicBezTo>
                  <a:cubicBezTo>
                    <a:pt x="29864" y="1715656"/>
                    <a:pt x="49798" y="1681102"/>
                    <a:pt x="69067" y="1645886"/>
                  </a:cubicBezTo>
                  <a:cubicBezTo>
                    <a:pt x="79034" y="1627281"/>
                    <a:pt x="97364" y="1595606"/>
                    <a:pt x="113975" y="1583645"/>
                  </a:cubicBezTo>
                  <a:lnTo>
                    <a:pt x="158770" y="1565484"/>
                  </a:lnTo>
                  <a:lnTo>
                    <a:pt x="164116" y="1560687"/>
                  </a:lnTo>
                  <a:lnTo>
                    <a:pt x="198958" y="1560687"/>
                  </a:lnTo>
                  <a:lnTo>
                    <a:pt x="182242" y="1546168"/>
                  </a:lnTo>
                  <a:cubicBezTo>
                    <a:pt x="150932" y="1502503"/>
                    <a:pt x="123911" y="1446725"/>
                    <a:pt x="102758" y="1382092"/>
                  </a:cubicBezTo>
                  <a:lnTo>
                    <a:pt x="86829" y="1321512"/>
                  </a:lnTo>
                  <a:lnTo>
                    <a:pt x="81904" y="1299997"/>
                  </a:lnTo>
                  <a:cubicBezTo>
                    <a:pt x="76630" y="1272131"/>
                    <a:pt x="72269" y="1244015"/>
                    <a:pt x="68448" y="1215775"/>
                  </a:cubicBezTo>
                  <a:cubicBezTo>
                    <a:pt x="66123" y="1197170"/>
                    <a:pt x="63465" y="1178399"/>
                    <a:pt x="62551" y="1159545"/>
                  </a:cubicBezTo>
                  <a:lnTo>
                    <a:pt x="67074" y="1103375"/>
                  </a:lnTo>
                  <a:lnTo>
                    <a:pt x="67074" y="1000689"/>
                  </a:lnTo>
                  <a:cubicBezTo>
                    <a:pt x="73054" y="999360"/>
                    <a:pt x="78370" y="998031"/>
                    <a:pt x="84350" y="996702"/>
                  </a:cubicBezTo>
                  <a:cubicBezTo>
                    <a:pt x="103952" y="997034"/>
                    <a:pt x="114584" y="996203"/>
                    <a:pt x="119650" y="990970"/>
                  </a:cubicBezTo>
                  <a:lnTo>
                    <a:pt x="120020" y="989859"/>
                  </a:lnTo>
                  <a:lnTo>
                    <a:pt x="107600" y="994777"/>
                  </a:lnTo>
                  <a:cubicBezTo>
                    <a:pt x="101796" y="995629"/>
                    <a:pt x="94196" y="995836"/>
                    <a:pt x="84395" y="995836"/>
                  </a:cubicBezTo>
                  <a:cubicBezTo>
                    <a:pt x="82402" y="984873"/>
                    <a:pt x="83897" y="974241"/>
                    <a:pt x="85891" y="963610"/>
                  </a:cubicBezTo>
                  <a:lnTo>
                    <a:pt x="90224" y="932477"/>
                  </a:lnTo>
                  <a:lnTo>
                    <a:pt x="89666" y="932248"/>
                  </a:lnTo>
                  <a:cubicBezTo>
                    <a:pt x="90995" y="885736"/>
                    <a:pt x="108935" y="844539"/>
                    <a:pt x="125547" y="802677"/>
                  </a:cubicBezTo>
                  <a:cubicBezTo>
                    <a:pt x="140830" y="802677"/>
                    <a:pt x="156113" y="804006"/>
                    <a:pt x="170731" y="803342"/>
                  </a:cubicBezTo>
                  <a:lnTo>
                    <a:pt x="172377" y="801813"/>
                  </a:lnTo>
                  <a:lnTo>
                    <a:pt x="126257" y="801813"/>
                  </a:lnTo>
                  <a:cubicBezTo>
                    <a:pt x="118947" y="749984"/>
                    <a:pt x="142204" y="702143"/>
                    <a:pt x="148849" y="652308"/>
                  </a:cubicBezTo>
                  <a:cubicBezTo>
                    <a:pt x="157487" y="586526"/>
                    <a:pt x="158151" y="520079"/>
                    <a:pt x="139546" y="456290"/>
                  </a:cubicBezTo>
                  <a:cubicBezTo>
                    <a:pt x="122934" y="398482"/>
                    <a:pt x="126921" y="340673"/>
                    <a:pt x="126921" y="282200"/>
                  </a:cubicBezTo>
                  <a:lnTo>
                    <a:pt x="127914" y="274259"/>
                  </a:lnTo>
                  <a:lnTo>
                    <a:pt x="133074" y="261454"/>
                  </a:lnTo>
                  <a:lnTo>
                    <a:pt x="141965" y="242809"/>
                  </a:lnTo>
                  <a:cubicBezTo>
                    <a:pt x="141885" y="241868"/>
                    <a:pt x="141804" y="240928"/>
                    <a:pt x="141724" y="239987"/>
                  </a:cubicBezTo>
                  <a:lnTo>
                    <a:pt x="173389" y="161405"/>
                  </a:lnTo>
                  <a:lnTo>
                    <a:pt x="174718" y="152827"/>
                  </a:lnTo>
                  <a:cubicBezTo>
                    <a:pt x="179203" y="133225"/>
                    <a:pt x="184934" y="114371"/>
                    <a:pt x="192472" y="97074"/>
                  </a:cubicBezTo>
                  <a:lnTo>
                    <a:pt x="212242" y="64986"/>
                  </a:lnTo>
                  <a:lnTo>
                    <a:pt x="216248" y="55044"/>
                  </a:lnTo>
                  <a:lnTo>
                    <a:pt x="217945" y="55728"/>
                  </a:lnTo>
                  <a:lnTo>
                    <a:pt x="221064" y="50666"/>
                  </a:lnTo>
                  <a:cubicBezTo>
                    <a:pt x="244487" y="23921"/>
                    <a:pt x="277378" y="6645"/>
                    <a:pt x="324223" y="5316"/>
                  </a:cubicBezTo>
                  <a:cubicBezTo>
                    <a:pt x="347479" y="4651"/>
                    <a:pt x="370071" y="1993"/>
                    <a:pt x="39332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xmlns="" id="{E653BDB3-0611-4767-BA2E-31F7122F93FB}"/>
                </a:ext>
              </a:extLst>
            </p:cNvPr>
            <p:cNvSpPr/>
            <p:nvPr/>
          </p:nvSpPr>
          <p:spPr>
            <a:xfrm>
              <a:off x="735233" y="8700"/>
              <a:ext cx="2682856" cy="1977468"/>
            </a:xfrm>
            <a:custGeom>
              <a:avLst/>
              <a:gdLst>
                <a:gd name="connsiteX0" fmla="*/ 1049185 w 2682856"/>
                <a:gd name="connsiteY0" fmla="*/ 392144 h 1977468"/>
                <a:gd name="connsiteX1" fmla="*/ 1047191 w 2682856"/>
                <a:gd name="connsiteY1" fmla="*/ 393473 h 1977468"/>
                <a:gd name="connsiteX2" fmla="*/ 1048520 w 2682856"/>
                <a:gd name="connsiteY2" fmla="*/ 395466 h 1977468"/>
                <a:gd name="connsiteX3" fmla="*/ 1051178 w 2682856"/>
                <a:gd name="connsiteY3" fmla="*/ 393473 h 1977468"/>
                <a:gd name="connsiteX4" fmla="*/ 1049185 w 2682856"/>
                <a:gd name="connsiteY4" fmla="*/ 392144 h 1977468"/>
                <a:gd name="connsiteX5" fmla="*/ 396678 w 2682856"/>
                <a:gd name="connsiteY5" fmla="*/ 164896 h 1977468"/>
                <a:gd name="connsiteX6" fmla="*/ 380731 w 2682856"/>
                <a:gd name="connsiteY6" fmla="*/ 217389 h 1977468"/>
                <a:gd name="connsiteX7" fmla="*/ 381395 w 2682856"/>
                <a:gd name="connsiteY7" fmla="*/ 410749 h 1977468"/>
                <a:gd name="connsiteX8" fmla="*/ 398007 w 2682856"/>
                <a:gd name="connsiteY8" fmla="*/ 445967 h 1977468"/>
                <a:gd name="connsiteX9" fmla="*/ 404651 w 2682856"/>
                <a:gd name="connsiteY9" fmla="*/ 448624 h 1977468"/>
                <a:gd name="connsiteX10" fmla="*/ 441197 w 2682856"/>
                <a:gd name="connsiteY10" fmla="*/ 437327 h 1977468"/>
                <a:gd name="connsiteX11" fmla="*/ 449171 w 2682856"/>
                <a:gd name="connsiteY11" fmla="*/ 424703 h 1977468"/>
                <a:gd name="connsiteX12" fmla="*/ 427908 w 2682856"/>
                <a:gd name="connsiteY12" fmla="*/ 291145 h 1977468"/>
                <a:gd name="connsiteX13" fmla="*/ 396678 w 2682856"/>
                <a:gd name="connsiteY13" fmla="*/ 164896 h 1977468"/>
                <a:gd name="connsiteX14" fmla="*/ 412625 w 2682856"/>
                <a:gd name="connsiteY14" fmla="*/ 1437 h 1977468"/>
                <a:gd name="connsiteX15" fmla="*/ 427243 w 2682856"/>
                <a:gd name="connsiteY15" fmla="*/ 109081 h 1977468"/>
                <a:gd name="connsiteX16" fmla="*/ 477743 w 2682856"/>
                <a:gd name="connsiteY16" fmla="*/ 338986 h 1977468"/>
                <a:gd name="connsiteX17" fmla="*/ 487045 w 2682856"/>
                <a:gd name="connsiteY17" fmla="*/ 441315 h 1977468"/>
                <a:gd name="connsiteX18" fmla="*/ 507644 w 2682856"/>
                <a:gd name="connsiteY18" fmla="*/ 558926 h 1977468"/>
                <a:gd name="connsiteX19" fmla="*/ 528907 w 2682856"/>
                <a:gd name="connsiteY19" fmla="*/ 645971 h 1977468"/>
                <a:gd name="connsiteX20" fmla="*/ 524920 w 2682856"/>
                <a:gd name="connsiteY20" fmla="*/ 711753 h 1977468"/>
                <a:gd name="connsiteX21" fmla="*/ 534887 w 2682856"/>
                <a:gd name="connsiteY21" fmla="*/ 740325 h 1977468"/>
                <a:gd name="connsiteX22" fmla="*/ 564788 w 2682856"/>
                <a:gd name="connsiteY22" fmla="*/ 810095 h 1977468"/>
                <a:gd name="connsiteX23" fmla="*/ 564124 w 2682856"/>
                <a:gd name="connsiteY23" fmla="*/ 841989 h 1977468"/>
                <a:gd name="connsiteX24" fmla="*/ 360797 w 2682856"/>
                <a:gd name="connsiteY24" fmla="*/ 931028 h 1977468"/>
                <a:gd name="connsiteX25" fmla="*/ 162785 w 2682856"/>
                <a:gd name="connsiteY25" fmla="*/ 994816 h 1977468"/>
                <a:gd name="connsiteX26" fmla="*/ 58464 w 2682856"/>
                <a:gd name="connsiteY26" fmla="*/ 981527 h 1977468"/>
                <a:gd name="connsiteX27" fmla="*/ 71089 w 2682856"/>
                <a:gd name="connsiteY27" fmla="*/ 939666 h 1977468"/>
                <a:gd name="connsiteX28" fmla="*/ 47168 w 2682856"/>
                <a:gd name="connsiteY28" fmla="*/ 735010 h 1977468"/>
                <a:gd name="connsiteX29" fmla="*/ 36537 w 2682856"/>
                <a:gd name="connsiteY29" fmla="*/ 666570 h 1977468"/>
                <a:gd name="connsiteX30" fmla="*/ 12616 w 2682856"/>
                <a:gd name="connsiteY30" fmla="*/ 553610 h 1977468"/>
                <a:gd name="connsiteX31" fmla="*/ 13945 w 2682856"/>
                <a:gd name="connsiteY31" fmla="*/ 542979 h 1977468"/>
                <a:gd name="connsiteX32" fmla="*/ 33214 w 2682856"/>
                <a:gd name="connsiteY32" fmla="*/ 451282 h 1977468"/>
                <a:gd name="connsiteX33" fmla="*/ 31221 w 2682856"/>
                <a:gd name="connsiteY33" fmla="*/ 326361 h 1977468"/>
                <a:gd name="connsiteX34" fmla="*/ 35208 w 2682856"/>
                <a:gd name="connsiteY34" fmla="*/ 273204 h 1977468"/>
                <a:gd name="connsiteX35" fmla="*/ 20589 w 2682856"/>
                <a:gd name="connsiteY35" fmla="*/ 253270 h 1977468"/>
                <a:gd name="connsiteX36" fmla="*/ 1320 w 2682856"/>
                <a:gd name="connsiteY36" fmla="*/ 230014 h 1977468"/>
                <a:gd name="connsiteX37" fmla="*/ 41852 w 2682856"/>
                <a:gd name="connsiteY37" fmla="*/ 89147 h 1977468"/>
                <a:gd name="connsiteX38" fmla="*/ 81720 w 2682856"/>
                <a:gd name="connsiteY38" fmla="*/ 2101 h 1977468"/>
                <a:gd name="connsiteX39" fmla="*/ 412625 w 2682856"/>
                <a:gd name="connsiteY39" fmla="*/ 1437 h 1977468"/>
                <a:gd name="connsiteX40" fmla="*/ 2534933 w 2682856"/>
                <a:gd name="connsiteY40" fmla="*/ 108 h 1977468"/>
                <a:gd name="connsiteX41" fmla="*/ 2551545 w 2682856"/>
                <a:gd name="connsiteY41" fmla="*/ 5424 h 1977468"/>
                <a:gd name="connsiteX42" fmla="*/ 2629952 w 2682856"/>
                <a:gd name="connsiteY42" fmla="*/ 190146 h 1977468"/>
                <a:gd name="connsiteX43" fmla="*/ 2653208 w 2682856"/>
                <a:gd name="connsiteY43" fmla="*/ 251277 h 1977468"/>
                <a:gd name="connsiteX44" fmla="*/ 2675136 w 2682856"/>
                <a:gd name="connsiteY44" fmla="*/ 392809 h 1977468"/>
                <a:gd name="connsiteX45" fmla="*/ 2670485 w 2682856"/>
                <a:gd name="connsiteY45" fmla="*/ 453940 h 1977468"/>
                <a:gd name="connsiteX46" fmla="*/ 2663175 w 2682856"/>
                <a:gd name="connsiteY46" fmla="*/ 819397 h 1977468"/>
                <a:gd name="connsiteX47" fmla="*/ 2660517 w 2682856"/>
                <a:gd name="connsiteY47" fmla="*/ 1097144 h 1977468"/>
                <a:gd name="connsiteX48" fmla="*/ 2667162 w 2682856"/>
                <a:gd name="connsiteY48" fmla="*/ 1139005 h 1977468"/>
                <a:gd name="connsiteX49" fmla="*/ 2643241 w 2682856"/>
                <a:gd name="connsiteY49" fmla="*/ 1228044 h 1977468"/>
                <a:gd name="connsiteX50" fmla="*/ 2629287 w 2682856"/>
                <a:gd name="connsiteY50" fmla="*/ 1313760 h 1977468"/>
                <a:gd name="connsiteX51" fmla="*/ 2636597 w 2682856"/>
                <a:gd name="connsiteY51" fmla="*/ 1341668 h 1977468"/>
                <a:gd name="connsiteX52" fmla="*/ 2643906 w 2682856"/>
                <a:gd name="connsiteY52" fmla="*/ 1709782 h 1977468"/>
                <a:gd name="connsiteX53" fmla="*/ 2643906 w 2682856"/>
                <a:gd name="connsiteY53" fmla="*/ 1771578 h 1977468"/>
                <a:gd name="connsiteX54" fmla="*/ 2661846 w 2682856"/>
                <a:gd name="connsiteY54" fmla="*/ 1828722 h 1977468"/>
                <a:gd name="connsiteX55" fmla="*/ 2617992 w 2682856"/>
                <a:gd name="connsiteY55" fmla="*/ 1911781 h 1977468"/>
                <a:gd name="connsiteX56" fmla="*/ 2419980 w 2682856"/>
                <a:gd name="connsiteY56" fmla="*/ 1972911 h 1977468"/>
                <a:gd name="connsiteX57" fmla="*/ 2399382 w 2682856"/>
                <a:gd name="connsiteY57" fmla="*/ 1957629 h 1977468"/>
                <a:gd name="connsiteX58" fmla="*/ 2352869 w 2682856"/>
                <a:gd name="connsiteY58" fmla="*/ 1828058 h 1977468"/>
                <a:gd name="connsiteX59" fmla="*/ 2302370 w 2682856"/>
                <a:gd name="connsiteY59" fmla="*/ 1655296 h 1977468"/>
                <a:gd name="connsiteX60" fmla="*/ 2302370 w 2682856"/>
                <a:gd name="connsiteY60" fmla="*/ 1497817 h 1977468"/>
                <a:gd name="connsiteX61" fmla="*/ 2501710 w 2682856"/>
                <a:gd name="connsiteY61" fmla="*/ 1506456 h 1977468"/>
                <a:gd name="connsiteX62" fmla="*/ 2468487 w 2682856"/>
                <a:gd name="connsiteY62" fmla="*/ 1495824 h 1977468"/>
                <a:gd name="connsiteX63" fmla="*/ 2489749 w 2682856"/>
                <a:gd name="connsiteY63" fmla="*/ 1451969 h 1977468"/>
                <a:gd name="connsiteX64" fmla="*/ 2497723 w 2682856"/>
                <a:gd name="connsiteY64" fmla="*/ 1433364 h 1977468"/>
                <a:gd name="connsiteX65" fmla="*/ 2518322 w 2682856"/>
                <a:gd name="connsiteY65" fmla="*/ 1408114 h 1977468"/>
                <a:gd name="connsiteX66" fmla="*/ 2470480 w 2682856"/>
                <a:gd name="connsiteY66" fmla="*/ 1414759 h 1977468"/>
                <a:gd name="connsiteX67" fmla="*/ 2482440 w 2682856"/>
                <a:gd name="connsiteY67" fmla="*/ 1400141 h 1977468"/>
                <a:gd name="connsiteX68" fmla="*/ 2484434 w 2682856"/>
                <a:gd name="connsiteY68" fmla="*/ 1339674 h 1977468"/>
                <a:gd name="connsiteX69" fmla="*/ 2482440 w 2682856"/>
                <a:gd name="connsiteY69" fmla="*/ 1337681 h 1977468"/>
                <a:gd name="connsiteX70" fmla="*/ 2467822 w 2682856"/>
                <a:gd name="connsiteY70" fmla="*/ 1278543 h 1977468"/>
                <a:gd name="connsiteX71" fmla="*/ 2484434 w 2682856"/>
                <a:gd name="connsiteY71" fmla="*/ 1214090 h 1977468"/>
                <a:gd name="connsiteX72" fmla="*/ 2486427 w 2682856"/>
                <a:gd name="connsiteY72" fmla="*/ 1211432 h 1977468"/>
                <a:gd name="connsiteX73" fmla="*/ 2483769 w 2682856"/>
                <a:gd name="connsiteY73" fmla="*/ 1213426 h 1977468"/>
                <a:gd name="connsiteX74" fmla="*/ 2461842 w 2682856"/>
                <a:gd name="connsiteY74" fmla="*/ 1226050 h 1977468"/>
                <a:gd name="connsiteX75" fmla="*/ 2490414 w 2682856"/>
                <a:gd name="connsiteY75" fmla="*/ 1121729 h 1977468"/>
                <a:gd name="connsiteX76" fmla="*/ 2470480 w 2682856"/>
                <a:gd name="connsiteY76" fmla="*/ 1103788 h 1977468"/>
                <a:gd name="connsiteX77" fmla="*/ 2487092 w 2682856"/>
                <a:gd name="connsiteY77" fmla="*/ 1058605 h 1977468"/>
                <a:gd name="connsiteX78" fmla="*/ 2482440 w 2682856"/>
                <a:gd name="connsiteY78" fmla="*/ 1043322 h 1977468"/>
                <a:gd name="connsiteX79" fmla="*/ 2457191 w 2682856"/>
                <a:gd name="connsiteY79" fmla="*/ 990165 h 1977468"/>
                <a:gd name="connsiteX80" fmla="*/ 2453204 w 2682856"/>
                <a:gd name="connsiteY80" fmla="*/ 960264 h 1977468"/>
                <a:gd name="connsiteX81" fmla="*/ 2426625 w 2682856"/>
                <a:gd name="connsiteY81" fmla="*/ 973553 h 1977468"/>
                <a:gd name="connsiteX82" fmla="*/ 2419980 w 2682856"/>
                <a:gd name="connsiteY82" fmla="*/ 973553 h 1977468"/>
                <a:gd name="connsiteX83" fmla="*/ 2425296 w 2682856"/>
                <a:gd name="connsiteY83" fmla="*/ 960928 h 1977468"/>
                <a:gd name="connsiteX84" fmla="*/ 2478454 w 2682856"/>
                <a:gd name="connsiteY84" fmla="*/ 865245 h 1977468"/>
                <a:gd name="connsiteX85" fmla="*/ 2479782 w 2682856"/>
                <a:gd name="connsiteY85" fmla="*/ 851291 h 1977468"/>
                <a:gd name="connsiteX86" fmla="*/ 2467158 w 2682856"/>
                <a:gd name="connsiteY86" fmla="*/ 851955 h 1977468"/>
                <a:gd name="connsiteX87" fmla="*/ 2429947 w 2682856"/>
                <a:gd name="connsiteY87" fmla="*/ 855942 h 1977468"/>
                <a:gd name="connsiteX88" fmla="*/ 2500381 w 2682856"/>
                <a:gd name="connsiteY88" fmla="*/ 804114 h 1977468"/>
                <a:gd name="connsiteX89" fmla="*/ 2458520 w 2682856"/>
                <a:gd name="connsiteY89" fmla="*/ 796805 h 1977468"/>
                <a:gd name="connsiteX90" fmla="*/ 2438586 w 2682856"/>
                <a:gd name="connsiteY90" fmla="*/ 788831 h 1977468"/>
                <a:gd name="connsiteX91" fmla="*/ 2452539 w 2682856"/>
                <a:gd name="connsiteY91" fmla="*/ 765575 h 1977468"/>
                <a:gd name="connsiteX92" fmla="*/ 2464500 w 2682856"/>
                <a:gd name="connsiteY92" fmla="*/ 754279 h 1977468"/>
                <a:gd name="connsiteX93" fmla="*/ 2453868 w 2682856"/>
                <a:gd name="connsiteY93" fmla="*/ 722384 h 1977468"/>
                <a:gd name="connsiteX94" fmla="*/ 2473802 w 2682856"/>
                <a:gd name="connsiteY94" fmla="*/ 661918 h 1977468"/>
                <a:gd name="connsiteX95" fmla="*/ 2489749 w 2682856"/>
                <a:gd name="connsiteY95" fmla="*/ 398789 h 1977468"/>
                <a:gd name="connsiteX96" fmla="*/ 2481776 w 2682856"/>
                <a:gd name="connsiteY96" fmla="*/ 380848 h 1977468"/>
                <a:gd name="connsiteX97" fmla="*/ 2459184 w 2682856"/>
                <a:gd name="connsiteY97" fmla="*/ 412078 h 1977468"/>
                <a:gd name="connsiteX98" fmla="*/ 2447888 w 2682856"/>
                <a:gd name="connsiteY98" fmla="*/ 448624 h 1977468"/>
                <a:gd name="connsiteX99" fmla="*/ 2414000 w 2682856"/>
                <a:gd name="connsiteY99" fmla="*/ 582182 h 1977468"/>
                <a:gd name="connsiteX100" fmla="*/ 2396059 w 2682856"/>
                <a:gd name="connsiteY100" fmla="*/ 585504 h 1977468"/>
                <a:gd name="connsiteX101" fmla="*/ 2388750 w 2682856"/>
                <a:gd name="connsiteY101" fmla="*/ 525702 h 1977468"/>
                <a:gd name="connsiteX102" fmla="*/ 2461177 w 2682856"/>
                <a:gd name="connsiteY102" fmla="*/ 376861 h 1977468"/>
                <a:gd name="connsiteX103" fmla="*/ 2428618 w 2682856"/>
                <a:gd name="connsiteY103" fmla="*/ 273204 h 1977468"/>
                <a:gd name="connsiteX104" fmla="*/ 2335593 w 2682856"/>
                <a:gd name="connsiteY104" fmla="*/ 222705 h 1977468"/>
                <a:gd name="connsiteX105" fmla="*/ 2404698 w 2682856"/>
                <a:gd name="connsiteY105" fmla="*/ 238652 h 1977468"/>
                <a:gd name="connsiteX106" fmla="*/ 2446559 w 2682856"/>
                <a:gd name="connsiteY106" fmla="*/ 243968 h 1977468"/>
                <a:gd name="connsiteX107" fmla="*/ 2443901 w 2682856"/>
                <a:gd name="connsiteY107" fmla="*/ 198120 h 1977468"/>
                <a:gd name="connsiteX108" fmla="*/ 2440579 w 2682856"/>
                <a:gd name="connsiteY108" fmla="*/ 190811 h 1977468"/>
                <a:gd name="connsiteX109" fmla="*/ 2355527 w 2682856"/>
                <a:gd name="connsiteY109" fmla="*/ 33332 h 1977468"/>
                <a:gd name="connsiteX110" fmla="*/ 2344896 w 2682856"/>
                <a:gd name="connsiteY110" fmla="*/ 773 h 1977468"/>
                <a:gd name="connsiteX111" fmla="*/ 2534933 w 2682856"/>
                <a:gd name="connsiteY111" fmla="*/ 108 h 1977468"/>
                <a:gd name="connsiteX112" fmla="*/ 2045222 w 2682856"/>
                <a:gd name="connsiteY112" fmla="*/ 108 h 1977468"/>
                <a:gd name="connsiteX113" fmla="*/ 2071801 w 2682856"/>
                <a:gd name="connsiteY113" fmla="*/ 1437 h 1977468"/>
                <a:gd name="connsiteX114" fmla="*/ 2114327 w 2682856"/>
                <a:gd name="connsiteY114" fmla="*/ 42634 h 1977468"/>
                <a:gd name="connsiteX115" fmla="*/ 2031933 w 2682856"/>
                <a:gd name="connsiteY115" fmla="*/ 51272 h 1977468"/>
                <a:gd name="connsiteX116" fmla="*/ 1949539 w 2682856"/>
                <a:gd name="connsiteY116" fmla="*/ 115725 h 1977468"/>
                <a:gd name="connsiteX117" fmla="*/ 1930269 w 2682856"/>
                <a:gd name="connsiteY117" fmla="*/ 265230 h 1977468"/>
                <a:gd name="connsiteX118" fmla="*/ 1926947 w 2682856"/>
                <a:gd name="connsiteY118" fmla="*/ 354933 h 1977468"/>
                <a:gd name="connsiteX119" fmla="*/ 1908342 w 2682856"/>
                <a:gd name="connsiteY119" fmla="*/ 462577 h 1977468"/>
                <a:gd name="connsiteX120" fmla="*/ 1894388 w 2682856"/>
                <a:gd name="connsiteY120" fmla="*/ 620720 h 1977468"/>
                <a:gd name="connsiteX121" fmla="*/ 1895052 w 2682856"/>
                <a:gd name="connsiteY121" fmla="*/ 644641 h 1977468"/>
                <a:gd name="connsiteX122" fmla="*/ 1914986 w 2682856"/>
                <a:gd name="connsiteY122" fmla="*/ 769562 h 1977468"/>
                <a:gd name="connsiteX123" fmla="*/ 1934256 w 2682856"/>
                <a:gd name="connsiteY123" fmla="*/ 824713 h 1977468"/>
                <a:gd name="connsiteX124" fmla="*/ 1940236 w 2682856"/>
                <a:gd name="connsiteY124" fmla="*/ 877870 h 1977468"/>
                <a:gd name="connsiteX125" fmla="*/ 1943559 w 2682856"/>
                <a:gd name="connsiteY125" fmla="*/ 940330 h 1977468"/>
                <a:gd name="connsiteX126" fmla="*/ 1986084 w 2682856"/>
                <a:gd name="connsiteY126" fmla="*/ 1091164 h 1977468"/>
                <a:gd name="connsiteX127" fmla="*/ 2001367 w 2682856"/>
                <a:gd name="connsiteY127" fmla="*/ 1217413 h 1977468"/>
                <a:gd name="connsiteX128" fmla="*/ 2016650 w 2682856"/>
                <a:gd name="connsiteY128" fmla="*/ 1265919 h 1977468"/>
                <a:gd name="connsiteX129" fmla="*/ 2039242 w 2682856"/>
                <a:gd name="connsiteY129" fmla="*/ 1388181 h 1977468"/>
                <a:gd name="connsiteX130" fmla="*/ 2057182 w 2682856"/>
                <a:gd name="connsiteY130" fmla="*/ 1418746 h 1977468"/>
                <a:gd name="connsiteX131" fmla="*/ 2128945 w 2682856"/>
                <a:gd name="connsiteY131" fmla="*/ 1484529 h 1977468"/>
                <a:gd name="connsiteX132" fmla="*/ 2191405 w 2682856"/>
                <a:gd name="connsiteY132" fmla="*/ 1634698 h 1977468"/>
                <a:gd name="connsiteX133" fmla="*/ 2191405 w 2682856"/>
                <a:gd name="connsiteY133" fmla="*/ 1643336 h 1977468"/>
                <a:gd name="connsiteX134" fmla="*/ 2101702 w 2682856"/>
                <a:gd name="connsiteY134" fmla="*/ 1589514 h 1977468"/>
                <a:gd name="connsiteX135" fmla="*/ 1705015 w 2682856"/>
                <a:gd name="connsiteY135" fmla="*/ 1521739 h 1977468"/>
                <a:gd name="connsiteX136" fmla="*/ 1283077 w 2682856"/>
                <a:gd name="connsiteY136" fmla="*/ 1509114 h 1977468"/>
                <a:gd name="connsiteX137" fmla="*/ 1054500 w 2682856"/>
                <a:gd name="connsiteY137" fmla="*/ 1529712 h 1977468"/>
                <a:gd name="connsiteX138" fmla="*/ 1017290 w 2682856"/>
                <a:gd name="connsiteY138" fmla="*/ 1532370 h 1977468"/>
                <a:gd name="connsiteX139" fmla="*/ 1002672 w 2682856"/>
                <a:gd name="connsiteY139" fmla="*/ 1491838 h 1977468"/>
                <a:gd name="connsiteX140" fmla="*/ 976093 w 2682856"/>
                <a:gd name="connsiteY140" fmla="*/ 1465259 h 1977468"/>
                <a:gd name="connsiteX141" fmla="*/ 985396 w 2682856"/>
                <a:gd name="connsiteY141" fmla="*/ 1428713 h 1977468"/>
                <a:gd name="connsiteX142" fmla="*/ 1027257 w 2682856"/>
                <a:gd name="connsiteY142" fmla="*/ 1412102 h 1977468"/>
                <a:gd name="connsiteX143" fmla="*/ 1037889 w 2682856"/>
                <a:gd name="connsiteY143" fmla="*/ 1389510 h 1977468"/>
                <a:gd name="connsiteX144" fmla="*/ 1019948 w 2682856"/>
                <a:gd name="connsiteY144" fmla="*/ 1380872 h 1977468"/>
                <a:gd name="connsiteX145" fmla="*/ 977422 w 2682856"/>
                <a:gd name="connsiteY145" fmla="*/ 1376221 h 1977468"/>
                <a:gd name="connsiteX146" fmla="*/ 814628 w 2682856"/>
                <a:gd name="connsiteY146" fmla="*/ 1376885 h 1977468"/>
                <a:gd name="connsiteX147" fmla="*/ 789378 w 2682856"/>
                <a:gd name="connsiteY147" fmla="*/ 1372234 h 1977468"/>
                <a:gd name="connsiteX148" fmla="*/ 938219 w 2682856"/>
                <a:gd name="connsiteY148" fmla="*/ 1277879 h 1977468"/>
                <a:gd name="connsiteX149" fmla="*/ 863134 w 2682856"/>
                <a:gd name="connsiteY149" fmla="*/ 1222729 h 1977468"/>
                <a:gd name="connsiteX150" fmla="*/ 865127 w 2682856"/>
                <a:gd name="connsiteY150" fmla="*/ 1153624 h 1977468"/>
                <a:gd name="connsiteX151" fmla="*/ 889713 w 2682856"/>
                <a:gd name="connsiteY151" fmla="*/ 1095815 h 1977468"/>
                <a:gd name="connsiteX152" fmla="*/ 958153 w 2682856"/>
                <a:gd name="connsiteY152" fmla="*/ 1070566 h 1977468"/>
                <a:gd name="connsiteX153" fmla="*/ 867785 w 2682856"/>
                <a:gd name="connsiteY153" fmla="*/ 1065914 h 1977468"/>
                <a:gd name="connsiteX154" fmla="*/ 853167 w 2682856"/>
                <a:gd name="connsiteY154" fmla="*/ 1029369 h 1977468"/>
                <a:gd name="connsiteX155" fmla="*/ 879746 w 2682856"/>
                <a:gd name="connsiteY155" fmla="*/ 1000132 h 1977468"/>
                <a:gd name="connsiteX156" fmla="*/ 952837 w 2682856"/>
                <a:gd name="connsiteY156" fmla="*/ 972224 h 1977468"/>
                <a:gd name="connsiteX157" fmla="*/ 990047 w 2682856"/>
                <a:gd name="connsiteY157" fmla="*/ 971560 h 1977468"/>
                <a:gd name="connsiteX158" fmla="*/ 970778 w 2682856"/>
                <a:gd name="connsiteY158" fmla="*/ 943652 h 1977468"/>
                <a:gd name="connsiteX159" fmla="*/ 914962 w 2682856"/>
                <a:gd name="connsiteY159" fmla="*/ 892488 h 1977468"/>
                <a:gd name="connsiteX160" fmla="*/ 834562 w 2682856"/>
                <a:gd name="connsiteY160" fmla="*/ 857272 h 1977468"/>
                <a:gd name="connsiteX161" fmla="*/ 819944 w 2682856"/>
                <a:gd name="connsiteY161" fmla="*/ 841989 h 1977468"/>
                <a:gd name="connsiteX162" fmla="*/ 841207 w 2682856"/>
                <a:gd name="connsiteY162" fmla="*/ 835344 h 1977468"/>
                <a:gd name="connsiteX163" fmla="*/ 880410 w 2682856"/>
                <a:gd name="connsiteY163" fmla="*/ 826706 h 1977468"/>
                <a:gd name="connsiteX164" fmla="*/ 841871 w 2682856"/>
                <a:gd name="connsiteY164" fmla="*/ 805443 h 1977468"/>
                <a:gd name="connsiteX165" fmla="*/ 929581 w 2682856"/>
                <a:gd name="connsiteY165" fmla="*/ 746970 h 1977468"/>
                <a:gd name="connsiteX166" fmla="*/ 716287 w 2682856"/>
                <a:gd name="connsiteY166" fmla="*/ 601451 h 1977468"/>
                <a:gd name="connsiteX167" fmla="*/ 717616 w 2682856"/>
                <a:gd name="connsiteY167" fmla="*/ 600122 h 1977468"/>
                <a:gd name="connsiteX168" fmla="*/ 897022 w 2682856"/>
                <a:gd name="connsiteY168" fmla="*/ 660588 h 1977468"/>
                <a:gd name="connsiteX169" fmla="*/ 877088 w 2682856"/>
                <a:gd name="connsiteY169" fmla="*/ 560254 h 1977468"/>
                <a:gd name="connsiteX170" fmla="*/ 860476 w 2682856"/>
                <a:gd name="connsiteY170" fmla="*/ 463906 h 1977468"/>
                <a:gd name="connsiteX171" fmla="*/ 858483 w 2682856"/>
                <a:gd name="connsiteY171" fmla="*/ 436663 h 1977468"/>
                <a:gd name="connsiteX172" fmla="*/ 861805 w 2682856"/>
                <a:gd name="connsiteY172" fmla="*/ 393473 h 1977468"/>
                <a:gd name="connsiteX173" fmla="*/ 847851 w 2682856"/>
                <a:gd name="connsiteY173" fmla="*/ 352940 h 1977468"/>
                <a:gd name="connsiteX174" fmla="*/ 845858 w 2682856"/>
                <a:gd name="connsiteY174" fmla="*/ 337657 h 1977468"/>
                <a:gd name="connsiteX175" fmla="*/ 863134 w 2682856"/>
                <a:gd name="connsiteY175" fmla="*/ 338986 h 1977468"/>
                <a:gd name="connsiteX176" fmla="*/ 1007323 w 2682856"/>
                <a:gd name="connsiteY176" fmla="*/ 386163 h 1977468"/>
                <a:gd name="connsiteX177" fmla="*/ 1036560 w 2682856"/>
                <a:gd name="connsiteY177" fmla="*/ 386828 h 1977468"/>
                <a:gd name="connsiteX178" fmla="*/ 993369 w 2682856"/>
                <a:gd name="connsiteY178" fmla="*/ 350947 h 1977468"/>
                <a:gd name="connsiteX179" fmla="*/ 608643 w 2682856"/>
                <a:gd name="connsiteY179" fmla="*/ 2101 h 1977468"/>
                <a:gd name="connsiteX180" fmla="*/ 772102 w 2682856"/>
                <a:gd name="connsiteY180" fmla="*/ 1437 h 1977468"/>
                <a:gd name="connsiteX181" fmla="*/ 2045222 w 2682856"/>
                <a:gd name="connsiteY181" fmla="*/ 108 h 19774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</a:cxnLst>
              <a:rect l="l" t="t" r="r" b="b"/>
              <a:pathLst>
                <a:path w="2682856" h="1977468">
                  <a:moveTo>
                    <a:pt x="1049185" y="392144"/>
                  </a:moveTo>
                  <a:cubicBezTo>
                    <a:pt x="1048520" y="392808"/>
                    <a:pt x="1047856" y="392808"/>
                    <a:pt x="1047191" y="393473"/>
                  </a:cubicBezTo>
                  <a:cubicBezTo>
                    <a:pt x="1047856" y="394137"/>
                    <a:pt x="1047856" y="394802"/>
                    <a:pt x="1048520" y="395466"/>
                  </a:cubicBezTo>
                  <a:cubicBezTo>
                    <a:pt x="1049185" y="394802"/>
                    <a:pt x="1050514" y="394137"/>
                    <a:pt x="1051178" y="393473"/>
                  </a:cubicBezTo>
                  <a:cubicBezTo>
                    <a:pt x="1050514" y="392808"/>
                    <a:pt x="1049849" y="392808"/>
                    <a:pt x="1049185" y="392144"/>
                  </a:cubicBezTo>
                  <a:close/>
                  <a:moveTo>
                    <a:pt x="396678" y="164896"/>
                  </a:moveTo>
                  <a:cubicBezTo>
                    <a:pt x="380731" y="181508"/>
                    <a:pt x="380731" y="199448"/>
                    <a:pt x="380731" y="217389"/>
                  </a:cubicBezTo>
                  <a:cubicBezTo>
                    <a:pt x="379402" y="281842"/>
                    <a:pt x="400000" y="345631"/>
                    <a:pt x="381395" y="410749"/>
                  </a:cubicBezTo>
                  <a:cubicBezTo>
                    <a:pt x="377408" y="425368"/>
                    <a:pt x="390033" y="435335"/>
                    <a:pt x="398007" y="445967"/>
                  </a:cubicBezTo>
                  <a:cubicBezTo>
                    <a:pt x="399336" y="447959"/>
                    <a:pt x="404651" y="448624"/>
                    <a:pt x="404651" y="448624"/>
                  </a:cubicBezTo>
                  <a:cubicBezTo>
                    <a:pt x="412625" y="430684"/>
                    <a:pt x="428572" y="439986"/>
                    <a:pt x="441197" y="437327"/>
                  </a:cubicBezTo>
                  <a:cubicBezTo>
                    <a:pt x="448506" y="435999"/>
                    <a:pt x="451164" y="433342"/>
                    <a:pt x="449171" y="424703"/>
                  </a:cubicBezTo>
                  <a:cubicBezTo>
                    <a:pt x="441862" y="380183"/>
                    <a:pt x="443855" y="334335"/>
                    <a:pt x="427908" y="291145"/>
                  </a:cubicBezTo>
                  <a:cubicBezTo>
                    <a:pt x="413289" y="251277"/>
                    <a:pt x="413289" y="208086"/>
                    <a:pt x="396678" y="164896"/>
                  </a:cubicBezTo>
                  <a:close/>
                  <a:moveTo>
                    <a:pt x="412625" y="1437"/>
                  </a:moveTo>
                  <a:cubicBezTo>
                    <a:pt x="423256" y="36654"/>
                    <a:pt x="427243" y="73199"/>
                    <a:pt x="427243" y="109081"/>
                  </a:cubicBezTo>
                  <a:cubicBezTo>
                    <a:pt x="427908" y="190146"/>
                    <a:pt x="453822" y="264566"/>
                    <a:pt x="477743" y="338986"/>
                  </a:cubicBezTo>
                  <a:cubicBezTo>
                    <a:pt x="488374" y="373539"/>
                    <a:pt x="487045" y="406762"/>
                    <a:pt x="487045" y="441315"/>
                  </a:cubicBezTo>
                  <a:cubicBezTo>
                    <a:pt x="487045" y="481848"/>
                    <a:pt x="499006" y="520387"/>
                    <a:pt x="507644" y="558926"/>
                  </a:cubicBezTo>
                  <a:cubicBezTo>
                    <a:pt x="514288" y="588163"/>
                    <a:pt x="513624" y="618064"/>
                    <a:pt x="528907" y="645971"/>
                  </a:cubicBezTo>
                  <a:cubicBezTo>
                    <a:pt x="538874" y="665241"/>
                    <a:pt x="522262" y="689161"/>
                    <a:pt x="524920" y="711753"/>
                  </a:cubicBezTo>
                  <a:cubicBezTo>
                    <a:pt x="526249" y="722385"/>
                    <a:pt x="524255" y="734345"/>
                    <a:pt x="534887" y="740325"/>
                  </a:cubicBezTo>
                  <a:cubicBezTo>
                    <a:pt x="564124" y="755608"/>
                    <a:pt x="564788" y="781522"/>
                    <a:pt x="564788" y="810095"/>
                  </a:cubicBezTo>
                  <a:cubicBezTo>
                    <a:pt x="564124" y="820726"/>
                    <a:pt x="564124" y="831357"/>
                    <a:pt x="564124" y="841989"/>
                  </a:cubicBezTo>
                  <a:cubicBezTo>
                    <a:pt x="505650" y="892488"/>
                    <a:pt x="429901" y="905113"/>
                    <a:pt x="360797" y="931028"/>
                  </a:cubicBezTo>
                  <a:cubicBezTo>
                    <a:pt x="295679" y="955613"/>
                    <a:pt x="228568" y="973553"/>
                    <a:pt x="162785" y="994816"/>
                  </a:cubicBezTo>
                  <a:cubicBezTo>
                    <a:pt x="125575" y="1006777"/>
                    <a:pt x="91023" y="1003454"/>
                    <a:pt x="58464" y="981527"/>
                  </a:cubicBezTo>
                  <a:cubicBezTo>
                    <a:pt x="71089" y="970231"/>
                    <a:pt x="71089" y="954948"/>
                    <a:pt x="71089" y="939666"/>
                  </a:cubicBezTo>
                  <a:cubicBezTo>
                    <a:pt x="71753" y="870561"/>
                    <a:pt x="63780" y="802121"/>
                    <a:pt x="47168" y="735010"/>
                  </a:cubicBezTo>
                  <a:cubicBezTo>
                    <a:pt x="41852" y="712418"/>
                    <a:pt x="45175" y="688497"/>
                    <a:pt x="36537" y="666570"/>
                  </a:cubicBezTo>
                  <a:cubicBezTo>
                    <a:pt x="21918" y="630688"/>
                    <a:pt x="29892" y="589491"/>
                    <a:pt x="12616" y="553610"/>
                  </a:cubicBezTo>
                  <a:cubicBezTo>
                    <a:pt x="11287" y="550952"/>
                    <a:pt x="13280" y="546301"/>
                    <a:pt x="13945" y="542979"/>
                  </a:cubicBezTo>
                  <a:cubicBezTo>
                    <a:pt x="21254" y="513078"/>
                    <a:pt x="37201" y="485835"/>
                    <a:pt x="33214" y="451282"/>
                  </a:cubicBezTo>
                  <a:cubicBezTo>
                    <a:pt x="28563" y="410084"/>
                    <a:pt x="37201" y="367558"/>
                    <a:pt x="31221" y="326361"/>
                  </a:cubicBezTo>
                  <a:cubicBezTo>
                    <a:pt x="27899" y="306427"/>
                    <a:pt x="23247" y="291145"/>
                    <a:pt x="35208" y="273204"/>
                  </a:cubicBezTo>
                  <a:cubicBezTo>
                    <a:pt x="44510" y="259250"/>
                    <a:pt x="36537" y="251941"/>
                    <a:pt x="20589" y="253270"/>
                  </a:cubicBezTo>
                  <a:cubicBezTo>
                    <a:pt x="1984" y="254599"/>
                    <a:pt x="-2667" y="243968"/>
                    <a:pt x="1320" y="230014"/>
                  </a:cubicBezTo>
                  <a:cubicBezTo>
                    <a:pt x="15274" y="182837"/>
                    <a:pt x="21254" y="134330"/>
                    <a:pt x="41852" y="89147"/>
                  </a:cubicBezTo>
                  <a:cubicBezTo>
                    <a:pt x="55142" y="60575"/>
                    <a:pt x="74411" y="33996"/>
                    <a:pt x="81720" y="2101"/>
                  </a:cubicBezTo>
                  <a:cubicBezTo>
                    <a:pt x="192022" y="2101"/>
                    <a:pt x="302323" y="1437"/>
                    <a:pt x="412625" y="1437"/>
                  </a:cubicBezTo>
                  <a:close/>
                  <a:moveTo>
                    <a:pt x="2534933" y="108"/>
                  </a:moveTo>
                  <a:cubicBezTo>
                    <a:pt x="2540913" y="108"/>
                    <a:pt x="2547558" y="-1220"/>
                    <a:pt x="2551545" y="5424"/>
                  </a:cubicBezTo>
                  <a:cubicBezTo>
                    <a:pt x="2587426" y="62568"/>
                    <a:pt x="2626630" y="119048"/>
                    <a:pt x="2629952" y="190146"/>
                  </a:cubicBezTo>
                  <a:cubicBezTo>
                    <a:pt x="2630616" y="212738"/>
                    <a:pt x="2638590" y="233336"/>
                    <a:pt x="2653208" y="251277"/>
                  </a:cubicBezTo>
                  <a:cubicBezTo>
                    <a:pt x="2687761" y="294467"/>
                    <a:pt x="2687761" y="342974"/>
                    <a:pt x="2675136" y="392809"/>
                  </a:cubicBezTo>
                  <a:cubicBezTo>
                    <a:pt x="2669820" y="413407"/>
                    <a:pt x="2669155" y="433341"/>
                    <a:pt x="2670485" y="453940"/>
                  </a:cubicBezTo>
                  <a:cubicBezTo>
                    <a:pt x="2680452" y="576201"/>
                    <a:pt x="2673142" y="697799"/>
                    <a:pt x="2663175" y="819397"/>
                  </a:cubicBezTo>
                  <a:cubicBezTo>
                    <a:pt x="2655866" y="911757"/>
                    <a:pt x="2648557" y="1004783"/>
                    <a:pt x="2660517" y="1097144"/>
                  </a:cubicBezTo>
                  <a:cubicBezTo>
                    <a:pt x="2662511" y="1111098"/>
                    <a:pt x="2661846" y="1126380"/>
                    <a:pt x="2667162" y="1139005"/>
                  </a:cubicBezTo>
                  <a:cubicBezTo>
                    <a:pt x="2682445" y="1175551"/>
                    <a:pt x="2668491" y="1204123"/>
                    <a:pt x="2643241" y="1228044"/>
                  </a:cubicBezTo>
                  <a:cubicBezTo>
                    <a:pt x="2615998" y="1253958"/>
                    <a:pt x="2605367" y="1279872"/>
                    <a:pt x="2629287" y="1313760"/>
                  </a:cubicBezTo>
                  <a:cubicBezTo>
                    <a:pt x="2634603" y="1321069"/>
                    <a:pt x="2635932" y="1332365"/>
                    <a:pt x="2636597" y="1341668"/>
                  </a:cubicBezTo>
                  <a:cubicBezTo>
                    <a:pt x="2642577" y="1464594"/>
                    <a:pt x="2655202" y="1586856"/>
                    <a:pt x="2643906" y="1709782"/>
                  </a:cubicBezTo>
                  <a:cubicBezTo>
                    <a:pt x="2641912" y="1730381"/>
                    <a:pt x="2643906" y="1750979"/>
                    <a:pt x="2643906" y="1771578"/>
                  </a:cubicBezTo>
                  <a:cubicBezTo>
                    <a:pt x="2643906" y="1792176"/>
                    <a:pt x="2647893" y="1812110"/>
                    <a:pt x="2661846" y="1828722"/>
                  </a:cubicBezTo>
                  <a:cubicBezTo>
                    <a:pt x="2648557" y="1857294"/>
                    <a:pt x="2640583" y="1888524"/>
                    <a:pt x="2617992" y="1911781"/>
                  </a:cubicBezTo>
                  <a:cubicBezTo>
                    <a:pt x="2562841" y="1966931"/>
                    <a:pt x="2496394" y="1987530"/>
                    <a:pt x="2419980" y="1972911"/>
                  </a:cubicBezTo>
                  <a:cubicBezTo>
                    <a:pt x="2415329" y="1964273"/>
                    <a:pt x="2406691" y="1962280"/>
                    <a:pt x="2399382" y="1957629"/>
                  </a:cubicBezTo>
                  <a:cubicBezTo>
                    <a:pt x="2390744" y="1911781"/>
                    <a:pt x="2375461" y="1869255"/>
                    <a:pt x="2352869" y="1828058"/>
                  </a:cubicBezTo>
                  <a:cubicBezTo>
                    <a:pt x="2323633" y="1774900"/>
                    <a:pt x="2299047" y="1719085"/>
                    <a:pt x="2302370" y="1655296"/>
                  </a:cubicBezTo>
                  <a:cubicBezTo>
                    <a:pt x="2305028" y="1602803"/>
                    <a:pt x="2302370" y="1550310"/>
                    <a:pt x="2302370" y="1497817"/>
                  </a:cubicBezTo>
                  <a:cubicBezTo>
                    <a:pt x="2348218" y="1568251"/>
                    <a:pt x="2463171" y="1550310"/>
                    <a:pt x="2501710" y="1506456"/>
                  </a:cubicBezTo>
                  <a:cubicBezTo>
                    <a:pt x="2492407" y="1499146"/>
                    <a:pt x="2478454" y="1508449"/>
                    <a:pt x="2468487" y="1495824"/>
                  </a:cubicBezTo>
                  <a:cubicBezTo>
                    <a:pt x="2485763" y="1486522"/>
                    <a:pt x="2509683" y="1479212"/>
                    <a:pt x="2489749" y="1451969"/>
                  </a:cubicBezTo>
                  <a:cubicBezTo>
                    <a:pt x="2485763" y="1445989"/>
                    <a:pt x="2493072" y="1439344"/>
                    <a:pt x="2497723" y="1433364"/>
                  </a:cubicBezTo>
                  <a:cubicBezTo>
                    <a:pt x="2504368" y="1425391"/>
                    <a:pt x="2514335" y="1419410"/>
                    <a:pt x="2518322" y="1408114"/>
                  </a:cubicBezTo>
                  <a:cubicBezTo>
                    <a:pt x="2501710" y="1404792"/>
                    <a:pt x="2487092" y="1422068"/>
                    <a:pt x="2470480" y="1414759"/>
                  </a:cubicBezTo>
                  <a:cubicBezTo>
                    <a:pt x="2470480" y="1405457"/>
                    <a:pt x="2478454" y="1404128"/>
                    <a:pt x="2482440" y="1400141"/>
                  </a:cubicBezTo>
                  <a:cubicBezTo>
                    <a:pt x="2514999" y="1370240"/>
                    <a:pt x="2514999" y="1370904"/>
                    <a:pt x="2484434" y="1339674"/>
                  </a:cubicBezTo>
                  <a:cubicBezTo>
                    <a:pt x="2483769" y="1339010"/>
                    <a:pt x="2483105" y="1338345"/>
                    <a:pt x="2482440" y="1337681"/>
                  </a:cubicBezTo>
                  <a:cubicBezTo>
                    <a:pt x="2462506" y="1321734"/>
                    <a:pt x="2458520" y="1303129"/>
                    <a:pt x="2467822" y="1278543"/>
                  </a:cubicBezTo>
                  <a:cubicBezTo>
                    <a:pt x="2475131" y="1257945"/>
                    <a:pt x="2483769" y="1237346"/>
                    <a:pt x="2484434" y="1214090"/>
                  </a:cubicBezTo>
                  <a:cubicBezTo>
                    <a:pt x="2485098" y="1213426"/>
                    <a:pt x="2485763" y="1212097"/>
                    <a:pt x="2486427" y="1211432"/>
                  </a:cubicBezTo>
                  <a:cubicBezTo>
                    <a:pt x="2485763" y="1212097"/>
                    <a:pt x="2484434" y="1212761"/>
                    <a:pt x="2483769" y="1213426"/>
                  </a:cubicBezTo>
                  <a:cubicBezTo>
                    <a:pt x="2475796" y="1215419"/>
                    <a:pt x="2473802" y="1226050"/>
                    <a:pt x="2461842" y="1226050"/>
                  </a:cubicBezTo>
                  <a:cubicBezTo>
                    <a:pt x="2471144" y="1192163"/>
                    <a:pt x="2479782" y="1159604"/>
                    <a:pt x="2490414" y="1121729"/>
                  </a:cubicBezTo>
                  <a:cubicBezTo>
                    <a:pt x="2453204" y="1139670"/>
                    <a:pt x="2465828" y="1118407"/>
                    <a:pt x="2470480" y="1103788"/>
                  </a:cubicBezTo>
                  <a:cubicBezTo>
                    <a:pt x="2475796" y="1088506"/>
                    <a:pt x="2481776" y="1073887"/>
                    <a:pt x="2487092" y="1058605"/>
                  </a:cubicBezTo>
                  <a:cubicBezTo>
                    <a:pt x="2489749" y="1051960"/>
                    <a:pt x="2491078" y="1045315"/>
                    <a:pt x="2482440" y="1043322"/>
                  </a:cubicBezTo>
                  <a:cubicBezTo>
                    <a:pt x="2450546" y="1036677"/>
                    <a:pt x="2458520" y="1011427"/>
                    <a:pt x="2457191" y="990165"/>
                  </a:cubicBezTo>
                  <a:cubicBezTo>
                    <a:pt x="2456526" y="980198"/>
                    <a:pt x="2462506" y="965579"/>
                    <a:pt x="2453204" y="960264"/>
                  </a:cubicBezTo>
                  <a:cubicBezTo>
                    <a:pt x="2443901" y="955612"/>
                    <a:pt x="2435263" y="968902"/>
                    <a:pt x="2426625" y="973553"/>
                  </a:cubicBezTo>
                  <a:cubicBezTo>
                    <a:pt x="2425296" y="974217"/>
                    <a:pt x="2423967" y="973553"/>
                    <a:pt x="2419980" y="973553"/>
                  </a:cubicBezTo>
                  <a:cubicBezTo>
                    <a:pt x="2421974" y="968902"/>
                    <a:pt x="2423303" y="964915"/>
                    <a:pt x="2425296" y="960928"/>
                  </a:cubicBezTo>
                  <a:cubicBezTo>
                    <a:pt x="2443237" y="929034"/>
                    <a:pt x="2461177" y="897139"/>
                    <a:pt x="2478454" y="865245"/>
                  </a:cubicBezTo>
                  <a:cubicBezTo>
                    <a:pt x="2480447" y="861258"/>
                    <a:pt x="2485763" y="855942"/>
                    <a:pt x="2479782" y="851291"/>
                  </a:cubicBezTo>
                  <a:cubicBezTo>
                    <a:pt x="2477125" y="849298"/>
                    <a:pt x="2471809" y="851291"/>
                    <a:pt x="2467158" y="851955"/>
                  </a:cubicBezTo>
                  <a:cubicBezTo>
                    <a:pt x="2455861" y="853284"/>
                    <a:pt x="2445230" y="863251"/>
                    <a:pt x="2429947" y="855942"/>
                  </a:cubicBezTo>
                  <a:cubicBezTo>
                    <a:pt x="2449881" y="833350"/>
                    <a:pt x="2479118" y="826706"/>
                    <a:pt x="2500381" y="804114"/>
                  </a:cubicBezTo>
                  <a:cubicBezTo>
                    <a:pt x="2483769" y="801456"/>
                    <a:pt x="2471144" y="799462"/>
                    <a:pt x="2458520" y="796805"/>
                  </a:cubicBezTo>
                  <a:cubicBezTo>
                    <a:pt x="2451210" y="794811"/>
                    <a:pt x="2439914" y="800127"/>
                    <a:pt x="2438586" y="788831"/>
                  </a:cubicBezTo>
                  <a:cubicBezTo>
                    <a:pt x="2437921" y="779528"/>
                    <a:pt x="2441908" y="769561"/>
                    <a:pt x="2452539" y="765575"/>
                  </a:cubicBezTo>
                  <a:cubicBezTo>
                    <a:pt x="2457191" y="763581"/>
                    <a:pt x="2462506" y="762252"/>
                    <a:pt x="2464500" y="754279"/>
                  </a:cubicBezTo>
                  <a:cubicBezTo>
                    <a:pt x="2444566" y="749627"/>
                    <a:pt x="2447223" y="737003"/>
                    <a:pt x="2453868" y="722384"/>
                  </a:cubicBezTo>
                  <a:cubicBezTo>
                    <a:pt x="2462506" y="703115"/>
                    <a:pt x="2468487" y="682516"/>
                    <a:pt x="2473802" y="661918"/>
                  </a:cubicBezTo>
                  <a:cubicBezTo>
                    <a:pt x="2496394" y="574873"/>
                    <a:pt x="2487756" y="486498"/>
                    <a:pt x="2489749" y="398789"/>
                  </a:cubicBezTo>
                  <a:cubicBezTo>
                    <a:pt x="2489749" y="392809"/>
                    <a:pt x="2489749" y="386164"/>
                    <a:pt x="2481776" y="380848"/>
                  </a:cubicBezTo>
                  <a:cubicBezTo>
                    <a:pt x="2477789" y="394138"/>
                    <a:pt x="2467822" y="402776"/>
                    <a:pt x="2459184" y="412078"/>
                  </a:cubicBezTo>
                  <a:cubicBezTo>
                    <a:pt x="2449217" y="422045"/>
                    <a:pt x="2445230" y="434670"/>
                    <a:pt x="2447888" y="448624"/>
                  </a:cubicBezTo>
                  <a:cubicBezTo>
                    <a:pt x="2457855" y="498459"/>
                    <a:pt x="2435263" y="540320"/>
                    <a:pt x="2414000" y="582182"/>
                  </a:cubicBezTo>
                  <a:cubicBezTo>
                    <a:pt x="2409349" y="590820"/>
                    <a:pt x="2401375" y="595471"/>
                    <a:pt x="2396059" y="585504"/>
                  </a:cubicBezTo>
                  <a:cubicBezTo>
                    <a:pt x="2386092" y="566899"/>
                    <a:pt x="2375461" y="546965"/>
                    <a:pt x="2388750" y="525702"/>
                  </a:cubicBezTo>
                  <a:cubicBezTo>
                    <a:pt x="2418651" y="479189"/>
                    <a:pt x="2440579" y="428025"/>
                    <a:pt x="2461177" y="376861"/>
                  </a:cubicBezTo>
                  <a:cubicBezTo>
                    <a:pt x="2481776" y="326362"/>
                    <a:pt x="2481111" y="299119"/>
                    <a:pt x="2428618" y="273204"/>
                  </a:cubicBezTo>
                  <a:cubicBezTo>
                    <a:pt x="2397388" y="257257"/>
                    <a:pt x="2366823" y="239317"/>
                    <a:pt x="2335593" y="222705"/>
                  </a:cubicBezTo>
                  <a:cubicBezTo>
                    <a:pt x="2359514" y="225363"/>
                    <a:pt x="2382106" y="233336"/>
                    <a:pt x="2404698" y="238652"/>
                  </a:cubicBezTo>
                  <a:cubicBezTo>
                    <a:pt x="2418651" y="241975"/>
                    <a:pt x="2433270" y="257922"/>
                    <a:pt x="2446559" y="243968"/>
                  </a:cubicBezTo>
                  <a:cubicBezTo>
                    <a:pt x="2459184" y="230679"/>
                    <a:pt x="2445894" y="213402"/>
                    <a:pt x="2443901" y="198120"/>
                  </a:cubicBezTo>
                  <a:cubicBezTo>
                    <a:pt x="2443237" y="195462"/>
                    <a:pt x="2441908" y="193468"/>
                    <a:pt x="2440579" y="190811"/>
                  </a:cubicBezTo>
                  <a:cubicBezTo>
                    <a:pt x="2414000" y="137653"/>
                    <a:pt x="2388086" y="83831"/>
                    <a:pt x="2355527" y="33332"/>
                  </a:cubicBezTo>
                  <a:cubicBezTo>
                    <a:pt x="2348882" y="24694"/>
                    <a:pt x="2342902" y="14727"/>
                    <a:pt x="2344896" y="773"/>
                  </a:cubicBezTo>
                  <a:cubicBezTo>
                    <a:pt x="2408020" y="773"/>
                    <a:pt x="2471809" y="108"/>
                    <a:pt x="2534933" y="108"/>
                  </a:cubicBezTo>
                  <a:close/>
                  <a:moveTo>
                    <a:pt x="2045222" y="108"/>
                  </a:moveTo>
                  <a:cubicBezTo>
                    <a:pt x="2053860" y="108"/>
                    <a:pt x="2063163" y="772"/>
                    <a:pt x="2071801" y="1437"/>
                  </a:cubicBezTo>
                  <a:cubicBezTo>
                    <a:pt x="2083097" y="18713"/>
                    <a:pt x="2101702" y="27351"/>
                    <a:pt x="2114327" y="42634"/>
                  </a:cubicBezTo>
                  <a:cubicBezTo>
                    <a:pt x="2087083" y="45956"/>
                    <a:pt x="2059176" y="51936"/>
                    <a:pt x="2031933" y="51272"/>
                  </a:cubicBezTo>
                  <a:cubicBezTo>
                    <a:pt x="1985420" y="49943"/>
                    <a:pt x="1965486" y="82502"/>
                    <a:pt x="1949539" y="115725"/>
                  </a:cubicBezTo>
                  <a:cubicBezTo>
                    <a:pt x="1927611" y="162238"/>
                    <a:pt x="1923625" y="214731"/>
                    <a:pt x="1930269" y="265230"/>
                  </a:cubicBezTo>
                  <a:cubicBezTo>
                    <a:pt x="1934920" y="296460"/>
                    <a:pt x="1934256" y="325032"/>
                    <a:pt x="1926947" y="354933"/>
                  </a:cubicBezTo>
                  <a:cubicBezTo>
                    <a:pt x="1917644" y="390150"/>
                    <a:pt x="1919638" y="428689"/>
                    <a:pt x="1908342" y="462577"/>
                  </a:cubicBezTo>
                  <a:cubicBezTo>
                    <a:pt x="1891066" y="515070"/>
                    <a:pt x="1899039" y="568227"/>
                    <a:pt x="1894388" y="620720"/>
                  </a:cubicBezTo>
                  <a:cubicBezTo>
                    <a:pt x="1893724" y="628694"/>
                    <a:pt x="1891730" y="637996"/>
                    <a:pt x="1895052" y="644641"/>
                  </a:cubicBezTo>
                  <a:cubicBezTo>
                    <a:pt x="1916980" y="683845"/>
                    <a:pt x="1909006" y="727701"/>
                    <a:pt x="1914986" y="769562"/>
                  </a:cubicBezTo>
                  <a:cubicBezTo>
                    <a:pt x="1917644" y="789496"/>
                    <a:pt x="1922960" y="808101"/>
                    <a:pt x="1934256" y="824713"/>
                  </a:cubicBezTo>
                  <a:cubicBezTo>
                    <a:pt x="1945552" y="841324"/>
                    <a:pt x="1950868" y="862587"/>
                    <a:pt x="1940236" y="877870"/>
                  </a:cubicBezTo>
                  <a:cubicBezTo>
                    <a:pt x="1924953" y="901791"/>
                    <a:pt x="1934256" y="920396"/>
                    <a:pt x="1943559" y="940330"/>
                  </a:cubicBezTo>
                  <a:cubicBezTo>
                    <a:pt x="1966815" y="988172"/>
                    <a:pt x="1982098" y="1039336"/>
                    <a:pt x="1986084" y="1091164"/>
                  </a:cubicBezTo>
                  <a:cubicBezTo>
                    <a:pt x="1989407" y="1133690"/>
                    <a:pt x="1991400" y="1175551"/>
                    <a:pt x="2001367" y="1217413"/>
                  </a:cubicBezTo>
                  <a:cubicBezTo>
                    <a:pt x="2005354" y="1234025"/>
                    <a:pt x="2010005" y="1249972"/>
                    <a:pt x="2016650" y="1265919"/>
                  </a:cubicBezTo>
                  <a:cubicBezTo>
                    <a:pt x="2033926" y="1304458"/>
                    <a:pt x="2043893" y="1344990"/>
                    <a:pt x="2039242" y="1388181"/>
                  </a:cubicBezTo>
                  <a:cubicBezTo>
                    <a:pt x="2037248" y="1403464"/>
                    <a:pt x="2041235" y="1416089"/>
                    <a:pt x="2057182" y="1418746"/>
                  </a:cubicBezTo>
                  <a:cubicBezTo>
                    <a:pt x="2096386" y="1424062"/>
                    <a:pt x="2114327" y="1455292"/>
                    <a:pt x="2128945" y="1484529"/>
                  </a:cubicBezTo>
                  <a:cubicBezTo>
                    <a:pt x="2153530" y="1533035"/>
                    <a:pt x="2170806" y="1584863"/>
                    <a:pt x="2191405" y="1634698"/>
                  </a:cubicBezTo>
                  <a:cubicBezTo>
                    <a:pt x="2193398" y="1636027"/>
                    <a:pt x="2192069" y="1640014"/>
                    <a:pt x="2191405" y="1643336"/>
                  </a:cubicBezTo>
                  <a:cubicBezTo>
                    <a:pt x="2169477" y="1612106"/>
                    <a:pt x="2135590" y="1600146"/>
                    <a:pt x="2101702" y="1589514"/>
                  </a:cubicBezTo>
                  <a:cubicBezTo>
                    <a:pt x="1972131" y="1550975"/>
                    <a:pt x="1839902" y="1530377"/>
                    <a:pt x="1705015" y="1521739"/>
                  </a:cubicBezTo>
                  <a:cubicBezTo>
                    <a:pt x="1564812" y="1512436"/>
                    <a:pt x="1423945" y="1505792"/>
                    <a:pt x="1283077" y="1509114"/>
                  </a:cubicBezTo>
                  <a:cubicBezTo>
                    <a:pt x="1206663" y="1511107"/>
                    <a:pt x="1130250" y="1519745"/>
                    <a:pt x="1054500" y="1529712"/>
                  </a:cubicBezTo>
                  <a:cubicBezTo>
                    <a:pt x="1041876" y="1531041"/>
                    <a:pt x="1029915" y="1531041"/>
                    <a:pt x="1017290" y="1532370"/>
                  </a:cubicBezTo>
                  <a:cubicBezTo>
                    <a:pt x="1020613" y="1515759"/>
                    <a:pt x="1015297" y="1503134"/>
                    <a:pt x="1002672" y="1491838"/>
                  </a:cubicBezTo>
                  <a:cubicBezTo>
                    <a:pt x="993369" y="1483864"/>
                    <a:pt x="984731" y="1474562"/>
                    <a:pt x="976093" y="1465259"/>
                  </a:cubicBezTo>
                  <a:cubicBezTo>
                    <a:pt x="959482" y="1446654"/>
                    <a:pt x="962140" y="1437351"/>
                    <a:pt x="985396" y="1428713"/>
                  </a:cubicBezTo>
                  <a:cubicBezTo>
                    <a:pt x="999350" y="1423398"/>
                    <a:pt x="1015297" y="1422069"/>
                    <a:pt x="1027257" y="1412102"/>
                  </a:cubicBezTo>
                  <a:cubicBezTo>
                    <a:pt x="1034566" y="1406122"/>
                    <a:pt x="1040547" y="1399477"/>
                    <a:pt x="1037889" y="1389510"/>
                  </a:cubicBezTo>
                  <a:cubicBezTo>
                    <a:pt x="1035231" y="1380207"/>
                    <a:pt x="1026593" y="1383530"/>
                    <a:pt x="1019948" y="1380872"/>
                  </a:cubicBezTo>
                  <a:cubicBezTo>
                    <a:pt x="1005994" y="1376221"/>
                    <a:pt x="992041" y="1376221"/>
                    <a:pt x="977422" y="1376221"/>
                  </a:cubicBezTo>
                  <a:cubicBezTo>
                    <a:pt x="922936" y="1376221"/>
                    <a:pt x="868450" y="1376885"/>
                    <a:pt x="814628" y="1376885"/>
                  </a:cubicBezTo>
                  <a:cubicBezTo>
                    <a:pt x="805990" y="1376885"/>
                    <a:pt x="796687" y="1380207"/>
                    <a:pt x="789378" y="1372234"/>
                  </a:cubicBezTo>
                  <a:cubicBezTo>
                    <a:pt x="828582" y="1327714"/>
                    <a:pt x="874430" y="1293827"/>
                    <a:pt x="938219" y="1277879"/>
                  </a:cubicBezTo>
                  <a:cubicBezTo>
                    <a:pt x="899015" y="1271235"/>
                    <a:pt x="870443" y="1257945"/>
                    <a:pt x="863134" y="1222729"/>
                  </a:cubicBezTo>
                  <a:cubicBezTo>
                    <a:pt x="859147" y="1200801"/>
                    <a:pt x="858483" y="1176216"/>
                    <a:pt x="865127" y="1153624"/>
                  </a:cubicBezTo>
                  <a:cubicBezTo>
                    <a:pt x="871108" y="1133690"/>
                    <a:pt x="856489" y="1105118"/>
                    <a:pt x="889713" y="1095815"/>
                  </a:cubicBezTo>
                  <a:cubicBezTo>
                    <a:pt x="910311" y="1089835"/>
                    <a:pt x="930245" y="1081197"/>
                    <a:pt x="958153" y="1070566"/>
                  </a:cubicBezTo>
                  <a:cubicBezTo>
                    <a:pt x="922271" y="1072559"/>
                    <a:pt x="895028" y="1070566"/>
                    <a:pt x="867785" y="1065914"/>
                  </a:cubicBezTo>
                  <a:cubicBezTo>
                    <a:pt x="845858" y="1062592"/>
                    <a:pt x="839878" y="1046645"/>
                    <a:pt x="853167" y="1029369"/>
                  </a:cubicBezTo>
                  <a:cubicBezTo>
                    <a:pt x="861141" y="1018737"/>
                    <a:pt x="873101" y="1010764"/>
                    <a:pt x="879746" y="1000132"/>
                  </a:cubicBezTo>
                  <a:cubicBezTo>
                    <a:pt x="897022" y="970896"/>
                    <a:pt x="921607" y="963586"/>
                    <a:pt x="952837" y="972224"/>
                  </a:cubicBezTo>
                  <a:cubicBezTo>
                    <a:pt x="965462" y="975547"/>
                    <a:pt x="984067" y="980863"/>
                    <a:pt x="990047" y="971560"/>
                  </a:cubicBezTo>
                  <a:cubicBezTo>
                    <a:pt x="997356" y="960264"/>
                    <a:pt x="979416" y="950962"/>
                    <a:pt x="970778" y="943652"/>
                  </a:cubicBezTo>
                  <a:cubicBezTo>
                    <a:pt x="951508" y="927041"/>
                    <a:pt x="942870" y="898469"/>
                    <a:pt x="914962" y="892488"/>
                  </a:cubicBezTo>
                  <a:cubicBezTo>
                    <a:pt x="885726" y="886508"/>
                    <a:pt x="859812" y="872554"/>
                    <a:pt x="834562" y="857272"/>
                  </a:cubicBezTo>
                  <a:cubicBezTo>
                    <a:pt x="828582" y="853285"/>
                    <a:pt x="816621" y="851956"/>
                    <a:pt x="819944" y="841989"/>
                  </a:cubicBezTo>
                  <a:cubicBezTo>
                    <a:pt x="822601" y="832686"/>
                    <a:pt x="833897" y="837338"/>
                    <a:pt x="841207" y="835344"/>
                  </a:cubicBezTo>
                  <a:cubicBezTo>
                    <a:pt x="854496" y="831357"/>
                    <a:pt x="877752" y="844647"/>
                    <a:pt x="880410" y="826706"/>
                  </a:cubicBezTo>
                  <a:cubicBezTo>
                    <a:pt x="883068" y="807437"/>
                    <a:pt x="857154" y="812088"/>
                    <a:pt x="841871" y="805443"/>
                  </a:cubicBezTo>
                  <a:cubicBezTo>
                    <a:pt x="867785" y="780858"/>
                    <a:pt x="900344" y="766903"/>
                    <a:pt x="929581" y="746970"/>
                  </a:cubicBezTo>
                  <a:cubicBezTo>
                    <a:pt x="843864" y="717734"/>
                    <a:pt x="782733" y="655273"/>
                    <a:pt x="716287" y="601451"/>
                  </a:cubicBezTo>
                  <a:lnTo>
                    <a:pt x="717616" y="600122"/>
                  </a:lnTo>
                  <a:cubicBezTo>
                    <a:pt x="777418" y="616069"/>
                    <a:pt x="832568" y="647963"/>
                    <a:pt x="897022" y="660588"/>
                  </a:cubicBezTo>
                  <a:cubicBezTo>
                    <a:pt x="886390" y="624707"/>
                    <a:pt x="875094" y="593477"/>
                    <a:pt x="877088" y="560254"/>
                  </a:cubicBezTo>
                  <a:cubicBezTo>
                    <a:pt x="879081" y="527030"/>
                    <a:pt x="876423" y="494472"/>
                    <a:pt x="860476" y="463906"/>
                  </a:cubicBezTo>
                  <a:cubicBezTo>
                    <a:pt x="855825" y="455268"/>
                    <a:pt x="849845" y="442643"/>
                    <a:pt x="858483" y="436663"/>
                  </a:cubicBezTo>
                  <a:cubicBezTo>
                    <a:pt x="879081" y="422045"/>
                    <a:pt x="869779" y="409420"/>
                    <a:pt x="861805" y="393473"/>
                  </a:cubicBezTo>
                  <a:cubicBezTo>
                    <a:pt x="855160" y="380848"/>
                    <a:pt x="852502" y="366894"/>
                    <a:pt x="847851" y="352940"/>
                  </a:cubicBezTo>
                  <a:cubicBezTo>
                    <a:pt x="846522" y="348289"/>
                    <a:pt x="841871" y="342309"/>
                    <a:pt x="845858" y="337657"/>
                  </a:cubicBezTo>
                  <a:cubicBezTo>
                    <a:pt x="851174" y="331013"/>
                    <a:pt x="857818" y="336993"/>
                    <a:pt x="863134" y="338986"/>
                  </a:cubicBezTo>
                  <a:cubicBezTo>
                    <a:pt x="911640" y="354269"/>
                    <a:pt x="959482" y="370881"/>
                    <a:pt x="1007323" y="386163"/>
                  </a:cubicBezTo>
                  <a:cubicBezTo>
                    <a:pt x="1015961" y="388821"/>
                    <a:pt x="1024599" y="396130"/>
                    <a:pt x="1036560" y="386828"/>
                  </a:cubicBezTo>
                  <a:cubicBezTo>
                    <a:pt x="1021942" y="374203"/>
                    <a:pt x="1007323" y="363572"/>
                    <a:pt x="993369" y="350947"/>
                  </a:cubicBezTo>
                  <a:cubicBezTo>
                    <a:pt x="863798" y="235994"/>
                    <a:pt x="745523" y="109081"/>
                    <a:pt x="608643" y="2101"/>
                  </a:cubicBezTo>
                  <a:cubicBezTo>
                    <a:pt x="663129" y="2101"/>
                    <a:pt x="717616" y="1437"/>
                    <a:pt x="772102" y="1437"/>
                  </a:cubicBezTo>
                  <a:cubicBezTo>
                    <a:pt x="1198025" y="108"/>
                    <a:pt x="1621292" y="108"/>
                    <a:pt x="2045222" y="108"/>
                  </a:cubicBezTo>
                  <a:close/>
                </a:path>
              </a:pathLst>
            </a:custGeom>
            <a:solidFill>
              <a:schemeClr val="accent4"/>
            </a:solidFill>
            <a:ln w="663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8" name="Freeform: Shape 47">
              <a:extLst>
                <a:ext uri="{FF2B5EF4-FFF2-40B4-BE49-F238E27FC236}">
                  <a16:creationId xmlns:a16="http://schemas.microsoft.com/office/drawing/2014/main" xmlns="" id="{DA7E51B6-FC76-404F-85B6-8DD9A7DD647F}"/>
                </a:ext>
              </a:extLst>
            </p:cNvPr>
            <p:cNvSpPr/>
            <p:nvPr/>
          </p:nvSpPr>
          <p:spPr>
            <a:xfrm>
              <a:off x="1790993" y="4017568"/>
              <a:ext cx="644533" cy="1681102"/>
            </a:xfrm>
            <a:custGeom>
              <a:avLst/>
              <a:gdLst>
                <a:gd name="connsiteX0" fmla="*/ 407318 w 644533"/>
                <a:gd name="connsiteY0" fmla="*/ 665 h 1681101"/>
                <a:gd name="connsiteX1" fmla="*/ 428581 w 644533"/>
                <a:gd name="connsiteY1" fmla="*/ 2658 h 1681101"/>
                <a:gd name="connsiteX2" fmla="*/ 457153 w 644533"/>
                <a:gd name="connsiteY2" fmla="*/ 35881 h 1681101"/>
                <a:gd name="connsiteX3" fmla="*/ 465792 w 644533"/>
                <a:gd name="connsiteY3" fmla="*/ 63124 h 1681101"/>
                <a:gd name="connsiteX4" fmla="*/ 487719 w 644533"/>
                <a:gd name="connsiteY4" fmla="*/ 54486 h 1681101"/>
                <a:gd name="connsiteX5" fmla="*/ 510311 w 644533"/>
                <a:gd name="connsiteY5" fmla="*/ 56480 h 1681101"/>
                <a:gd name="connsiteX6" fmla="*/ 559481 w 644533"/>
                <a:gd name="connsiteY6" fmla="*/ 128242 h 1681101"/>
                <a:gd name="connsiteX7" fmla="*/ 578751 w 644533"/>
                <a:gd name="connsiteY7" fmla="*/ 241201 h 1681101"/>
                <a:gd name="connsiteX8" fmla="*/ 558817 w 644533"/>
                <a:gd name="connsiteY8" fmla="*/ 265123 h 1681101"/>
                <a:gd name="connsiteX9" fmla="*/ 537554 w 644533"/>
                <a:gd name="connsiteY9" fmla="*/ 283063 h 1681101"/>
                <a:gd name="connsiteX10" fmla="*/ 558152 w 644533"/>
                <a:gd name="connsiteY10" fmla="*/ 301668 h 1681101"/>
                <a:gd name="connsiteX11" fmla="*/ 581409 w 644533"/>
                <a:gd name="connsiteY11" fmla="*/ 325589 h 1681101"/>
                <a:gd name="connsiteX12" fmla="*/ 558817 w 644533"/>
                <a:gd name="connsiteY12" fmla="*/ 445858 h 1681101"/>
                <a:gd name="connsiteX13" fmla="*/ 518949 w 644533"/>
                <a:gd name="connsiteY13" fmla="*/ 473765 h 1681101"/>
                <a:gd name="connsiteX14" fmla="*/ 496357 w 644533"/>
                <a:gd name="connsiteY14" fmla="*/ 476423 h 1681101"/>
                <a:gd name="connsiteX15" fmla="*/ 504331 w 644533"/>
                <a:gd name="connsiteY15" fmla="*/ 488383 h 1681101"/>
                <a:gd name="connsiteX16" fmla="*/ 512304 w 644533"/>
                <a:gd name="connsiteY16" fmla="*/ 520942 h 1681101"/>
                <a:gd name="connsiteX17" fmla="*/ 464463 w 644533"/>
                <a:gd name="connsiteY17" fmla="*/ 648520 h 1681101"/>
                <a:gd name="connsiteX18" fmla="*/ 471772 w 644533"/>
                <a:gd name="connsiteY18" fmla="*/ 763473 h 1681101"/>
                <a:gd name="connsiteX19" fmla="*/ 463134 w 644533"/>
                <a:gd name="connsiteY19" fmla="*/ 802012 h 1681101"/>
                <a:gd name="connsiteX20" fmla="*/ 464463 w 644533"/>
                <a:gd name="connsiteY20" fmla="*/ 819288 h 1681101"/>
                <a:gd name="connsiteX21" fmla="*/ 546192 w 644533"/>
                <a:gd name="connsiteY21" fmla="*/ 883077 h 1681101"/>
                <a:gd name="connsiteX22" fmla="*/ 582073 w 644533"/>
                <a:gd name="connsiteY22" fmla="*/ 974773 h 1681101"/>
                <a:gd name="connsiteX23" fmla="*/ 607323 w 644533"/>
                <a:gd name="connsiteY23" fmla="*/ 1013312 h 1681101"/>
                <a:gd name="connsiteX24" fmla="*/ 621277 w 644533"/>
                <a:gd name="connsiteY24" fmla="*/ 1029924 h 1681101"/>
                <a:gd name="connsiteX25" fmla="*/ 641211 w 644533"/>
                <a:gd name="connsiteY25" fmla="*/ 1093713 h 1681101"/>
                <a:gd name="connsiteX26" fmla="*/ 633237 w 644533"/>
                <a:gd name="connsiteY26" fmla="*/ 1128265 h 1681101"/>
                <a:gd name="connsiteX27" fmla="*/ 636560 w 644533"/>
                <a:gd name="connsiteY27" fmla="*/ 1163482 h 1681101"/>
                <a:gd name="connsiteX28" fmla="*/ 644533 w 644533"/>
                <a:gd name="connsiteY28" fmla="*/ 1184745 h 1681101"/>
                <a:gd name="connsiteX29" fmla="*/ 644533 w 644533"/>
                <a:gd name="connsiteY29" fmla="*/ 1272455 h 1681101"/>
                <a:gd name="connsiteX30" fmla="*/ 623935 w 644533"/>
                <a:gd name="connsiteY30" fmla="*/ 1300362 h 1681101"/>
                <a:gd name="connsiteX31" fmla="*/ 619283 w 644533"/>
                <a:gd name="connsiteY31" fmla="*/ 1340230 h 1681101"/>
                <a:gd name="connsiteX32" fmla="*/ 632573 w 644533"/>
                <a:gd name="connsiteY32" fmla="*/ 1366809 h 1681101"/>
                <a:gd name="connsiteX33" fmla="*/ 557488 w 644533"/>
                <a:gd name="connsiteY33" fmla="*/ 1546879 h 1681101"/>
                <a:gd name="connsiteX34" fmla="*/ 534232 w 644533"/>
                <a:gd name="connsiteY34" fmla="*/ 1578774 h 1681101"/>
                <a:gd name="connsiteX35" fmla="*/ 530245 w 644533"/>
                <a:gd name="connsiteY35" fmla="*/ 1584754 h 1681101"/>
                <a:gd name="connsiteX36" fmla="*/ 530245 w 644533"/>
                <a:gd name="connsiteY36" fmla="*/ 1584754 h 1681101"/>
                <a:gd name="connsiteX37" fmla="*/ 370108 w 644533"/>
                <a:gd name="connsiteY37" fmla="*/ 1682431 h 1681101"/>
                <a:gd name="connsiteX38" fmla="*/ 309642 w 644533"/>
                <a:gd name="connsiteY38" fmla="*/ 1682431 h 1681101"/>
                <a:gd name="connsiteX39" fmla="*/ 134887 w 644533"/>
                <a:gd name="connsiteY39" fmla="*/ 1536912 h 1681101"/>
                <a:gd name="connsiteX40" fmla="*/ 154821 w 644533"/>
                <a:gd name="connsiteY40" fmla="*/ 1500367 h 1681101"/>
                <a:gd name="connsiteX41" fmla="*/ 112295 w 644533"/>
                <a:gd name="connsiteY41" fmla="*/ 1488406 h 1681101"/>
                <a:gd name="connsiteX42" fmla="*/ 106979 w 644533"/>
                <a:gd name="connsiteY42" fmla="*/ 1489071 h 1681101"/>
                <a:gd name="connsiteX43" fmla="*/ 56480 w 644533"/>
                <a:gd name="connsiteY43" fmla="*/ 1372125 h 1681101"/>
                <a:gd name="connsiteX44" fmla="*/ 65782 w 644533"/>
                <a:gd name="connsiteY44" fmla="*/ 1355513 h 1681101"/>
                <a:gd name="connsiteX45" fmla="*/ 93025 w 644533"/>
                <a:gd name="connsiteY45" fmla="*/ 1328934 h 1681101"/>
                <a:gd name="connsiteX46" fmla="*/ 53822 w 644533"/>
                <a:gd name="connsiteY46" fmla="*/ 1301691 h 1681101"/>
                <a:gd name="connsiteX47" fmla="*/ 34552 w 644533"/>
                <a:gd name="connsiteY47" fmla="*/ 1289066 h 1681101"/>
                <a:gd name="connsiteX48" fmla="*/ 23256 w 644533"/>
                <a:gd name="connsiteY48" fmla="*/ 1172785 h 1681101"/>
                <a:gd name="connsiteX49" fmla="*/ 53157 w 644533"/>
                <a:gd name="connsiteY49" fmla="*/ 1164811 h 1681101"/>
                <a:gd name="connsiteX50" fmla="*/ 47842 w 644533"/>
                <a:gd name="connsiteY50" fmla="*/ 1132917 h 1681101"/>
                <a:gd name="connsiteX51" fmla="*/ 15947 w 644533"/>
                <a:gd name="connsiteY51" fmla="*/ 1114312 h 1681101"/>
                <a:gd name="connsiteX52" fmla="*/ 0 w 644533"/>
                <a:gd name="connsiteY52" fmla="*/ 1103680 h 1681101"/>
                <a:gd name="connsiteX53" fmla="*/ 0 w 644533"/>
                <a:gd name="connsiteY53" fmla="*/ 1000688 h 1681101"/>
                <a:gd name="connsiteX54" fmla="*/ 17276 w 644533"/>
                <a:gd name="connsiteY54" fmla="*/ 996701 h 1681101"/>
                <a:gd name="connsiteX55" fmla="*/ 54486 w 644533"/>
                <a:gd name="connsiteY55" fmla="*/ 958826 h 1681101"/>
                <a:gd name="connsiteX56" fmla="*/ 22592 w 644533"/>
                <a:gd name="connsiteY56" fmla="*/ 932247 h 1681101"/>
                <a:gd name="connsiteX57" fmla="*/ 58473 w 644533"/>
                <a:gd name="connsiteY57" fmla="*/ 802676 h 1681101"/>
                <a:gd name="connsiteX58" fmla="*/ 103657 w 644533"/>
                <a:gd name="connsiteY58" fmla="*/ 803341 h 1681101"/>
                <a:gd name="connsiteX59" fmla="*/ 122262 w 644533"/>
                <a:gd name="connsiteY59" fmla="*/ 786065 h 1681101"/>
                <a:gd name="connsiteX60" fmla="*/ 111631 w 644533"/>
                <a:gd name="connsiteY60" fmla="*/ 766795 h 1681101"/>
                <a:gd name="connsiteX61" fmla="*/ 88374 w 644533"/>
                <a:gd name="connsiteY61" fmla="*/ 713638 h 1681101"/>
                <a:gd name="connsiteX62" fmla="*/ 148841 w 644533"/>
                <a:gd name="connsiteY62" fmla="*/ 653171 h 1681101"/>
                <a:gd name="connsiteX63" fmla="*/ 171433 w 644533"/>
                <a:gd name="connsiteY63" fmla="*/ 643869 h 1681101"/>
                <a:gd name="connsiteX64" fmla="*/ 162794 w 644533"/>
                <a:gd name="connsiteY64" fmla="*/ 621277 h 1681101"/>
                <a:gd name="connsiteX65" fmla="*/ 136216 w 644533"/>
                <a:gd name="connsiteY65" fmla="*/ 591376 h 1681101"/>
                <a:gd name="connsiteX66" fmla="*/ 132229 w 644533"/>
                <a:gd name="connsiteY66" fmla="*/ 491041 h 1681101"/>
                <a:gd name="connsiteX67" fmla="*/ 113624 w 644533"/>
                <a:gd name="connsiteY67" fmla="*/ 440542 h 1681101"/>
                <a:gd name="connsiteX68" fmla="*/ 94354 w 644533"/>
                <a:gd name="connsiteY68" fmla="*/ 419943 h 1681101"/>
                <a:gd name="connsiteX69" fmla="*/ 115617 w 644533"/>
                <a:gd name="connsiteY69" fmla="*/ 271767 h 1681101"/>
                <a:gd name="connsiteX70" fmla="*/ 116946 w 644533"/>
                <a:gd name="connsiteY70" fmla="*/ 247846 h 1681101"/>
                <a:gd name="connsiteX71" fmla="*/ 100335 w 644533"/>
                <a:gd name="connsiteY71" fmla="*/ 200005 h 1681101"/>
                <a:gd name="connsiteX72" fmla="*/ 107644 w 644533"/>
                <a:gd name="connsiteY72" fmla="*/ 152827 h 1681101"/>
                <a:gd name="connsiteX73" fmla="*/ 257149 w 644533"/>
                <a:gd name="connsiteY73" fmla="*/ 5316 h 1681101"/>
                <a:gd name="connsiteX74" fmla="*/ 326253 w 644533"/>
                <a:gd name="connsiteY74" fmla="*/ 0 h 1681101"/>
                <a:gd name="connsiteX75" fmla="*/ 407318 w 644533"/>
                <a:gd name="connsiteY75" fmla="*/ 665 h 16811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</a:cxnLst>
              <a:rect l="l" t="t" r="r" b="b"/>
              <a:pathLst>
                <a:path w="644533" h="1681101">
                  <a:moveTo>
                    <a:pt x="407318" y="665"/>
                  </a:moveTo>
                  <a:cubicBezTo>
                    <a:pt x="414628" y="1329"/>
                    <a:pt x="421272" y="2658"/>
                    <a:pt x="428581" y="2658"/>
                  </a:cubicBezTo>
                  <a:cubicBezTo>
                    <a:pt x="451173" y="2658"/>
                    <a:pt x="461140" y="12625"/>
                    <a:pt x="457153" y="35881"/>
                  </a:cubicBezTo>
                  <a:cubicBezTo>
                    <a:pt x="455160" y="45848"/>
                    <a:pt x="451838" y="56480"/>
                    <a:pt x="465792" y="63124"/>
                  </a:cubicBezTo>
                  <a:cubicBezTo>
                    <a:pt x="477752" y="69105"/>
                    <a:pt x="482403" y="61131"/>
                    <a:pt x="487719" y="54486"/>
                  </a:cubicBezTo>
                  <a:cubicBezTo>
                    <a:pt x="496357" y="44519"/>
                    <a:pt x="503666" y="50500"/>
                    <a:pt x="510311" y="56480"/>
                  </a:cubicBezTo>
                  <a:cubicBezTo>
                    <a:pt x="532903" y="76414"/>
                    <a:pt x="551508" y="98341"/>
                    <a:pt x="559481" y="128242"/>
                  </a:cubicBezTo>
                  <a:cubicBezTo>
                    <a:pt x="569448" y="165452"/>
                    <a:pt x="573435" y="203327"/>
                    <a:pt x="578751" y="241201"/>
                  </a:cubicBezTo>
                  <a:cubicBezTo>
                    <a:pt x="580744" y="256485"/>
                    <a:pt x="578086" y="267780"/>
                    <a:pt x="558817" y="265123"/>
                  </a:cubicBezTo>
                  <a:cubicBezTo>
                    <a:pt x="545528" y="263129"/>
                    <a:pt x="536890" y="265787"/>
                    <a:pt x="537554" y="283063"/>
                  </a:cubicBezTo>
                  <a:cubicBezTo>
                    <a:pt x="537554" y="299010"/>
                    <a:pt x="544199" y="303662"/>
                    <a:pt x="558152" y="301668"/>
                  </a:cubicBezTo>
                  <a:cubicBezTo>
                    <a:pt x="577422" y="299010"/>
                    <a:pt x="582738" y="307648"/>
                    <a:pt x="581409" y="325589"/>
                  </a:cubicBezTo>
                  <a:cubicBezTo>
                    <a:pt x="579415" y="366786"/>
                    <a:pt x="570113" y="406654"/>
                    <a:pt x="558817" y="445858"/>
                  </a:cubicBezTo>
                  <a:cubicBezTo>
                    <a:pt x="552837" y="467120"/>
                    <a:pt x="542870" y="477752"/>
                    <a:pt x="518949" y="473765"/>
                  </a:cubicBezTo>
                  <a:cubicBezTo>
                    <a:pt x="511640" y="472436"/>
                    <a:pt x="503002" y="470443"/>
                    <a:pt x="496357" y="476423"/>
                  </a:cubicBezTo>
                  <a:cubicBezTo>
                    <a:pt x="494364" y="483732"/>
                    <a:pt x="500344" y="487054"/>
                    <a:pt x="504331" y="488383"/>
                  </a:cubicBezTo>
                  <a:cubicBezTo>
                    <a:pt x="521607" y="496357"/>
                    <a:pt x="518284" y="507653"/>
                    <a:pt x="512304" y="520942"/>
                  </a:cubicBezTo>
                  <a:cubicBezTo>
                    <a:pt x="495028" y="562804"/>
                    <a:pt x="478416" y="605330"/>
                    <a:pt x="464463" y="648520"/>
                  </a:cubicBezTo>
                  <a:cubicBezTo>
                    <a:pt x="451838" y="688388"/>
                    <a:pt x="447851" y="726263"/>
                    <a:pt x="471772" y="763473"/>
                  </a:cubicBezTo>
                  <a:cubicBezTo>
                    <a:pt x="480410" y="776762"/>
                    <a:pt x="491041" y="794038"/>
                    <a:pt x="463134" y="802012"/>
                  </a:cubicBezTo>
                  <a:cubicBezTo>
                    <a:pt x="452502" y="805334"/>
                    <a:pt x="455160" y="814637"/>
                    <a:pt x="464463" y="819288"/>
                  </a:cubicBezTo>
                  <a:cubicBezTo>
                    <a:pt x="496357" y="834571"/>
                    <a:pt x="520942" y="859156"/>
                    <a:pt x="546192" y="883077"/>
                  </a:cubicBezTo>
                  <a:cubicBezTo>
                    <a:pt x="572771" y="908327"/>
                    <a:pt x="590047" y="936234"/>
                    <a:pt x="582073" y="974773"/>
                  </a:cubicBezTo>
                  <a:cubicBezTo>
                    <a:pt x="578086" y="994707"/>
                    <a:pt x="576093" y="1015306"/>
                    <a:pt x="607323" y="1013312"/>
                  </a:cubicBezTo>
                  <a:cubicBezTo>
                    <a:pt x="617954" y="1012648"/>
                    <a:pt x="618619" y="1022615"/>
                    <a:pt x="621277" y="1029924"/>
                  </a:cubicBezTo>
                  <a:cubicBezTo>
                    <a:pt x="627921" y="1051187"/>
                    <a:pt x="633902" y="1072450"/>
                    <a:pt x="641211" y="1093713"/>
                  </a:cubicBezTo>
                  <a:cubicBezTo>
                    <a:pt x="646527" y="1107667"/>
                    <a:pt x="639882" y="1117634"/>
                    <a:pt x="633237" y="1128265"/>
                  </a:cubicBezTo>
                  <a:cubicBezTo>
                    <a:pt x="625264" y="1140890"/>
                    <a:pt x="623270" y="1153515"/>
                    <a:pt x="636560" y="1163482"/>
                  </a:cubicBezTo>
                  <a:cubicBezTo>
                    <a:pt x="643869" y="1169462"/>
                    <a:pt x="643869" y="1176772"/>
                    <a:pt x="644533" y="1184745"/>
                  </a:cubicBezTo>
                  <a:cubicBezTo>
                    <a:pt x="648520" y="1213982"/>
                    <a:pt x="643204" y="1243218"/>
                    <a:pt x="644533" y="1272455"/>
                  </a:cubicBezTo>
                  <a:cubicBezTo>
                    <a:pt x="645198" y="1287737"/>
                    <a:pt x="635895" y="1294382"/>
                    <a:pt x="623935" y="1300362"/>
                  </a:cubicBezTo>
                  <a:cubicBezTo>
                    <a:pt x="600678" y="1310994"/>
                    <a:pt x="598685" y="1324283"/>
                    <a:pt x="619283" y="1340230"/>
                  </a:cubicBezTo>
                  <a:cubicBezTo>
                    <a:pt x="628586" y="1347539"/>
                    <a:pt x="634566" y="1354849"/>
                    <a:pt x="632573" y="1366809"/>
                  </a:cubicBezTo>
                  <a:cubicBezTo>
                    <a:pt x="609981" y="1427940"/>
                    <a:pt x="596692" y="1493058"/>
                    <a:pt x="557488" y="1546879"/>
                  </a:cubicBezTo>
                  <a:cubicBezTo>
                    <a:pt x="549514" y="1557511"/>
                    <a:pt x="542205" y="1568142"/>
                    <a:pt x="534232" y="1578774"/>
                  </a:cubicBezTo>
                  <a:cubicBezTo>
                    <a:pt x="530909" y="1579439"/>
                    <a:pt x="529580" y="1581432"/>
                    <a:pt x="530245" y="1584754"/>
                  </a:cubicBezTo>
                  <a:cubicBezTo>
                    <a:pt x="530245" y="1584754"/>
                    <a:pt x="530245" y="1584754"/>
                    <a:pt x="530245" y="1584754"/>
                  </a:cubicBezTo>
                  <a:cubicBezTo>
                    <a:pt x="485726" y="1631267"/>
                    <a:pt x="437219" y="1673128"/>
                    <a:pt x="370108" y="1682431"/>
                  </a:cubicBezTo>
                  <a:cubicBezTo>
                    <a:pt x="350174" y="1685089"/>
                    <a:pt x="329576" y="1687747"/>
                    <a:pt x="309642" y="1682431"/>
                  </a:cubicBezTo>
                  <a:cubicBezTo>
                    <a:pt x="229241" y="1660504"/>
                    <a:pt x="182728" y="1598044"/>
                    <a:pt x="134887" y="1536912"/>
                  </a:cubicBezTo>
                  <a:cubicBezTo>
                    <a:pt x="142196" y="1524952"/>
                    <a:pt x="161466" y="1516978"/>
                    <a:pt x="154821" y="1500367"/>
                  </a:cubicBezTo>
                  <a:cubicBezTo>
                    <a:pt x="146847" y="1482426"/>
                    <a:pt x="126913" y="1491064"/>
                    <a:pt x="112295" y="1488406"/>
                  </a:cubicBezTo>
                  <a:cubicBezTo>
                    <a:pt x="110966" y="1488406"/>
                    <a:pt x="108973" y="1489071"/>
                    <a:pt x="106979" y="1489071"/>
                  </a:cubicBezTo>
                  <a:cubicBezTo>
                    <a:pt x="77743" y="1455183"/>
                    <a:pt x="65118" y="1414651"/>
                    <a:pt x="56480" y="1372125"/>
                  </a:cubicBezTo>
                  <a:cubicBezTo>
                    <a:pt x="55151" y="1364816"/>
                    <a:pt x="57144" y="1358171"/>
                    <a:pt x="65782" y="1355513"/>
                  </a:cubicBezTo>
                  <a:cubicBezTo>
                    <a:pt x="85052" y="1357506"/>
                    <a:pt x="93025" y="1350862"/>
                    <a:pt x="93025" y="1328934"/>
                  </a:cubicBezTo>
                  <a:cubicBezTo>
                    <a:pt x="93025" y="1297704"/>
                    <a:pt x="73091" y="1301691"/>
                    <a:pt x="53822" y="1301691"/>
                  </a:cubicBezTo>
                  <a:cubicBezTo>
                    <a:pt x="47177" y="1297704"/>
                    <a:pt x="35881" y="1294382"/>
                    <a:pt x="34552" y="1289066"/>
                  </a:cubicBezTo>
                  <a:cubicBezTo>
                    <a:pt x="26579" y="1251192"/>
                    <a:pt x="11296" y="1213317"/>
                    <a:pt x="23256" y="1172785"/>
                  </a:cubicBezTo>
                  <a:cubicBezTo>
                    <a:pt x="33888" y="1172120"/>
                    <a:pt x="48506" y="1178100"/>
                    <a:pt x="53157" y="1164811"/>
                  </a:cubicBezTo>
                  <a:cubicBezTo>
                    <a:pt x="56480" y="1154844"/>
                    <a:pt x="59138" y="1141555"/>
                    <a:pt x="47842" y="1132917"/>
                  </a:cubicBezTo>
                  <a:cubicBezTo>
                    <a:pt x="37875" y="1125608"/>
                    <a:pt x="26579" y="1120292"/>
                    <a:pt x="15947" y="1114312"/>
                  </a:cubicBezTo>
                  <a:cubicBezTo>
                    <a:pt x="11960" y="1108996"/>
                    <a:pt x="6645" y="1105009"/>
                    <a:pt x="0" y="1103680"/>
                  </a:cubicBezTo>
                  <a:cubicBezTo>
                    <a:pt x="0" y="1069128"/>
                    <a:pt x="0" y="1035240"/>
                    <a:pt x="0" y="1000688"/>
                  </a:cubicBezTo>
                  <a:cubicBezTo>
                    <a:pt x="5980" y="999359"/>
                    <a:pt x="11296" y="998030"/>
                    <a:pt x="17276" y="996701"/>
                  </a:cubicBezTo>
                  <a:cubicBezTo>
                    <a:pt x="56480" y="997365"/>
                    <a:pt x="59802" y="993378"/>
                    <a:pt x="54486" y="958826"/>
                  </a:cubicBezTo>
                  <a:cubicBezTo>
                    <a:pt x="51828" y="940221"/>
                    <a:pt x="36546" y="937563"/>
                    <a:pt x="22592" y="932247"/>
                  </a:cubicBezTo>
                  <a:cubicBezTo>
                    <a:pt x="23921" y="885735"/>
                    <a:pt x="41861" y="844538"/>
                    <a:pt x="58473" y="802676"/>
                  </a:cubicBezTo>
                  <a:cubicBezTo>
                    <a:pt x="73756" y="802676"/>
                    <a:pt x="89039" y="804005"/>
                    <a:pt x="103657" y="803341"/>
                  </a:cubicBezTo>
                  <a:cubicBezTo>
                    <a:pt x="113624" y="802676"/>
                    <a:pt x="119604" y="795367"/>
                    <a:pt x="122262" y="786065"/>
                  </a:cubicBezTo>
                  <a:cubicBezTo>
                    <a:pt x="124920" y="776762"/>
                    <a:pt x="118940" y="770782"/>
                    <a:pt x="111631" y="766795"/>
                  </a:cubicBezTo>
                  <a:cubicBezTo>
                    <a:pt x="89703" y="754835"/>
                    <a:pt x="80401" y="738223"/>
                    <a:pt x="88374" y="713638"/>
                  </a:cubicBezTo>
                  <a:cubicBezTo>
                    <a:pt x="101663" y="673105"/>
                    <a:pt x="121598" y="653171"/>
                    <a:pt x="148841" y="653171"/>
                  </a:cubicBezTo>
                  <a:cubicBezTo>
                    <a:pt x="158143" y="653171"/>
                    <a:pt x="166781" y="654500"/>
                    <a:pt x="171433" y="643869"/>
                  </a:cubicBezTo>
                  <a:cubicBezTo>
                    <a:pt x="176084" y="633237"/>
                    <a:pt x="170104" y="627257"/>
                    <a:pt x="162794" y="621277"/>
                  </a:cubicBezTo>
                  <a:cubicBezTo>
                    <a:pt x="152827" y="612639"/>
                    <a:pt x="143525" y="603336"/>
                    <a:pt x="136216" y="591376"/>
                  </a:cubicBezTo>
                  <a:cubicBezTo>
                    <a:pt x="116282" y="558152"/>
                    <a:pt x="120269" y="524265"/>
                    <a:pt x="132229" y="491041"/>
                  </a:cubicBezTo>
                  <a:cubicBezTo>
                    <a:pt x="140867" y="466456"/>
                    <a:pt x="140867" y="450509"/>
                    <a:pt x="113624" y="440542"/>
                  </a:cubicBezTo>
                  <a:cubicBezTo>
                    <a:pt x="104321" y="437219"/>
                    <a:pt x="94354" y="430575"/>
                    <a:pt x="94354" y="419943"/>
                  </a:cubicBezTo>
                  <a:cubicBezTo>
                    <a:pt x="91696" y="369444"/>
                    <a:pt x="61131" y="314293"/>
                    <a:pt x="115617" y="271767"/>
                  </a:cubicBezTo>
                  <a:cubicBezTo>
                    <a:pt x="124255" y="265123"/>
                    <a:pt x="129571" y="252498"/>
                    <a:pt x="116946" y="247846"/>
                  </a:cubicBezTo>
                  <a:cubicBezTo>
                    <a:pt x="90368" y="237215"/>
                    <a:pt x="96348" y="219274"/>
                    <a:pt x="100335" y="200005"/>
                  </a:cubicBezTo>
                  <a:cubicBezTo>
                    <a:pt x="103657" y="184722"/>
                    <a:pt x="104321" y="168110"/>
                    <a:pt x="107644" y="152827"/>
                  </a:cubicBezTo>
                  <a:cubicBezTo>
                    <a:pt x="125584" y="74420"/>
                    <a:pt x="163459" y="7974"/>
                    <a:pt x="257149" y="5316"/>
                  </a:cubicBezTo>
                  <a:cubicBezTo>
                    <a:pt x="280405" y="4651"/>
                    <a:pt x="302997" y="1993"/>
                    <a:pt x="326253" y="0"/>
                  </a:cubicBezTo>
                  <a:cubicBezTo>
                    <a:pt x="354826" y="665"/>
                    <a:pt x="381404" y="665"/>
                    <a:pt x="407318" y="665"/>
                  </a:cubicBez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 w="663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9" name="Freeform: Shape 48">
              <a:extLst>
                <a:ext uri="{FF2B5EF4-FFF2-40B4-BE49-F238E27FC236}">
                  <a16:creationId xmlns:a16="http://schemas.microsoft.com/office/drawing/2014/main" xmlns="" id="{3ABC1218-09BA-4916-B612-5E8070266D0D}"/>
                </a:ext>
              </a:extLst>
            </p:cNvPr>
            <p:cNvSpPr/>
            <p:nvPr/>
          </p:nvSpPr>
          <p:spPr>
            <a:xfrm>
              <a:off x="1782355" y="6171107"/>
              <a:ext cx="445193" cy="398680"/>
            </a:xfrm>
            <a:custGeom>
              <a:avLst/>
              <a:gdLst>
                <a:gd name="connsiteX0" fmla="*/ 0 w 445192"/>
                <a:gd name="connsiteY0" fmla="*/ 0 h 398680"/>
                <a:gd name="connsiteX1" fmla="*/ 187380 w 445192"/>
                <a:gd name="connsiteY1" fmla="*/ 138873 h 398680"/>
                <a:gd name="connsiteX2" fmla="*/ 232564 w 445192"/>
                <a:gd name="connsiteY2" fmla="*/ 160136 h 398680"/>
                <a:gd name="connsiteX3" fmla="*/ 323595 w 445192"/>
                <a:gd name="connsiteY3" fmla="*/ 172097 h 398680"/>
                <a:gd name="connsiteX4" fmla="*/ 445857 w 445192"/>
                <a:gd name="connsiteY4" fmla="*/ 134887 h 398680"/>
                <a:gd name="connsiteX5" fmla="*/ 437219 w 445192"/>
                <a:gd name="connsiteY5" fmla="*/ 165452 h 398680"/>
                <a:gd name="connsiteX6" fmla="*/ 394029 w 445192"/>
                <a:gd name="connsiteY6" fmla="*/ 322267 h 398680"/>
                <a:gd name="connsiteX7" fmla="*/ 387384 w 445192"/>
                <a:gd name="connsiteY7" fmla="*/ 358148 h 398680"/>
                <a:gd name="connsiteX8" fmla="*/ 358148 w 445192"/>
                <a:gd name="connsiteY8" fmla="*/ 368779 h 398680"/>
                <a:gd name="connsiteX9" fmla="*/ 215287 w 445192"/>
                <a:gd name="connsiteY9" fmla="*/ 396687 h 398680"/>
                <a:gd name="connsiteX10" fmla="*/ 58473 w 445192"/>
                <a:gd name="connsiteY10" fmla="*/ 347516 h 398680"/>
                <a:gd name="connsiteX11" fmla="*/ 21263 w 445192"/>
                <a:gd name="connsiteY11" fmla="*/ 287714 h 398680"/>
                <a:gd name="connsiteX12" fmla="*/ 15283 w 445192"/>
                <a:gd name="connsiteY12" fmla="*/ 186715 h 398680"/>
                <a:gd name="connsiteX13" fmla="*/ 6645 w 445192"/>
                <a:gd name="connsiteY13" fmla="*/ 143525 h 398680"/>
                <a:gd name="connsiteX14" fmla="*/ 0 w 445192"/>
                <a:gd name="connsiteY14" fmla="*/ 0 h 3986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445192" h="398680">
                  <a:moveTo>
                    <a:pt x="0" y="0"/>
                  </a:moveTo>
                  <a:cubicBezTo>
                    <a:pt x="35217" y="83058"/>
                    <a:pt x="112295" y="110301"/>
                    <a:pt x="187380" y="138873"/>
                  </a:cubicBezTo>
                  <a:cubicBezTo>
                    <a:pt x="202662" y="146183"/>
                    <a:pt x="217281" y="152827"/>
                    <a:pt x="232564" y="160136"/>
                  </a:cubicBezTo>
                  <a:cubicBezTo>
                    <a:pt x="261800" y="173426"/>
                    <a:pt x="291037" y="177412"/>
                    <a:pt x="323595" y="172097"/>
                  </a:cubicBezTo>
                  <a:cubicBezTo>
                    <a:pt x="378746" y="164123"/>
                    <a:pt x="406654" y="152827"/>
                    <a:pt x="445857" y="134887"/>
                  </a:cubicBezTo>
                  <a:cubicBezTo>
                    <a:pt x="452502" y="148176"/>
                    <a:pt x="443864" y="156814"/>
                    <a:pt x="437219" y="165452"/>
                  </a:cubicBezTo>
                  <a:cubicBezTo>
                    <a:pt x="402667" y="211965"/>
                    <a:pt x="392036" y="265787"/>
                    <a:pt x="394029" y="322267"/>
                  </a:cubicBezTo>
                  <a:cubicBezTo>
                    <a:pt x="394693" y="334891"/>
                    <a:pt x="391371" y="346852"/>
                    <a:pt x="387384" y="358148"/>
                  </a:cubicBezTo>
                  <a:cubicBezTo>
                    <a:pt x="375424" y="356819"/>
                    <a:pt x="366786" y="364128"/>
                    <a:pt x="358148" y="368779"/>
                  </a:cubicBezTo>
                  <a:cubicBezTo>
                    <a:pt x="312964" y="392036"/>
                    <a:pt x="267780" y="405989"/>
                    <a:pt x="215287" y="396687"/>
                  </a:cubicBezTo>
                  <a:cubicBezTo>
                    <a:pt x="160137" y="387384"/>
                    <a:pt x="107644" y="374095"/>
                    <a:pt x="58473" y="347516"/>
                  </a:cubicBezTo>
                  <a:cubicBezTo>
                    <a:pt x="34552" y="334227"/>
                    <a:pt x="21263" y="316286"/>
                    <a:pt x="21263" y="287714"/>
                  </a:cubicBezTo>
                  <a:cubicBezTo>
                    <a:pt x="20598" y="253826"/>
                    <a:pt x="17941" y="219938"/>
                    <a:pt x="15283" y="186715"/>
                  </a:cubicBezTo>
                  <a:cubicBezTo>
                    <a:pt x="13954" y="172097"/>
                    <a:pt x="16612" y="156150"/>
                    <a:pt x="6645" y="143525"/>
                  </a:cubicBezTo>
                  <a:cubicBezTo>
                    <a:pt x="13289" y="96348"/>
                    <a:pt x="6645" y="47841"/>
                    <a:pt x="0" y="0"/>
                  </a:cubicBez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 w="663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0" name="Freeform: Shape 49">
              <a:extLst>
                <a:ext uri="{FF2B5EF4-FFF2-40B4-BE49-F238E27FC236}">
                  <a16:creationId xmlns:a16="http://schemas.microsoft.com/office/drawing/2014/main" xmlns="" id="{88A10DAD-1E93-467B-96D8-0897708D3EF2}"/>
                </a:ext>
              </a:extLst>
            </p:cNvPr>
            <p:cNvSpPr/>
            <p:nvPr/>
          </p:nvSpPr>
          <p:spPr>
            <a:xfrm>
              <a:off x="1777039" y="5578254"/>
              <a:ext cx="451838" cy="765276"/>
            </a:xfrm>
            <a:custGeom>
              <a:avLst/>
              <a:gdLst>
                <a:gd name="connsiteX0" fmla="*/ 362717 w 451838"/>
                <a:gd name="connsiteY0" fmla="*/ 651159 h 765276"/>
                <a:gd name="connsiteX1" fmla="*/ 389378 w 451838"/>
                <a:gd name="connsiteY1" fmla="*/ 651989 h 765276"/>
                <a:gd name="connsiteX2" fmla="*/ 451838 w 451838"/>
                <a:gd name="connsiteY2" fmla="*/ 662621 h 765276"/>
                <a:gd name="connsiteX3" fmla="*/ 451174 w 451838"/>
                <a:gd name="connsiteY3" fmla="*/ 727739 h 765276"/>
                <a:gd name="connsiteX4" fmla="*/ 329576 w 451838"/>
                <a:gd name="connsiteY4" fmla="*/ 764949 h 765276"/>
                <a:gd name="connsiteX5" fmla="*/ 348846 w 451838"/>
                <a:gd name="connsiteY5" fmla="*/ 707140 h 765276"/>
                <a:gd name="connsiteX6" fmla="*/ 357484 w 451838"/>
                <a:gd name="connsiteY6" fmla="*/ 677239 h 765276"/>
                <a:gd name="connsiteX7" fmla="*/ 362717 w 451838"/>
                <a:gd name="connsiteY7" fmla="*/ 651159 h 765276"/>
                <a:gd name="connsiteX8" fmla="*/ 167493 w 451838"/>
                <a:gd name="connsiteY8" fmla="*/ 192951 h 765276"/>
                <a:gd name="connsiteX9" fmla="*/ 152613 w 451838"/>
                <a:gd name="connsiteY9" fmla="*/ 235248 h 765276"/>
                <a:gd name="connsiteX10" fmla="*/ 155496 w 451838"/>
                <a:gd name="connsiteY10" fmla="*/ 232933 h 765276"/>
                <a:gd name="connsiteX11" fmla="*/ 147178 w 451838"/>
                <a:gd name="connsiteY11" fmla="*/ 256577 h 765276"/>
                <a:gd name="connsiteX12" fmla="*/ 145352 w 451838"/>
                <a:gd name="connsiteY12" fmla="*/ 258042 h 765276"/>
                <a:gd name="connsiteX13" fmla="*/ 118275 w 451838"/>
                <a:gd name="connsiteY13" fmla="*/ 294505 h 765276"/>
                <a:gd name="connsiteX14" fmla="*/ 109637 w 451838"/>
                <a:gd name="connsiteY14" fmla="*/ 291847 h 765276"/>
                <a:gd name="connsiteX15" fmla="*/ 53157 w 451838"/>
                <a:gd name="connsiteY15" fmla="*/ 379557 h 765276"/>
                <a:gd name="connsiteX16" fmla="*/ 37210 w 451838"/>
                <a:gd name="connsiteY16" fmla="*/ 473911 h 765276"/>
                <a:gd name="connsiteX17" fmla="*/ 74420 w 451838"/>
                <a:gd name="connsiteY17" fmla="*/ 584877 h 765276"/>
                <a:gd name="connsiteX18" fmla="*/ 134887 w 451838"/>
                <a:gd name="connsiteY18" fmla="*/ 604811 h 765276"/>
                <a:gd name="connsiteX19" fmla="*/ 192695 w 451838"/>
                <a:gd name="connsiteY19" fmla="*/ 694514 h 765276"/>
                <a:gd name="connsiteX20" fmla="*/ 192695 w 451838"/>
                <a:gd name="connsiteY20" fmla="*/ 731724 h 765276"/>
                <a:gd name="connsiteX21" fmla="*/ 5316 w 451838"/>
                <a:gd name="connsiteY21" fmla="*/ 592851 h 765276"/>
                <a:gd name="connsiteX22" fmla="*/ 0 w 451838"/>
                <a:gd name="connsiteY22" fmla="*/ 507134 h 765276"/>
                <a:gd name="connsiteX23" fmla="*/ 92361 w 451838"/>
                <a:gd name="connsiteY23" fmla="*/ 275235 h 765276"/>
                <a:gd name="connsiteX24" fmla="*/ 66447 w 451838"/>
                <a:gd name="connsiteY24" fmla="*/ 257295 h 765276"/>
                <a:gd name="connsiteX25" fmla="*/ 108308 w 451838"/>
                <a:gd name="connsiteY25" fmla="*/ 211446 h 765276"/>
                <a:gd name="connsiteX26" fmla="*/ 110996 w 451838"/>
                <a:gd name="connsiteY26" fmla="*/ 0 h 765276"/>
                <a:gd name="connsiteX27" fmla="*/ 168172 w 451838"/>
                <a:gd name="connsiteY27" fmla="*/ 0 h 765276"/>
                <a:gd name="connsiteX28" fmla="*/ 215818 w 451838"/>
                <a:gd name="connsiteY28" fmla="*/ 55595 h 765276"/>
                <a:gd name="connsiteX29" fmla="*/ 177754 w 451838"/>
                <a:gd name="connsiteY29" fmla="*/ 163787 h 765276"/>
                <a:gd name="connsiteX30" fmla="*/ 178077 w 451838"/>
                <a:gd name="connsiteY30" fmla="*/ 164069 h 765276"/>
                <a:gd name="connsiteX31" fmla="*/ 176259 w 451838"/>
                <a:gd name="connsiteY31" fmla="*/ 170628 h 765276"/>
                <a:gd name="connsiteX32" fmla="*/ 168110 w 451838"/>
                <a:gd name="connsiteY32" fmla="*/ 170914 h 765276"/>
                <a:gd name="connsiteX33" fmla="*/ 115617 w 451838"/>
                <a:gd name="connsiteY33" fmla="*/ 184203 h 765276"/>
                <a:gd name="connsiteX34" fmla="*/ 61131 w 451838"/>
                <a:gd name="connsiteY34" fmla="*/ 217427 h 765276"/>
                <a:gd name="connsiteX35" fmla="*/ 4651 w 451838"/>
                <a:gd name="connsiteY35" fmla="*/ 187526 h 765276"/>
                <a:gd name="connsiteX36" fmla="*/ 39868 w 451838"/>
                <a:gd name="connsiteY36" fmla="*/ 84533 h 765276"/>
                <a:gd name="connsiteX37" fmla="*/ 64869 w 451838"/>
                <a:gd name="connsiteY37" fmla="*/ 59616 h 765276"/>
                <a:gd name="connsiteX38" fmla="*/ 84154 w 451838"/>
                <a:gd name="connsiteY38" fmla="*/ 31057 h 765276"/>
                <a:gd name="connsiteX39" fmla="*/ 85052 w 451838"/>
                <a:gd name="connsiteY39" fmla="*/ 30711 h 765276"/>
                <a:gd name="connsiteX40" fmla="*/ 87710 w 451838"/>
                <a:gd name="connsiteY40" fmla="*/ 28054 h 765276"/>
                <a:gd name="connsiteX41" fmla="*/ 84387 w 451838"/>
                <a:gd name="connsiteY41" fmla="*/ 30711 h 765276"/>
                <a:gd name="connsiteX42" fmla="*/ 84154 w 451838"/>
                <a:gd name="connsiteY42" fmla="*/ 31057 h 765276"/>
                <a:gd name="connsiteX43" fmla="*/ 59138 w 451838"/>
                <a:gd name="connsiteY43" fmla="*/ 40678 h 765276"/>
                <a:gd name="connsiteX44" fmla="*/ 105650 w 451838"/>
                <a:gd name="connsiteY44" fmla="*/ 4797 h 7652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</a:cxnLst>
              <a:rect l="l" t="t" r="r" b="b"/>
              <a:pathLst>
                <a:path w="451838" h="765276">
                  <a:moveTo>
                    <a:pt x="362717" y="651159"/>
                  </a:moveTo>
                  <a:cubicBezTo>
                    <a:pt x="368448" y="647836"/>
                    <a:pt x="377750" y="648999"/>
                    <a:pt x="389378" y="651989"/>
                  </a:cubicBezTo>
                  <a:cubicBezTo>
                    <a:pt x="409977" y="657305"/>
                    <a:pt x="431239" y="659299"/>
                    <a:pt x="451838" y="662621"/>
                  </a:cubicBezTo>
                  <a:cubicBezTo>
                    <a:pt x="451838" y="684548"/>
                    <a:pt x="451174" y="705811"/>
                    <a:pt x="451174" y="727739"/>
                  </a:cubicBezTo>
                  <a:cubicBezTo>
                    <a:pt x="412634" y="745679"/>
                    <a:pt x="375424" y="768271"/>
                    <a:pt x="329576" y="764949"/>
                  </a:cubicBezTo>
                  <a:cubicBezTo>
                    <a:pt x="333563" y="745015"/>
                    <a:pt x="338879" y="725745"/>
                    <a:pt x="348846" y="707140"/>
                  </a:cubicBezTo>
                  <a:cubicBezTo>
                    <a:pt x="354161" y="697838"/>
                    <a:pt x="359477" y="687871"/>
                    <a:pt x="357484" y="677239"/>
                  </a:cubicBezTo>
                  <a:cubicBezTo>
                    <a:pt x="354826" y="662289"/>
                    <a:pt x="356986" y="654481"/>
                    <a:pt x="362717" y="651159"/>
                  </a:cubicBezTo>
                  <a:close/>
                  <a:moveTo>
                    <a:pt x="167493" y="192951"/>
                  </a:moveTo>
                  <a:lnTo>
                    <a:pt x="152613" y="235248"/>
                  </a:lnTo>
                  <a:lnTo>
                    <a:pt x="155496" y="232933"/>
                  </a:lnTo>
                  <a:lnTo>
                    <a:pt x="147178" y="256577"/>
                  </a:lnTo>
                  <a:lnTo>
                    <a:pt x="145352" y="258042"/>
                  </a:lnTo>
                  <a:cubicBezTo>
                    <a:pt x="135053" y="269089"/>
                    <a:pt x="127246" y="282545"/>
                    <a:pt x="118275" y="294505"/>
                  </a:cubicBezTo>
                  <a:cubicBezTo>
                    <a:pt x="116282" y="291183"/>
                    <a:pt x="112959" y="288525"/>
                    <a:pt x="109637" y="291847"/>
                  </a:cubicBezTo>
                  <a:cubicBezTo>
                    <a:pt x="85716" y="317761"/>
                    <a:pt x="59138" y="342347"/>
                    <a:pt x="53157" y="379557"/>
                  </a:cubicBezTo>
                  <a:cubicBezTo>
                    <a:pt x="47842" y="410787"/>
                    <a:pt x="41197" y="442681"/>
                    <a:pt x="37210" y="473911"/>
                  </a:cubicBezTo>
                  <a:cubicBezTo>
                    <a:pt x="31894" y="516437"/>
                    <a:pt x="50499" y="550989"/>
                    <a:pt x="74420" y="584877"/>
                  </a:cubicBezTo>
                  <a:cubicBezTo>
                    <a:pt x="90367" y="607469"/>
                    <a:pt x="112959" y="601489"/>
                    <a:pt x="134887" y="604811"/>
                  </a:cubicBezTo>
                  <a:cubicBezTo>
                    <a:pt x="195353" y="614113"/>
                    <a:pt x="207314" y="633383"/>
                    <a:pt x="192695" y="694514"/>
                  </a:cubicBezTo>
                  <a:cubicBezTo>
                    <a:pt x="190038" y="707139"/>
                    <a:pt x="191367" y="719100"/>
                    <a:pt x="192695" y="731724"/>
                  </a:cubicBezTo>
                  <a:cubicBezTo>
                    <a:pt x="116946" y="702488"/>
                    <a:pt x="40532" y="675244"/>
                    <a:pt x="5316" y="592851"/>
                  </a:cubicBezTo>
                  <a:cubicBezTo>
                    <a:pt x="-1993" y="564943"/>
                    <a:pt x="11296" y="535042"/>
                    <a:pt x="0" y="507134"/>
                  </a:cubicBezTo>
                  <a:cubicBezTo>
                    <a:pt x="9967" y="422083"/>
                    <a:pt x="43855" y="345669"/>
                    <a:pt x="92361" y="275235"/>
                  </a:cubicBezTo>
                  <a:cubicBezTo>
                    <a:pt x="71762" y="279887"/>
                    <a:pt x="61795" y="283209"/>
                    <a:pt x="66447" y="257295"/>
                  </a:cubicBezTo>
                  <a:cubicBezTo>
                    <a:pt x="71762" y="231380"/>
                    <a:pt x="85716" y="218755"/>
                    <a:pt x="108308" y="211446"/>
                  </a:cubicBezTo>
                  <a:close/>
                  <a:moveTo>
                    <a:pt x="110996" y="0"/>
                  </a:moveTo>
                  <a:lnTo>
                    <a:pt x="168172" y="0"/>
                  </a:lnTo>
                  <a:lnTo>
                    <a:pt x="215818" y="55595"/>
                  </a:lnTo>
                  <a:lnTo>
                    <a:pt x="177754" y="163787"/>
                  </a:lnTo>
                  <a:lnTo>
                    <a:pt x="178077" y="164069"/>
                  </a:lnTo>
                  <a:lnTo>
                    <a:pt x="176259" y="170628"/>
                  </a:lnTo>
                  <a:lnTo>
                    <a:pt x="168110" y="170914"/>
                  </a:lnTo>
                  <a:cubicBezTo>
                    <a:pt x="148841" y="168920"/>
                    <a:pt x="131565" y="172907"/>
                    <a:pt x="115617" y="184203"/>
                  </a:cubicBezTo>
                  <a:cubicBezTo>
                    <a:pt x="98341" y="196828"/>
                    <a:pt x="79072" y="206795"/>
                    <a:pt x="61131" y="217427"/>
                  </a:cubicBezTo>
                  <a:cubicBezTo>
                    <a:pt x="35881" y="232710"/>
                    <a:pt x="5980" y="218091"/>
                    <a:pt x="4651" y="187526"/>
                  </a:cubicBezTo>
                  <a:cubicBezTo>
                    <a:pt x="2658" y="148986"/>
                    <a:pt x="13954" y="114434"/>
                    <a:pt x="39868" y="84533"/>
                  </a:cubicBezTo>
                  <a:cubicBezTo>
                    <a:pt x="47510" y="75563"/>
                    <a:pt x="56646" y="67922"/>
                    <a:pt x="64869" y="59616"/>
                  </a:cubicBezTo>
                  <a:lnTo>
                    <a:pt x="84154" y="31057"/>
                  </a:lnTo>
                  <a:lnTo>
                    <a:pt x="85052" y="30711"/>
                  </a:lnTo>
                  <a:cubicBezTo>
                    <a:pt x="85716" y="30047"/>
                    <a:pt x="87045" y="28718"/>
                    <a:pt x="87710" y="28054"/>
                  </a:cubicBezTo>
                  <a:cubicBezTo>
                    <a:pt x="89039" y="31376"/>
                    <a:pt x="87045" y="32040"/>
                    <a:pt x="84387" y="30711"/>
                  </a:cubicBezTo>
                  <a:lnTo>
                    <a:pt x="84154" y="31057"/>
                  </a:lnTo>
                  <a:lnTo>
                    <a:pt x="59138" y="40678"/>
                  </a:lnTo>
                  <a:cubicBezTo>
                    <a:pt x="67111" y="18751"/>
                    <a:pt x="87710" y="14100"/>
                    <a:pt x="105650" y="4797"/>
                  </a:cubicBezTo>
                  <a:close/>
                </a:path>
              </a:pathLst>
            </a:custGeom>
            <a:solidFill>
              <a:schemeClr val="accent1"/>
            </a:solidFill>
            <a:ln w="663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xmlns="" id="{D487158A-D470-405D-810A-745BA7533B0D}"/>
                </a:ext>
              </a:extLst>
            </p:cNvPr>
            <p:cNvSpPr/>
            <p:nvPr/>
          </p:nvSpPr>
          <p:spPr>
            <a:xfrm>
              <a:off x="1441682" y="2436469"/>
              <a:ext cx="1542760" cy="3698080"/>
            </a:xfrm>
            <a:custGeom>
              <a:avLst/>
              <a:gdLst>
                <a:gd name="connsiteX0" fmla="*/ 902547 w 1542760"/>
                <a:gd name="connsiteY0" fmla="*/ 3154867 h 3698080"/>
                <a:gd name="connsiteX1" fmla="*/ 892785 w 1542760"/>
                <a:gd name="connsiteY1" fmla="*/ 3186247 h 3698080"/>
                <a:gd name="connsiteX2" fmla="*/ 801435 w 1542760"/>
                <a:gd name="connsiteY2" fmla="*/ 3560011 h 3698080"/>
                <a:gd name="connsiteX3" fmla="*/ 724730 w 1542760"/>
                <a:gd name="connsiteY3" fmla="*/ 3668095 h 3698080"/>
                <a:gd name="connsiteX4" fmla="*/ 650117 w 1542760"/>
                <a:gd name="connsiteY4" fmla="*/ 3698080 h 3698080"/>
                <a:gd name="connsiteX5" fmla="*/ 691259 w 1542760"/>
                <a:gd name="connsiteY5" fmla="*/ 3516079 h 3698080"/>
                <a:gd name="connsiteX6" fmla="*/ 734493 w 1542760"/>
                <a:gd name="connsiteY6" fmla="*/ 3257374 h 3698080"/>
                <a:gd name="connsiteX7" fmla="*/ 902547 w 1542760"/>
                <a:gd name="connsiteY7" fmla="*/ 3154867 h 3698080"/>
                <a:gd name="connsiteX8" fmla="*/ 440050 w 1542760"/>
                <a:gd name="connsiteY8" fmla="*/ 1839896 h 3698080"/>
                <a:gd name="connsiteX9" fmla="*/ 434890 w 1542760"/>
                <a:gd name="connsiteY9" fmla="*/ 1852701 h 3698080"/>
                <a:gd name="connsiteX10" fmla="*/ 435226 w 1542760"/>
                <a:gd name="connsiteY10" fmla="*/ 1850010 h 3698080"/>
                <a:gd name="connsiteX11" fmla="*/ 559481 w 1542760"/>
                <a:gd name="connsiteY11" fmla="*/ 65250 h 3698080"/>
                <a:gd name="connsiteX12" fmla="*/ 657158 w 1542760"/>
                <a:gd name="connsiteY12" fmla="*/ 96480 h 3698080"/>
                <a:gd name="connsiteX13" fmla="*/ 696362 w 1542760"/>
                <a:gd name="connsiteY13" fmla="*/ 164256 h 3698080"/>
                <a:gd name="connsiteX14" fmla="*/ 695697 w 1542760"/>
                <a:gd name="connsiteY14" fmla="*/ 186184 h 3698080"/>
                <a:gd name="connsiteX15" fmla="*/ 691046 w 1542760"/>
                <a:gd name="connsiteY15" fmla="*/ 200137 h 3698080"/>
                <a:gd name="connsiteX16" fmla="*/ 687059 w 1542760"/>
                <a:gd name="connsiteY16" fmla="*/ 323064 h 3698080"/>
                <a:gd name="connsiteX17" fmla="*/ 687059 w 1542760"/>
                <a:gd name="connsiteY17" fmla="*/ 805467 h 3698080"/>
                <a:gd name="connsiteX18" fmla="*/ 685066 w 1542760"/>
                <a:gd name="connsiteY18" fmla="*/ 818756 h 3698080"/>
                <a:gd name="connsiteX19" fmla="*/ 692375 w 1542760"/>
                <a:gd name="connsiteY19" fmla="*/ 1385548 h 3698080"/>
                <a:gd name="connsiteX20" fmla="*/ 702342 w 1542760"/>
                <a:gd name="connsiteY20" fmla="*/ 1576914 h 3698080"/>
                <a:gd name="connsiteX21" fmla="*/ 633237 w 1542760"/>
                <a:gd name="connsiteY21" fmla="*/ 1582230 h 3698080"/>
                <a:gd name="connsiteX22" fmla="*/ 530079 w 1542760"/>
                <a:gd name="connsiteY22" fmla="*/ 1627829 h 3698080"/>
                <a:gd name="connsiteX23" fmla="*/ 525912 w 1542760"/>
                <a:gd name="connsiteY23" fmla="*/ 1634569 h 3698080"/>
                <a:gd name="connsiteX24" fmla="*/ 523224 w 1542760"/>
                <a:gd name="connsiteY24" fmla="*/ 1633486 h 3698080"/>
                <a:gd name="connsiteX25" fmla="*/ 516936 w 1542760"/>
                <a:gd name="connsiteY25" fmla="*/ 1649089 h 3698080"/>
                <a:gd name="connsiteX26" fmla="*/ 501486 w 1542760"/>
                <a:gd name="connsiteY26" fmla="*/ 1674082 h 3698080"/>
                <a:gd name="connsiteX27" fmla="*/ 483732 w 1542760"/>
                <a:gd name="connsiteY27" fmla="*/ 1729742 h 3698080"/>
                <a:gd name="connsiteX28" fmla="*/ 483292 w 1542760"/>
                <a:gd name="connsiteY28" fmla="*/ 1732583 h 3698080"/>
                <a:gd name="connsiteX29" fmla="*/ 448700 w 1542760"/>
                <a:gd name="connsiteY29" fmla="*/ 1818429 h 3698080"/>
                <a:gd name="connsiteX30" fmla="*/ 446771 w 1542760"/>
                <a:gd name="connsiteY30" fmla="*/ 1795856 h 3698080"/>
                <a:gd name="connsiteX31" fmla="*/ 415956 w 1542760"/>
                <a:gd name="connsiteY31" fmla="*/ 1749676 h 3698080"/>
                <a:gd name="connsiteX32" fmla="*/ 334227 w 1542760"/>
                <a:gd name="connsiteY32" fmla="*/ 1644690 h 3698080"/>
                <a:gd name="connsiteX33" fmla="*/ 301668 w 1542760"/>
                <a:gd name="connsiteY33" fmla="*/ 1536382 h 3698080"/>
                <a:gd name="connsiteX34" fmla="*/ 251169 w 1542760"/>
                <a:gd name="connsiteY34" fmla="*/ 1190194 h 3698080"/>
                <a:gd name="connsiteX35" fmla="*/ 182064 w 1542760"/>
                <a:gd name="connsiteY35" fmla="*/ 808125 h 3698080"/>
                <a:gd name="connsiteX36" fmla="*/ 126249 w 1542760"/>
                <a:gd name="connsiteY36" fmla="*/ 605462 h 3698080"/>
                <a:gd name="connsiteX37" fmla="*/ 1993 w 1542760"/>
                <a:gd name="connsiteY37" fmla="*/ 120401 h 3698080"/>
                <a:gd name="connsiteX38" fmla="*/ 0 w 1542760"/>
                <a:gd name="connsiteY38" fmla="*/ 85849 h 3698080"/>
                <a:gd name="connsiteX39" fmla="*/ 559481 w 1542760"/>
                <a:gd name="connsiteY39" fmla="*/ 65250 h 3698080"/>
                <a:gd name="connsiteX40" fmla="*/ 1542760 w 1542760"/>
                <a:gd name="connsiteY40" fmla="*/ 0 h 3698080"/>
                <a:gd name="connsiteX41" fmla="*/ 1499570 w 1542760"/>
                <a:gd name="connsiteY41" fmla="*/ 233893 h 3698080"/>
                <a:gd name="connsiteX42" fmla="*/ 1376643 w 1542760"/>
                <a:gd name="connsiteY42" fmla="*/ 772775 h 3698080"/>
                <a:gd name="connsiteX43" fmla="*/ 1251724 w 1542760"/>
                <a:gd name="connsiteY43" fmla="*/ 1190062 h 3698080"/>
                <a:gd name="connsiteX44" fmla="*/ 1203218 w 1542760"/>
                <a:gd name="connsiteY44" fmla="*/ 1482427 h 3698080"/>
                <a:gd name="connsiteX45" fmla="*/ 1168001 w 1542760"/>
                <a:gd name="connsiteY45" fmla="*/ 1908351 h 3698080"/>
                <a:gd name="connsiteX46" fmla="*/ 1183283 w 1542760"/>
                <a:gd name="connsiteY46" fmla="*/ 2108355 h 3698080"/>
                <a:gd name="connsiteX47" fmla="*/ 1152718 w 1542760"/>
                <a:gd name="connsiteY47" fmla="*/ 2463181 h 3698080"/>
                <a:gd name="connsiteX48" fmla="*/ 1023147 w 1542760"/>
                <a:gd name="connsiteY48" fmla="*/ 2903722 h 3698080"/>
                <a:gd name="connsiteX49" fmla="*/ 1003213 w 1542760"/>
                <a:gd name="connsiteY49" fmla="*/ 2940933 h 3698080"/>
                <a:gd name="connsiteX50" fmla="*/ 989924 w 1542760"/>
                <a:gd name="connsiteY50" fmla="*/ 2914354 h 3698080"/>
                <a:gd name="connsiteX51" fmla="*/ 994575 w 1542760"/>
                <a:gd name="connsiteY51" fmla="*/ 2874486 h 3698080"/>
                <a:gd name="connsiteX52" fmla="*/ 1015173 w 1542760"/>
                <a:gd name="connsiteY52" fmla="*/ 2846578 h 3698080"/>
                <a:gd name="connsiteX53" fmla="*/ 1015173 w 1542760"/>
                <a:gd name="connsiteY53" fmla="*/ 2758869 h 3698080"/>
                <a:gd name="connsiteX54" fmla="*/ 1007200 w 1542760"/>
                <a:gd name="connsiteY54" fmla="*/ 2737606 h 3698080"/>
                <a:gd name="connsiteX55" fmla="*/ 1003877 w 1542760"/>
                <a:gd name="connsiteY55" fmla="*/ 2702389 h 3698080"/>
                <a:gd name="connsiteX56" fmla="*/ 1011851 w 1542760"/>
                <a:gd name="connsiteY56" fmla="*/ 2667837 h 3698080"/>
                <a:gd name="connsiteX57" fmla="*/ 991917 w 1542760"/>
                <a:gd name="connsiteY57" fmla="*/ 2604048 h 3698080"/>
                <a:gd name="connsiteX58" fmla="*/ 977963 w 1542760"/>
                <a:gd name="connsiteY58" fmla="*/ 2587436 h 3698080"/>
                <a:gd name="connsiteX59" fmla="*/ 952714 w 1542760"/>
                <a:gd name="connsiteY59" fmla="*/ 2548897 h 3698080"/>
                <a:gd name="connsiteX60" fmla="*/ 916832 w 1542760"/>
                <a:gd name="connsiteY60" fmla="*/ 2457201 h 3698080"/>
                <a:gd name="connsiteX61" fmla="*/ 835103 w 1542760"/>
                <a:gd name="connsiteY61" fmla="*/ 2393412 h 3698080"/>
                <a:gd name="connsiteX62" fmla="*/ 833774 w 1542760"/>
                <a:gd name="connsiteY62" fmla="*/ 2376136 h 3698080"/>
                <a:gd name="connsiteX63" fmla="*/ 842412 w 1542760"/>
                <a:gd name="connsiteY63" fmla="*/ 2337596 h 3698080"/>
                <a:gd name="connsiteX64" fmla="*/ 835103 w 1542760"/>
                <a:gd name="connsiteY64" fmla="*/ 2222644 h 3698080"/>
                <a:gd name="connsiteX65" fmla="*/ 882944 w 1542760"/>
                <a:gd name="connsiteY65" fmla="*/ 2095066 h 3698080"/>
                <a:gd name="connsiteX66" fmla="*/ 874971 w 1542760"/>
                <a:gd name="connsiteY66" fmla="*/ 2062507 h 3698080"/>
                <a:gd name="connsiteX67" fmla="*/ 866997 w 1542760"/>
                <a:gd name="connsiteY67" fmla="*/ 2050547 h 3698080"/>
                <a:gd name="connsiteX68" fmla="*/ 889589 w 1542760"/>
                <a:gd name="connsiteY68" fmla="*/ 2047889 h 3698080"/>
                <a:gd name="connsiteX69" fmla="*/ 929457 w 1542760"/>
                <a:gd name="connsiteY69" fmla="*/ 2019981 h 3698080"/>
                <a:gd name="connsiteX70" fmla="*/ 952049 w 1542760"/>
                <a:gd name="connsiteY70" fmla="*/ 1899713 h 3698080"/>
                <a:gd name="connsiteX71" fmla="*/ 928793 w 1542760"/>
                <a:gd name="connsiteY71" fmla="*/ 1875792 h 3698080"/>
                <a:gd name="connsiteX72" fmla="*/ 908194 w 1542760"/>
                <a:gd name="connsiteY72" fmla="*/ 1857187 h 3698080"/>
                <a:gd name="connsiteX73" fmla="*/ 929457 w 1542760"/>
                <a:gd name="connsiteY73" fmla="*/ 1839246 h 3698080"/>
                <a:gd name="connsiteX74" fmla="*/ 949391 w 1542760"/>
                <a:gd name="connsiteY74" fmla="*/ 1815325 h 3698080"/>
                <a:gd name="connsiteX75" fmla="*/ 930121 w 1542760"/>
                <a:gd name="connsiteY75" fmla="*/ 1702366 h 3698080"/>
                <a:gd name="connsiteX76" fmla="*/ 880951 w 1542760"/>
                <a:gd name="connsiteY76" fmla="*/ 1630604 h 3698080"/>
                <a:gd name="connsiteX77" fmla="*/ 858359 w 1542760"/>
                <a:gd name="connsiteY77" fmla="*/ 1628610 h 3698080"/>
                <a:gd name="connsiteX78" fmla="*/ 836432 w 1542760"/>
                <a:gd name="connsiteY78" fmla="*/ 1637248 h 3698080"/>
                <a:gd name="connsiteX79" fmla="*/ 827794 w 1542760"/>
                <a:gd name="connsiteY79" fmla="*/ 1610005 h 3698080"/>
                <a:gd name="connsiteX80" fmla="*/ 799222 w 1542760"/>
                <a:gd name="connsiteY80" fmla="*/ 1576781 h 3698080"/>
                <a:gd name="connsiteX81" fmla="*/ 777959 w 1542760"/>
                <a:gd name="connsiteY81" fmla="*/ 1574788 h 3698080"/>
                <a:gd name="connsiteX82" fmla="*/ 779952 w 1542760"/>
                <a:gd name="connsiteY82" fmla="*/ 1561499 h 3698080"/>
                <a:gd name="connsiteX83" fmla="*/ 914839 w 1542760"/>
                <a:gd name="connsiteY83" fmla="*/ 1245213 h 3698080"/>
                <a:gd name="connsiteX84" fmla="*/ 950055 w 1542760"/>
                <a:gd name="connsiteY84" fmla="*/ 1159496 h 3698080"/>
                <a:gd name="connsiteX85" fmla="*/ 970654 w 1542760"/>
                <a:gd name="connsiteY85" fmla="*/ 886399 h 3698080"/>
                <a:gd name="connsiteX86" fmla="*/ 972648 w 1542760"/>
                <a:gd name="connsiteY86" fmla="*/ 576758 h 3698080"/>
                <a:gd name="connsiteX87" fmla="*/ 941417 w 1542760"/>
                <a:gd name="connsiteY87" fmla="*/ 528251 h 3698080"/>
                <a:gd name="connsiteX88" fmla="*/ 798557 w 1542760"/>
                <a:gd name="connsiteY88" fmla="*/ 440542 h 3698080"/>
                <a:gd name="connsiteX89" fmla="*/ 731446 w 1542760"/>
                <a:gd name="connsiteY89" fmla="*/ 332898 h 3698080"/>
                <a:gd name="connsiteX90" fmla="*/ 718821 w 1542760"/>
                <a:gd name="connsiteY90" fmla="*/ 165452 h 3698080"/>
                <a:gd name="connsiteX91" fmla="*/ 1013180 w 1542760"/>
                <a:gd name="connsiteY91" fmla="*/ 196018 h 3698080"/>
                <a:gd name="connsiteX92" fmla="*/ 1366012 w 1542760"/>
                <a:gd name="connsiteY92" fmla="*/ 109637 h 3698080"/>
                <a:gd name="connsiteX93" fmla="*/ 1542760 w 1542760"/>
                <a:gd name="connsiteY93" fmla="*/ 0 h 36980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</a:cxnLst>
              <a:rect l="l" t="t" r="r" b="b"/>
              <a:pathLst>
                <a:path w="1542760" h="3698080">
                  <a:moveTo>
                    <a:pt x="902547" y="3154867"/>
                  </a:moveTo>
                  <a:cubicBezTo>
                    <a:pt x="904639" y="3166722"/>
                    <a:pt x="897666" y="3176485"/>
                    <a:pt x="892785" y="3186247"/>
                  </a:cubicBezTo>
                  <a:cubicBezTo>
                    <a:pt x="837696" y="3304791"/>
                    <a:pt x="813290" y="3431006"/>
                    <a:pt x="801435" y="3560011"/>
                  </a:cubicBezTo>
                  <a:cubicBezTo>
                    <a:pt x="796554" y="3612310"/>
                    <a:pt x="777727" y="3650662"/>
                    <a:pt x="724730" y="3668095"/>
                  </a:cubicBezTo>
                  <a:cubicBezTo>
                    <a:pt x="699627" y="3677160"/>
                    <a:pt x="677312" y="3693199"/>
                    <a:pt x="650117" y="3698080"/>
                  </a:cubicBezTo>
                  <a:cubicBezTo>
                    <a:pt x="664063" y="3637413"/>
                    <a:pt x="679405" y="3576746"/>
                    <a:pt x="691259" y="3516079"/>
                  </a:cubicBezTo>
                  <a:cubicBezTo>
                    <a:pt x="707995" y="3430309"/>
                    <a:pt x="729611" y="3345236"/>
                    <a:pt x="734493" y="3257374"/>
                  </a:cubicBezTo>
                  <a:cubicBezTo>
                    <a:pt x="805619" y="3247611"/>
                    <a:pt x="855827" y="3204377"/>
                    <a:pt x="902547" y="3154867"/>
                  </a:cubicBezTo>
                  <a:close/>
                  <a:moveTo>
                    <a:pt x="440050" y="1839896"/>
                  </a:moveTo>
                  <a:lnTo>
                    <a:pt x="434890" y="1852701"/>
                  </a:lnTo>
                  <a:lnTo>
                    <a:pt x="435226" y="1850010"/>
                  </a:lnTo>
                  <a:close/>
                  <a:moveTo>
                    <a:pt x="559481" y="65250"/>
                  </a:moveTo>
                  <a:cubicBezTo>
                    <a:pt x="594698" y="65915"/>
                    <a:pt x="627257" y="77875"/>
                    <a:pt x="657158" y="96480"/>
                  </a:cubicBezTo>
                  <a:cubicBezTo>
                    <a:pt x="682408" y="112428"/>
                    <a:pt x="697026" y="133026"/>
                    <a:pt x="696362" y="164256"/>
                  </a:cubicBezTo>
                  <a:cubicBezTo>
                    <a:pt x="696362" y="171565"/>
                    <a:pt x="695697" y="178874"/>
                    <a:pt x="695697" y="186184"/>
                  </a:cubicBezTo>
                  <a:cubicBezTo>
                    <a:pt x="689717" y="189506"/>
                    <a:pt x="691046" y="195486"/>
                    <a:pt x="691046" y="200137"/>
                  </a:cubicBezTo>
                  <a:cubicBezTo>
                    <a:pt x="689717" y="240670"/>
                    <a:pt x="688388" y="281867"/>
                    <a:pt x="687059" y="323064"/>
                  </a:cubicBezTo>
                  <a:cubicBezTo>
                    <a:pt x="681743" y="483865"/>
                    <a:pt x="684401" y="644666"/>
                    <a:pt x="687059" y="805467"/>
                  </a:cubicBezTo>
                  <a:cubicBezTo>
                    <a:pt x="686395" y="810118"/>
                    <a:pt x="685066" y="814105"/>
                    <a:pt x="685066" y="818756"/>
                  </a:cubicBezTo>
                  <a:cubicBezTo>
                    <a:pt x="687059" y="1007466"/>
                    <a:pt x="687059" y="1196175"/>
                    <a:pt x="692375" y="1385548"/>
                  </a:cubicBezTo>
                  <a:cubicBezTo>
                    <a:pt x="694368" y="1449336"/>
                    <a:pt x="690381" y="1513790"/>
                    <a:pt x="702342" y="1576914"/>
                  </a:cubicBezTo>
                  <a:cubicBezTo>
                    <a:pt x="679085" y="1578908"/>
                    <a:pt x="656494" y="1581566"/>
                    <a:pt x="633237" y="1582230"/>
                  </a:cubicBezTo>
                  <a:cubicBezTo>
                    <a:pt x="586392" y="1583891"/>
                    <a:pt x="553501" y="1601167"/>
                    <a:pt x="530079" y="1627829"/>
                  </a:cubicBezTo>
                  <a:lnTo>
                    <a:pt x="525912" y="1634569"/>
                  </a:lnTo>
                  <a:lnTo>
                    <a:pt x="523224" y="1633486"/>
                  </a:lnTo>
                  <a:lnTo>
                    <a:pt x="516936" y="1649089"/>
                  </a:lnTo>
                  <a:lnTo>
                    <a:pt x="501486" y="1674082"/>
                  </a:lnTo>
                  <a:cubicBezTo>
                    <a:pt x="493948" y="1691327"/>
                    <a:pt x="488217" y="1710140"/>
                    <a:pt x="483732" y="1729742"/>
                  </a:cubicBezTo>
                  <a:lnTo>
                    <a:pt x="483292" y="1732583"/>
                  </a:lnTo>
                  <a:lnTo>
                    <a:pt x="448700" y="1818429"/>
                  </a:lnTo>
                  <a:lnTo>
                    <a:pt x="446771" y="1795856"/>
                  </a:lnTo>
                  <a:cubicBezTo>
                    <a:pt x="441206" y="1779743"/>
                    <a:pt x="428581" y="1764959"/>
                    <a:pt x="415956" y="1749676"/>
                  </a:cubicBezTo>
                  <a:cubicBezTo>
                    <a:pt x="387384" y="1715788"/>
                    <a:pt x="360141" y="1680571"/>
                    <a:pt x="334227" y="1644690"/>
                  </a:cubicBezTo>
                  <a:cubicBezTo>
                    <a:pt x="310971" y="1612796"/>
                    <a:pt x="301668" y="1573592"/>
                    <a:pt x="301668" y="1536382"/>
                  </a:cubicBezTo>
                  <a:cubicBezTo>
                    <a:pt x="302333" y="1418106"/>
                    <a:pt x="273760" y="1305147"/>
                    <a:pt x="251169" y="1190194"/>
                  </a:cubicBezTo>
                  <a:cubicBezTo>
                    <a:pt x="225919" y="1063281"/>
                    <a:pt x="205320" y="935039"/>
                    <a:pt x="182064" y="808125"/>
                  </a:cubicBezTo>
                  <a:cubicBezTo>
                    <a:pt x="169439" y="739020"/>
                    <a:pt x="146183" y="672573"/>
                    <a:pt x="126249" y="605462"/>
                  </a:cubicBezTo>
                  <a:cubicBezTo>
                    <a:pt x="79072" y="445326"/>
                    <a:pt x="41861" y="282531"/>
                    <a:pt x="1993" y="120401"/>
                  </a:cubicBezTo>
                  <a:cubicBezTo>
                    <a:pt x="-664" y="109105"/>
                    <a:pt x="665" y="97145"/>
                    <a:pt x="0" y="85849"/>
                  </a:cubicBezTo>
                  <a:cubicBezTo>
                    <a:pt x="186051" y="63257"/>
                    <a:pt x="372766" y="63257"/>
                    <a:pt x="559481" y="65250"/>
                  </a:cubicBezTo>
                  <a:close/>
                  <a:moveTo>
                    <a:pt x="1542760" y="0"/>
                  </a:moveTo>
                  <a:cubicBezTo>
                    <a:pt x="1532129" y="78407"/>
                    <a:pt x="1514853" y="156150"/>
                    <a:pt x="1499570" y="233893"/>
                  </a:cubicBezTo>
                  <a:cubicBezTo>
                    <a:pt x="1463024" y="414628"/>
                    <a:pt x="1432459" y="596692"/>
                    <a:pt x="1376643" y="772775"/>
                  </a:cubicBezTo>
                  <a:cubicBezTo>
                    <a:pt x="1332789" y="910985"/>
                    <a:pt x="1292921" y="1050524"/>
                    <a:pt x="1251724" y="1190062"/>
                  </a:cubicBezTo>
                  <a:cubicBezTo>
                    <a:pt x="1223152" y="1285081"/>
                    <a:pt x="1214514" y="1384086"/>
                    <a:pt x="1203218" y="1482427"/>
                  </a:cubicBezTo>
                  <a:cubicBezTo>
                    <a:pt x="1186606" y="1623959"/>
                    <a:pt x="1168665" y="1765490"/>
                    <a:pt x="1168001" y="1908351"/>
                  </a:cubicBezTo>
                  <a:cubicBezTo>
                    <a:pt x="1167336" y="1975462"/>
                    <a:pt x="1176639" y="2041908"/>
                    <a:pt x="1183283" y="2108355"/>
                  </a:cubicBezTo>
                  <a:cubicBezTo>
                    <a:pt x="1195908" y="2228624"/>
                    <a:pt x="1181955" y="2346235"/>
                    <a:pt x="1152718" y="2463181"/>
                  </a:cubicBezTo>
                  <a:cubicBezTo>
                    <a:pt x="1115508" y="2612022"/>
                    <a:pt x="1079627" y="2760862"/>
                    <a:pt x="1023147" y="2903722"/>
                  </a:cubicBezTo>
                  <a:cubicBezTo>
                    <a:pt x="1017831" y="2917012"/>
                    <a:pt x="1013180" y="2930301"/>
                    <a:pt x="1003213" y="2940933"/>
                  </a:cubicBezTo>
                  <a:cubicBezTo>
                    <a:pt x="1004542" y="2928972"/>
                    <a:pt x="999226" y="2921663"/>
                    <a:pt x="989924" y="2914354"/>
                  </a:cubicBezTo>
                  <a:cubicBezTo>
                    <a:pt x="969325" y="2898407"/>
                    <a:pt x="971319" y="2885782"/>
                    <a:pt x="994575" y="2874486"/>
                  </a:cubicBezTo>
                  <a:cubicBezTo>
                    <a:pt x="1006535" y="2868506"/>
                    <a:pt x="1015838" y="2861861"/>
                    <a:pt x="1015173" y="2846578"/>
                  </a:cubicBezTo>
                  <a:cubicBezTo>
                    <a:pt x="1013844" y="2817342"/>
                    <a:pt x="1019160" y="2788105"/>
                    <a:pt x="1015173" y="2758869"/>
                  </a:cubicBezTo>
                  <a:cubicBezTo>
                    <a:pt x="1013844" y="2750895"/>
                    <a:pt x="1014509" y="2743586"/>
                    <a:pt x="1007200" y="2737606"/>
                  </a:cubicBezTo>
                  <a:cubicBezTo>
                    <a:pt x="993910" y="2727639"/>
                    <a:pt x="996568" y="2715014"/>
                    <a:pt x="1003877" y="2702389"/>
                  </a:cubicBezTo>
                  <a:cubicBezTo>
                    <a:pt x="1010522" y="2691758"/>
                    <a:pt x="1016502" y="2681791"/>
                    <a:pt x="1011851" y="2667837"/>
                  </a:cubicBezTo>
                  <a:cubicBezTo>
                    <a:pt x="1004542" y="2647238"/>
                    <a:pt x="998562" y="2625311"/>
                    <a:pt x="991917" y="2604048"/>
                  </a:cubicBezTo>
                  <a:cubicBezTo>
                    <a:pt x="989259" y="2596739"/>
                    <a:pt x="988595" y="2586772"/>
                    <a:pt x="977963" y="2587436"/>
                  </a:cubicBezTo>
                  <a:cubicBezTo>
                    <a:pt x="946069" y="2589430"/>
                    <a:pt x="948062" y="2568831"/>
                    <a:pt x="952714" y="2548897"/>
                  </a:cubicBezTo>
                  <a:cubicBezTo>
                    <a:pt x="961352" y="2509694"/>
                    <a:pt x="943411" y="2481786"/>
                    <a:pt x="916832" y="2457201"/>
                  </a:cubicBezTo>
                  <a:cubicBezTo>
                    <a:pt x="891582" y="2433280"/>
                    <a:pt x="866997" y="2408694"/>
                    <a:pt x="835103" y="2393412"/>
                  </a:cubicBezTo>
                  <a:cubicBezTo>
                    <a:pt x="825800" y="2388760"/>
                    <a:pt x="822478" y="2379458"/>
                    <a:pt x="833774" y="2376136"/>
                  </a:cubicBezTo>
                  <a:cubicBezTo>
                    <a:pt x="861681" y="2368162"/>
                    <a:pt x="851050" y="2350886"/>
                    <a:pt x="842412" y="2337596"/>
                  </a:cubicBezTo>
                  <a:cubicBezTo>
                    <a:pt x="818491" y="2299722"/>
                    <a:pt x="822478" y="2261847"/>
                    <a:pt x="835103" y="2222644"/>
                  </a:cubicBezTo>
                  <a:cubicBezTo>
                    <a:pt x="848392" y="2179453"/>
                    <a:pt x="865004" y="2136928"/>
                    <a:pt x="882944" y="2095066"/>
                  </a:cubicBezTo>
                  <a:cubicBezTo>
                    <a:pt x="888925" y="2081777"/>
                    <a:pt x="892247" y="2070481"/>
                    <a:pt x="874971" y="2062507"/>
                  </a:cubicBezTo>
                  <a:cubicBezTo>
                    <a:pt x="870984" y="2060514"/>
                    <a:pt x="865004" y="2057856"/>
                    <a:pt x="866997" y="2050547"/>
                  </a:cubicBezTo>
                  <a:cubicBezTo>
                    <a:pt x="873642" y="2044567"/>
                    <a:pt x="882280" y="2046560"/>
                    <a:pt x="889589" y="2047889"/>
                  </a:cubicBezTo>
                  <a:cubicBezTo>
                    <a:pt x="912845" y="2052540"/>
                    <a:pt x="922812" y="2041908"/>
                    <a:pt x="929457" y="2019981"/>
                  </a:cubicBezTo>
                  <a:cubicBezTo>
                    <a:pt x="940753" y="1980778"/>
                    <a:pt x="950055" y="1940910"/>
                    <a:pt x="952049" y="1899713"/>
                  </a:cubicBezTo>
                  <a:cubicBezTo>
                    <a:pt x="952714" y="1881772"/>
                    <a:pt x="948062" y="1872469"/>
                    <a:pt x="928793" y="1875792"/>
                  </a:cubicBezTo>
                  <a:cubicBezTo>
                    <a:pt x="914839" y="1877785"/>
                    <a:pt x="908194" y="1873134"/>
                    <a:pt x="908194" y="1857187"/>
                  </a:cubicBezTo>
                  <a:cubicBezTo>
                    <a:pt x="908194" y="1839911"/>
                    <a:pt x="916832" y="1837253"/>
                    <a:pt x="929457" y="1839246"/>
                  </a:cubicBezTo>
                  <a:cubicBezTo>
                    <a:pt x="949391" y="1841904"/>
                    <a:pt x="952049" y="1831273"/>
                    <a:pt x="949391" y="1815325"/>
                  </a:cubicBezTo>
                  <a:cubicBezTo>
                    <a:pt x="944075" y="1777451"/>
                    <a:pt x="940088" y="1739576"/>
                    <a:pt x="930121" y="1702366"/>
                  </a:cubicBezTo>
                  <a:cubicBezTo>
                    <a:pt x="922148" y="1672465"/>
                    <a:pt x="903543" y="1650538"/>
                    <a:pt x="880951" y="1630604"/>
                  </a:cubicBezTo>
                  <a:cubicBezTo>
                    <a:pt x="874306" y="1624623"/>
                    <a:pt x="866997" y="1618643"/>
                    <a:pt x="858359" y="1628610"/>
                  </a:cubicBezTo>
                  <a:cubicBezTo>
                    <a:pt x="852379" y="1634590"/>
                    <a:pt x="848392" y="1643228"/>
                    <a:pt x="836432" y="1637248"/>
                  </a:cubicBezTo>
                  <a:cubicBezTo>
                    <a:pt x="822478" y="1630604"/>
                    <a:pt x="825800" y="1619972"/>
                    <a:pt x="827794" y="1610005"/>
                  </a:cubicBezTo>
                  <a:cubicBezTo>
                    <a:pt x="831780" y="1586748"/>
                    <a:pt x="821813" y="1576781"/>
                    <a:pt x="799222" y="1576781"/>
                  </a:cubicBezTo>
                  <a:cubicBezTo>
                    <a:pt x="791912" y="1576781"/>
                    <a:pt x="785268" y="1575453"/>
                    <a:pt x="777959" y="1574788"/>
                  </a:cubicBezTo>
                  <a:cubicBezTo>
                    <a:pt x="778623" y="1570137"/>
                    <a:pt x="778623" y="1565486"/>
                    <a:pt x="779952" y="1561499"/>
                  </a:cubicBezTo>
                  <a:cubicBezTo>
                    <a:pt x="815169" y="1451862"/>
                    <a:pt x="859688" y="1346212"/>
                    <a:pt x="914839" y="1245213"/>
                  </a:cubicBezTo>
                  <a:cubicBezTo>
                    <a:pt x="930121" y="1217969"/>
                    <a:pt x="945404" y="1190726"/>
                    <a:pt x="950055" y="1159496"/>
                  </a:cubicBezTo>
                  <a:cubicBezTo>
                    <a:pt x="964009" y="1069129"/>
                    <a:pt x="967332" y="977431"/>
                    <a:pt x="970654" y="886399"/>
                  </a:cubicBezTo>
                  <a:cubicBezTo>
                    <a:pt x="973976" y="783407"/>
                    <a:pt x="970654" y="679750"/>
                    <a:pt x="972648" y="576758"/>
                  </a:cubicBezTo>
                  <a:cubicBezTo>
                    <a:pt x="973312" y="550843"/>
                    <a:pt x="963345" y="538218"/>
                    <a:pt x="941417" y="528251"/>
                  </a:cubicBezTo>
                  <a:cubicBezTo>
                    <a:pt x="890253" y="504995"/>
                    <a:pt x="842412" y="475759"/>
                    <a:pt x="798557" y="440542"/>
                  </a:cubicBezTo>
                  <a:cubicBezTo>
                    <a:pt x="764005" y="412634"/>
                    <a:pt x="734768" y="380740"/>
                    <a:pt x="731446" y="332898"/>
                  </a:cubicBezTo>
                  <a:cubicBezTo>
                    <a:pt x="726795" y="275754"/>
                    <a:pt x="722808" y="220603"/>
                    <a:pt x="718821" y="165452"/>
                  </a:cubicBezTo>
                  <a:cubicBezTo>
                    <a:pt x="816498" y="182064"/>
                    <a:pt x="914839" y="186715"/>
                    <a:pt x="1013180" y="196018"/>
                  </a:cubicBezTo>
                  <a:cubicBezTo>
                    <a:pt x="1142751" y="208643"/>
                    <a:pt x="1258368" y="179406"/>
                    <a:pt x="1366012" y="109637"/>
                  </a:cubicBezTo>
                  <a:cubicBezTo>
                    <a:pt x="1424485" y="71763"/>
                    <a:pt x="1484287" y="36546"/>
                    <a:pt x="1542760" y="0"/>
                  </a:cubicBezTo>
                  <a:close/>
                </a:path>
              </a:pathLst>
            </a:custGeom>
            <a:solidFill>
              <a:srgbClr val="995845"/>
            </a:solidFill>
            <a:ln w="663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3BBEC393-EC17-44AE-A4F5-8261FDB28C71}"/>
              </a:ext>
            </a:extLst>
          </p:cNvPr>
          <p:cNvSpPr txBox="1"/>
          <p:nvPr/>
        </p:nvSpPr>
        <p:spPr>
          <a:xfrm>
            <a:off x="3589272" y="2671679"/>
            <a:ext cx="6591300" cy="101566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fr-FR" altLang="ko-KR" sz="6000" dirty="0" smtClean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MERCI</a:t>
            </a:r>
            <a:endParaRPr lang="ko-KR" altLang="en-US" sz="6000" dirty="0">
              <a:solidFill>
                <a:schemeClr val="tx1">
                  <a:lumMod val="85000"/>
                  <a:lumOff val="15000"/>
                </a:schemeClr>
              </a:solidFill>
              <a:cs typeface="Arial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9DC6C1F2-3D58-4CE2-AF2B-B706D47607B3}"/>
              </a:ext>
            </a:extLst>
          </p:cNvPr>
          <p:cNvSpPr txBox="1"/>
          <p:nvPr/>
        </p:nvSpPr>
        <p:spPr>
          <a:xfrm>
            <a:off x="3979394" y="3535265"/>
            <a:ext cx="6591220" cy="37965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867" dirty="0" smtClean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Des questions ? </a:t>
            </a:r>
            <a:endParaRPr lang="ko-KR" altLang="en-US" sz="1867" dirty="0">
              <a:solidFill>
                <a:schemeClr val="tx1">
                  <a:lumMod val="85000"/>
                  <a:lumOff val="15000"/>
                </a:schemeClr>
              </a:solidFill>
              <a:cs typeface="Arial" pitchFamily="34" charset="0"/>
            </a:endParaRPr>
          </a:p>
        </p:txBody>
      </p:sp>
      <p:grpSp>
        <p:nvGrpSpPr>
          <p:cNvPr id="57" name="Group 56">
            <a:extLst>
              <a:ext uri="{FF2B5EF4-FFF2-40B4-BE49-F238E27FC236}">
                <a16:creationId xmlns:a16="http://schemas.microsoft.com/office/drawing/2014/main" xmlns="" id="{CD563D55-B8F2-4C01-B159-E929009C47A1}"/>
              </a:ext>
            </a:extLst>
          </p:cNvPr>
          <p:cNvGrpSpPr/>
          <p:nvPr/>
        </p:nvGrpSpPr>
        <p:grpSpPr>
          <a:xfrm>
            <a:off x="2837512" y="1696363"/>
            <a:ext cx="2494119" cy="3583707"/>
            <a:chOff x="1557979" y="896814"/>
            <a:chExt cx="3867684" cy="5557331"/>
          </a:xfrm>
        </p:grpSpPr>
        <p:sp>
          <p:nvSpPr>
            <p:cNvPr id="52" name="Rectangle 51">
              <a:extLst>
                <a:ext uri="{FF2B5EF4-FFF2-40B4-BE49-F238E27FC236}">
                  <a16:creationId xmlns:a16="http://schemas.microsoft.com/office/drawing/2014/main" xmlns="" id="{B00FFA17-597C-4B32-815B-8BAA33CAC546}"/>
                </a:ext>
              </a:extLst>
            </p:cNvPr>
            <p:cNvSpPr/>
            <p:nvPr/>
          </p:nvSpPr>
          <p:spPr>
            <a:xfrm rot="2700000">
              <a:off x="2101362" y="896814"/>
              <a:ext cx="650630" cy="65063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Rectangle 52">
              <a:extLst>
                <a:ext uri="{FF2B5EF4-FFF2-40B4-BE49-F238E27FC236}">
                  <a16:creationId xmlns:a16="http://schemas.microsoft.com/office/drawing/2014/main" xmlns="" id="{83D5323B-A6EE-425E-913A-29F8FCC98668}"/>
                </a:ext>
              </a:extLst>
            </p:cNvPr>
            <p:cNvSpPr/>
            <p:nvPr/>
          </p:nvSpPr>
          <p:spPr>
            <a:xfrm rot="2700000">
              <a:off x="2896568" y="6096139"/>
              <a:ext cx="358006" cy="358006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Rectangle 53">
              <a:extLst>
                <a:ext uri="{FF2B5EF4-FFF2-40B4-BE49-F238E27FC236}">
                  <a16:creationId xmlns:a16="http://schemas.microsoft.com/office/drawing/2014/main" xmlns="" id="{8A58990C-B0BC-4973-AA0A-AF40C5B20630}"/>
                </a:ext>
              </a:extLst>
            </p:cNvPr>
            <p:cNvSpPr/>
            <p:nvPr/>
          </p:nvSpPr>
          <p:spPr>
            <a:xfrm rot="2700000">
              <a:off x="2567127" y="5748808"/>
              <a:ext cx="358006" cy="358006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Rectangle 54">
              <a:extLst>
                <a:ext uri="{FF2B5EF4-FFF2-40B4-BE49-F238E27FC236}">
                  <a16:creationId xmlns:a16="http://schemas.microsoft.com/office/drawing/2014/main" xmlns="" id="{D01E2F5C-125D-4633-9BC2-7DAA0A39CC24}"/>
                </a:ext>
              </a:extLst>
            </p:cNvPr>
            <p:cNvSpPr/>
            <p:nvPr/>
          </p:nvSpPr>
          <p:spPr>
            <a:xfrm rot="2700000">
              <a:off x="4582662" y="1199509"/>
              <a:ext cx="843001" cy="843001"/>
            </a:xfrm>
            <a:prstGeom prst="rect">
              <a:avLst/>
            </a:prstGeom>
            <a:solidFill>
              <a:schemeClr val="accent3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Freeform: Shape 55">
              <a:extLst>
                <a:ext uri="{FF2B5EF4-FFF2-40B4-BE49-F238E27FC236}">
                  <a16:creationId xmlns:a16="http://schemas.microsoft.com/office/drawing/2014/main" xmlns="" id="{6266D66E-EEFB-42B2-BDF4-08B016AD2911}"/>
                </a:ext>
              </a:extLst>
            </p:cNvPr>
            <p:cNvSpPr/>
            <p:nvPr/>
          </p:nvSpPr>
          <p:spPr>
            <a:xfrm rot="2700000">
              <a:off x="1565472" y="1653505"/>
              <a:ext cx="3748823" cy="3763809"/>
            </a:xfrm>
            <a:custGeom>
              <a:avLst/>
              <a:gdLst>
                <a:gd name="connsiteX0" fmla="*/ 0 w 3748823"/>
                <a:gd name="connsiteY0" fmla="*/ 0 h 3748823"/>
                <a:gd name="connsiteX1" fmla="*/ 2057403 w 3748823"/>
                <a:gd name="connsiteY1" fmla="*/ 0 h 3748823"/>
                <a:gd name="connsiteX2" fmla="*/ 2057403 w 3748823"/>
                <a:gd name="connsiteY2" fmla="*/ 468603 h 3748823"/>
                <a:gd name="connsiteX3" fmla="*/ 468603 w 3748823"/>
                <a:gd name="connsiteY3" fmla="*/ 468603 h 3748823"/>
                <a:gd name="connsiteX4" fmla="*/ 468603 w 3748823"/>
                <a:gd name="connsiteY4" fmla="*/ 3280220 h 3748823"/>
                <a:gd name="connsiteX5" fmla="*/ 3280220 w 3748823"/>
                <a:gd name="connsiteY5" fmla="*/ 3280220 h 3748823"/>
                <a:gd name="connsiteX6" fmla="*/ 3280220 w 3748823"/>
                <a:gd name="connsiteY6" fmla="*/ 1691420 h 3748823"/>
                <a:gd name="connsiteX7" fmla="*/ 3748823 w 3748823"/>
                <a:gd name="connsiteY7" fmla="*/ 1691420 h 3748823"/>
                <a:gd name="connsiteX8" fmla="*/ 3748823 w 3748823"/>
                <a:gd name="connsiteY8" fmla="*/ 3748823 h 3748823"/>
                <a:gd name="connsiteX9" fmla="*/ 0 w 3748823"/>
                <a:gd name="connsiteY9" fmla="*/ 3748823 h 37488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748823" h="3748823">
                  <a:moveTo>
                    <a:pt x="0" y="0"/>
                  </a:moveTo>
                  <a:lnTo>
                    <a:pt x="2057403" y="0"/>
                  </a:lnTo>
                  <a:lnTo>
                    <a:pt x="2057403" y="468603"/>
                  </a:lnTo>
                  <a:lnTo>
                    <a:pt x="468603" y="468603"/>
                  </a:lnTo>
                  <a:lnTo>
                    <a:pt x="468603" y="3280220"/>
                  </a:lnTo>
                  <a:lnTo>
                    <a:pt x="3280220" y="3280220"/>
                  </a:lnTo>
                  <a:lnTo>
                    <a:pt x="3280220" y="1691420"/>
                  </a:lnTo>
                  <a:lnTo>
                    <a:pt x="3748823" y="1691420"/>
                  </a:lnTo>
                  <a:lnTo>
                    <a:pt x="3748823" y="3748823"/>
                  </a:lnTo>
                  <a:lnTo>
                    <a:pt x="0" y="3748823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07503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323529" y="501545"/>
            <a:ext cx="11573197" cy="724247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Fully Editable Shapes</a:t>
            </a:r>
          </a:p>
        </p:txBody>
      </p:sp>
      <p:sp>
        <p:nvSpPr>
          <p:cNvPr id="6" name="Graphic 5">
            <a:extLst>
              <a:ext uri="{FF2B5EF4-FFF2-40B4-BE49-F238E27FC236}">
                <a16:creationId xmlns:a16="http://schemas.microsoft.com/office/drawing/2014/main" xmlns="" id="{9D72B9E3-5B81-42A0-8BD9-D9F7FBFA28B0}"/>
              </a:ext>
            </a:extLst>
          </p:cNvPr>
          <p:cNvSpPr/>
          <p:nvPr/>
        </p:nvSpPr>
        <p:spPr>
          <a:xfrm rot="701335" flipH="1">
            <a:off x="2284532" y="4531317"/>
            <a:ext cx="1700589" cy="1962566"/>
          </a:xfrm>
          <a:custGeom>
            <a:avLst/>
            <a:gdLst>
              <a:gd name="connsiteX0" fmla="*/ 2470727 w 2731269"/>
              <a:gd name="connsiteY0" fmla="*/ 3153005 h 3152023"/>
              <a:gd name="connsiteX1" fmla="*/ 2458757 w 2731269"/>
              <a:gd name="connsiteY1" fmla="*/ 3148290 h 3152023"/>
              <a:gd name="connsiteX2" fmla="*/ 2389478 w 2731269"/>
              <a:gd name="connsiteY2" fmla="*/ 3134870 h 3152023"/>
              <a:gd name="connsiteX3" fmla="*/ 2298073 w 2731269"/>
              <a:gd name="connsiteY3" fmla="*/ 3097872 h 3152023"/>
              <a:gd name="connsiteX4" fmla="*/ 2280300 w 2731269"/>
              <a:gd name="connsiteY4" fmla="*/ 3087353 h 3152023"/>
              <a:gd name="connsiteX5" fmla="*/ 2140290 w 2731269"/>
              <a:gd name="connsiteY5" fmla="*/ 3031857 h 3152023"/>
              <a:gd name="connsiteX6" fmla="*/ 2095313 w 2731269"/>
              <a:gd name="connsiteY6" fmla="*/ 2963666 h 3152023"/>
              <a:gd name="connsiteX7" fmla="*/ 2100391 w 2731269"/>
              <a:gd name="connsiteY7" fmla="*/ 2910347 h 3152023"/>
              <a:gd name="connsiteX8" fmla="*/ 2130497 w 2731269"/>
              <a:gd name="connsiteY8" fmla="*/ 2822569 h 3152023"/>
              <a:gd name="connsiteX9" fmla="*/ 2153711 w 2731269"/>
              <a:gd name="connsiteY9" fmla="*/ 2815677 h 3152023"/>
              <a:gd name="connsiteX10" fmla="*/ 2166769 w 2731269"/>
              <a:gd name="connsiteY10" fmla="*/ 2810237 h 3152023"/>
              <a:gd name="connsiteX11" fmla="*/ 2193610 w 2731269"/>
              <a:gd name="connsiteY11" fmla="*/ 2693078 h 3152023"/>
              <a:gd name="connsiteX12" fmla="*/ 2203403 w 2731269"/>
              <a:gd name="connsiteY12" fmla="*/ 2650640 h 3152023"/>
              <a:gd name="connsiteX13" fmla="*/ 2214647 w 2731269"/>
              <a:gd name="connsiteY13" fmla="*/ 2602036 h 3152023"/>
              <a:gd name="connsiteX14" fmla="*/ 2260713 w 2731269"/>
              <a:gd name="connsiteY14" fmla="*/ 2382954 h 3152023"/>
              <a:gd name="connsiteX15" fmla="*/ 2263252 w 2731269"/>
              <a:gd name="connsiteY15" fmla="*/ 2327096 h 3152023"/>
              <a:gd name="connsiteX16" fmla="*/ 2285740 w 2731269"/>
              <a:gd name="connsiteY16" fmla="*/ 2210663 h 3152023"/>
              <a:gd name="connsiteX17" fmla="*/ 2294808 w 2731269"/>
              <a:gd name="connsiteY17" fmla="*/ 2184184 h 3152023"/>
              <a:gd name="connsiteX18" fmla="*/ 2307503 w 2731269"/>
              <a:gd name="connsiteY18" fmla="*/ 2158794 h 3152023"/>
              <a:gd name="connsiteX19" fmla="*/ 2315846 w 2731269"/>
              <a:gd name="connsiteY19" fmla="*/ 2136306 h 3152023"/>
              <a:gd name="connsiteX20" fmla="*/ 2323100 w 2731269"/>
              <a:gd name="connsiteY20" fmla="*/ 2094230 h 3152023"/>
              <a:gd name="connsiteX21" fmla="*/ 2308229 w 2731269"/>
              <a:gd name="connsiteY21" fmla="*/ 2060860 h 3152023"/>
              <a:gd name="connsiteX22" fmla="*/ 2161691 w 2731269"/>
              <a:gd name="connsiteY22" fmla="*/ 2012619 h 3152023"/>
              <a:gd name="connsiteX23" fmla="*/ 1957480 w 2731269"/>
              <a:gd name="connsiteY23" fmla="*/ 1973445 h 3152023"/>
              <a:gd name="connsiteX24" fmla="*/ 1934266 w 2731269"/>
              <a:gd name="connsiteY24" fmla="*/ 1965828 h 3152023"/>
              <a:gd name="connsiteX25" fmla="*/ 1849027 w 2731269"/>
              <a:gd name="connsiteY25" fmla="*/ 1940438 h 3152023"/>
              <a:gd name="connsiteX26" fmla="*/ 1767416 w 2731269"/>
              <a:gd name="connsiteY26" fmla="*/ 1899088 h 3152023"/>
              <a:gd name="connsiteX27" fmla="*/ 1747103 w 2731269"/>
              <a:gd name="connsiteY27" fmla="*/ 1900539 h 3152023"/>
              <a:gd name="connsiteX28" fmla="*/ 1654973 w 2731269"/>
              <a:gd name="connsiteY28" fmla="*/ 1983239 h 3152023"/>
              <a:gd name="connsiteX29" fmla="*/ 1482319 w 2731269"/>
              <a:gd name="connsiteY29" fmla="*/ 2104024 h 3152023"/>
              <a:gd name="connsiteX30" fmla="*/ 1425372 w 2731269"/>
              <a:gd name="connsiteY30" fmla="*/ 2142109 h 3152023"/>
              <a:gd name="connsiteX31" fmla="*/ 1380032 w 2731269"/>
              <a:gd name="connsiteY31" fmla="*/ 2168588 h 3152023"/>
              <a:gd name="connsiteX32" fmla="*/ 1265050 w 2731269"/>
              <a:gd name="connsiteY32" fmla="*/ 2244396 h 3152023"/>
              <a:gd name="connsiteX33" fmla="*/ 1251993 w 2731269"/>
              <a:gd name="connsiteY33" fmla="*/ 2253464 h 3152023"/>
              <a:gd name="connsiteX34" fmla="*/ 1223338 w 2731269"/>
              <a:gd name="connsiteY34" fmla="*/ 2281030 h 3152023"/>
              <a:gd name="connsiteX35" fmla="*/ 1177635 w 2731269"/>
              <a:gd name="connsiteY35" fmla="*/ 2319116 h 3152023"/>
              <a:gd name="connsiteX36" fmla="*/ 1125767 w 2731269"/>
              <a:gd name="connsiteY36" fmla="*/ 2327458 h 3152023"/>
              <a:gd name="connsiteX37" fmla="*/ 1082240 w 2731269"/>
              <a:gd name="connsiteY37" fmla="*/ 2332174 h 3152023"/>
              <a:gd name="connsiteX38" fmla="*/ 971249 w 2731269"/>
              <a:gd name="connsiteY38" fmla="*/ 2360828 h 3152023"/>
              <a:gd name="connsiteX39" fmla="*/ 934614 w 2731269"/>
              <a:gd name="connsiteY39" fmla="*/ 2380778 h 3152023"/>
              <a:gd name="connsiteX40" fmla="*/ 927360 w 2731269"/>
              <a:gd name="connsiteY40" fmla="*/ 2385131 h 3152023"/>
              <a:gd name="connsiteX41" fmla="*/ 640812 w 2731269"/>
              <a:gd name="connsiteY41" fmla="*/ 2467830 h 3152023"/>
              <a:gd name="connsiteX42" fmla="*/ 566455 w 2731269"/>
              <a:gd name="connsiteY42" fmla="*/ 2482339 h 3152023"/>
              <a:gd name="connsiteX43" fmla="*/ 471060 w 2731269"/>
              <a:gd name="connsiteY43" fmla="*/ 2516797 h 3152023"/>
              <a:gd name="connsiteX44" fmla="*/ 428985 w 2731269"/>
              <a:gd name="connsiteY44" fmla="*/ 2531669 h 3152023"/>
              <a:gd name="connsiteX45" fmla="*/ 370224 w 2731269"/>
              <a:gd name="connsiteY45" fmla="*/ 2558147 h 3152023"/>
              <a:gd name="connsiteX46" fmla="*/ 315454 w 2731269"/>
              <a:gd name="connsiteY46" fmla="*/ 2578459 h 3152023"/>
              <a:gd name="connsiteX47" fmla="*/ 307474 w 2731269"/>
              <a:gd name="connsiteY47" fmla="*/ 2588978 h 3152023"/>
              <a:gd name="connsiteX48" fmla="*/ 313640 w 2731269"/>
              <a:gd name="connsiteY48" fmla="*/ 2612555 h 3152023"/>
              <a:gd name="connsiteX49" fmla="*/ 309287 w 2731269"/>
              <a:gd name="connsiteY49" fmla="*/ 2624162 h 3152023"/>
              <a:gd name="connsiteX50" fmla="*/ 269026 w 2731269"/>
              <a:gd name="connsiteY50" fmla="*/ 2679658 h 3152023"/>
              <a:gd name="connsiteX51" fmla="*/ 280270 w 2731269"/>
              <a:gd name="connsiteY51" fmla="*/ 2697794 h 3152023"/>
              <a:gd name="connsiteX52" fmla="*/ 290789 w 2731269"/>
              <a:gd name="connsiteY52" fmla="*/ 2690540 h 3152023"/>
              <a:gd name="connsiteX53" fmla="*/ 295867 w 2731269"/>
              <a:gd name="connsiteY53" fmla="*/ 2688000 h 3152023"/>
              <a:gd name="connsiteX54" fmla="*/ 303121 w 2731269"/>
              <a:gd name="connsiteY54" fmla="*/ 2694529 h 3152023"/>
              <a:gd name="connsiteX55" fmla="*/ 283897 w 2731269"/>
              <a:gd name="connsiteY55" fmla="*/ 2712665 h 3152023"/>
              <a:gd name="connsiteX56" fmla="*/ 256331 w 2731269"/>
              <a:gd name="connsiteY56" fmla="*/ 2687275 h 3152023"/>
              <a:gd name="connsiteX57" fmla="*/ 253429 w 2731269"/>
              <a:gd name="connsiteY57" fmla="*/ 2669502 h 3152023"/>
              <a:gd name="connsiteX58" fmla="*/ 242185 w 2731269"/>
              <a:gd name="connsiteY58" fmla="*/ 2723909 h 3152023"/>
              <a:gd name="connsiteX59" fmla="*/ 231303 w 2731269"/>
              <a:gd name="connsiteY59" fmla="*/ 2739869 h 3152023"/>
              <a:gd name="connsiteX60" fmla="*/ 219696 w 2731269"/>
              <a:gd name="connsiteY60" fmla="*/ 2754740 h 3152023"/>
              <a:gd name="connsiteX61" fmla="*/ 205187 w 2731269"/>
              <a:gd name="connsiteY61" fmla="*/ 2817854 h 3152023"/>
              <a:gd name="connsiteX62" fmla="*/ 200472 w 2731269"/>
              <a:gd name="connsiteY62" fmla="*/ 2824745 h 3152023"/>
              <a:gd name="connsiteX63" fmla="*/ 212442 w 2731269"/>
              <a:gd name="connsiteY63" fmla="*/ 2735516 h 3152023"/>
              <a:gd name="connsiteX64" fmla="*/ 222235 w 2731269"/>
              <a:gd name="connsiteY64" fmla="*/ 2726086 h 3152023"/>
              <a:gd name="connsiteX65" fmla="*/ 229852 w 2731269"/>
              <a:gd name="connsiteY65" fmla="*/ 2711940 h 3152023"/>
              <a:gd name="connsiteX66" fmla="*/ 237469 w 2731269"/>
              <a:gd name="connsiteY66" fmla="*/ 2670227 h 3152023"/>
              <a:gd name="connsiteX67" fmla="*/ 248713 w 2731269"/>
              <a:gd name="connsiteY67" fmla="*/ 2635043 h 3152023"/>
              <a:gd name="connsiteX68" fmla="*/ 221147 w 2731269"/>
              <a:gd name="connsiteY68" fmla="*/ 2661522 h 3152023"/>
              <a:gd name="connsiteX69" fmla="*/ 212079 w 2731269"/>
              <a:gd name="connsiteY69" fmla="*/ 2675668 h 3152023"/>
              <a:gd name="connsiteX70" fmla="*/ 171454 w 2731269"/>
              <a:gd name="connsiteY70" fmla="*/ 2711577 h 3152023"/>
              <a:gd name="connsiteX71" fmla="*/ 166739 w 2731269"/>
              <a:gd name="connsiteY71" fmla="*/ 2718469 h 3152023"/>
              <a:gd name="connsiteX72" fmla="*/ 129379 w 2731269"/>
              <a:gd name="connsiteY72" fmla="*/ 2778680 h 3152023"/>
              <a:gd name="connsiteX73" fmla="*/ 85490 w 2731269"/>
              <a:gd name="connsiteY73" fmla="*/ 2871899 h 3152023"/>
              <a:gd name="connsiteX74" fmla="*/ 77148 w 2731269"/>
              <a:gd name="connsiteY74" fmla="*/ 2905994 h 3152023"/>
              <a:gd name="connsiteX75" fmla="*/ 41964 w 2731269"/>
              <a:gd name="connsiteY75" fmla="*/ 2925218 h 3152023"/>
              <a:gd name="connsiteX76" fmla="*/ 30357 w 2731269"/>
              <a:gd name="connsiteY76" fmla="*/ 2917601 h 3152023"/>
              <a:gd name="connsiteX77" fmla="*/ 16936 w 2731269"/>
              <a:gd name="connsiteY77" fmla="*/ 2876251 h 3152023"/>
              <a:gd name="connsiteX78" fmla="*/ 6780 w 2731269"/>
              <a:gd name="connsiteY78" fmla="*/ 2696343 h 3152023"/>
              <a:gd name="connsiteX79" fmla="*/ 47767 w 2731269"/>
              <a:gd name="connsiteY79" fmla="*/ 2602399 h 3152023"/>
              <a:gd name="connsiteX80" fmla="*/ 72795 w 2731269"/>
              <a:gd name="connsiteY80" fmla="*/ 2500112 h 3152023"/>
              <a:gd name="connsiteX81" fmla="*/ 80049 w 2731269"/>
              <a:gd name="connsiteY81" fmla="*/ 2402541 h 3152023"/>
              <a:gd name="connsiteX82" fmla="*/ 93107 w 2731269"/>
              <a:gd name="connsiteY82" fmla="*/ 2383317 h 3152023"/>
              <a:gd name="connsiteX83" fmla="*/ 133732 w 2731269"/>
              <a:gd name="connsiteY83" fmla="*/ 2355750 h 3152023"/>
              <a:gd name="connsiteX84" fmla="*/ 142074 w 2731269"/>
              <a:gd name="connsiteY84" fmla="*/ 2352123 h 3152023"/>
              <a:gd name="connsiteX85" fmla="*/ 197933 w 2731269"/>
              <a:gd name="connsiteY85" fmla="*/ 2363730 h 3152023"/>
              <a:gd name="connsiteX86" fmla="*/ 219333 w 2731269"/>
              <a:gd name="connsiteY86" fmla="*/ 2371710 h 3152023"/>
              <a:gd name="connsiteX87" fmla="*/ 269388 w 2731269"/>
              <a:gd name="connsiteY87" fmla="*/ 2391659 h 3152023"/>
              <a:gd name="connsiteX88" fmla="*/ 351725 w 2731269"/>
              <a:gd name="connsiteY88" fmla="*/ 2384768 h 3152023"/>
              <a:gd name="connsiteX89" fmla="*/ 454012 w 2731269"/>
              <a:gd name="connsiteY89" fmla="*/ 2345232 h 3152023"/>
              <a:gd name="connsiteX90" fmla="*/ 586767 w 2731269"/>
              <a:gd name="connsiteY90" fmla="*/ 2277766 h 3152023"/>
              <a:gd name="connsiteX91" fmla="*/ 681799 w 2731269"/>
              <a:gd name="connsiteY91" fmla="*/ 2235691 h 3152023"/>
              <a:gd name="connsiteX92" fmla="*/ 706101 w 2731269"/>
              <a:gd name="connsiteY92" fmla="*/ 2220094 h 3152023"/>
              <a:gd name="connsiteX93" fmla="*/ 773567 w 2731269"/>
              <a:gd name="connsiteY93" fmla="*/ 2171489 h 3152023"/>
              <a:gd name="connsiteX94" fmla="*/ 834141 w 2731269"/>
              <a:gd name="connsiteY94" fmla="*/ 2142472 h 3152023"/>
              <a:gd name="connsiteX95" fmla="*/ 879118 w 2731269"/>
              <a:gd name="connsiteY95" fmla="*/ 2134855 h 3152023"/>
              <a:gd name="connsiteX96" fmla="*/ 894715 w 2731269"/>
              <a:gd name="connsiteY96" fmla="*/ 2132316 h 3152023"/>
              <a:gd name="connsiteX97" fmla="*/ 1038351 w 2731269"/>
              <a:gd name="connsiteY97" fmla="*/ 2088790 h 3152023"/>
              <a:gd name="connsiteX98" fmla="*/ 1113797 w 2731269"/>
              <a:gd name="connsiteY98" fmla="*/ 2040548 h 3152023"/>
              <a:gd name="connsiteX99" fmla="*/ 1244738 w 2731269"/>
              <a:gd name="connsiteY99" fmla="*/ 1851209 h 3152023"/>
              <a:gd name="connsiteX100" fmla="*/ 1326713 w 2731269"/>
              <a:gd name="connsiteY100" fmla="*/ 1749285 h 3152023"/>
              <a:gd name="connsiteX101" fmla="*/ 1436979 w 2731269"/>
              <a:gd name="connsiteY101" fmla="*/ 1660782 h 3152023"/>
              <a:gd name="connsiteX102" fmla="*/ 1449312 w 2731269"/>
              <a:gd name="connsiteY102" fmla="*/ 1644822 h 3152023"/>
              <a:gd name="connsiteX103" fmla="*/ 1467085 w 2731269"/>
              <a:gd name="connsiteY103" fmla="*/ 1606011 h 3152023"/>
              <a:gd name="connsiteX104" fmla="*/ 1471437 w 2731269"/>
              <a:gd name="connsiteY104" fmla="*/ 1569014 h 3152023"/>
              <a:gd name="connsiteX105" fmla="*/ 1476515 w 2731269"/>
              <a:gd name="connsiteY105" fmla="*/ 1533105 h 3152023"/>
              <a:gd name="connsiteX106" fmla="*/ 1533825 w 2731269"/>
              <a:gd name="connsiteY106" fmla="*/ 1408330 h 3152023"/>
              <a:gd name="connsiteX107" fmla="*/ 1639013 w 2731269"/>
              <a:gd name="connsiteY107" fmla="*/ 1296613 h 3152023"/>
              <a:gd name="connsiteX108" fmla="*/ 1655336 w 2731269"/>
              <a:gd name="connsiteY108" fmla="*/ 1272310 h 3152023"/>
              <a:gd name="connsiteX109" fmla="*/ 1677099 w 2731269"/>
              <a:gd name="connsiteY109" fmla="*/ 1209923 h 3152023"/>
              <a:gd name="connsiteX110" fmla="*/ 1681814 w 2731269"/>
              <a:gd name="connsiteY110" fmla="*/ 1113440 h 3152023"/>
              <a:gd name="connsiteX111" fmla="*/ 1675648 w 2731269"/>
              <a:gd name="connsiteY111" fmla="*/ 1066649 h 3152023"/>
              <a:gd name="connsiteX112" fmla="*/ 1672021 w 2731269"/>
              <a:gd name="connsiteY112" fmla="*/ 1052866 h 3152023"/>
              <a:gd name="connsiteX113" fmla="*/ 1646993 w 2731269"/>
              <a:gd name="connsiteY113" fmla="*/ 987214 h 3152023"/>
              <a:gd name="connsiteX114" fmla="*/ 1593311 w 2731269"/>
              <a:gd name="connsiteY114" fmla="*/ 804404 h 3152023"/>
              <a:gd name="connsiteX115" fmla="*/ 1584243 w 2731269"/>
              <a:gd name="connsiteY115" fmla="*/ 796061 h 3152023"/>
              <a:gd name="connsiteX116" fmla="*/ 1516414 w 2731269"/>
              <a:gd name="connsiteY116" fmla="*/ 787356 h 3152023"/>
              <a:gd name="connsiteX117" fmla="*/ 1418843 w 2731269"/>
              <a:gd name="connsiteY117" fmla="*/ 772847 h 3152023"/>
              <a:gd name="connsiteX118" fmla="*/ 1383659 w 2731269"/>
              <a:gd name="connsiteY118" fmla="*/ 771033 h 3152023"/>
              <a:gd name="connsiteX119" fmla="*/ 1264325 w 2731269"/>
              <a:gd name="connsiteY119" fmla="*/ 781552 h 3152023"/>
              <a:gd name="connsiteX120" fmla="*/ 1223338 w 2731269"/>
              <a:gd name="connsiteY120" fmla="*/ 833058 h 3152023"/>
              <a:gd name="connsiteX121" fmla="*/ 1238209 w 2731269"/>
              <a:gd name="connsiteY121" fmla="*/ 944413 h 3152023"/>
              <a:gd name="connsiteX122" fmla="*/ 1279922 w 2731269"/>
              <a:gd name="connsiteY122" fmla="*/ 1075717 h 3152023"/>
              <a:gd name="connsiteX123" fmla="*/ 1298783 w 2731269"/>
              <a:gd name="connsiteY123" fmla="*/ 1114165 h 3152023"/>
              <a:gd name="connsiteX124" fmla="*/ 1332516 w 2731269"/>
              <a:gd name="connsiteY124" fmla="*/ 1221530 h 3152023"/>
              <a:gd name="connsiteX125" fmla="*/ 1346662 w 2731269"/>
              <a:gd name="connsiteY125" fmla="*/ 1254537 h 3152023"/>
              <a:gd name="connsiteX126" fmla="*/ 1361171 w 2731269"/>
              <a:gd name="connsiteY126" fmla="*/ 1297701 h 3152023"/>
              <a:gd name="connsiteX127" fmla="*/ 1366974 w 2731269"/>
              <a:gd name="connsiteY127" fmla="*/ 1359726 h 3152023"/>
              <a:gd name="connsiteX128" fmla="*/ 1366249 w 2731269"/>
              <a:gd name="connsiteY128" fmla="*/ 1368068 h 3152023"/>
              <a:gd name="connsiteX129" fmla="*/ 1381483 w 2731269"/>
              <a:gd name="connsiteY129" fmla="*/ 1440974 h 3152023"/>
              <a:gd name="connsiteX130" fmla="*/ 1391639 w 2731269"/>
              <a:gd name="connsiteY130" fmla="*/ 1454758 h 3152023"/>
              <a:gd name="connsiteX131" fmla="*/ 1391277 w 2731269"/>
              <a:gd name="connsiteY131" fmla="*/ 1470355 h 3152023"/>
              <a:gd name="connsiteX132" fmla="*/ 1374954 w 2731269"/>
              <a:gd name="connsiteY132" fmla="*/ 1474345 h 3152023"/>
              <a:gd name="connsiteX133" fmla="*/ 1335418 w 2731269"/>
              <a:gd name="connsiteY133" fmla="*/ 1450042 h 3152023"/>
              <a:gd name="connsiteX134" fmla="*/ 1331791 w 2731269"/>
              <a:gd name="connsiteY134" fmla="*/ 1472531 h 3152023"/>
              <a:gd name="connsiteX135" fmla="*/ 1324899 w 2731269"/>
              <a:gd name="connsiteY135" fmla="*/ 1488853 h 3152023"/>
              <a:gd name="connsiteX136" fmla="*/ 1298421 w 2731269"/>
              <a:gd name="connsiteY136" fmla="*/ 1487765 h 3152023"/>
              <a:gd name="connsiteX137" fmla="*/ 1287539 w 2731269"/>
              <a:gd name="connsiteY137" fmla="*/ 1487765 h 3152023"/>
              <a:gd name="connsiteX138" fmla="*/ 1269766 w 2731269"/>
              <a:gd name="connsiteY138" fmla="*/ 1493569 h 3152023"/>
              <a:gd name="connsiteX139" fmla="*/ 1255257 w 2731269"/>
              <a:gd name="connsiteY139" fmla="*/ 1472531 h 3152023"/>
              <a:gd name="connsiteX140" fmla="*/ 1244738 w 2731269"/>
              <a:gd name="connsiteY140" fmla="*/ 1467453 h 3152023"/>
              <a:gd name="connsiteX141" fmla="*/ 1228416 w 2731269"/>
              <a:gd name="connsiteY141" fmla="*/ 1463826 h 3152023"/>
              <a:gd name="connsiteX142" fmla="*/ 1225877 w 2731269"/>
              <a:gd name="connsiteY142" fmla="*/ 1431544 h 3152023"/>
              <a:gd name="connsiteX143" fmla="*/ 1231680 w 2731269"/>
              <a:gd name="connsiteY143" fmla="*/ 1413771 h 3152023"/>
              <a:gd name="connsiteX144" fmla="*/ 1228053 w 2731269"/>
              <a:gd name="connsiteY144" fmla="*/ 1412682 h 3152023"/>
              <a:gd name="connsiteX145" fmla="*/ 1194683 w 2731269"/>
              <a:gd name="connsiteY145" fmla="*/ 1401438 h 3152023"/>
              <a:gd name="connsiteX146" fmla="*/ 1190331 w 2731269"/>
              <a:gd name="connsiteY146" fmla="*/ 1330345 h 3152023"/>
              <a:gd name="connsiteX147" fmla="*/ 1211731 w 2731269"/>
              <a:gd name="connsiteY147" fmla="*/ 1250185 h 3152023"/>
              <a:gd name="connsiteX148" fmla="*/ 1207378 w 2731269"/>
              <a:gd name="connsiteY148" fmla="*/ 1192875 h 3152023"/>
              <a:gd name="connsiteX149" fmla="*/ 1104729 w 2731269"/>
              <a:gd name="connsiteY149" fmla="*/ 985763 h 3152023"/>
              <a:gd name="connsiteX150" fmla="*/ 1039077 w 2731269"/>
              <a:gd name="connsiteY150" fmla="*/ 781552 h 3152023"/>
              <a:gd name="connsiteX151" fmla="*/ 1026019 w 2731269"/>
              <a:gd name="connsiteY151" fmla="*/ 734762 h 3152023"/>
              <a:gd name="connsiteX152" fmla="*/ 1032911 w 2731269"/>
              <a:gd name="connsiteY152" fmla="*/ 715175 h 3152023"/>
              <a:gd name="connsiteX153" fmla="*/ 1190693 w 2731269"/>
              <a:gd name="connsiteY153" fmla="*/ 611437 h 3152023"/>
              <a:gd name="connsiteX154" fmla="*/ 1316194 w 2731269"/>
              <a:gd name="connsiteY154" fmla="*/ 570450 h 3152023"/>
              <a:gd name="connsiteX155" fmla="*/ 1387649 w 2731269"/>
              <a:gd name="connsiteY155" fmla="*/ 562833 h 3152023"/>
              <a:gd name="connsiteX156" fmla="*/ 1474702 w 2731269"/>
              <a:gd name="connsiteY156" fmla="*/ 564284 h 3152023"/>
              <a:gd name="connsiteX157" fmla="*/ 1518591 w 2731269"/>
              <a:gd name="connsiteY157" fmla="*/ 550501 h 3152023"/>
              <a:gd name="connsiteX158" fmla="*/ 1530198 w 2731269"/>
              <a:gd name="connsiteY158" fmla="*/ 543609 h 3152023"/>
              <a:gd name="connsiteX159" fmla="*/ 1632122 w 2731269"/>
              <a:gd name="connsiteY159" fmla="*/ 519670 h 3152023"/>
              <a:gd name="connsiteX160" fmla="*/ 1650620 w 2731269"/>
              <a:gd name="connsiteY160" fmla="*/ 515317 h 3152023"/>
              <a:gd name="connsiteX161" fmla="*/ 1683990 w 2731269"/>
              <a:gd name="connsiteY161" fmla="*/ 497181 h 3152023"/>
              <a:gd name="connsiteX162" fmla="*/ 1715910 w 2731269"/>
              <a:gd name="connsiteY162" fmla="*/ 487388 h 3152023"/>
              <a:gd name="connsiteX163" fmla="*/ 1756897 w 2731269"/>
              <a:gd name="connsiteY163" fmla="*/ 466713 h 3152023"/>
              <a:gd name="connsiteX164" fmla="*/ 1771043 w 2731269"/>
              <a:gd name="connsiteY164" fmla="*/ 461997 h 3152023"/>
              <a:gd name="connsiteX165" fmla="*/ 1799698 w 2731269"/>
              <a:gd name="connsiteY165" fmla="*/ 456194 h 3152023"/>
              <a:gd name="connsiteX166" fmla="*/ 1814206 w 2731269"/>
              <a:gd name="connsiteY166" fmla="*/ 381111 h 3152023"/>
              <a:gd name="connsiteX167" fmla="*/ 1789904 w 2731269"/>
              <a:gd name="connsiteY167" fmla="*/ 364063 h 3152023"/>
              <a:gd name="connsiteX168" fmla="*/ 1772494 w 2731269"/>
              <a:gd name="connsiteY168" fmla="*/ 315822 h 3152023"/>
              <a:gd name="connsiteX169" fmla="*/ 1762700 w 2731269"/>
              <a:gd name="connsiteY169" fmla="*/ 291520 h 3152023"/>
              <a:gd name="connsiteX170" fmla="*/ 1741663 w 2731269"/>
              <a:gd name="connsiteY170" fmla="*/ 193948 h 3152023"/>
              <a:gd name="connsiteX171" fmla="*/ 1723164 w 2731269"/>
              <a:gd name="connsiteY171" fmla="*/ 191409 h 3152023"/>
              <a:gd name="connsiteX172" fmla="*/ 1681451 w 2731269"/>
              <a:gd name="connsiteY172" fmla="*/ 161667 h 3152023"/>
              <a:gd name="connsiteX173" fmla="*/ 1693058 w 2731269"/>
              <a:gd name="connsiteY173" fmla="*/ 62282 h 3152023"/>
              <a:gd name="connsiteX174" fmla="*/ 1760887 w 2731269"/>
              <a:gd name="connsiteY174" fmla="*/ 4247 h 3152023"/>
              <a:gd name="connsiteX175" fmla="*/ 1796796 w 2731269"/>
              <a:gd name="connsiteY175" fmla="*/ 6786 h 3152023"/>
              <a:gd name="connsiteX176" fmla="*/ 1819647 w 2731269"/>
              <a:gd name="connsiteY176" fmla="*/ 24196 h 3152023"/>
              <a:gd name="connsiteX177" fmla="*/ 1844312 w 2731269"/>
              <a:gd name="connsiteY177" fmla="*/ 23834 h 3152023"/>
              <a:gd name="connsiteX178" fmla="*/ 1872604 w 2731269"/>
              <a:gd name="connsiteY178" fmla="*/ 12227 h 3152023"/>
              <a:gd name="connsiteX179" fmla="*/ 1983958 w 2731269"/>
              <a:gd name="connsiteY179" fmla="*/ 12589 h 3152023"/>
              <a:gd name="connsiteX180" fmla="*/ 2010800 w 2731269"/>
              <a:gd name="connsiteY180" fmla="*/ 17305 h 3152023"/>
              <a:gd name="connsiteX181" fmla="*/ 2038366 w 2731269"/>
              <a:gd name="connsiteY181" fmla="*/ 30725 h 3152023"/>
              <a:gd name="connsiteX182" fmla="*/ 2051787 w 2731269"/>
              <a:gd name="connsiteY182" fmla="*/ 44508 h 3152023"/>
              <a:gd name="connsiteX183" fmla="*/ 2160240 w 2731269"/>
              <a:gd name="connsiteY183" fmla="*/ 146432 h 3152023"/>
              <a:gd name="connsiteX184" fmla="*/ 2162416 w 2731269"/>
              <a:gd name="connsiteY184" fmla="*/ 187420 h 3152023"/>
              <a:gd name="connsiteX185" fmla="*/ 2154799 w 2731269"/>
              <a:gd name="connsiteY185" fmla="*/ 260689 h 3152023"/>
              <a:gd name="connsiteX186" fmla="*/ 2150084 w 2731269"/>
              <a:gd name="connsiteY186" fmla="*/ 290794 h 3152023"/>
              <a:gd name="connsiteX187" fmla="*/ 2174386 w 2731269"/>
              <a:gd name="connsiteY187" fmla="*/ 337222 h 3152023"/>
              <a:gd name="connsiteX188" fmla="*/ 2157338 w 2731269"/>
              <a:gd name="connsiteY188" fmla="*/ 358985 h 3152023"/>
              <a:gd name="connsiteX189" fmla="*/ 2153348 w 2731269"/>
              <a:gd name="connsiteY189" fmla="*/ 385827 h 3152023"/>
              <a:gd name="connsiteX190" fmla="*/ 2148995 w 2731269"/>
              <a:gd name="connsiteY190" fmla="*/ 393806 h 3152023"/>
              <a:gd name="connsiteX191" fmla="*/ 2138114 w 2731269"/>
              <a:gd name="connsiteY191" fmla="*/ 401423 h 3152023"/>
              <a:gd name="connsiteX192" fmla="*/ 2148270 w 2731269"/>
              <a:gd name="connsiteY192" fmla="*/ 413393 h 3152023"/>
              <a:gd name="connsiteX193" fmla="*/ 2138114 w 2731269"/>
              <a:gd name="connsiteY193" fmla="*/ 469977 h 3152023"/>
              <a:gd name="connsiteX194" fmla="*/ 2075001 w 2731269"/>
              <a:gd name="connsiteY194" fmla="*/ 496456 h 3152023"/>
              <a:gd name="connsiteX195" fmla="*/ 2179464 w 2731269"/>
              <a:gd name="connsiteY195" fmla="*/ 522209 h 3152023"/>
              <a:gd name="connsiteX196" fmla="*/ 2211746 w 2731269"/>
              <a:gd name="connsiteY196" fmla="*/ 536717 h 3152023"/>
              <a:gd name="connsiteX197" fmla="*/ 2267967 w 2731269"/>
              <a:gd name="connsiteY197" fmla="*/ 615065 h 3152023"/>
              <a:gd name="connsiteX198" fmla="*/ 2279574 w 2731269"/>
              <a:gd name="connsiteY198" fmla="*/ 650611 h 3152023"/>
              <a:gd name="connsiteX199" fmla="*/ 2292269 w 2731269"/>
              <a:gd name="connsiteY199" fmla="*/ 686157 h 3152023"/>
              <a:gd name="connsiteX200" fmla="*/ 2308954 w 2731269"/>
              <a:gd name="connsiteY200" fmla="*/ 729321 h 3152023"/>
              <a:gd name="connsiteX201" fmla="*/ 2304602 w 2731269"/>
              <a:gd name="connsiteY201" fmla="*/ 761240 h 3152023"/>
              <a:gd name="connsiteX202" fmla="*/ 2303513 w 2731269"/>
              <a:gd name="connsiteY202" fmla="*/ 775386 h 3152023"/>
              <a:gd name="connsiteX203" fmla="*/ 2338334 w 2731269"/>
              <a:gd name="connsiteY203" fmla="*/ 866428 h 3152023"/>
              <a:gd name="connsiteX204" fmla="*/ 2404712 w 2731269"/>
              <a:gd name="connsiteY204" fmla="*/ 994468 h 3152023"/>
              <a:gd name="connsiteX205" fmla="*/ 2415956 w 2731269"/>
              <a:gd name="connsiteY205" fmla="*/ 998095 h 3152023"/>
              <a:gd name="connsiteX206" fmla="*/ 2425750 w 2731269"/>
              <a:gd name="connsiteY206" fmla="*/ 989027 h 3152023"/>
              <a:gd name="connsiteX207" fmla="*/ 2503734 w 2731269"/>
              <a:gd name="connsiteY207" fmla="*/ 859537 h 3152023"/>
              <a:gd name="connsiteX208" fmla="*/ 2531301 w 2731269"/>
              <a:gd name="connsiteY208" fmla="*/ 738026 h 3152023"/>
              <a:gd name="connsiteX209" fmla="*/ 2532751 w 2731269"/>
              <a:gd name="connsiteY209" fmla="*/ 687971 h 3152023"/>
              <a:gd name="connsiteX210" fmla="*/ 2537467 w 2731269"/>
              <a:gd name="connsiteY210" fmla="*/ 678540 h 3152023"/>
              <a:gd name="connsiteX211" fmla="*/ 2586797 w 2731269"/>
              <a:gd name="connsiteY211" fmla="*/ 626672 h 3152023"/>
              <a:gd name="connsiteX212" fmla="*/ 2603844 w 2731269"/>
              <a:gd name="connsiteY212" fmla="*/ 625583 h 3152023"/>
              <a:gd name="connsiteX213" fmla="*/ 2622343 w 2731269"/>
              <a:gd name="connsiteY213" fmla="*/ 625221 h 3152023"/>
              <a:gd name="connsiteX214" fmla="*/ 2655350 w 2731269"/>
              <a:gd name="connsiteY214" fmla="*/ 602369 h 3152023"/>
              <a:gd name="connsiteX215" fmla="*/ 2692710 w 2731269"/>
              <a:gd name="connsiteY215" fmla="*/ 613614 h 3152023"/>
              <a:gd name="connsiteX216" fmla="*/ 2690897 w 2731269"/>
              <a:gd name="connsiteY216" fmla="*/ 634289 h 3152023"/>
              <a:gd name="connsiteX217" fmla="*/ 2693073 w 2731269"/>
              <a:gd name="connsiteY217" fmla="*/ 643357 h 3152023"/>
              <a:gd name="connsiteX218" fmla="*/ 2706494 w 2731269"/>
              <a:gd name="connsiteY218" fmla="*/ 651699 h 3152023"/>
              <a:gd name="connsiteX219" fmla="*/ 2713748 w 2731269"/>
              <a:gd name="connsiteY219" fmla="*/ 672737 h 3152023"/>
              <a:gd name="connsiteX220" fmla="*/ 2716650 w 2731269"/>
              <a:gd name="connsiteY220" fmla="*/ 685069 h 3152023"/>
              <a:gd name="connsiteX221" fmla="*/ 2724267 w 2731269"/>
              <a:gd name="connsiteY221" fmla="*/ 704293 h 3152023"/>
              <a:gd name="connsiteX222" fmla="*/ 2734060 w 2731269"/>
              <a:gd name="connsiteY222" fmla="*/ 735487 h 3152023"/>
              <a:gd name="connsiteX223" fmla="*/ 2734060 w 2731269"/>
              <a:gd name="connsiteY223" fmla="*/ 740565 h 3152023"/>
              <a:gd name="connsiteX224" fmla="*/ 2712297 w 2731269"/>
              <a:gd name="connsiteY224" fmla="*/ 779376 h 3152023"/>
              <a:gd name="connsiteX225" fmla="*/ 2690897 w 2731269"/>
              <a:gd name="connsiteY225" fmla="*/ 802953 h 3152023"/>
              <a:gd name="connsiteX226" fmla="*/ 2662967 w 2731269"/>
              <a:gd name="connsiteY226" fmla="*/ 822539 h 3152023"/>
              <a:gd name="connsiteX227" fmla="*/ 2633950 w 2731269"/>
              <a:gd name="connsiteY227" fmla="*/ 849018 h 3152023"/>
              <a:gd name="connsiteX228" fmla="*/ 2602756 w 2731269"/>
              <a:gd name="connsiteY228" fmla="*/ 938972 h 3152023"/>
              <a:gd name="connsiteX229" fmla="*/ 2582444 w 2731269"/>
              <a:gd name="connsiteY229" fmla="*/ 1036181 h 3152023"/>
              <a:gd name="connsiteX230" fmla="*/ 2497568 w 2731269"/>
              <a:gd name="connsiteY230" fmla="*/ 1185621 h 3152023"/>
              <a:gd name="connsiteX231" fmla="*/ 2451865 w 2731269"/>
              <a:gd name="connsiteY231" fmla="*/ 1241479 h 3152023"/>
              <a:gd name="connsiteX232" fmla="*/ 2406888 w 2731269"/>
              <a:gd name="connsiteY232" fmla="*/ 1251998 h 3152023"/>
              <a:gd name="connsiteX233" fmla="*/ 2343050 w 2731269"/>
              <a:gd name="connsiteY233" fmla="*/ 1226971 h 3152023"/>
              <a:gd name="connsiteX234" fmla="*/ 2314758 w 2731269"/>
              <a:gd name="connsiteY234" fmla="*/ 1199041 h 3152023"/>
              <a:gd name="connsiteX235" fmla="*/ 2197600 w 2731269"/>
              <a:gd name="connsiteY235" fmla="*/ 1009339 h 3152023"/>
              <a:gd name="connsiteX236" fmla="*/ 2182366 w 2731269"/>
              <a:gd name="connsiteY236" fmla="*/ 1010065 h 3152023"/>
              <a:gd name="connsiteX237" fmla="*/ 2152260 w 2731269"/>
              <a:gd name="connsiteY237" fmla="*/ 1058669 h 3152023"/>
              <a:gd name="connsiteX238" fmla="*/ 2144280 w 2731269"/>
              <a:gd name="connsiteY238" fmla="*/ 1081520 h 3152023"/>
              <a:gd name="connsiteX239" fmla="*/ 2109822 w 2731269"/>
              <a:gd name="connsiteY239" fmla="*/ 1210285 h 3152023"/>
              <a:gd name="connsiteX240" fmla="*/ 2079353 w 2731269"/>
              <a:gd name="connsiteY240" fmla="*/ 1259978 h 3152023"/>
              <a:gd name="connsiteX241" fmla="*/ 2048885 w 2731269"/>
              <a:gd name="connsiteY241" fmla="*/ 1330345 h 3152023"/>
              <a:gd name="connsiteX242" fmla="*/ 2034376 w 2731269"/>
              <a:gd name="connsiteY242" fmla="*/ 1435896 h 3152023"/>
              <a:gd name="connsiteX243" fmla="*/ 2025308 w 2731269"/>
              <a:gd name="connsiteY243" fmla="*/ 1455846 h 3152023"/>
              <a:gd name="connsiteX244" fmla="*/ 2017329 w 2731269"/>
              <a:gd name="connsiteY244" fmla="*/ 1477609 h 3152023"/>
              <a:gd name="connsiteX245" fmla="*/ 2000281 w 2731269"/>
              <a:gd name="connsiteY245" fmla="*/ 1514606 h 3152023"/>
              <a:gd name="connsiteX246" fmla="*/ 1987948 w 2731269"/>
              <a:gd name="connsiteY246" fmla="*/ 1531291 h 3152023"/>
              <a:gd name="connsiteX247" fmla="*/ 1994840 w 2731269"/>
              <a:gd name="connsiteY247" fmla="*/ 1548339 h 3152023"/>
              <a:gd name="connsiteX248" fmla="*/ 2098577 w 2731269"/>
              <a:gd name="connsiteY248" fmla="*/ 1604198 h 3152023"/>
              <a:gd name="connsiteX249" fmla="*/ 2209569 w 2731269"/>
              <a:gd name="connsiteY249" fmla="*/ 1663321 h 3152023"/>
              <a:gd name="connsiteX250" fmla="*/ 2395644 w 2731269"/>
              <a:gd name="connsiteY250" fmla="*/ 1763794 h 3152023"/>
              <a:gd name="connsiteX251" fmla="*/ 2505910 w 2731269"/>
              <a:gd name="connsiteY251" fmla="*/ 1839239 h 3152023"/>
              <a:gd name="connsiteX252" fmla="*/ 2552701 w 2731269"/>
              <a:gd name="connsiteY252" fmla="*/ 1887481 h 3152023"/>
              <a:gd name="connsiteX253" fmla="*/ 2604933 w 2731269"/>
              <a:gd name="connsiteY253" fmla="*/ 1961113 h 3152023"/>
              <a:gd name="connsiteX254" fmla="*/ 2600943 w 2731269"/>
              <a:gd name="connsiteY254" fmla="*/ 2035833 h 3152023"/>
              <a:gd name="connsiteX255" fmla="*/ 2552701 w 2731269"/>
              <a:gd name="connsiteY255" fmla="*/ 2148638 h 3152023"/>
              <a:gd name="connsiteX256" fmla="*/ 2525497 w 2731269"/>
              <a:gd name="connsiteY256" fmla="*/ 2216829 h 3152023"/>
              <a:gd name="connsiteX257" fmla="*/ 2522595 w 2731269"/>
              <a:gd name="connsiteY257" fmla="*/ 2236779 h 3152023"/>
              <a:gd name="connsiteX258" fmla="*/ 2520056 w 2731269"/>
              <a:gd name="connsiteY258" fmla="*/ 2264345 h 3152023"/>
              <a:gd name="connsiteX259" fmla="*/ 2485235 w 2731269"/>
              <a:gd name="connsiteY259" fmla="*/ 2358289 h 3152023"/>
              <a:gd name="connsiteX260" fmla="*/ 2467462 w 2731269"/>
              <a:gd name="connsiteY260" fmla="*/ 2415599 h 3152023"/>
              <a:gd name="connsiteX261" fmla="*/ 2462747 w 2731269"/>
              <a:gd name="connsiteY261" fmla="*/ 2429382 h 3152023"/>
              <a:gd name="connsiteX262" fmla="*/ 2394918 w 2731269"/>
              <a:gd name="connsiteY262" fmla="*/ 2602399 h 3152023"/>
              <a:gd name="connsiteX263" fmla="*/ 2366989 w 2731269"/>
              <a:gd name="connsiteY263" fmla="*/ 2686187 h 3152023"/>
              <a:gd name="connsiteX264" fmla="*/ 2343050 w 2731269"/>
              <a:gd name="connsiteY264" fmla="*/ 2810962 h 3152023"/>
              <a:gd name="connsiteX265" fmla="*/ 2348491 w 2731269"/>
              <a:gd name="connsiteY265" fmla="*/ 2831637 h 3152023"/>
              <a:gd name="connsiteX266" fmla="*/ 2380410 w 2731269"/>
              <a:gd name="connsiteY266" fmla="*/ 2866821 h 3152023"/>
              <a:gd name="connsiteX267" fmla="*/ 2394193 w 2731269"/>
              <a:gd name="connsiteY267" fmla="*/ 2900916 h 3152023"/>
              <a:gd name="connsiteX268" fmla="*/ 2396732 w 2731269"/>
              <a:gd name="connsiteY268" fmla="*/ 2925218 h 3152023"/>
              <a:gd name="connsiteX269" fmla="*/ 2412329 w 2731269"/>
              <a:gd name="connsiteY269" fmla="*/ 2947344 h 3152023"/>
              <a:gd name="connsiteX270" fmla="*/ 2422122 w 2731269"/>
              <a:gd name="connsiteY270" fmla="*/ 2960402 h 3152023"/>
              <a:gd name="connsiteX271" fmla="*/ 2439533 w 2731269"/>
              <a:gd name="connsiteY271" fmla="*/ 2980714 h 3152023"/>
              <a:gd name="connsiteX272" fmla="*/ 2466374 w 2731269"/>
              <a:gd name="connsiteY272" fmla="*/ 3005016 h 3152023"/>
              <a:gd name="connsiteX273" fmla="*/ 2520419 w 2731269"/>
              <a:gd name="connsiteY273" fmla="*/ 3044553 h 3152023"/>
              <a:gd name="connsiteX274" fmla="*/ 2571200 w 2731269"/>
              <a:gd name="connsiteY274" fmla="*/ 3052895 h 3152023"/>
              <a:gd name="connsiteX275" fmla="*/ 2606383 w 2731269"/>
              <a:gd name="connsiteY275" fmla="*/ 3104039 h 3152023"/>
              <a:gd name="connsiteX276" fmla="*/ 2575190 w 2731269"/>
              <a:gd name="connsiteY276" fmla="*/ 3150104 h 3152023"/>
              <a:gd name="connsiteX277" fmla="*/ 2545084 w 2731269"/>
              <a:gd name="connsiteY277" fmla="*/ 3152643 h 3152023"/>
              <a:gd name="connsiteX278" fmla="*/ 2491402 w 2731269"/>
              <a:gd name="connsiteY278" fmla="*/ 3155182 h 3152023"/>
              <a:gd name="connsiteX279" fmla="*/ 2470727 w 2731269"/>
              <a:gd name="connsiteY279" fmla="*/ 3153005 h 31520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</a:cxnLst>
            <a:rect l="l" t="t" r="r" b="b"/>
            <a:pathLst>
              <a:path w="2731269" h="3152023">
                <a:moveTo>
                  <a:pt x="2470727" y="3153005"/>
                </a:moveTo>
                <a:cubicBezTo>
                  <a:pt x="2467825" y="3148653"/>
                  <a:pt x="2463110" y="3149015"/>
                  <a:pt x="2458757" y="3148290"/>
                </a:cubicBezTo>
                <a:cubicBezTo>
                  <a:pt x="2435906" y="3143575"/>
                  <a:pt x="2412692" y="3139585"/>
                  <a:pt x="2389478" y="3134870"/>
                </a:cubicBezTo>
                <a:cubicBezTo>
                  <a:pt x="2356833" y="3128340"/>
                  <a:pt x="2326727" y="3114920"/>
                  <a:pt x="2298073" y="3097872"/>
                </a:cubicBezTo>
                <a:cubicBezTo>
                  <a:pt x="2292269" y="3094245"/>
                  <a:pt x="2286466" y="3090618"/>
                  <a:pt x="2280300" y="3087353"/>
                </a:cubicBezTo>
                <a:cubicBezTo>
                  <a:pt x="2235685" y="3063414"/>
                  <a:pt x="2189620" y="3043827"/>
                  <a:pt x="2140290" y="3031857"/>
                </a:cubicBezTo>
                <a:cubicBezTo>
                  <a:pt x="2106920" y="3023878"/>
                  <a:pt x="2088784" y="2997399"/>
                  <a:pt x="2095313" y="2963666"/>
                </a:cubicBezTo>
                <a:cubicBezTo>
                  <a:pt x="2097852" y="2950971"/>
                  <a:pt x="2100754" y="2923767"/>
                  <a:pt x="2100391" y="2910347"/>
                </a:cubicBezTo>
                <a:cubicBezTo>
                  <a:pt x="2099303" y="2877339"/>
                  <a:pt x="2113086" y="2849410"/>
                  <a:pt x="2130497" y="2822569"/>
                </a:cubicBezTo>
                <a:cubicBezTo>
                  <a:pt x="2135575" y="2814952"/>
                  <a:pt x="2144280" y="2811687"/>
                  <a:pt x="2153711" y="2815677"/>
                </a:cubicBezTo>
                <a:cubicBezTo>
                  <a:pt x="2160240" y="2818579"/>
                  <a:pt x="2164955" y="2817491"/>
                  <a:pt x="2166769" y="2810237"/>
                </a:cubicBezTo>
                <a:cubicBezTo>
                  <a:pt x="2175837" y="2771063"/>
                  <a:pt x="2193610" y="2734428"/>
                  <a:pt x="2193610" y="2693078"/>
                </a:cubicBezTo>
                <a:cubicBezTo>
                  <a:pt x="2193610" y="2678932"/>
                  <a:pt x="2197237" y="2664786"/>
                  <a:pt x="2203403" y="2650640"/>
                </a:cubicBezTo>
                <a:cubicBezTo>
                  <a:pt x="2209932" y="2635769"/>
                  <a:pt x="2211020" y="2618358"/>
                  <a:pt x="2214647" y="2602036"/>
                </a:cubicBezTo>
                <a:cubicBezTo>
                  <a:pt x="2230244" y="2529130"/>
                  <a:pt x="2245841" y="2456223"/>
                  <a:pt x="2260713" y="2382954"/>
                </a:cubicBezTo>
                <a:cubicBezTo>
                  <a:pt x="2264340" y="2364818"/>
                  <a:pt x="2264340" y="2345957"/>
                  <a:pt x="2263252" y="2327096"/>
                </a:cubicBezTo>
                <a:cubicBezTo>
                  <a:pt x="2261076" y="2286834"/>
                  <a:pt x="2269418" y="2247660"/>
                  <a:pt x="2285740" y="2210663"/>
                </a:cubicBezTo>
                <a:cubicBezTo>
                  <a:pt x="2289730" y="2201958"/>
                  <a:pt x="2294083" y="2193978"/>
                  <a:pt x="2294808" y="2184184"/>
                </a:cubicBezTo>
                <a:cubicBezTo>
                  <a:pt x="2295534" y="2174028"/>
                  <a:pt x="2298798" y="2165323"/>
                  <a:pt x="2307503" y="2158794"/>
                </a:cubicBezTo>
                <a:cubicBezTo>
                  <a:pt x="2314758" y="2153353"/>
                  <a:pt x="2314395" y="2144285"/>
                  <a:pt x="2315846" y="2136306"/>
                </a:cubicBezTo>
                <a:cubicBezTo>
                  <a:pt x="2318748" y="2122160"/>
                  <a:pt x="2320561" y="2108376"/>
                  <a:pt x="2323100" y="2094230"/>
                </a:cubicBezTo>
                <a:cubicBezTo>
                  <a:pt x="2326365" y="2077182"/>
                  <a:pt x="2322738" y="2069203"/>
                  <a:pt x="2308229" y="2060860"/>
                </a:cubicBezTo>
                <a:cubicBezTo>
                  <a:pt x="2262889" y="2034382"/>
                  <a:pt x="2212471" y="2022412"/>
                  <a:pt x="2161691" y="2012619"/>
                </a:cubicBezTo>
                <a:cubicBezTo>
                  <a:pt x="2093862" y="1999561"/>
                  <a:pt x="2024583" y="1991944"/>
                  <a:pt x="1957480" y="1973445"/>
                </a:cubicBezTo>
                <a:cubicBezTo>
                  <a:pt x="1949500" y="1971269"/>
                  <a:pt x="1941520" y="1969455"/>
                  <a:pt x="1934266" y="1965828"/>
                </a:cubicBezTo>
                <a:cubicBezTo>
                  <a:pt x="1907062" y="1953133"/>
                  <a:pt x="1876957" y="1950594"/>
                  <a:pt x="1849027" y="1940438"/>
                </a:cubicBezTo>
                <a:cubicBezTo>
                  <a:pt x="1820372" y="1929556"/>
                  <a:pt x="1793894" y="1913959"/>
                  <a:pt x="1767416" y="1899088"/>
                </a:cubicBezTo>
                <a:cubicBezTo>
                  <a:pt x="1759436" y="1894735"/>
                  <a:pt x="1754358" y="1894373"/>
                  <a:pt x="1747103" y="1900539"/>
                </a:cubicBezTo>
                <a:cubicBezTo>
                  <a:pt x="1714821" y="1926292"/>
                  <a:pt x="1686892" y="1956760"/>
                  <a:pt x="1654973" y="1983239"/>
                </a:cubicBezTo>
                <a:cubicBezTo>
                  <a:pt x="1600565" y="2028216"/>
                  <a:pt x="1541079" y="2065575"/>
                  <a:pt x="1482319" y="2104024"/>
                </a:cubicBezTo>
                <a:cubicBezTo>
                  <a:pt x="1463095" y="2116356"/>
                  <a:pt x="1444233" y="2129051"/>
                  <a:pt x="1425372" y="2142109"/>
                </a:cubicBezTo>
                <a:cubicBezTo>
                  <a:pt x="1410863" y="2151903"/>
                  <a:pt x="1395992" y="2160608"/>
                  <a:pt x="1380032" y="2168588"/>
                </a:cubicBezTo>
                <a:cubicBezTo>
                  <a:pt x="1339045" y="2189625"/>
                  <a:pt x="1299509" y="2213202"/>
                  <a:pt x="1265050" y="2244396"/>
                </a:cubicBezTo>
                <a:cubicBezTo>
                  <a:pt x="1261061" y="2248023"/>
                  <a:pt x="1256708" y="2251287"/>
                  <a:pt x="1251993" y="2253464"/>
                </a:cubicBezTo>
                <a:cubicBezTo>
                  <a:pt x="1239660" y="2259630"/>
                  <a:pt x="1229867" y="2268698"/>
                  <a:pt x="1223338" y="2281030"/>
                </a:cubicBezTo>
                <a:cubicBezTo>
                  <a:pt x="1213545" y="2300254"/>
                  <a:pt x="1197585" y="2312224"/>
                  <a:pt x="1177635" y="2319116"/>
                </a:cubicBezTo>
                <a:cubicBezTo>
                  <a:pt x="1160950" y="2324919"/>
                  <a:pt x="1144991" y="2332174"/>
                  <a:pt x="1125767" y="2327458"/>
                </a:cubicBezTo>
                <a:cubicBezTo>
                  <a:pt x="1111621" y="2323831"/>
                  <a:pt x="1096386" y="2327458"/>
                  <a:pt x="1082240" y="2332174"/>
                </a:cubicBezTo>
                <a:cubicBezTo>
                  <a:pt x="1045969" y="2344869"/>
                  <a:pt x="1008609" y="2352849"/>
                  <a:pt x="971249" y="2360828"/>
                </a:cubicBezTo>
                <a:cubicBezTo>
                  <a:pt x="957465" y="2363730"/>
                  <a:pt x="943319" y="2367357"/>
                  <a:pt x="934614" y="2380778"/>
                </a:cubicBezTo>
                <a:cubicBezTo>
                  <a:pt x="933163" y="2382954"/>
                  <a:pt x="929899" y="2384042"/>
                  <a:pt x="927360" y="2385131"/>
                </a:cubicBezTo>
                <a:cubicBezTo>
                  <a:pt x="832327" y="2413785"/>
                  <a:pt x="737658" y="2444254"/>
                  <a:pt x="640812" y="2467830"/>
                </a:cubicBezTo>
                <a:cubicBezTo>
                  <a:pt x="616147" y="2473634"/>
                  <a:pt x="591120" y="2476898"/>
                  <a:pt x="566455" y="2482339"/>
                </a:cubicBezTo>
                <a:cubicBezTo>
                  <a:pt x="533447" y="2489593"/>
                  <a:pt x="502616" y="2504465"/>
                  <a:pt x="471060" y="2516797"/>
                </a:cubicBezTo>
                <a:cubicBezTo>
                  <a:pt x="457277" y="2522238"/>
                  <a:pt x="444219" y="2528767"/>
                  <a:pt x="428985" y="2531669"/>
                </a:cubicBezTo>
                <a:cubicBezTo>
                  <a:pt x="407584" y="2535659"/>
                  <a:pt x="389448" y="2548354"/>
                  <a:pt x="370224" y="2558147"/>
                </a:cubicBezTo>
                <a:cubicBezTo>
                  <a:pt x="352814" y="2566852"/>
                  <a:pt x="335040" y="2575195"/>
                  <a:pt x="315454" y="2578459"/>
                </a:cubicBezTo>
                <a:cubicBezTo>
                  <a:pt x="308199" y="2579548"/>
                  <a:pt x="307111" y="2583175"/>
                  <a:pt x="307474" y="2588978"/>
                </a:cubicBezTo>
                <a:cubicBezTo>
                  <a:pt x="307837" y="2597321"/>
                  <a:pt x="310738" y="2604938"/>
                  <a:pt x="313640" y="2612555"/>
                </a:cubicBezTo>
                <a:cubicBezTo>
                  <a:pt x="315454" y="2618358"/>
                  <a:pt x="314728" y="2620898"/>
                  <a:pt x="309287" y="2624162"/>
                </a:cubicBezTo>
                <a:cubicBezTo>
                  <a:pt x="287162" y="2636132"/>
                  <a:pt x="278819" y="2658983"/>
                  <a:pt x="269026" y="2679658"/>
                </a:cubicBezTo>
                <a:cubicBezTo>
                  <a:pt x="265398" y="2687275"/>
                  <a:pt x="273016" y="2693804"/>
                  <a:pt x="280270" y="2697794"/>
                </a:cubicBezTo>
                <a:cubicBezTo>
                  <a:pt x="287524" y="2701421"/>
                  <a:pt x="289701" y="2696343"/>
                  <a:pt x="290789" y="2690540"/>
                </a:cubicBezTo>
                <a:cubicBezTo>
                  <a:pt x="291514" y="2687275"/>
                  <a:pt x="293328" y="2686549"/>
                  <a:pt x="295867" y="2688000"/>
                </a:cubicBezTo>
                <a:cubicBezTo>
                  <a:pt x="298769" y="2689451"/>
                  <a:pt x="302758" y="2689089"/>
                  <a:pt x="303121" y="2694529"/>
                </a:cubicBezTo>
                <a:cubicBezTo>
                  <a:pt x="303484" y="2703597"/>
                  <a:pt x="293691" y="2713391"/>
                  <a:pt x="283897" y="2712665"/>
                </a:cubicBezTo>
                <a:cubicBezTo>
                  <a:pt x="269751" y="2711577"/>
                  <a:pt x="259595" y="2702509"/>
                  <a:pt x="256331" y="2687275"/>
                </a:cubicBezTo>
                <a:cubicBezTo>
                  <a:pt x="255242" y="2682197"/>
                  <a:pt x="254517" y="2677119"/>
                  <a:pt x="253429" y="2669502"/>
                </a:cubicBezTo>
                <a:cubicBezTo>
                  <a:pt x="245449" y="2688363"/>
                  <a:pt x="242185" y="2706136"/>
                  <a:pt x="242185" y="2723909"/>
                </a:cubicBezTo>
                <a:cubicBezTo>
                  <a:pt x="242185" y="2732615"/>
                  <a:pt x="240008" y="2738418"/>
                  <a:pt x="231303" y="2739869"/>
                </a:cubicBezTo>
                <a:cubicBezTo>
                  <a:pt x="222598" y="2741320"/>
                  <a:pt x="221147" y="2747486"/>
                  <a:pt x="219696" y="2754740"/>
                </a:cubicBezTo>
                <a:cubicBezTo>
                  <a:pt x="216069" y="2776141"/>
                  <a:pt x="212442" y="2797179"/>
                  <a:pt x="205187" y="2817854"/>
                </a:cubicBezTo>
                <a:cubicBezTo>
                  <a:pt x="204462" y="2820030"/>
                  <a:pt x="204099" y="2822569"/>
                  <a:pt x="200472" y="2824745"/>
                </a:cubicBezTo>
                <a:cubicBezTo>
                  <a:pt x="206275" y="2794640"/>
                  <a:pt x="209540" y="2764897"/>
                  <a:pt x="212442" y="2735516"/>
                </a:cubicBezTo>
                <a:cubicBezTo>
                  <a:pt x="213167" y="2729350"/>
                  <a:pt x="217520" y="2727537"/>
                  <a:pt x="222235" y="2726086"/>
                </a:cubicBezTo>
                <a:cubicBezTo>
                  <a:pt x="228764" y="2723547"/>
                  <a:pt x="231303" y="2719920"/>
                  <a:pt x="229852" y="2711940"/>
                </a:cubicBezTo>
                <a:cubicBezTo>
                  <a:pt x="227313" y="2697431"/>
                  <a:pt x="232391" y="2683648"/>
                  <a:pt x="237469" y="2670227"/>
                </a:cubicBezTo>
                <a:cubicBezTo>
                  <a:pt x="241459" y="2659708"/>
                  <a:pt x="246900" y="2649552"/>
                  <a:pt x="248713" y="2635043"/>
                </a:cubicBezTo>
                <a:cubicBezTo>
                  <a:pt x="237469" y="2644474"/>
                  <a:pt x="228038" y="2651366"/>
                  <a:pt x="221147" y="2661522"/>
                </a:cubicBezTo>
                <a:cubicBezTo>
                  <a:pt x="217882" y="2666237"/>
                  <a:pt x="216069" y="2674217"/>
                  <a:pt x="212079" y="2675668"/>
                </a:cubicBezTo>
                <a:cubicBezTo>
                  <a:pt x="192855" y="2681834"/>
                  <a:pt x="188139" y="2703597"/>
                  <a:pt x="171454" y="2711577"/>
                </a:cubicBezTo>
                <a:cubicBezTo>
                  <a:pt x="168553" y="2713028"/>
                  <a:pt x="167827" y="2715930"/>
                  <a:pt x="166739" y="2718469"/>
                </a:cubicBezTo>
                <a:cubicBezTo>
                  <a:pt x="157308" y="2740595"/>
                  <a:pt x="144613" y="2760544"/>
                  <a:pt x="129379" y="2778680"/>
                </a:cubicBezTo>
                <a:cubicBezTo>
                  <a:pt x="106165" y="2806609"/>
                  <a:pt x="102538" y="2840705"/>
                  <a:pt x="85490" y="2871899"/>
                </a:cubicBezTo>
                <a:cubicBezTo>
                  <a:pt x="80412" y="2881329"/>
                  <a:pt x="81500" y="2894750"/>
                  <a:pt x="77148" y="2905994"/>
                </a:cubicBezTo>
                <a:cubicBezTo>
                  <a:pt x="72070" y="2919052"/>
                  <a:pt x="52845" y="2921591"/>
                  <a:pt x="41964" y="2925218"/>
                </a:cubicBezTo>
                <a:cubicBezTo>
                  <a:pt x="36886" y="2927032"/>
                  <a:pt x="33621" y="2921228"/>
                  <a:pt x="30357" y="2917601"/>
                </a:cubicBezTo>
                <a:cubicBezTo>
                  <a:pt x="20564" y="2905631"/>
                  <a:pt x="18025" y="2890760"/>
                  <a:pt x="16936" y="2876251"/>
                </a:cubicBezTo>
                <a:cubicBezTo>
                  <a:pt x="11133" y="2815677"/>
                  <a:pt x="-10993" y="2755103"/>
                  <a:pt x="6780" y="2696343"/>
                </a:cubicBezTo>
                <a:cubicBezTo>
                  <a:pt x="16574" y="2663698"/>
                  <a:pt x="31445" y="2632505"/>
                  <a:pt x="47767" y="2602399"/>
                </a:cubicBezTo>
                <a:cubicBezTo>
                  <a:pt x="65178" y="2570117"/>
                  <a:pt x="72432" y="2536384"/>
                  <a:pt x="72795" y="2500112"/>
                </a:cubicBezTo>
                <a:cubicBezTo>
                  <a:pt x="73158" y="2467468"/>
                  <a:pt x="74609" y="2434823"/>
                  <a:pt x="80049" y="2402541"/>
                </a:cubicBezTo>
                <a:cubicBezTo>
                  <a:pt x="81500" y="2393836"/>
                  <a:pt x="85127" y="2387307"/>
                  <a:pt x="93107" y="2383317"/>
                </a:cubicBezTo>
                <a:cubicBezTo>
                  <a:pt x="103263" y="2378239"/>
                  <a:pt x="128291" y="2366995"/>
                  <a:pt x="133732" y="2355750"/>
                </a:cubicBezTo>
                <a:cubicBezTo>
                  <a:pt x="135183" y="2352849"/>
                  <a:pt x="138447" y="2351760"/>
                  <a:pt x="142074" y="2352123"/>
                </a:cubicBezTo>
                <a:cubicBezTo>
                  <a:pt x="158397" y="2353574"/>
                  <a:pt x="181973" y="2361917"/>
                  <a:pt x="197933" y="2363730"/>
                </a:cubicBezTo>
                <a:cubicBezTo>
                  <a:pt x="205550" y="2364818"/>
                  <a:pt x="214255" y="2365544"/>
                  <a:pt x="219333" y="2371710"/>
                </a:cubicBezTo>
                <a:cubicBezTo>
                  <a:pt x="232391" y="2388032"/>
                  <a:pt x="251978" y="2388032"/>
                  <a:pt x="269388" y="2391659"/>
                </a:cubicBezTo>
                <a:cubicBezTo>
                  <a:pt x="296955" y="2397100"/>
                  <a:pt x="325972" y="2396012"/>
                  <a:pt x="351725" y="2384768"/>
                </a:cubicBezTo>
                <a:cubicBezTo>
                  <a:pt x="385096" y="2369896"/>
                  <a:pt x="420279" y="2359740"/>
                  <a:pt x="454012" y="2345232"/>
                </a:cubicBezTo>
                <a:cubicBezTo>
                  <a:pt x="499715" y="2325645"/>
                  <a:pt x="543604" y="2302793"/>
                  <a:pt x="586767" y="2277766"/>
                </a:cubicBezTo>
                <a:cubicBezTo>
                  <a:pt x="616873" y="2260355"/>
                  <a:pt x="649517" y="2248023"/>
                  <a:pt x="681799" y="2235691"/>
                </a:cubicBezTo>
                <a:cubicBezTo>
                  <a:pt x="690867" y="2232063"/>
                  <a:pt x="700661" y="2228074"/>
                  <a:pt x="706101" y="2220094"/>
                </a:cubicBezTo>
                <a:cubicBezTo>
                  <a:pt x="722786" y="2195429"/>
                  <a:pt x="747814" y="2183096"/>
                  <a:pt x="773567" y="2171489"/>
                </a:cubicBezTo>
                <a:cubicBezTo>
                  <a:pt x="793879" y="2162059"/>
                  <a:pt x="813829" y="2151903"/>
                  <a:pt x="834141" y="2142472"/>
                </a:cubicBezTo>
                <a:cubicBezTo>
                  <a:pt x="848287" y="2135580"/>
                  <a:pt x="863158" y="2131228"/>
                  <a:pt x="879118" y="2134855"/>
                </a:cubicBezTo>
                <a:cubicBezTo>
                  <a:pt x="884559" y="2136306"/>
                  <a:pt x="889637" y="2133767"/>
                  <a:pt x="894715" y="2132316"/>
                </a:cubicBezTo>
                <a:cubicBezTo>
                  <a:pt x="942594" y="2117444"/>
                  <a:pt x="989384" y="2097495"/>
                  <a:pt x="1038351" y="2088790"/>
                </a:cubicBezTo>
                <a:cubicBezTo>
                  <a:pt x="1072084" y="2082986"/>
                  <a:pt x="1093485" y="2065575"/>
                  <a:pt x="1113797" y="2040548"/>
                </a:cubicBezTo>
                <a:cubicBezTo>
                  <a:pt x="1162401" y="1980699"/>
                  <a:pt x="1204114" y="1916498"/>
                  <a:pt x="1244738" y="1851209"/>
                </a:cubicBezTo>
                <a:cubicBezTo>
                  <a:pt x="1267952" y="1813849"/>
                  <a:pt x="1296970" y="1781567"/>
                  <a:pt x="1326713" y="1749285"/>
                </a:cubicBezTo>
                <a:cubicBezTo>
                  <a:pt x="1359357" y="1713739"/>
                  <a:pt x="1397805" y="1687260"/>
                  <a:pt x="1436979" y="1660782"/>
                </a:cubicBezTo>
                <a:cubicBezTo>
                  <a:pt x="1442783" y="1656792"/>
                  <a:pt x="1446410" y="1651714"/>
                  <a:pt x="1449312" y="1644822"/>
                </a:cubicBezTo>
                <a:cubicBezTo>
                  <a:pt x="1454390" y="1631402"/>
                  <a:pt x="1461281" y="1618706"/>
                  <a:pt x="1467085" y="1606011"/>
                </a:cubicBezTo>
                <a:cubicBezTo>
                  <a:pt x="1472525" y="1594042"/>
                  <a:pt x="1474702" y="1582072"/>
                  <a:pt x="1471437" y="1569014"/>
                </a:cubicBezTo>
                <a:cubicBezTo>
                  <a:pt x="1468173" y="1556682"/>
                  <a:pt x="1472888" y="1544712"/>
                  <a:pt x="1476515" y="1533105"/>
                </a:cubicBezTo>
                <a:cubicBezTo>
                  <a:pt x="1490661" y="1489216"/>
                  <a:pt x="1512062" y="1448954"/>
                  <a:pt x="1533825" y="1408330"/>
                </a:cubicBezTo>
                <a:cubicBezTo>
                  <a:pt x="1559578" y="1360451"/>
                  <a:pt x="1598026" y="1327806"/>
                  <a:pt x="1639013" y="1296613"/>
                </a:cubicBezTo>
                <a:cubicBezTo>
                  <a:pt x="1647356" y="1290084"/>
                  <a:pt x="1653159" y="1283192"/>
                  <a:pt x="1655336" y="1272310"/>
                </a:cubicBezTo>
                <a:cubicBezTo>
                  <a:pt x="1659688" y="1250547"/>
                  <a:pt x="1668756" y="1230235"/>
                  <a:pt x="1677099" y="1209923"/>
                </a:cubicBezTo>
                <a:cubicBezTo>
                  <a:pt x="1689794" y="1178004"/>
                  <a:pt x="1693784" y="1146447"/>
                  <a:pt x="1681814" y="1113440"/>
                </a:cubicBezTo>
                <a:cubicBezTo>
                  <a:pt x="1676373" y="1098568"/>
                  <a:pt x="1672746" y="1082971"/>
                  <a:pt x="1675648" y="1066649"/>
                </a:cubicBezTo>
                <a:cubicBezTo>
                  <a:pt x="1676373" y="1061571"/>
                  <a:pt x="1675285" y="1056493"/>
                  <a:pt x="1672021" y="1052866"/>
                </a:cubicBezTo>
                <a:cubicBezTo>
                  <a:pt x="1655698" y="1034004"/>
                  <a:pt x="1653885" y="1009702"/>
                  <a:pt x="1646993" y="987214"/>
                </a:cubicBezTo>
                <a:cubicBezTo>
                  <a:pt x="1628857" y="926277"/>
                  <a:pt x="1611084" y="865340"/>
                  <a:pt x="1593311" y="804404"/>
                </a:cubicBezTo>
                <a:cubicBezTo>
                  <a:pt x="1591860" y="799326"/>
                  <a:pt x="1588958" y="797512"/>
                  <a:pt x="1584243" y="796061"/>
                </a:cubicBezTo>
                <a:cubicBezTo>
                  <a:pt x="1562117" y="788807"/>
                  <a:pt x="1539266" y="787719"/>
                  <a:pt x="1516414" y="787356"/>
                </a:cubicBezTo>
                <a:cubicBezTo>
                  <a:pt x="1483407" y="786268"/>
                  <a:pt x="1450400" y="785180"/>
                  <a:pt x="1418843" y="772847"/>
                </a:cubicBezTo>
                <a:cubicBezTo>
                  <a:pt x="1407599" y="768494"/>
                  <a:pt x="1395629" y="769583"/>
                  <a:pt x="1383659" y="771033"/>
                </a:cubicBezTo>
                <a:cubicBezTo>
                  <a:pt x="1344123" y="776112"/>
                  <a:pt x="1304224" y="781552"/>
                  <a:pt x="1264325" y="781552"/>
                </a:cubicBezTo>
                <a:cubicBezTo>
                  <a:pt x="1220073" y="781915"/>
                  <a:pt x="1213545" y="790258"/>
                  <a:pt x="1223338" y="833058"/>
                </a:cubicBezTo>
                <a:cubicBezTo>
                  <a:pt x="1231680" y="869693"/>
                  <a:pt x="1233131" y="907416"/>
                  <a:pt x="1238209" y="944413"/>
                </a:cubicBezTo>
                <a:cubicBezTo>
                  <a:pt x="1244738" y="990478"/>
                  <a:pt x="1260698" y="1033642"/>
                  <a:pt x="1279922" y="1075717"/>
                </a:cubicBezTo>
                <a:cubicBezTo>
                  <a:pt x="1285725" y="1088775"/>
                  <a:pt x="1291166" y="1102195"/>
                  <a:pt x="1298783" y="1114165"/>
                </a:cubicBezTo>
                <a:cubicBezTo>
                  <a:pt x="1320184" y="1147173"/>
                  <a:pt x="1327075" y="1184170"/>
                  <a:pt x="1332516" y="1221530"/>
                </a:cubicBezTo>
                <a:cubicBezTo>
                  <a:pt x="1334330" y="1233862"/>
                  <a:pt x="1337594" y="1245106"/>
                  <a:pt x="1346662" y="1254537"/>
                </a:cubicBezTo>
                <a:cubicBezTo>
                  <a:pt x="1358269" y="1266507"/>
                  <a:pt x="1360808" y="1281741"/>
                  <a:pt x="1361171" y="1297701"/>
                </a:cubicBezTo>
                <a:cubicBezTo>
                  <a:pt x="1361896" y="1318376"/>
                  <a:pt x="1361171" y="1339413"/>
                  <a:pt x="1366974" y="1359726"/>
                </a:cubicBezTo>
                <a:cubicBezTo>
                  <a:pt x="1367700" y="1362627"/>
                  <a:pt x="1367337" y="1365166"/>
                  <a:pt x="1366249" y="1368068"/>
                </a:cubicBezTo>
                <a:cubicBezTo>
                  <a:pt x="1357181" y="1395272"/>
                  <a:pt x="1362622" y="1419211"/>
                  <a:pt x="1381483" y="1440974"/>
                </a:cubicBezTo>
                <a:cubicBezTo>
                  <a:pt x="1385110" y="1445327"/>
                  <a:pt x="1388738" y="1450042"/>
                  <a:pt x="1391639" y="1454758"/>
                </a:cubicBezTo>
                <a:cubicBezTo>
                  <a:pt x="1394904" y="1459836"/>
                  <a:pt x="1396355" y="1465277"/>
                  <a:pt x="1391277" y="1470355"/>
                </a:cubicBezTo>
                <a:cubicBezTo>
                  <a:pt x="1386561" y="1474707"/>
                  <a:pt x="1382209" y="1477246"/>
                  <a:pt x="1374954" y="1474345"/>
                </a:cubicBezTo>
                <a:cubicBezTo>
                  <a:pt x="1360808" y="1468178"/>
                  <a:pt x="1346300" y="1462738"/>
                  <a:pt x="1335418" y="1450042"/>
                </a:cubicBezTo>
                <a:cubicBezTo>
                  <a:pt x="1330340" y="1457297"/>
                  <a:pt x="1331428" y="1465277"/>
                  <a:pt x="1331791" y="1472531"/>
                </a:cubicBezTo>
                <a:cubicBezTo>
                  <a:pt x="1332153" y="1479423"/>
                  <a:pt x="1332879" y="1485589"/>
                  <a:pt x="1324899" y="1488853"/>
                </a:cubicBezTo>
                <a:cubicBezTo>
                  <a:pt x="1315831" y="1492480"/>
                  <a:pt x="1306038" y="1495382"/>
                  <a:pt x="1298421" y="1487765"/>
                </a:cubicBezTo>
                <a:cubicBezTo>
                  <a:pt x="1293705" y="1483050"/>
                  <a:pt x="1291892" y="1484138"/>
                  <a:pt x="1287539" y="1487765"/>
                </a:cubicBezTo>
                <a:cubicBezTo>
                  <a:pt x="1282824" y="1491755"/>
                  <a:pt x="1278471" y="1498647"/>
                  <a:pt x="1269766" y="1493569"/>
                </a:cubicBezTo>
                <a:cubicBezTo>
                  <a:pt x="1261423" y="1488853"/>
                  <a:pt x="1253444" y="1484501"/>
                  <a:pt x="1255257" y="1472531"/>
                </a:cubicBezTo>
                <a:cubicBezTo>
                  <a:pt x="1256708" y="1462012"/>
                  <a:pt x="1250542" y="1462375"/>
                  <a:pt x="1244738" y="1467453"/>
                </a:cubicBezTo>
                <a:cubicBezTo>
                  <a:pt x="1236759" y="1474707"/>
                  <a:pt x="1233494" y="1471080"/>
                  <a:pt x="1228416" y="1463826"/>
                </a:cubicBezTo>
                <a:cubicBezTo>
                  <a:pt x="1220799" y="1452944"/>
                  <a:pt x="1219711" y="1443151"/>
                  <a:pt x="1225877" y="1431544"/>
                </a:cubicBezTo>
                <a:cubicBezTo>
                  <a:pt x="1228779" y="1426103"/>
                  <a:pt x="1229867" y="1419211"/>
                  <a:pt x="1231680" y="1413771"/>
                </a:cubicBezTo>
                <a:cubicBezTo>
                  <a:pt x="1230230" y="1411594"/>
                  <a:pt x="1229141" y="1411957"/>
                  <a:pt x="1228053" y="1412682"/>
                </a:cubicBezTo>
                <a:cubicBezTo>
                  <a:pt x="1209555" y="1422476"/>
                  <a:pt x="1203751" y="1420662"/>
                  <a:pt x="1194683" y="1401438"/>
                </a:cubicBezTo>
                <a:cubicBezTo>
                  <a:pt x="1184164" y="1378587"/>
                  <a:pt x="1186703" y="1354285"/>
                  <a:pt x="1190331" y="1330345"/>
                </a:cubicBezTo>
                <a:cubicBezTo>
                  <a:pt x="1194683" y="1302779"/>
                  <a:pt x="1201938" y="1275938"/>
                  <a:pt x="1211731" y="1250185"/>
                </a:cubicBezTo>
                <a:cubicBezTo>
                  <a:pt x="1219348" y="1229872"/>
                  <a:pt x="1216809" y="1212099"/>
                  <a:pt x="1207378" y="1192875"/>
                </a:cubicBezTo>
                <a:cubicBezTo>
                  <a:pt x="1173283" y="1123596"/>
                  <a:pt x="1138825" y="1054679"/>
                  <a:pt x="1104729" y="985763"/>
                </a:cubicBezTo>
                <a:cubicBezTo>
                  <a:pt x="1072810" y="921199"/>
                  <a:pt x="1049959" y="853371"/>
                  <a:pt x="1039077" y="781552"/>
                </a:cubicBezTo>
                <a:cubicBezTo>
                  <a:pt x="1036538" y="765593"/>
                  <a:pt x="1027107" y="751447"/>
                  <a:pt x="1026019" y="734762"/>
                </a:cubicBezTo>
                <a:cubicBezTo>
                  <a:pt x="1025294" y="726782"/>
                  <a:pt x="1027470" y="720978"/>
                  <a:pt x="1032911" y="715175"/>
                </a:cubicBezTo>
                <a:cubicBezTo>
                  <a:pt x="1077162" y="667659"/>
                  <a:pt x="1127943" y="631024"/>
                  <a:pt x="1190693" y="611437"/>
                </a:cubicBezTo>
                <a:cubicBezTo>
                  <a:pt x="1232769" y="598380"/>
                  <a:pt x="1274118" y="583508"/>
                  <a:pt x="1316194" y="570450"/>
                </a:cubicBezTo>
                <a:cubicBezTo>
                  <a:pt x="1339408" y="563196"/>
                  <a:pt x="1363347" y="562108"/>
                  <a:pt x="1387649" y="562833"/>
                </a:cubicBezTo>
                <a:cubicBezTo>
                  <a:pt x="1416667" y="563559"/>
                  <a:pt x="1445322" y="567186"/>
                  <a:pt x="1474702" y="564284"/>
                </a:cubicBezTo>
                <a:cubicBezTo>
                  <a:pt x="1490299" y="562833"/>
                  <a:pt x="1505170" y="558481"/>
                  <a:pt x="1518591" y="550501"/>
                </a:cubicBezTo>
                <a:cubicBezTo>
                  <a:pt x="1522581" y="548324"/>
                  <a:pt x="1526571" y="546148"/>
                  <a:pt x="1530198" y="543609"/>
                </a:cubicBezTo>
                <a:cubicBezTo>
                  <a:pt x="1560666" y="520758"/>
                  <a:pt x="1594762" y="513503"/>
                  <a:pt x="1632122" y="519670"/>
                </a:cubicBezTo>
                <a:cubicBezTo>
                  <a:pt x="1639013" y="520758"/>
                  <a:pt x="1644817" y="518944"/>
                  <a:pt x="1650620" y="515317"/>
                </a:cubicBezTo>
                <a:cubicBezTo>
                  <a:pt x="1661502" y="508788"/>
                  <a:pt x="1672746" y="503347"/>
                  <a:pt x="1683990" y="497181"/>
                </a:cubicBezTo>
                <a:cubicBezTo>
                  <a:pt x="1694146" y="491740"/>
                  <a:pt x="1704665" y="489564"/>
                  <a:pt x="1715910" y="487388"/>
                </a:cubicBezTo>
                <a:cubicBezTo>
                  <a:pt x="1730418" y="484486"/>
                  <a:pt x="1748554" y="484849"/>
                  <a:pt x="1756897" y="466713"/>
                </a:cubicBezTo>
                <a:cubicBezTo>
                  <a:pt x="1759436" y="460909"/>
                  <a:pt x="1766327" y="461997"/>
                  <a:pt x="1771043" y="461997"/>
                </a:cubicBezTo>
                <a:cubicBezTo>
                  <a:pt x="1779748" y="461997"/>
                  <a:pt x="1795345" y="462723"/>
                  <a:pt x="1799698" y="456194"/>
                </a:cubicBezTo>
                <a:cubicBezTo>
                  <a:pt x="1815294" y="431529"/>
                  <a:pt x="1824362" y="410491"/>
                  <a:pt x="1814206" y="381111"/>
                </a:cubicBezTo>
                <a:cubicBezTo>
                  <a:pt x="1813481" y="378935"/>
                  <a:pt x="1791718" y="365877"/>
                  <a:pt x="1789904" y="364063"/>
                </a:cubicBezTo>
                <a:cubicBezTo>
                  <a:pt x="1776483" y="349555"/>
                  <a:pt x="1771043" y="333958"/>
                  <a:pt x="1772494" y="315822"/>
                </a:cubicBezTo>
                <a:cubicBezTo>
                  <a:pt x="1773219" y="307842"/>
                  <a:pt x="1768141" y="297323"/>
                  <a:pt x="1762700" y="291520"/>
                </a:cubicBezTo>
                <a:cubicBezTo>
                  <a:pt x="1720988" y="244729"/>
                  <a:pt x="1743839" y="230946"/>
                  <a:pt x="1741663" y="193948"/>
                </a:cubicBezTo>
                <a:cubicBezTo>
                  <a:pt x="1740574" y="176538"/>
                  <a:pt x="1740574" y="188145"/>
                  <a:pt x="1723164" y="191409"/>
                </a:cubicBezTo>
                <a:cubicBezTo>
                  <a:pt x="1703214" y="195037"/>
                  <a:pt x="1691970" y="179802"/>
                  <a:pt x="1681451" y="161667"/>
                </a:cubicBezTo>
                <a:cubicBezTo>
                  <a:pt x="1661502" y="127208"/>
                  <a:pt x="1672021" y="96740"/>
                  <a:pt x="1693058" y="62282"/>
                </a:cubicBezTo>
                <a:cubicBezTo>
                  <a:pt x="1709381" y="35803"/>
                  <a:pt x="1728242" y="12227"/>
                  <a:pt x="1760887" y="4247"/>
                </a:cubicBezTo>
                <a:cubicBezTo>
                  <a:pt x="1772856" y="1345"/>
                  <a:pt x="1788091" y="-1557"/>
                  <a:pt x="1796796" y="6786"/>
                </a:cubicBezTo>
                <a:cubicBezTo>
                  <a:pt x="1797884" y="7874"/>
                  <a:pt x="1818922" y="23108"/>
                  <a:pt x="1819647" y="24196"/>
                </a:cubicBezTo>
                <a:cubicBezTo>
                  <a:pt x="1832705" y="44871"/>
                  <a:pt x="1825088" y="33627"/>
                  <a:pt x="1844312" y="23834"/>
                </a:cubicBezTo>
                <a:cubicBezTo>
                  <a:pt x="1853380" y="19118"/>
                  <a:pt x="1863173" y="16579"/>
                  <a:pt x="1872604" y="12227"/>
                </a:cubicBezTo>
                <a:cubicBezTo>
                  <a:pt x="1909964" y="-5547"/>
                  <a:pt x="1946961" y="-2645"/>
                  <a:pt x="1983958" y="12589"/>
                </a:cubicBezTo>
                <a:cubicBezTo>
                  <a:pt x="1992664" y="16216"/>
                  <a:pt x="2000643" y="19118"/>
                  <a:pt x="2010800" y="17305"/>
                </a:cubicBezTo>
                <a:cubicBezTo>
                  <a:pt x="2022044" y="15128"/>
                  <a:pt x="2032563" y="19481"/>
                  <a:pt x="2038366" y="30725"/>
                </a:cubicBezTo>
                <a:cubicBezTo>
                  <a:pt x="2041268" y="36529"/>
                  <a:pt x="2045621" y="41244"/>
                  <a:pt x="2051787" y="44508"/>
                </a:cubicBezTo>
                <a:cubicBezTo>
                  <a:pt x="2100028" y="69899"/>
                  <a:pt x="2146094" y="91662"/>
                  <a:pt x="2160240" y="146432"/>
                </a:cubicBezTo>
                <a:cubicBezTo>
                  <a:pt x="2166043" y="168558"/>
                  <a:pt x="2162416" y="175813"/>
                  <a:pt x="2162416" y="187420"/>
                </a:cubicBezTo>
                <a:cubicBezTo>
                  <a:pt x="2162416" y="198301"/>
                  <a:pt x="2177287" y="224417"/>
                  <a:pt x="2154799" y="260689"/>
                </a:cubicBezTo>
                <a:cubicBezTo>
                  <a:pt x="2151897" y="265404"/>
                  <a:pt x="2148633" y="279550"/>
                  <a:pt x="2150084" y="290794"/>
                </a:cubicBezTo>
                <a:cubicBezTo>
                  <a:pt x="2151535" y="310018"/>
                  <a:pt x="2165318" y="322351"/>
                  <a:pt x="2174386" y="337222"/>
                </a:cubicBezTo>
                <a:cubicBezTo>
                  <a:pt x="2178013" y="346653"/>
                  <a:pt x="2164592" y="353182"/>
                  <a:pt x="2157338" y="358985"/>
                </a:cubicBezTo>
                <a:cubicBezTo>
                  <a:pt x="2146456" y="367691"/>
                  <a:pt x="2149358" y="374945"/>
                  <a:pt x="2153348" y="385827"/>
                </a:cubicBezTo>
                <a:cubicBezTo>
                  <a:pt x="2155887" y="388366"/>
                  <a:pt x="2156612" y="391630"/>
                  <a:pt x="2148995" y="393806"/>
                </a:cubicBezTo>
                <a:cubicBezTo>
                  <a:pt x="2143917" y="395257"/>
                  <a:pt x="2136663" y="396345"/>
                  <a:pt x="2138114" y="401423"/>
                </a:cubicBezTo>
                <a:cubicBezTo>
                  <a:pt x="2141016" y="405413"/>
                  <a:pt x="2159152" y="406139"/>
                  <a:pt x="2148270" y="413393"/>
                </a:cubicBezTo>
                <a:cubicBezTo>
                  <a:pt x="2134487" y="421010"/>
                  <a:pt x="2150084" y="456919"/>
                  <a:pt x="2138114" y="469977"/>
                </a:cubicBezTo>
                <a:cubicBezTo>
                  <a:pt x="2128683" y="479408"/>
                  <a:pt x="2027485" y="463086"/>
                  <a:pt x="2075001" y="496456"/>
                </a:cubicBezTo>
                <a:cubicBezTo>
                  <a:pt x="2093499" y="507700"/>
                  <a:pt x="2158426" y="523297"/>
                  <a:pt x="2179464" y="522209"/>
                </a:cubicBezTo>
                <a:cubicBezTo>
                  <a:pt x="2193610" y="521483"/>
                  <a:pt x="2202678" y="526199"/>
                  <a:pt x="2211746" y="536717"/>
                </a:cubicBezTo>
                <a:cubicBezTo>
                  <a:pt x="2232783" y="561382"/>
                  <a:pt x="2253096" y="586410"/>
                  <a:pt x="2267967" y="615065"/>
                </a:cubicBezTo>
                <a:cubicBezTo>
                  <a:pt x="2273771" y="626309"/>
                  <a:pt x="2279211" y="637553"/>
                  <a:pt x="2279574" y="650611"/>
                </a:cubicBezTo>
                <a:cubicBezTo>
                  <a:pt x="2280300" y="663306"/>
                  <a:pt x="2286466" y="674913"/>
                  <a:pt x="2292269" y="686157"/>
                </a:cubicBezTo>
                <a:cubicBezTo>
                  <a:pt x="2299161" y="699941"/>
                  <a:pt x="2306415" y="713724"/>
                  <a:pt x="2308954" y="729321"/>
                </a:cubicBezTo>
                <a:cubicBezTo>
                  <a:pt x="2311131" y="740565"/>
                  <a:pt x="2311493" y="751447"/>
                  <a:pt x="2304602" y="761240"/>
                </a:cubicBezTo>
                <a:cubicBezTo>
                  <a:pt x="2301337" y="765955"/>
                  <a:pt x="2302788" y="770671"/>
                  <a:pt x="2303513" y="775386"/>
                </a:cubicBezTo>
                <a:cubicBezTo>
                  <a:pt x="2310043" y="807668"/>
                  <a:pt x="2323463" y="837411"/>
                  <a:pt x="2338334" y="866428"/>
                </a:cubicBezTo>
                <a:cubicBezTo>
                  <a:pt x="2360460" y="909229"/>
                  <a:pt x="2387301" y="949491"/>
                  <a:pt x="2404712" y="994468"/>
                </a:cubicBezTo>
                <a:cubicBezTo>
                  <a:pt x="2407251" y="1000997"/>
                  <a:pt x="2410515" y="1001360"/>
                  <a:pt x="2415956" y="998095"/>
                </a:cubicBezTo>
                <a:cubicBezTo>
                  <a:pt x="2419946" y="995919"/>
                  <a:pt x="2422848" y="992292"/>
                  <a:pt x="2425750" y="989027"/>
                </a:cubicBezTo>
                <a:cubicBezTo>
                  <a:pt x="2457306" y="949128"/>
                  <a:pt x="2484147" y="905965"/>
                  <a:pt x="2503734" y="859537"/>
                </a:cubicBezTo>
                <a:cubicBezTo>
                  <a:pt x="2519694" y="821451"/>
                  <a:pt x="2534202" y="781190"/>
                  <a:pt x="2531301" y="738026"/>
                </a:cubicBezTo>
                <a:cubicBezTo>
                  <a:pt x="2530212" y="721341"/>
                  <a:pt x="2528399" y="704656"/>
                  <a:pt x="2532751" y="687971"/>
                </a:cubicBezTo>
                <a:cubicBezTo>
                  <a:pt x="2533840" y="684344"/>
                  <a:pt x="2533840" y="680717"/>
                  <a:pt x="2537467" y="678540"/>
                </a:cubicBezTo>
                <a:cubicBezTo>
                  <a:pt x="2559593" y="666571"/>
                  <a:pt x="2573376" y="646621"/>
                  <a:pt x="2586797" y="626672"/>
                </a:cubicBezTo>
                <a:cubicBezTo>
                  <a:pt x="2592963" y="617966"/>
                  <a:pt x="2597678" y="617966"/>
                  <a:pt x="2603844" y="625583"/>
                </a:cubicBezTo>
                <a:cubicBezTo>
                  <a:pt x="2610373" y="633926"/>
                  <a:pt x="2615451" y="632112"/>
                  <a:pt x="2622343" y="625221"/>
                </a:cubicBezTo>
                <a:cubicBezTo>
                  <a:pt x="2631774" y="615790"/>
                  <a:pt x="2643381" y="608173"/>
                  <a:pt x="2655350" y="602369"/>
                </a:cubicBezTo>
                <a:cubicBezTo>
                  <a:pt x="2667683" y="596566"/>
                  <a:pt x="2685819" y="602007"/>
                  <a:pt x="2692710" y="613614"/>
                </a:cubicBezTo>
                <a:cubicBezTo>
                  <a:pt x="2697063" y="620868"/>
                  <a:pt x="2695975" y="628122"/>
                  <a:pt x="2690897" y="634289"/>
                </a:cubicBezTo>
                <a:cubicBezTo>
                  <a:pt x="2686907" y="639004"/>
                  <a:pt x="2688720" y="641180"/>
                  <a:pt x="2693073" y="643357"/>
                </a:cubicBezTo>
                <a:cubicBezTo>
                  <a:pt x="2697788" y="645896"/>
                  <a:pt x="2702141" y="648797"/>
                  <a:pt x="2706494" y="651699"/>
                </a:cubicBezTo>
                <a:cubicBezTo>
                  <a:pt x="2714474" y="656777"/>
                  <a:pt x="2719914" y="662943"/>
                  <a:pt x="2713748" y="672737"/>
                </a:cubicBezTo>
                <a:cubicBezTo>
                  <a:pt x="2710121" y="678540"/>
                  <a:pt x="2712297" y="681442"/>
                  <a:pt x="2716650" y="685069"/>
                </a:cubicBezTo>
                <a:cubicBezTo>
                  <a:pt x="2722453" y="690147"/>
                  <a:pt x="2727531" y="697402"/>
                  <a:pt x="2724267" y="704293"/>
                </a:cubicBezTo>
                <a:cubicBezTo>
                  <a:pt x="2718101" y="718439"/>
                  <a:pt x="2726443" y="726419"/>
                  <a:pt x="2734060" y="735487"/>
                </a:cubicBezTo>
                <a:cubicBezTo>
                  <a:pt x="2734060" y="737301"/>
                  <a:pt x="2734060" y="738752"/>
                  <a:pt x="2734060" y="740565"/>
                </a:cubicBezTo>
                <a:cubicBezTo>
                  <a:pt x="2733698" y="757250"/>
                  <a:pt x="2724992" y="769220"/>
                  <a:pt x="2712297" y="779376"/>
                </a:cubicBezTo>
                <a:cubicBezTo>
                  <a:pt x="2703955" y="785905"/>
                  <a:pt x="2698514" y="795336"/>
                  <a:pt x="2690897" y="802953"/>
                </a:cubicBezTo>
                <a:cubicBezTo>
                  <a:pt x="2682917" y="811295"/>
                  <a:pt x="2673849" y="818912"/>
                  <a:pt x="2662967" y="822539"/>
                </a:cubicBezTo>
                <a:cubicBezTo>
                  <a:pt x="2648821" y="826892"/>
                  <a:pt x="2640479" y="836323"/>
                  <a:pt x="2633950" y="849018"/>
                </a:cubicBezTo>
                <a:cubicBezTo>
                  <a:pt x="2619078" y="877673"/>
                  <a:pt x="2610373" y="908141"/>
                  <a:pt x="2602756" y="938972"/>
                </a:cubicBezTo>
                <a:cubicBezTo>
                  <a:pt x="2594776" y="971254"/>
                  <a:pt x="2592600" y="1004624"/>
                  <a:pt x="2582444" y="1036181"/>
                </a:cubicBezTo>
                <a:cubicBezTo>
                  <a:pt x="2564308" y="1091314"/>
                  <a:pt x="2534202" y="1140644"/>
                  <a:pt x="2497568" y="1185621"/>
                </a:cubicBezTo>
                <a:cubicBezTo>
                  <a:pt x="2482334" y="1204119"/>
                  <a:pt x="2469639" y="1224794"/>
                  <a:pt x="2451865" y="1241479"/>
                </a:cubicBezTo>
                <a:cubicBezTo>
                  <a:pt x="2438445" y="1254174"/>
                  <a:pt x="2423936" y="1257802"/>
                  <a:pt x="2406888" y="1251998"/>
                </a:cubicBezTo>
                <a:cubicBezTo>
                  <a:pt x="2385488" y="1244381"/>
                  <a:pt x="2363362" y="1237489"/>
                  <a:pt x="2343050" y="1226971"/>
                </a:cubicBezTo>
                <a:cubicBezTo>
                  <a:pt x="2330717" y="1220442"/>
                  <a:pt x="2321287" y="1211736"/>
                  <a:pt x="2314758" y="1199041"/>
                </a:cubicBezTo>
                <a:cubicBezTo>
                  <a:pt x="2280662" y="1132664"/>
                  <a:pt x="2237861" y="1071727"/>
                  <a:pt x="2197600" y="1009339"/>
                </a:cubicBezTo>
                <a:cubicBezTo>
                  <a:pt x="2190708" y="998458"/>
                  <a:pt x="2187081" y="998458"/>
                  <a:pt x="2182366" y="1010065"/>
                </a:cubicBezTo>
                <a:cubicBezTo>
                  <a:pt x="2174748" y="1027838"/>
                  <a:pt x="2166043" y="1044886"/>
                  <a:pt x="2152260" y="1058669"/>
                </a:cubicBezTo>
                <a:cubicBezTo>
                  <a:pt x="2146094" y="1064835"/>
                  <a:pt x="2145731" y="1073178"/>
                  <a:pt x="2144280" y="1081520"/>
                </a:cubicBezTo>
                <a:cubicBezTo>
                  <a:pt x="2136300" y="1125409"/>
                  <a:pt x="2127232" y="1168936"/>
                  <a:pt x="2109822" y="1210285"/>
                </a:cubicBezTo>
                <a:cubicBezTo>
                  <a:pt x="2102205" y="1228421"/>
                  <a:pt x="2093862" y="1246920"/>
                  <a:pt x="2079353" y="1259978"/>
                </a:cubicBezTo>
                <a:cubicBezTo>
                  <a:pt x="2058316" y="1279202"/>
                  <a:pt x="2052150" y="1303867"/>
                  <a:pt x="2048885" y="1330345"/>
                </a:cubicBezTo>
                <a:cubicBezTo>
                  <a:pt x="2044170" y="1365529"/>
                  <a:pt x="2044170" y="1401438"/>
                  <a:pt x="2034376" y="1435896"/>
                </a:cubicBezTo>
                <a:cubicBezTo>
                  <a:pt x="2032200" y="1443151"/>
                  <a:pt x="2030024" y="1450042"/>
                  <a:pt x="2025308" y="1455846"/>
                </a:cubicBezTo>
                <a:cubicBezTo>
                  <a:pt x="2020230" y="1462012"/>
                  <a:pt x="2018054" y="1469629"/>
                  <a:pt x="2017329" y="1477609"/>
                </a:cubicBezTo>
                <a:cubicBezTo>
                  <a:pt x="2016241" y="1492118"/>
                  <a:pt x="2010074" y="1504087"/>
                  <a:pt x="2000281" y="1514606"/>
                </a:cubicBezTo>
                <a:cubicBezTo>
                  <a:pt x="1995566" y="1519684"/>
                  <a:pt x="1991213" y="1525125"/>
                  <a:pt x="1987948" y="1531291"/>
                </a:cubicBezTo>
                <a:cubicBezTo>
                  <a:pt x="1983596" y="1539997"/>
                  <a:pt x="1985772" y="1546525"/>
                  <a:pt x="1994840" y="1548339"/>
                </a:cubicBezTo>
                <a:cubicBezTo>
                  <a:pt x="2035465" y="1555956"/>
                  <a:pt x="2066658" y="1580621"/>
                  <a:pt x="2098577" y="1604198"/>
                </a:cubicBezTo>
                <a:cubicBezTo>
                  <a:pt x="2132673" y="1629588"/>
                  <a:pt x="2170759" y="1647724"/>
                  <a:pt x="2209569" y="1663321"/>
                </a:cubicBezTo>
                <a:cubicBezTo>
                  <a:pt x="2275584" y="1689799"/>
                  <a:pt x="2337246" y="1723895"/>
                  <a:pt x="2395644" y="1763794"/>
                </a:cubicBezTo>
                <a:cubicBezTo>
                  <a:pt x="2432278" y="1788821"/>
                  <a:pt x="2468188" y="1815300"/>
                  <a:pt x="2505910" y="1839239"/>
                </a:cubicBezTo>
                <a:cubicBezTo>
                  <a:pt x="2525497" y="1851572"/>
                  <a:pt x="2537830" y="1870433"/>
                  <a:pt x="2552701" y="1887481"/>
                </a:cubicBezTo>
                <a:cubicBezTo>
                  <a:pt x="2572651" y="1910332"/>
                  <a:pt x="2592237" y="1933183"/>
                  <a:pt x="2604933" y="1961113"/>
                </a:cubicBezTo>
                <a:cubicBezTo>
                  <a:pt x="2616902" y="1986866"/>
                  <a:pt x="2617628" y="2014070"/>
                  <a:pt x="2600943" y="2035833"/>
                </a:cubicBezTo>
                <a:cubicBezTo>
                  <a:pt x="2574827" y="2069928"/>
                  <a:pt x="2564671" y="2109465"/>
                  <a:pt x="2552701" y="2148638"/>
                </a:cubicBezTo>
                <a:cubicBezTo>
                  <a:pt x="2545447" y="2172215"/>
                  <a:pt x="2537467" y="2195429"/>
                  <a:pt x="2525497" y="2216829"/>
                </a:cubicBezTo>
                <a:cubicBezTo>
                  <a:pt x="2521870" y="2223358"/>
                  <a:pt x="2520419" y="2229162"/>
                  <a:pt x="2522595" y="2236779"/>
                </a:cubicBezTo>
                <a:cubicBezTo>
                  <a:pt x="2525497" y="2246209"/>
                  <a:pt x="2522233" y="2255277"/>
                  <a:pt x="2520056" y="2264345"/>
                </a:cubicBezTo>
                <a:cubicBezTo>
                  <a:pt x="2512439" y="2297353"/>
                  <a:pt x="2497568" y="2327458"/>
                  <a:pt x="2485235" y="2358289"/>
                </a:cubicBezTo>
                <a:cubicBezTo>
                  <a:pt x="2477981" y="2376788"/>
                  <a:pt x="2471452" y="2396012"/>
                  <a:pt x="2467462" y="2415599"/>
                </a:cubicBezTo>
                <a:cubicBezTo>
                  <a:pt x="2466374" y="2420314"/>
                  <a:pt x="2465286" y="2425030"/>
                  <a:pt x="2462747" y="2429382"/>
                </a:cubicBezTo>
                <a:cubicBezTo>
                  <a:pt x="2431190" y="2483427"/>
                  <a:pt x="2410878" y="2542188"/>
                  <a:pt x="2394918" y="2602399"/>
                </a:cubicBezTo>
                <a:cubicBezTo>
                  <a:pt x="2387301" y="2630691"/>
                  <a:pt x="2374969" y="2657895"/>
                  <a:pt x="2366989" y="2686187"/>
                </a:cubicBezTo>
                <a:cubicBezTo>
                  <a:pt x="2355382" y="2727174"/>
                  <a:pt x="2347402" y="2768524"/>
                  <a:pt x="2343050" y="2810962"/>
                </a:cubicBezTo>
                <a:cubicBezTo>
                  <a:pt x="2342324" y="2818579"/>
                  <a:pt x="2343775" y="2825471"/>
                  <a:pt x="2348491" y="2831637"/>
                </a:cubicBezTo>
                <a:cubicBezTo>
                  <a:pt x="2358284" y="2844332"/>
                  <a:pt x="2366626" y="2857753"/>
                  <a:pt x="2380410" y="2866821"/>
                </a:cubicBezTo>
                <a:cubicBezTo>
                  <a:pt x="2392379" y="2874438"/>
                  <a:pt x="2393105" y="2888221"/>
                  <a:pt x="2394193" y="2900916"/>
                </a:cubicBezTo>
                <a:cubicBezTo>
                  <a:pt x="2394918" y="2908896"/>
                  <a:pt x="2394918" y="2917239"/>
                  <a:pt x="2396732" y="2925218"/>
                </a:cubicBezTo>
                <a:cubicBezTo>
                  <a:pt x="2398909" y="2935012"/>
                  <a:pt x="2403261" y="2942991"/>
                  <a:pt x="2412329" y="2947344"/>
                </a:cubicBezTo>
                <a:cubicBezTo>
                  <a:pt x="2418133" y="2949883"/>
                  <a:pt x="2420672" y="2954598"/>
                  <a:pt x="2422122" y="2960402"/>
                </a:cubicBezTo>
                <a:cubicBezTo>
                  <a:pt x="2424299" y="2970195"/>
                  <a:pt x="2430102" y="2977087"/>
                  <a:pt x="2439533" y="2980714"/>
                </a:cubicBezTo>
                <a:cubicBezTo>
                  <a:pt x="2451503" y="2985430"/>
                  <a:pt x="2460208" y="2994498"/>
                  <a:pt x="2466374" y="3005016"/>
                </a:cubicBezTo>
                <a:cubicBezTo>
                  <a:pt x="2481971" y="3031495"/>
                  <a:pt x="2490313" y="3043102"/>
                  <a:pt x="2520419" y="3044553"/>
                </a:cubicBezTo>
                <a:cubicBezTo>
                  <a:pt x="2537467" y="3045278"/>
                  <a:pt x="2554515" y="3047454"/>
                  <a:pt x="2571200" y="3052895"/>
                </a:cubicBezTo>
                <a:cubicBezTo>
                  <a:pt x="2588973" y="3058699"/>
                  <a:pt x="2599854" y="3088079"/>
                  <a:pt x="2606383" y="3104039"/>
                </a:cubicBezTo>
                <a:cubicBezTo>
                  <a:pt x="2612912" y="3119635"/>
                  <a:pt x="2593326" y="3146839"/>
                  <a:pt x="2575190" y="3150104"/>
                </a:cubicBezTo>
                <a:cubicBezTo>
                  <a:pt x="2565396" y="3151917"/>
                  <a:pt x="2555240" y="3152643"/>
                  <a:pt x="2545084" y="3152643"/>
                </a:cubicBezTo>
                <a:cubicBezTo>
                  <a:pt x="2522233" y="3152643"/>
                  <a:pt x="2514253" y="3153368"/>
                  <a:pt x="2491402" y="3155182"/>
                </a:cubicBezTo>
                <a:cubicBezTo>
                  <a:pt x="2485598" y="3153005"/>
                  <a:pt x="2477981" y="3153005"/>
                  <a:pt x="2470727" y="3153005"/>
                </a:cubicBezTo>
                <a:close/>
              </a:path>
            </a:pathLst>
          </a:custGeom>
          <a:solidFill>
            <a:schemeClr val="accent3"/>
          </a:solidFill>
          <a:ln w="3626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xmlns="" id="{9D94E100-240C-480F-BBC9-9066E5CFF63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 rot="20992108" flipH="1">
            <a:off x="391866" y="4525321"/>
            <a:ext cx="1708876" cy="1780393"/>
          </a:xfrm>
          <a:prstGeom prst="rect">
            <a:avLst/>
          </a:prstGeom>
        </p:spPr>
      </p:pic>
      <p:sp>
        <p:nvSpPr>
          <p:cNvPr id="9" name="Graphic 3">
            <a:extLst>
              <a:ext uri="{FF2B5EF4-FFF2-40B4-BE49-F238E27FC236}">
                <a16:creationId xmlns:a16="http://schemas.microsoft.com/office/drawing/2014/main" xmlns="" id="{884FC94C-AEDF-40DF-8D59-C4B64A447016}"/>
              </a:ext>
            </a:extLst>
          </p:cNvPr>
          <p:cNvSpPr/>
          <p:nvPr/>
        </p:nvSpPr>
        <p:spPr>
          <a:xfrm>
            <a:off x="5396631" y="4597871"/>
            <a:ext cx="1591499" cy="2043675"/>
          </a:xfrm>
          <a:custGeom>
            <a:avLst/>
            <a:gdLst>
              <a:gd name="connsiteX0" fmla="*/ 2029941 w 2128754"/>
              <a:gd name="connsiteY0" fmla="*/ 2268832 h 2733575"/>
              <a:gd name="connsiteX1" fmla="*/ 1955197 w 2128754"/>
              <a:gd name="connsiteY1" fmla="*/ 2263814 h 2733575"/>
              <a:gd name="connsiteX2" fmla="*/ 1933803 w 2128754"/>
              <a:gd name="connsiteY2" fmla="*/ 2252457 h 2733575"/>
              <a:gd name="connsiteX3" fmla="*/ 1854833 w 2128754"/>
              <a:gd name="connsiteY3" fmla="*/ 2174808 h 2733575"/>
              <a:gd name="connsiteX4" fmla="*/ 1794351 w 2128754"/>
              <a:gd name="connsiteY4" fmla="*/ 2103233 h 2733575"/>
              <a:gd name="connsiteX5" fmla="*/ 1701383 w 2128754"/>
              <a:gd name="connsiteY5" fmla="*/ 1980948 h 2733575"/>
              <a:gd name="connsiteX6" fmla="*/ 1548990 w 2128754"/>
              <a:gd name="connsiteY6" fmla="*/ 1859192 h 2733575"/>
              <a:gd name="connsiteX7" fmla="*/ 1519937 w 2128754"/>
              <a:gd name="connsiteY7" fmla="*/ 1828555 h 2733575"/>
              <a:gd name="connsiteX8" fmla="*/ 1328983 w 2128754"/>
              <a:gd name="connsiteY8" fmla="*/ 1473058 h 2733575"/>
              <a:gd name="connsiteX9" fmla="*/ 1325550 w 2128754"/>
              <a:gd name="connsiteY9" fmla="*/ 1451929 h 2733575"/>
              <a:gd name="connsiteX10" fmla="*/ 1346943 w 2128754"/>
              <a:gd name="connsiteY10" fmla="*/ 1314062 h 2733575"/>
              <a:gd name="connsiteX11" fmla="*/ 1322116 w 2128754"/>
              <a:gd name="connsiteY11" fmla="*/ 1201021 h 2733575"/>
              <a:gd name="connsiteX12" fmla="*/ 1262955 w 2128754"/>
              <a:gd name="connsiteY12" fmla="*/ 1112543 h 2733575"/>
              <a:gd name="connsiteX13" fmla="*/ 1203001 w 2128754"/>
              <a:gd name="connsiteY13" fmla="*/ 1014293 h 2733575"/>
              <a:gd name="connsiteX14" fmla="*/ 1137765 w 2128754"/>
              <a:gd name="connsiteY14" fmla="*/ 736181 h 2733575"/>
              <a:gd name="connsiteX15" fmla="*/ 1138558 w 2128754"/>
              <a:gd name="connsiteY15" fmla="*/ 476029 h 2733575"/>
              <a:gd name="connsiteX16" fmla="*/ 1145160 w 2128754"/>
              <a:gd name="connsiteY16" fmla="*/ 468370 h 2733575"/>
              <a:gd name="connsiteX17" fmla="*/ 1258729 w 2128754"/>
              <a:gd name="connsiteY17" fmla="*/ 450410 h 2733575"/>
              <a:gd name="connsiteX18" fmla="*/ 1363054 w 2128754"/>
              <a:gd name="connsiteY18" fmla="*/ 422678 h 2733575"/>
              <a:gd name="connsiteX19" fmla="*/ 1379693 w 2128754"/>
              <a:gd name="connsiteY19" fmla="*/ 419773 h 2733575"/>
              <a:gd name="connsiteX20" fmla="*/ 1471869 w 2128754"/>
              <a:gd name="connsiteY20" fmla="*/ 439053 h 2733575"/>
              <a:gd name="connsiteX21" fmla="*/ 1586494 w 2128754"/>
              <a:gd name="connsiteY21" fmla="*/ 465729 h 2733575"/>
              <a:gd name="connsiteX22" fmla="*/ 1761601 w 2128754"/>
              <a:gd name="connsiteY22" fmla="*/ 511685 h 2733575"/>
              <a:gd name="connsiteX23" fmla="*/ 1779297 w 2128754"/>
              <a:gd name="connsiteY23" fmla="*/ 531757 h 2733575"/>
              <a:gd name="connsiteX24" fmla="*/ 1832384 w 2128754"/>
              <a:gd name="connsiteY24" fmla="*/ 594880 h 2733575"/>
              <a:gd name="connsiteX25" fmla="*/ 1861964 w 2128754"/>
              <a:gd name="connsiteY25" fmla="*/ 618915 h 2733575"/>
              <a:gd name="connsiteX26" fmla="*/ 1876755 w 2128754"/>
              <a:gd name="connsiteY26" fmla="*/ 632649 h 2733575"/>
              <a:gd name="connsiteX27" fmla="*/ 1901582 w 2128754"/>
              <a:gd name="connsiteY27" fmla="*/ 619971 h 2733575"/>
              <a:gd name="connsiteX28" fmla="*/ 1874906 w 2128754"/>
              <a:gd name="connsiteY28" fmla="*/ 572167 h 2733575"/>
              <a:gd name="connsiteX29" fmla="*/ 1893130 w 2128754"/>
              <a:gd name="connsiteY29" fmla="*/ 582203 h 2733575"/>
              <a:gd name="connsiteX30" fmla="*/ 1923767 w 2128754"/>
              <a:gd name="connsiteY30" fmla="*/ 616274 h 2733575"/>
              <a:gd name="connsiteX31" fmla="*/ 1936973 w 2128754"/>
              <a:gd name="connsiteY31" fmla="*/ 628423 h 2733575"/>
              <a:gd name="connsiteX32" fmla="*/ 1951235 w 2128754"/>
              <a:gd name="connsiteY32" fmla="*/ 625518 h 2733575"/>
              <a:gd name="connsiteX33" fmla="*/ 1954932 w 2128754"/>
              <a:gd name="connsiteY33" fmla="*/ 611255 h 2733575"/>
              <a:gd name="connsiteX34" fmla="*/ 1909769 w 2128754"/>
              <a:gd name="connsiteY34" fmla="*/ 543114 h 2733575"/>
              <a:gd name="connsiteX35" fmla="*/ 1964176 w 2128754"/>
              <a:gd name="connsiteY35" fmla="*/ 588013 h 2733575"/>
              <a:gd name="connsiteX36" fmla="*/ 1977910 w 2128754"/>
              <a:gd name="connsiteY36" fmla="*/ 596201 h 2733575"/>
              <a:gd name="connsiteX37" fmla="*/ 1996662 w 2128754"/>
              <a:gd name="connsiteY37" fmla="*/ 583259 h 2733575"/>
              <a:gd name="connsiteX38" fmla="*/ 1985041 w 2128754"/>
              <a:gd name="connsiteY38" fmla="*/ 557904 h 2733575"/>
              <a:gd name="connsiteX39" fmla="*/ 1955989 w 2128754"/>
              <a:gd name="connsiteY39" fmla="*/ 529644 h 2733575"/>
              <a:gd name="connsiteX40" fmla="*/ 1979231 w 2128754"/>
              <a:gd name="connsiteY40" fmla="*/ 544435 h 2733575"/>
              <a:gd name="connsiteX41" fmla="*/ 1995342 w 2128754"/>
              <a:gd name="connsiteY41" fmla="*/ 535983 h 2733575"/>
              <a:gd name="connsiteX42" fmla="*/ 1976061 w 2128754"/>
              <a:gd name="connsiteY42" fmla="*/ 501384 h 2733575"/>
              <a:gd name="connsiteX43" fmla="*/ 1924295 w 2128754"/>
              <a:gd name="connsiteY43" fmla="*/ 463088 h 2733575"/>
              <a:gd name="connsiteX44" fmla="*/ 1840571 w 2128754"/>
              <a:gd name="connsiteY44" fmla="*/ 420301 h 2733575"/>
              <a:gd name="connsiteX45" fmla="*/ 1821819 w 2128754"/>
              <a:gd name="connsiteY45" fmla="*/ 410793 h 2733575"/>
              <a:gd name="connsiteX46" fmla="*/ 1787748 w 2128754"/>
              <a:gd name="connsiteY46" fmla="*/ 397323 h 2733575"/>
              <a:gd name="connsiteX47" fmla="*/ 1754470 w 2128754"/>
              <a:gd name="connsiteY47" fmla="*/ 391777 h 2733575"/>
              <a:gd name="connsiteX48" fmla="*/ 1692404 w 2128754"/>
              <a:gd name="connsiteY48" fmla="*/ 366158 h 2733575"/>
              <a:gd name="connsiteX49" fmla="*/ 1596530 w 2128754"/>
              <a:gd name="connsiteY49" fmla="*/ 330767 h 2733575"/>
              <a:gd name="connsiteX50" fmla="*/ 1518089 w 2128754"/>
              <a:gd name="connsiteY50" fmla="*/ 303299 h 2733575"/>
              <a:gd name="connsiteX51" fmla="*/ 1419046 w 2128754"/>
              <a:gd name="connsiteY51" fmla="*/ 285075 h 2733575"/>
              <a:gd name="connsiteX52" fmla="*/ 1305741 w 2128754"/>
              <a:gd name="connsiteY52" fmla="*/ 275831 h 2733575"/>
              <a:gd name="connsiteX53" fmla="*/ 1162064 w 2128754"/>
              <a:gd name="connsiteY53" fmla="*/ 266851 h 2733575"/>
              <a:gd name="connsiteX54" fmla="*/ 1117693 w 2128754"/>
              <a:gd name="connsiteY54" fmla="*/ 264210 h 2733575"/>
              <a:gd name="connsiteX55" fmla="*/ 1070680 w 2128754"/>
              <a:gd name="connsiteY55" fmla="*/ 255230 h 2733575"/>
              <a:gd name="connsiteX56" fmla="*/ 952357 w 2128754"/>
              <a:gd name="connsiteY56" fmla="*/ 272134 h 2733575"/>
              <a:gd name="connsiteX57" fmla="*/ 906930 w 2128754"/>
              <a:gd name="connsiteY57" fmla="*/ 287452 h 2733575"/>
              <a:gd name="connsiteX58" fmla="*/ 870218 w 2128754"/>
              <a:gd name="connsiteY58" fmla="*/ 291414 h 2733575"/>
              <a:gd name="connsiteX59" fmla="*/ 835883 w 2128754"/>
              <a:gd name="connsiteY59" fmla="*/ 291414 h 2733575"/>
              <a:gd name="connsiteX60" fmla="*/ 824791 w 2128754"/>
              <a:gd name="connsiteY60" fmla="*/ 288245 h 2733575"/>
              <a:gd name="connsiteX61" fmla="*/ 811585 w 2128754"/>
              <a:gd name="connsiteY61" fmla="*/ 246515 h 2733575"/>
              <a:gd name="connsiteX62" fmla="*/ 810528 w 2128754"/>
              <a:gd name="connsiteY62" fmla="*/ 228555 h 2733575"/>
              <a:gd name="connsiteX63" fmla="*/ 813434 w 2128754"/>
              <a:gd name="connsiteY63" fmla="*/ 176525 h 2733575"/>
              <a:gd name="connsiteX64" fmla="*/ 769327 w 2128754"/>
              <a:gd name="connsiteY64" fmla="*/ 48958 h 2733575"/>
              <a:gd name="connsiteX65" fmla="*/ 699865 w 2128754"/>
              <a:gd name="connsiteY65" fmla="*/ 5643 h 2733575"/>
              <a:gd name="connsiteX66" fmla="*/ 564639 w 2128754"/>
              <a:gd name="connsiteY66" fmla="*/ 24659 h 2733575"/>
              <a:gd name="connsiteX67" fmla="*/ 493592 w 2128754"/>
              <a:gd name="connsiteY67" fmla="*/ 90688 h 2733575"/>
              <a:gd name="connsiteX68" fmla="*/ 485405 w 2128754"/>
              <a:gd name="connsiteY68" fmla="*/ 139813 h 2733575"/>
              <a:gd name="connsiteX69" fmla="*/ 494121 w 2128754"/>
              <a:gd name="connsiteY69" fmla="*/ 164904 h 2733575"/>
              <a:gd name="connsiteX70" fmla="*/ 493064 w 2128754"/>
              <a:gd name="connsiteY70" fmla="*/ 192900 h 2733575"/>
              <a:gd name="connsiteX71" fmla="*/ 499139 w 2128754"/>
              <a:gd name="connsiteY71" fmla="*/ 235422 h 2733575"/>
              <a:gd name="connsiteX72" fmla="*/ 503629 w 2128754"/>
              <a:gd name="connsiteY72" fmla="*/ 284811 h 2733575"/>
              <a:gd name="connsiteX73" fmla="*/ 506270 w 2128754"/>
              <a:gd name="connsiteY73" fmla="*/ 312279 h 2733575"/>
              <a:gd name="connsiteX74" fmla="*/ 530040 w 2128754"/>
              <a:gd name="connsiteY74" fmla="*/ 326541 h 2733575"/>
              <a:gd name="connsiteX75" fmla="*/ 536115 w 2128754"/>
              <a:gd name="connsiteY75" fmla="*/ 341595 h 2733575"/>
              <a:gd name="connsiteX76" fmla="*/ 559092 w 2128754"/>
              <a:gd name="connsiteY76" fmla="*/ 340803 h 2733575"/>
              <a:gd name="connsiteX77" fmla="*/ 540605 w 2128754"/>
              <a:gd name="connsiteY77" fmla="*/ 356650 h 2733575"/>
              <a:gd name="connsiteX78" fmla="*/ 547471 w 2128754"/>
              <a:gd name="connsiteY78" fmla="*/ 392305 h 2733575"/>
              <a:gd name="connsiteX79" fmla="*/ 578637 w 2128754"/>
              <a:gd name="connsiteY79" fmla="*/ 418453 h 2733575"/>
              <a:gd name="connsiteX80" fmla="*/ 602671 w 2128754"/>
              <a:gd name="connsiteY80" fmla="*/ 413434 h 2733575"/>
              <a:gd name="connsiteX81" fmla="*/ 644401 w 2128754"/>
              <a:gd name="connsiteY81" fmla="*/ 404983 h 2733575"/>
              <a:gd name="connsiteX82" fmla="*/ 673718 w 2128754"/>
              <a:gd name="connsiteY82" fmla="*/ 420301 h 2733575"/>
              <a:gd name="connsiteX83" fmla="*/ 689829 w 2128754"/>
              <a:gd name="connsiteY83" fmla="*/ 463880 h 2733575"/>
              <a:gd name="connsiteX84" fmla="*/ 682698 w 2128754"/>
              <a:gd name="connsiteY84" fmla="*/ 481312 h 2733575"/>
              <a:gd name="connsiteX85" fmla="*/ 665794 w 2128754"/>
              <a:gd name="connsiteY85" fmla="*/ 492140 h 2733575"/>
              <a:gd name="connsiteX86" fmla="*/ 544038 w 2128754"/>
              <a:gd name="connsiteY86" fmla="*/ 652457 h 2733575"/>
              <a:gd name="connsiteX87" fmla="*/ 509703 w 2128754"/>
              <a:gd name="connsiteY87" fmla="*/ 717693 h 2733575"/>
              <a:gd name="connsiteX88" fmla="*/ 502836 w 2128754"/>
              <a:gd name="connsiteY88" fmla="*/ 738822 h 2733575"/>
              <a:gd name="connsiteX89" fmla="*/ 499931 w 2128754"/>
              <a:gd name="connsiteY89" fmla="*/ 752028 h 2733575"/>
              <a:gd name="connsiteX90" fmla="*/ 468766 w 2128754"/>
              <a:gd name="connsiteY90" fmla="*/ 806699 h 2733575"/>
              <a:gd name="connsiteX91" fmla="*/ 448429 w 2128754"/>
              <a:gd name="connsiteY91" fmla="*/ 813831 h 2733575"/>
              <a:gd name="connsiteX92" fmla="*/ 358894 w 2128754"/>
              <a:gd name="connsiteY92" fmla="*/ 779760 h 2733575"/>
              <a:gd name="connsiteX93" fmla="*/ 326408 w 2128754"/>
              <a:gd name="connsiteY93" fmla="*/ 759951 h 2733575"/>
              <a:gd name="connsiteX94" fmla="*/ 243213 w 2128754"/>
              <a:gd name="connsiteY94" fmla="*/ 672794 h 2733575"/>
              <a:gd name="connsiteX95" fmla="*/ 237138 w 2128754"/>
              <a:gd name="connsiteY95" fmla="*/ 648231 h 2733575"/>
              <a:gd name="connsiteX96" fmla="*/ 246646 w 2128754"/>
              <a:gd name="connsiteY96" fmla="*/ 570318 h 2733575"/>
              <a:gd name="connsiteX97" fmla="*/ 259852 w 2128754"/>
              <a:gd name="connsiteY97" fmla="*/ 533606 h 2733575"/>
              <a:gd name="connsiteX98" fmla="*/ 264342 w 2128754"/>
              <a:gd name="connsiteY98" fmla="*/ 519344 h 2733575"/>
              <a:gd name="connsiteX99" fmla="*/ 248759 w 2128754"/>
              <a:gd name="connsiteY99" fmla="*/ 510100 h 2733575"/>
              <a:gd name="connsiteX100" fmla="*/ 204124 w 2128754"/>
              <a:gd name="connsiteY100" fmla="*/ 543906 h 2733575"/>
              <a:gd name="connsiteX101" fmla="*/ 200955 w 2128754"/>
              <a:gd name="connsiteY101" fmla="*/ 559225 h 2733575"/>
              <a:gd name="connsiteX102" fmla="*/ 165563 w 2128754"/>
              <a:gd name="connsiteY102" fmla="*/ 508251 h 2733575"/>
              <a:gd name="connsiteX103" fmla="*/ 130700 w 2128754"/>
              <a:gd name="connsiteY103" fmla="*/ 449882 h 2733575"/>
              <a:gd name="connsiteX104" fmla="*/ 105345 w 2128754"/>
              <a:gd name="connsiteY104" fmla="*/ 431394 h 2733575"/>
              <a:gd name="connsiteX105" fmla="*/ 94517 w 2128754"/>
              <a:gd name="connsiteY105" fmla="*/ 450410 h 2733575"/>
              <a:gd name="connsiteX106" fmla="*/ 113005 w 2128754"/>
              <a:gd name="connsiteY106" fmla="*/ 495045 h 2733575"/>
              <a:gd name="connsiteX107" fmla="*/ 80255 w 2128754"/>
              <a:gd name="connsiteY107" fmla="*/ 439053 h 2733575"/>
              <a:gd name="connsiteX108" fmla="*/ 58333 w 2128754"/>
              <a:gd name="connsiteY108" fmla="*/ 437205 h 2733575"/>
              <a:gd name="connsiteX109" fmla="*/ 53843 w 2128754"/>
              <a:gd name="connsiteY109" fmla="*/ 455428 h 2733575"/>
              <a:gd name="connsiteX110" fmla="*/ 61503 w 2128754"/>
              <a:gd name="connsiteY110" fmla="*/ 474180 h 2733575"/>
              <a:gd name="connsiteX111" fmla="*/ 81047 w 2128754"/>
              <a:gd name="connsiteY111" fmla="*/ 513269 h 2733575"/>
              <a:gd name="connsiteX112" fmla="*/ 57541 w 2128754"/>
              <a:gd name="connsiteY112" fmla="*/ 473916 h 2733575"/>
              <a:gd name="connsiteX113" fmla="*/ 37996 w 2128754"/>
              <a:gd name="connsiteY113" fmla="*/ 463352 h 2733575"/>
              <a:gd name="connsiteX114" fmla="*/ 31658 w 2128754"/>
              <a:gd name="connsiteY114" fmla="*/ 484745 h 2733575"/>
              <a:gd name="connsiteX115" fmla="*/ 49882 w 2128754"/>
              <a:gd name="connsiteY115" fmla="*/ 525154 h 2733575"/>
              <a:gd name="connsiteX116" fmla="*/ 76029 w 2128754"/>
              <a:gd name="connsiteY116" fmla="*/ 568997 h 2733575"/>
              <a:gd name="connsiteX117" fmla="*/ 76029 w 2128754"/>
              <a:gd name="connsiteY117" fmla="*/ 581939 h 2733575"/>
              <a:gd name="connsiteX118" fmla="*/ 63351 w 2128754"/>
              <a:gd name="connsiteY118" fmla="*/ 580618 h 2733575"/>
              <a:gd name="connsiteX119" fmla="*/ 25055 w 2128754"/>
              <a:gd name="connsiteY119" fmla="*/ 548396 h 2733575"/>
              <a:gd name="connsiteX120" fmla="*/ 3926 w 2128754"/>
              <a:gd name="connsiteY120" fmla="*/ 546548 h 2733575"/>
              <a:gd name="connsiteX121" fmla="*/ 4454 w 2128754"/>
              <a:gd name="connsiteY121" fmla="*/ 566092 h 2733575"/>
              <a:gd name="connsiteX122" fmla="*/ 71803 w 2128754"/>
              <a:gd name="connsiteY122" fmla="*/ 628951 h 2733575"/>
              <a:gd name="connsiteX123" fmla="*/ 106930 w 2128754"/>
              <a:gd name="connsiteY123" fmla="*/ 675699 h 2733575"/>
              <a:gd name="connsiteX124" fmla="*/ 127267 w 2128754"/>
              <a:gd name="connsiteY124" fmla="*/ 700262 h 2733575"/>
              <a:gd name="connsiteX125" fmla="*/ 203860 w 2128754"/>
              <a:gd name="connsiteY125" fmla="*/ 792701 h 2733575"/>
              <a:gd name="connsiteX126" fmla="*/ 347538 w 2128754"/>
              <a:gd name="connsiteY126" fmla="*/ 959621 h 2733575"/>
              <a:gd name="connsiteX127" fmla="*/ 424659 w 2128754"/>
              <a:gd name="connsiteY127" fmla="*/ 1021688 h 2733575"/>
              <a:gd name="connsiteX128" fmla="*/ 484612 w 2128754"/>
              <a:gd name="connsiteY128" fmla="*/ 1023008 h 2733575"/>
              <a:gd name="connsiteX129" fmla="*/ 490423 w 2128754"/>
              <a:gd name="connsiteY129" fmla="*/ 1018518 h 2733575"/>
              <a:gd name="connsiteX130" fmla="*/ 545887 w 2128754"/>
              <a:gd name="connsiteY130" fmla="*/ 967280 h 2733575"/>
              <a:gd name="connsiteX131" fmla="*/ 621687 w 2128754"/>
              <a:gd name="connsiteY131" fmla="*/ 890688 h 2733575"/>
              <a:gd name="connsiteX132" fmla="*/ 695903 w 2128754"/>
              <a:gd name="connsiteY132" fmla="*/ 810133 h 2733575"/>
              <a:gd name="connsiteX133" fmla="*/ 702506 w 2128754"/>
              <a:gd name="connsiteY133" fmla="*/ 811189 h 2733575"/>
              <a:gd name="connsiteX134" fmla="*/ 717825 w 2128754"/>
              <a:gd name="connsiteY134" fmla="*/ 835488 h 2733575"/>
              <a:gd name="connsiteX135" fmla="*/ 767214 w 2128754"/>
              <a:gd name="connsiteY135" fmla="*/ 925022 h 2733575"/>
              <a:gd name="connsiteX136" fmla="*/ 835619 w 2128754"/>
              <a:gd name="connsiteY136" fmla="*/ 1055230 h 2733575"/>
              <a:gd name="connsiteX137" fmla="*/ 845391 w 2128754"/>
              <a:gd name="connsiteY137" fmla="*/ 1076623 h 2733575"/>
              <a:gd name="connsiteX138" fmla="*/ 859654 w 2128754"/>
              <a:gd name="connsiteY138" fmla="*/ 1163253 h 2733575"/>
              <a:gd name="connsiteX139" fmla="*/ 847504 w 2128754"/>
              <a:gd name="connsiteY139" fmla="*/ 1180156 h 2733575"/>
              <a:gd name="connsiteX140" fmla="*/ 759819 w 2128754"/>
              <a:gd name="connsiteY140" fmla="*/ 1202077 h 2733575"/>
              <a:gd name="connsiteX141" fmla="*/ 648891 w 2128754"/>
              <a:gd name="connsiteY141" fmla="*/ 1242487 h 2733575"/>
              <a:gd name="connsiteX142" fmla="*/ 538492 w 2128754"/>
              <a:gd name="connsiteY142" fmla="*/ 1287650 h 2733575"/>
              <a:gd name="connsiteX143" fmla="*/ 429413 w 2128754"/>
              <a:gd name="connsiteY143" fmla="*/ 1349981 h 2733575"/>
              <a:gd name="connsiteX144" fmla="*/ 387155 w 2128754"/>
              <a:gd name="connsiteY144" fmla="*/ 1467511 h 2733575"/>
              <a:gd name="connsiteX145" fmla="*/ 428884 w 2128754"/>
              <a:gd name="connsiteY145" fmla="*/ 1563649 h 2733575"/>
              <a:gd name="connsiteX146" fmla="*/ 659456 w 2128754"/>
              <a:gd name="connsiteY146" fmla="*/ 1879793 h 2733575"/>
              <a:gd name="connsiteX147" fmla="*/ 680321 w 2128754"/>
              <a:gd name="connsiteY147" fmla="*/ 1909373 h 2733575"/>
              <a:gd name="connsiteX148" fmla="*/ 721522 w 2128754"/>
              <a:gd name="connsiteY148" fmla="*/ 1998380 h 2733575"/>
              <a:gd name="connsiteX149" fmla="*/ 720994 w 2128754"/>
              <a:gd name="connsiteY149" fmla="*/ 2001021 h 2733575"/>
              <a:gd name="connsiteX150" fmla="*/ 717825 w 2128754"/>
              <a:gd name="connsiteY150" fmla="*/ 1998380 h 2733575"/>
              <a:gd name="connsiteX151" fmla="*/ 676359 w 2128754"/>
              <a:gd name="connsiteY151" fmla="*/ 1953745 h 2733575"/>
              <a:gd name="connsiteX152" fmla="*/ 666587 w 2128754"/>
              <a:gd name="connsiteY152" fmla="*/ 1952952 h 2733575"/>
              <a:gd name="connsiteX153" fmla="*/ 666058 w 2128754"/>
              <a:gd name="connsiteY153" fmla="*/ 1962724 h 2733575"/>
              <a:gd name="connsiteX154" fmla="*/ 673982 w 2128754"/>
              <a:gd name="connsiteY154" fmla="*/ 1971176 h 2733575"/>
              <a:gd name="connsiteX155" fmla="*/ 682962 w 2128754"/>
              <a:gd name="connsiteY155" fmla="*/ 1978571 h 2733575"/>
              <a:gd name="connsiteX156" fmla="*/ 707788 w 2128754"/>
              <a:gd name="connsiteY156" fmla="*/ 2020829 h 2733575"/>
              <a:gd name="connsiteX157" fmla="*/ 702770 w 2128754"/>
              <a:gd name="connsiteY157" fmla="*/ 2048297 h 2733575"/>
              <a:gd name="connsiteX158" fmla="*/ 671869 w 2128754"/>
              <a:gd name="connsiteY158" fmla="*/ 2054372 h 2733575"/>
              <a:gd name="connsiteX159" fmla="*/ 614556 w 2128754"/>
              <a:gd name="connsiteY159" fmla="*/ 2038789 h 2733575"/>
              <a:gd name="connsiteX160" fmla="*/ 604520 w 2128754"/>
              <a:gd name="connsiteY160" fmla="*/ 2041958 h 2733575"/>
              <a:gd name="connsiteX161" fmla="*/ 611387 w 2128754"/>
              <a:gd name="connsiteY161" fmla="*/ 2051731 h 2733575"/>
              <a:gd name="connsiteX162" fmla="*/ 690621 w 2128754"/>
              <a:gd name="connsiteY162" fmla="*/ 2074708 h 2733575"/>
              <a:gd name="connsiteX163" fmla="*/ 677415 w 2128754"/>
              <a:gd name="connsiteY163" fmla="*/ 2096630 h 2733575"/>
              <a:gd name="connsiteX164" fmla="*/ 669492 w 2128754"/>
              <a:gd name="connsiteY164" fmla="*/ 2117231 h 2733575"/>
              <a:gd name="connsiteX165" fmla="*/ 635157 w 2128754"/>
              <a:gd name="connsiteY165" fmla="*/ 2169261 h 2733575"/>
              <a:gd name="connsiteX166" fmla="*/ 552754 w 2128754"/>
              <a:gd name="connsiteY166" fmla="*/ 2205709 h 2733575"/>
              <a:gd name="connsiteX167" fmla="*/ 533738 w 2128754"/>
              <a:gd name="connsiteY167" fmla="*/ 2242157 h 2733575"/>
              <a:gd name="connsiteX168" fmla="*/ 563846 w 2128754"/>
              <a:gd name="connsiteY168" fmla="*/ 2267511 h 2733575"/>
              <a:gd name="connsiteX169" fmla="*/ 710429 w 2128754"/>
              <a:gd name="connsiteY169" fmla="*/ 2254042 h 2733575"/>
              <a:gd name="connsiteX170" fmla="*/ 773553 w 2128754"/>
              <a:gd name="connsiteY170" fmla="*/ 2231856 h 2733575"/>
              <a:gd name="connsiteX171" fmla="*/ 921984 w 2128754"/>
              <a:gd name="connsiteY171" fmla="*/ 2178769 h 2733575"/>
              <a:gd name="connsiteX172" fmla="*/ 972430 w 2128754"/>
              <a:gd name="connsiteY172" fmla="*/ 2151566 h 2733575"/>
              <a:gd name="connsiteX173" fmla="*/ 989333 w 2128754"/>
              <a:gd name="connsiteY173" fmla="*/ 2134398 h 2733575"/>
              <a:gd name="connsiteX174" fmla="*/ 987749 w 2128754"/>
              <a:gd name="connsiteY174" fmla="*/ 2115382 h 2733575"/>
              <a:gd name="connsiteX175" fmla="*/ 952093 w 2128754"/>
              <a:gd name="connsiteY175" fmla="*/ 2063616 h 2733575"/>
              <a:gd name="connsiteX176" fmla="*/ 923041 w 2128754"/>
              <a:gd name="connsiteY176" fmla="*/ 2023735 h 2733575"/>
              <a:gd name="connsiteX177" fmla="*/ 889763 w 2128754"/>
              <a:gd name="connsiteY177" fmla="*/ 1990984 h 2733575"/>
              <a:gd name="connsiteX178" fmla="*/ 858861 w 2128754"/>
              <a:gd name="connsiteY178" fmla="*/ 1947142 h 2733575"/>
              <a:gd name="connsiteX179" fmla="*/ 821093 w 2128754"/>
              <a:gd name="connsiteY179" fmla="*/ 1882170 h 2733575"/>
              <a:gd name="connsiteX180" fmla="*/ 759555 w 2128754"/>
              <a:gd name="connsiteY180" fmla="*/ 1770186 h 2733575"/>
              <a:gd name="connsiteX181" fmla="*/ 725748 w 2128754"/>
              <a:gd name="connsiteY181" fmla="*/ 1675105 h 2733575"/>
              <a:gd name="connsiteX182" fmla="*/ 709109 w 2128754"/>
              <a:gd name="connsiteY182" fmla="*/ 1620961 h 2733575"/>
              <a:gd name="connsiteX183" fmla="*/ 643609 w 2128754"/>
              <a:gd name="connsiteY183" fmla="*/ 1517165 h 2733575"/>
              <a:gd name="connsiteX184" fmla="*/ 635949 w 2128754"/>
              <a:gd name="connsiteY184" fmla="*/ 1507128 h 2733575"/>
              <a:gd name="connsiteX185" fmla="*/ 792041 w 2128754"/>
              <a:gd name="connsiteY185" fmla="*/ 1524560 h 2733575"/>
              <a:gd name="connsiteX186" fmla="*/ 990654 w 2128754"/>
              <a:gd name="connsiteY186" fmla="*/ 1507393 h 2733575"/>
              <a:gd name="connsiteX187" fmla="*/ 1002275 w 2128754"/>
              <a:gd name="connsiteY187" fmla="*/ 1512939 h 2733575"/>
              <a:gd name="connsiteX188" fmla="*/ 1039779 w 2128754"/>
              <a:gd name="connsiteY188" fmla="*/ 1572893 h 2733575"/>
              <a:gd name="connsiteX189" fmla="*/ 1190852 w 2128754"/>
              <a:gd name="connsiteY189" fmla="*/ 1758036 h 2733575"/>
              <a:gd name="connsiteX190" fmla="*/ 1274840 w 2128754"/>
              <a:gd name="connsiteY190" fmla="*/ 1858664 h 2733575"/>
              <a:gd name="connsiteX191" fmla="*/ 1320268 w 2128754"/>
              <a:gd name="connsiteY191" fmla="*/ 1932087 h 2733575"/>
              <a:gd name="connsiteX192" fmla="*/ 1398709 w 2128754"/>
              <a:gd name="connsiteY192" fmla="*/ 1997323 h 2733575"/>
              <a:gd name="connsiteX193" fmla="*/ 1443873 w 2128754"/>
              <a:gd name="connsiteY193" fmla="*/ 2022678 h 2733575"/>
              <a:gd name="connsiteX194" fmla="*/ 1702440 w 2128754"/>
              <a:gd name="connsiteY194" fmla="*/ 2235554 h 2733575"/>
              <a:gd name="connsiteX195" fmla="*/ 1842156 w 2128754"/>
              <a:gd name="connsiteY195" fmla="*/ 2380024 h 2733575"/>
              <a:gd name="connsiteX196" fmla="*/ 1847438 w 2128754"/>
              <a:gd name="connsiteY196" fmla="*/ 2389004 h 2733575"/>
              <a:gd name="connsiteX197" fmla="*/ 1845589 w 2128754"/>
              <a:gd name="connsiteY197" fmla="*/ 2389796 h 2733575"/>
              <a:gd name="connsiteX198" fmla="*/ 1818914 w 2128754"/>
              <a:gd name="connsiteY198" fmla="*/ 2401681 h 2733575"/>
              <a:gd name="connsiteX199" fmla="*/ 1828950 w 2128754"/>
              <a:gd name="connsiteY199" fmla="*/ 2426244 h 2733575"/>
              <a:gd name="connsiteX200" fmla="*/ 1847702 w 2128754"/>
              <a:gd name="connsiteY200" fmla="*/ 2447637 h 2733575"/>
              <a:gd name="connsiteX201" fmla="*/ 1852192 w 2128754"/>
              <a:gd name="connsiteY201" fmla="*/ 2453447 h 2733575"/>
              <a:gd name="connsiteX202" fmla="*/ 1872001 w 2128754"/>
              <a:gd name="connsiteY202" fmla="*/ 2491480 h 2733575"/>
              <a:gd name="connsiteX203" fmla="*/ 1882301 w 2128754"/>
              <a:gd name="connsiteY203" fmla="*/ 2536907 h 2733575"/>
              <a:gd name="connsiteX204" fmla="*/ 1910825 w 2128754"/>
              <a:gd name="connsiteY204" fmla="*/ 2545887 h 2733575"/>
              <a:gd name="connsiteX205" fmla="*/ 1916372 w 2128754"/>
              <a:gd name="connsiteY205" fmla="*/ 2544831 h 2733575"/>
              <a:gd name="connsiteX206" fmla="*/ 1922711 w 2128754"/>
              <a:gd name="connsiteY206" fmla="*/ 2571770 h 2733575"/>
              <a:gd name="connsiteX207" fmla="*/ 1931690 w 2128754"/>
              <a:gd name="connsiteY207" fmla="*/ 2609802 h 2733575"/>
              <a:gd name="connsiteX208" fmla="*/ 1919277 w 2128754"/>
              <a:gd name="connsiteY208" fmla="*/ 2660248 h 2733575"/>
              <a:gd name="connsiteX209" fmla="*/ 1909241 w 2128754"/>
              <a:gd name="connsiteY209" fmla="*/ 2693791 h 2733575"/>
              <a:gd name="connsiteX210" fmla="*/ 1925616 w 2128754"/>
              <a:gd name="connsiteY210" fmla="*/ 2734464 h 2733575"/>
              <a:gd name="connsiteX211" fmla="*/ 1949914 w 2128754"/>
              <a:gd name="connsiteY211" fmla="*/ 2734464 h 2733575"/>
              <a:gd name="connsiteX212" fmla="*/ 1965761 w 2128754"/>
              <a:gd name="connsiteY212" fmla="*/ 2728654 h 2733575"/>
              <a:gd name="connsiteX213" fmla="*/ 2012773 w 2128754"/>
              <a:gd name="connsiteY213" fmla="*/ 2682698 h 2733575"/>
              <a:gd name="connsiteX214" fmla="*/ 2044467 w 2128754"/>
              <a:gd name="connsiteY214" fmla="*/ 2620103 h 2733575"/>
              <a:gd name="connsiteX215" fmla="*/ 2072199 w 2128754"/>
              <a:gd name="connsiteY215" fmla="*/ 2538492 h 2733575"/>
              <a:gd name="connsiteX216" fmla="*/ 2104685 w 2128754"/>
              <a:gd name="connsiteY216" fmla="*/ 2409604 h 2733575"/>
              <a:gd name="connsiteX217" fmla="*/ 2128455 w 2128754"/>
              <a:gd name="connsiteY217" fmla="*/ 2306600 h 2733575"/>
              <a:gd name="connsiteX218" fmla="*/ 2029941 w 2128754"/>
              <a:gd name="connsiteY218" fmla="*/ 2268832 h 2733575"/>
              <a:gd name="connsiteX219" fmla="*/ 65200 w 2128754"/>
              <a:gd name="connsiteY219" fmla="*/ 483689 h 2733575"/>
              <a:gd name="connsiteX220" fmla="*/ 67841 w 2128754"/>
              <a:gd name="connsiteY220" fmla="*/ 488179 h 2733575"/>
              <a:gd name="connsiteX221" fmla="*/ 65200 w 2128754"/>
              <a:gd name="connsiteY221" fmla="*/ 483689 h 2733575"/>
              <a:gd name="connsiteX222" fmla="*/ 1847966 w 2128754"/>
              <a:gd name="connsiteY222" fmla="*/ 2414094 h 2733575"/>
              <a:gd name="connsiteX223" fmla="*/ 1835817 w 2128754"/>
              <a:gd name="connsiteY223" fmla="*/ 2408284 h 2733575"/>
              <a:gd name="connsiteX224" fmla="*/ 1837666 w 2128754"/>
              <a:gd name="connsiteY224" fmla="*/ 2406435 h 2733575"/>
              <a:gd name="connsiteX225" fmla="*/ 1849815 w 2128754"/>
              <a:gd name="connsiteY225" fmla="*/ 2413566 h 2733575"/>
              <a:gd name="connsiteX226" fmla="*/ 1847966 w 2128754"/>
              <a:gd name="connsiteY226" fmla="*/ 2414094 h 2733575"/>
              <a:gd name="connsiteX227" fmla="*/ 1891017 w 2128754"/>
              <a:gd name="connsiteY227" fmla="*/ 2500724 h 2733575"/>
              <a:gd name="connsiteX228" fmla="*/ 1901846 w 2128754"/>
              <a:gd name="connsiteY228" fmla="*/ 2530833 h 2733575"/>
              <a:gd name="connsiteX229" fmla="*/ 1891017 w 2128754"/>
              <a:gd name="connsiteY229" fmla="*/ 2500724 h 2733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</a:cxnLst>
            <a:rect l="l" t="t" r="r" b="b"/>
            <a:pathLst>
              <a:path w="2128754" h="2733575">
                <a:moveTo>
                  <a:pt x="2029941" y="2268832"/>
                </a:moveTo>
                <a:cubicBezTo>
                  <a:pt x="2003529" y="2269889"/>
                  <a:pt x="1980816" y="2268040"/>
                  <a:pt x="1955197" y="2263814"/>
                </a:cubicBezTo>
                <a:cubicBezTo>
                  <a:pt x="1946481" y="2262229"/>
                  <a:pt x="1939878" y="2258532"/>
                  <a:pt x="1933803" y="2252457"/>
                </a:cubicBezTo>
                <a:cubicBezTo>
                  <a:pt x="1907920" y="2226310"/>
                  <a:pt x="1881509" y="2200427"/>
                  <a:pt x="1854833" y="2174808"/>
                </a:cubicBezTo>
                <a:cubicBezTo>
                  <a:pt x="1832120" y="2153150"/>
                  <a:pt x="1812311" y="2129116"/>
                  <a:pt x="1794351" y="2103233"/>
                </a:cubicBezTo>
                <a:cubicBezTo>
                  <a:pt x="1765299" y="2060975"/>
                  <a:pt x="1734398" y="2020037"/>
                  <a:pt x="1701383" y="1980948"/>
                </a:cubicBezTo>
                <a:cubicBezTo>
                  <a:pt x="1658597" y="1930503"/>
                  <a:pt x="1608151" y="1889301"/>
                  <a:pt x="1548990" y="1859192"/>
                </a:cubicBezTo>
                <a:cubicBezTo>
                  <a:pt x="1535520" y="1852325"/>
                  <a:pt x="1526540" y="1843081"/>
                  <a:pt x="1519937" y="1828555"/>
                </a:cubicBezTo>
                <a:cubicBezTo>
                  <a:pt x="1464474" y="1705742"/>
                  <a:pt x="1396860" y="1589268"/>
                  <a:pt x="1328983" y="1473058"/>
                </a:cubicBezTo>
                <a:cubicBezTo>
                  <a:pt x="1324758" y="1465927"/>
                  <a:pt x="1323965" y="1459852"/>
                  <a:pt x="1325550" y="1451929"/>
                </a:cubicBezTo>
                <a:cubicBezTo>
                  <a:pt x="1335322" y="1406501"/>
                  <a:pt x="1344830" y="1360810"/>
                  <a:pt x="1346943" y="1314062"/>
                </a:cubicBezTo>
                <a:cubicBezTo>
                  <a:pt x="1348792" y="1274180"/>
                  <a:pt x="1341397" y="1236412"/>
                  <a:pt x="1322116" y="1201021"/>
                </a:cubicBezTo>
                <a:cubicBezTo>
                  <a:pt x="1304949" y="1169591"/>
                  <a:pt x="1283556" y="1141331"/>
                  <a:pt x="1262955" y="1112543"/>
                </a:cubicBezTo>
                <a:cubicBezTo>
                  <a:pt x="1240505" y="1081378"/>
                  <a:pt x="1218320" y="1049948"/>
                  <a:pt x="1203001" y="1014293"/>
                </a:cubicBezTo>
                <a:cubicBezTo>
                  <a:pt x="1165233" y="925286"/>
                  <a:pt x="1146745" y="831526"/>
                  <a:pt x="1137765" y="736181"/>
                </a:cubicBezTo>
                <a:cubicBezTo>
                  <a:pt x="1129578" y="649816"/>
                  <a:pt x="1136709" y="562659"/>
                  <a:pt x="1138558" y="476029"/>
                </a:cubicBezTo>
                <a:cubicBezTo>
                  <a:pt x="1138558" y="471011"/>
                  <a:pt x="1140406" y="468898"/>
                  <a:pt x="1145160" y="468370"/>
                </a:cubicBezTo>
                <a:cubicBezTo>
                  <a:pt x="1183457" y="465729"/>
                  <a:pt x="1220961" y="455957"/>
                  <a:pt x="1258729" y="450410"/>
                </a:cubicBezTo>
                <a:cubicBezTo>
                  <a:pt x="1294649" y="445392"/>
                  <a:pt x="1330568" y="440902"/>
                  <a:pt x="1363054" y="422678"/>
                </a:cubicBezTo>
                <a:cubicBezTo>
                  <a:pt x="1368336" y="419773"/>
                  <a:pt x="1373883" y="419509"/>
                  <a:pt x="1379693" y="419773"/>
                </a:cubicBezTo>
                <a:cubicBezTo>
                  <a:pt x="1411651" y="420830"/>
                  <a:pt x="1442552" y="425584"/>
                  <a:pt x="1471869" y="439053"/>
                </a:cubicBezTo>
                <a:cubicBezTo>
                  <a:pt x="1508052" y="455693"/>
                  <a:pt x="1546613" y="463880"/>
                  <a:pt x="1586494" y="465729"/>
                </a:cubicBezTo>
                <a:cubicBezTo>
                  <a:pt x="1648297" y="468634"/>
                  <a:pt x="1708250" y="476557"/>
                  <a:pt x="1761601" y="511685"/>
                </a:cubicBezTo>
                <a:cubicBezTo>
                  <a:pt x="1769789" y="516967"/>
                  <a:pt x="1775863" y="522249"/>
                  <a:pt x="1779297" y="531757"/>
                </a:cubicBezTo>
                <a:cubicBezTo>
                  <a:pt x="1789069" y="559225"/>
                  <a:pt x="1806765" y="580618"/>
                  <a:pt x="1832384" y="594880"/>
                </a:cubicBezTo>
                <a:cubicBezTo>
                  <a:pt x="1843741" y="601219"/>
                  <a:pt x="1853777" y="608878"/>
                  <a:pt x="1861964" y="618915"/>
                </a:cubicBezTo>
                <a:cubicBezTo>
                  <a:pt x="1866190" y="624197"/>
                  <a:pt x="1870680" y="629215"/>
                  <a:pt x="1876755" y="632649"/>
                </a:cubicBezTo>
                <a:cubicBezTo>
                  <a:pt x="1889696" y="639780"/>
                  <a:pt x="1900261" y="634497"/>
                  <a:pt x="1901582" y="619971"/>
                </a:cubicBezTo>
                <a:cubicBezTo>
                  <a:pt x="1903430" y="602276"/>
                  <a:pt x="1888904" y="583788"/>
                  <a:pt x="1874906" y="572167"/>
                </a:cubicBezTo>
                <a:cubicBezTo>
                  <a:pt x="1880716" y="570846"/>
                  <a:pt x="1890224" y="579562"/>
                  <a:pt x="1893130" y="582203"/>
                </a:cubicBezTo>
                <a:cubicBezTo>
                  <a:pt x="1904487" y="592503"/>
                  <a:pt x="1913995" y="604653"/>
                  <a:pt x="1923767" y="616274"/>
                </a:cubicBezTo>
                <a:cubicBezTo>
                  <a:pt x="1927729" y="620764"/>
                  <a:pt x="1931690" y="625253"/>
                  <a:pt x="1936973" y="628423"/>
                </a:cubicBezTo>
                <a:cubicBezTo>
                  <a:pt x="1942519" y="631856"/>
                  <a:pt x="1947273" y="629479"/>
                  <a:pt x="1951235" y="625518"/>
                </a:cubicBezTo>
                <a:cubicBezTo>
                  <a:pt x="1955197" y="621556"/>
                  <a:pt x="1957838" y="617330"/>
                  <a:pt x="1954932" y="611255"/>
                </a:cubicBezTo>
                <a:cubicBezTo>
                  <a:pt x="1946217" y="593824"/>
                  <a:pt x="1925352" y="556584"/>
                  <a:pt x="1909769" y="543114"/>
                </a:cubicBezTo>
                <a:cubicBezTo>
                  <a:pt x="1909769" y="543114"/>
                  <a:pt x="1951499" y="578241"/>
                  <a:pt x="1964176" y="588013"/>
                </a:cubicBezTo>
                <a:cubicBezTo>
                  <a:pt x="1968402" y="591447"/>
                  <a:pt x="1972628" y="594616"/>
                  <a:pt x="1977910" y="596201"/>
                </a:cubicBezTo>
                <a:cubicBezTo>
                  <a:pt x="1989267" y="599899"/>
                  <a:pt x="1995870" y="595409"/>
                  <a:pt x="1996662" y="583259"/>
                </a:cubicBezTo>
                <a:cubicBezTo>
                  <a:pt x="1997455" y="572695"/>
                  <a:pt x="1992172" y="565036"/>
                  <a:pt x="1985041" y="557904"/>
                </a:cubicBezTo>
                <a:cubicBezTo>
                  <a:pt x="1979231" y="552358"/>
                  <a:pt x="1961799" y="535719"/>
                  <a:pt x="1955989" y="529644"/>
                </a:cubicBezTo>
                <a:cubicBezTo>
                  <a:pt x="1961271" y="528852"/>
                  <a:pt x="1975533" y="543378"/>
                  <a:pt x="1979231" y="544435"/>
                </a:cubicBezTo>
                <a:cubicBezTo>
                  <a:pt x="1986626" y="546548"/>
                  <a:pt x="1996134" y="541794"/>
                  <a:pt x="1995342" y="535983"/>
                </a:cubicBezTo>
                <a:cubicBezTo>
                  <a:pt x="1993757" y="522249"/>
                  <a:pt x="1985834" y="513005"/>
                  <a:pt x="1976061" y="501384"/>
                </a:cubicBezTo>
                <a:cubicBezTo>
                  <a:pt x="1959158" y="481840"/>
                  <a:pt x="1939085" y="469426"/>
                  <a:pt x="1924295" y="463088"/>
                </a:cubicBezTo>
                <a:cubicBezTo>
                  <a:pt x="1893130" y="449882"/>
                  <a:pt x="1873057" y="429281"/>
                  <a:pt x="1840571" y="420301"/>
                </a:cubicBezTo>
                <a:cubicBezTo>
                  <a:pt x="1833704" y="418453"/>
                  <a:pt x="1827894" y="414491"/>
                  <a:pt x="1821819" y="410793"/>
                </a:cubicBezTo>
                <a:cubicBezTo>
                  <a:pt x="1811255" y="404455"/>
                  <a:pt x="1800954" y="396267"/>
                  <a:pt x="1787748" y="397323"/>
                </a:cubicBezTo>
                <a:cubicBezTo>
                  <a:pt x="1776128" y="398116"/>
                  <a:pt x="1765035" y="396003"/>
                  <a:pt x="1754470" y="391777"/>
                </a:cubicBezTo>
                <a:cubicBezTo>
                  <a:pt x="1733605" y="383590"/>
                  <a:pt x="1712476" y="376194"/>
                  <a:pt x="1692404" y="366158"/>
                </a:cubicBezTo>
                <a:cubicBezTo>
                  <a:pt x="1661766" y="350839"/>
                  <a:pt x="1629016" y="341595"/>
                  <a:pt x="1596530" y="330767"/>
                </a:cubicBezTo>
                <a:cubicBezTo>
                  <a:pt x="1570383" y="322051"/>
                  <a:pt x="1543972" y="313335"/>
                  <a:pt x="1518089" y="303299"/>
                </a:cubicBezTo>
                <a:cubicBezTo>
                  <a:pt x="1486395" y="290886"/>
                  <a:pt x="1452853" y="283226"/>
                  <a:pt x="1419046" y="285075"/>
                </a:cubicBezTo>
                <a:cubicBezTo>
                  <a:pt x="1380485" y="287188"/>
                  <a:pt x="1342717" y="285868"/>
                  <a:pt x="1305741" y="275831"/>
                </a:cubicBezTo>
                <a:cubicBezTo>
                  <a:pt x="1258201" y="263154"/>
                  <a:pt x="1210660" y="259456"/>
                  <a:pt x="1162064" y="266851"/>
                </a:cubicBezTo>
                <a:cubicBezTo>
                  <a:pt x="1147009" y="269228"/>
                  <a:pt x="1132219" y="268172"/>
                  <a:pt x="1117693" y="264210"/>
                </a:cubicBezTo>
                <a:cubicBezTo>
                  <a:pt x="1102110" y="259984"/>
                  <a:pt x="1086527" y="256815"/>
                  <a:pt x="1070680" y="255230"/>
                </a:cubicBezTo>
                <a:cubicBezTo>
                  <a:pt x="1030007" y="251269"/>
                  <a:pt x="989862" y="250212"/>
                  <a:pt x="952357" y="272134"/>
                </a:cubicBezTo>
                <a:cubicBezTo>
                  <a:pt x="938624" y="280057"/>
                  <a:pt x="922777" y="284283"/>
                  <a:pt x="906930" y="287452"/>
                </a:cubicBezTo>
                <a:cubicBezTo>
                  <a:pt x="894781" y="289829"/>
                  <a:pt x="882103" y="295111"/>
                  <a:pt x="870218" y="291414"/>
                </a:cubicBezTo>
                <a:cubicBezTo>
                  <a:pt x="858333" y="287980"/>
                  <a:pt x="847240" y="287980"/>
                  <a:pt x="835883" y="291414"/>
                </a:cubicBezTo>
                <a:cubicBezTo>
                  <a:pt x="831129" y="292999"/>
                  <a:pt x="827696" y="292470"/>
                  <a:pt x="824791" y="288245"/>
                </a:cubicBezTo>
                <a:cubicBezTo>
                  <a:pt x="816603" y="275567"/>
                  <a:pt x="809736" y="262626"/>
                  <a:pt x="811585" y="246515"/>
                </a:cubicBezTo>
                <a:cubicBezTo>
                  <a:pt x="812377" y="240704"/>
                  <a:pt x="811849" y="234365"/>
                  <a:pt x="810528" y="228555"/>
                </a:cubicBezTo>
                <a:cubicBezTo>
                  <a:pt x="807095" y="210595"/>
                  <a:pt x="811849" y="194484"/>
                  <a:pt x="813434" y="176525"/>
                </a:cubicBezTo>
                <a:cubicBezTo>
                  <a:pt x="817924" y="117627"/>
                  <a:pt x="792833" y="85934"/>
                  <a:pt x="769327" y="48958"/>
                </a:cubicBezTo>
                <a:cubicBezTo>
                  <a:pt x="754272" y="25187"/>
                  <a:pt x="727597" y="13038"/>
                  <a:pt x="699865" y="5643"/>
                </a:cubicBezTo>
                <a:cubicBezTo>
                  <a:pt x="652060" y="-7298"/>
                  <a:pt x="606897" y="3266"/>
                  <a:pt x="564639" y="24659"/>
                </a:cubicBezTo>
                <a:cubicBezTo>
                  <a:pt x="536379" y="39714"/>
                  <a:pt x="509703" y="59786"/>
                  <a:pt x="493592" y="90688"/>
                </a:cubicBezTo>
                <a:cubicBezTo>
                  <a:pt x="486461" y="104422"/>
                  <a:pt x="478538" y="126079"/>
                  <a:pt x="485405" y="139813"/>
                </a:cubicBezTo>
                <a:cubicBezTo>
                  <a:pt x="490687" y="150377"/>
                  <a:pt x="495705" y="153283"/>
                  <a:pt x="494121" y="164904"/>
                </a:cubicBezTo>
                <a:cubicBezTo>
                  <a:pt x="492800" y="174148"/>
                  <a:pt x="492536" y="183656"/>
                  <a:pt x="493064" y="192900"/>
                </a:cubicBezTo>
                <a:cubicBezTo>
                  <a:pt x="494121" y="206633"/>
                  <a:pt x="490951" y="223273"/>
                  <a:pt x="499139" y="235422"/>
                </a:cubicBezTo>
                <a:cubicBezTo>
                  <a:pt x="510231" y="251797"/>
                  <a:pt x="511552" y="267115"/>
                  <a:pt x="503629" y="284811"/>
                </a:cubicBezTo>
                <a:cubicBezTo>
                  <a:pt x="500459" y="291414"/>
                  <a:pt x="492272" y="304355"/>
                  <a:pt x="506270" y="312279"/>
                </a:cubicBezTo>
                <a:cubicBezTo>
                  <a:pt x="515778" y="317561"/>
                  <a:pt x="522117" y="319938"/>
                  <a:pt x="530040" y="326541"/>
                </a:cubicBezTo>
                <a:cubicBezTo>
                  <a:pt x="536907" y="332087"/>
                  <a:pt x="534266" y="333936"/>
                  <a:pt x="536115" y="341595"/>
                </a:cubicBezTo>
                <a:cubicBezTo>
                  <a:pt x="536907" y="345557"/>
                  <a:pt x="558300" y="336841"/>
                  <a:pt x="559092" y="340803"/>
                </a:cubicBezTo>
                <a:cubicBezTo>
                  <a:pt x="559885" y="346085"/>
                  <a:pt x="536379" y="349783"/>
                  <a:pt x="540605" y="356650"/>
                </a:cubicBezTo>
                <a:cubicBezTo>
                  <a:pt x="553018" y="376458"/>
                  <a:pt x="546679" y="385967"/>
                  <a:pt x="547471" y="392305"/>
                </a:cubicBezTo>
                <a:cubicBezTo>
                  <a:pt x="549584" y="410529"/>
                  <a:pt x="560413" y="418981"/>
                  <a:pt x="578637" y="418453"/>
                </a:cubicBezTo>
                <a:cubicBezTo>
                  <a:pt x="586824" y="418188"/>
                  <a:pt x="594748" y="416076"/>
                  <a:pt x="602671" y="413434"/>
                </a:cubicBezTo>
                <a:cubicBezTo>
                  <a:pt x="616141" y="408944"/>
                  <a:pt x="629875" y="405775"/>
                  <a:pt x="644401" y="404983"/>
                </a:cubicBezTo>
                <a:cubicBezTo>
                  <a:pt x="657607" y="404190"/>
                  <a:pt x="666851" y="409473"/>
                  <a:pt x="673718" y="420301"/>
                </a:cubicBezTo>
                <a:cubicBezTo>
                  <a:pt x="682169" y="433771"/>
                  <a:pt x="687188" y="448297"/>
                  <a:pt x="689829" y="463880"/>
                </a:cubicBezTo>
                <a:cubicBezTo>
                  <a:pt x="691149" y="471803"/>
                  <a:pt x="689036" y="477086"/>
                  <a:pt x="682698" y="481312"/>
                </a:cubicBezTo>
                <a:cubicBezTo>
                  <a:pt x="677151" y="485009"/>
                  <a:pt x="671605" y="488971"/>
                  <a:pt x="665794" y="492140"/>
                </a:cubicBezTo>
                <a:cubicBezTo>
                  <a:pt x="601351" y="527531"/>
                  <a:pt x="560149" y="580618"/>
                  <a:pt x="544038" y="652457"/>
                </a:cubicBezTo>
                <a:cubicBezTo>
                  <a:pt x="538492" y="677812"/>
                  <a:pt x="530568" y="700790"/>
                  <a:pt x="509703" y="717693"/>
                </a:cubicBezTo>
                <a:cubicBezTo>
                  <a:pt x="503100" y="722975"/>
                  <a:pt x="500723" y="730106"/>
                  <a:pt x="502836" y="738822"/>
                </a:cubicBezTo>
                <a:cubicBezTo>
                  <a:pt x="503893" y="743576"/>
                  <a:pt x="502308" y="748066"/>
                  <a:pt x="499931" y="752028"/>
                </a:cubicBezTo>
                <a:cubicBezTo>
                  <a:pt x="489366" y="770252"/>
                  <a:pt x="478274" y="787947"/>
                  <a:pt x="468766" y="806699"/>
                </a:cubicBezTo>
                <a:cubicBezTo>
                  <a:pt x="463483" y="817000"/>
                  <a:pt x="457673" y="817528"/>
                  <a:pt x="448429" y="813831"/>
                </a:cubicBezTo>
                <a:cubicBezTo>
                  <a:pt x="418584" y="802210"/>
                  <a:pt x="388739" y="790853"/>
                  <a:pt x="358894" y="779760"/>
                </a:cubicBezTo>
                <a:cubicBezTo>
                  <a:pt x="346745" y="775270"/>
                  <a:pt x="335917" y="768667"/>
                  <a:pt x="326408" y="759951"/>
                </a:cubicBezTo>
                <a:cubicBezTo>
                  <a:pt x="297092" y="732483"/>
                  <a:pt x="269624" y="703167"/>
                  <a:pt x="243213" y="672794"/>
                </a:cubicBezTo>
                <a:cubicBezTo>
                  <a:pt x="237402" y="666191"/>
                  <a:pt x="235025" y="656947"/>
                  <a:pt x="237138" y="648231"/>
                </a:cubicBezTo>
                <a:cubicBezTo>
                  <a:pt x="242949" y="622612"/>
                  <a:pt x="248495" y="596993"/>
                  <a:pt x="246646" y="570318"/>
                </a:cubicBezTo>
                <a:cubicBezTo>
                  <a:pt x="245854" y="557376"/>
                  <a:pt x="249816" y="544171"/>
                  <a:pt x="259852" y="533606"/>
                </a:cubicBezTo>
                <a:cubicBezTo>
                  <a:pt x="263549" y="529644"/>
                  <a:pt x="267247" y="525419"/>
                  <a:pt x="264342" y="519344"/>
                </a:cubicBezTo>
                <a:cubicBezTo>
                  <a:pt x="261172" y="513005"/>
                  <a:pt x="255626" y="509572"/>
                  <a:pt x="248759" y="510100"/>
                </a:cubicBezTo>
                <a:cubicBezTo>
                  <a:pt x="227366" y="510892"/>
                  <a:pt x="209406" y="520664"/>
                  <a:pt x="204124" y="543906"/>
                </a:cubicBezTo>
                <a:cubicBezTo>
                  <a:pt x="203067" y="548925"/>
                  <a:pt x="202011" y="553679"/>
                  <a:pt x="200955" y="559225"/>
                </a:cubicBezTo>
                <a:cubicBezTo>
                  <a:pt x="184844" y="545755"/>
                  <a:pt x="177184" y="532021"/>
                  <a:pt x="165563" y="508251"/>
                </a:cubicBezTo>
                <a:cubicBezTo>
                  <a:pt x="154471" y="485801"/>
                  <a:pt x="143642" y="467842"/>
                  <a:pt x="130700" y="449882"/>
                </a:cubicBezTo>
                <a:cubicBezTo>
                  <a:pt x="125418" y="442487"/>
                  <a:pt x="114589" y="427696"/>
                  <a:pt x="105345" y="431394"/>
                </a:cubicBezTo>
                <a:cubicBezTo>
                  <a:pt x="95045" y="435356"/>
                  <a:pt x="92404" y="445920"/>
                  <a:pt x="94517" y="450410"/>
                </a:cubicBezTo>
                <a:cubicBezTo>
                  <a:pt x="94781" y="450938"/>
                  <a:pt x="110099" y="486330"/>
                  <a:pt x="113005" y="495045"/>
                </a:cubicBezTo>
                <a:cubicBezTo>
                  <a:pt x="109043" y="490556"/>
                  <a:pt x="84745" y="443015"/>
                  <a:pt x="80255" y="439053"/>
                </a:cubicBezTo>
                <a:cubicBezTo>
                  <a:pt x="73652" y="432715"/>
                  <a:pt x="65200" y="433507"/>
                  <a:pt x="58333" y="437205"/>
                </a:cubicBezTo>
                <a:cubicBezTo>
                  <a:pt x="51730" y="440638"/>
                  <a:pt x="51730" y="448826"/>
                  <a:pt x="53843" y="455428"/>
                </a:cubicBezTo>
                <a:cubicBezTo>
                  <a:pt x="55692" y="461767"/>
                  <a:pt x="58861" y="467842"/>
                  <a:pt x="61503" y="474180"/>
                </a:cubicBezTo>
                <a:cubicBezTo>
                  <a:pt x="62031" y="476822"/>
                  <a:pt x="79991" y="510892"/>
                  <a:pt x="81047" y="513269"/>
                </a:cubicBezTo>
                <a:cubicBezTo>
                  <a:pt x="79991" y="511421"/>
                  <a:pt x="58069" y="474709"/>
                  <a:pt x="57541" y="473916"/>
                </a:cubicBezTo>
                <a:cubicBezTo>
                  <a:pt x="53051" y="466785"/>
                  <a:pt x="47769" y="459654"/>
                  <a:pt x="37996" y="463352"/>
                </a:cubicBezTo>
                <a:cubicBezTo>
                  <a:pt x="27696" y="467314"/>
                  <a:pt x="30337" y="476822"/>
                  <a:pt x="31658" y="484745"/>
                </a:cubicBezTo>
                <a:cubicBezTo>
                  <a:pt x="34035" y="499799"/>
                  <a:pt x="41958" y="512477"/>
                  <a:pt x="49882" y="525154"/>
                </a:cubicBezTo>
                <a:cubicBezTo>
                  <a:pt x="58861" y="539681"/>
                  <a:pt x="67577" y="554207"/>
                  <a:pt x="76029" y="568997"/>
                </a:cubicBezTo>
                <a:cubicBezTo>
                  <a:pt x="78406" y="572959"/>
                  <a:pt x="80255" y="577977"/>
                  <a:pt x="76029" y="581939"/>
                </a:cubicBezTo>
                <a:cubicBezTo>
                  <a:pt x="71803" y="585901"/>
                  <a:pt x="67049" y="583259"/>
                  <a:pt x="63351" y="580618"/>
                </a:cubicBezTo>
                <a:cubicBezTo>
                  <a:pt x="57541" y="576657"/>
                  <a:pt x="32186" y="554735"/>
                  <a:pt x="25055" y="548396"/>
                </a:cubicBezTo>
                <a:cubicBezTo>
                  <a:pt x="18716" y="542850"/>
                  <a:pt x="11057" y="539945"/>
                  <a:pt x="3926" y="546548"/>
                </a:cubicBezTo>
                <a:cubicBezTo>
                  <a:pt x="-2941" y="552886"/>
                  <a:pt x="492" y="558697"/>
                  <a:pt x="4454" y="566092"/>
                </a:cubicBezTo>
                <a:cubicBezTo>
                  <a:pt x="6567" y="570054"/>
                  <a:pt x="67577" y="623141"/>
                  <a:pt x="71803" y="628951"/>
                </a:cubicBezTo>
                <a:cubicBezTo>
                  <a:pt x="83952" y="646118"/>
                  <a:pt x="95309" y="658268"/>
                  <a:pt x="106930" y="675699"/>
                </a:cubicBezTo>
                <a:cubicBezTo>
                  <a:pt x="113005" y="684679"/>
                  <a:pt x="119079" y="693395"/>
                  <a:pt x="127267" y="700262"/>
                </a:cubicBezTo>
                <a:cubicBezTo>
                  <a:pt x="158168" y="726673"/>
                  <a:pt x="181938" y="758631"/>
                  <a:pt x="203860" y="792701"/>
                </a:cubicBezTo>
                <a:cubicBezTo>
                  <a:pt x="244269" y="854768"/>
                  <a:pt x="294451" y="908383"/>
                  <a:pt x="347538" y="959621"/>
                </a:cubicBezTo>
                <a:cubicBezTo>
                  <a:pt x="371572" y="982599"/>
                  <a:pt x="398247" y="1001879"/>
                  <a:pt x="424659" y="1021688"/>
                </a:cubicBezTo>
                <a:cubicBezTo>
                  <a:pt x="450014" y="1040968"/>
                  <a:pt x="459522" y="1042289"/>
                  <a:pt x="484612" y="1023008"/>
                </a:cubicBezTo>
                <a:cubicBezTo>
                  <a:pt x="486725" y="1021424"/>
                  <a:pt x="488574" y="1020103"/>
                  <a:pt x="490423" y="1018518"/>
                </a:cubicBezTo>
                <a:cubicBezTo>
                  <a:pt x="509703" y="1002408"/>
                  <a:pt x="528984" y="986297"/>
                  <a:pt x="545887" y="967280"/>
                </a:cubicBezTo>
                <a:cubicBezTo>
                  <a:pt x="569921" y="940605"/>
                  <a:pt x="597917" y="917627"/>
                  <a:pt x="621687" y="890688"/>
                </a:cubicBezTo>
                <a:cubicBezTo>
                  <a:pt x="645986" y="863484"/>
                  <a:pt x="676887" y="842091"/>
                  <a:pt x="695903" y="810133"/>
                </a:cubicBezTo>
                <a:cubicBezTo>
                  <a:pt x="698809" y="805115"/>
                  <a:pt x="700921" y="808020"/>
                  <a:pt x="702506" y="811189"/>
                </a:cubicBezTo>
                <a:cubicBezTo>
                  <a:pt x="706732" y="819905"/>
                  <a:pt x="712278" y="827564"/>
                  <a:pt x="717825" y="835488"/>
                </a:cubicBezTo>
                <a:cubicBezTo>
                  <a:pt x="737369" y="863748"/>
                  <a:pt x="753216" y="894121"/>
                  <a:pt x="767214" y="925022"/>
                </a:cubicBezTo>
                <a:cubicBezTo>
                  <a:pt x="787815" y="969657"/>
                  <a:pt x="809208" y="1013764"/>
                  <a:pt x="835619" y="1055230"/>
                </a:cubicBezTo>
                <a:cubicBezTo>
                  <a:pt x="839053" y="1060777"/>
                  <a:pt x="843543" y="1070285"/>
                  <a:pt x="845391" y="1076623"/>
                </a:cubicBezTo>
                <a:cubicBezTo>
                  <a:pt x="853315" y="1104884"/>
                  <a:pt x="857012" y="1133936"/>
                  <a:pt x="859654" y="1163253"/>
                </a:cubicBezTo>
                <a:cubicBezTo>
                  <a:pt x="860446" y="1172497"/>
                  <a:pt x="856484" y="1176987"/>
                  <a:pt x="847504" y="1180156"/>
                </a:cubicBezTo>
                <a:cubicBezTo>
                  <a:pt x="818716" y="1189928"/>
                  <a:pt x="789135" y="1194946"/>
                  <a:pt x="759819" y="1202077"/>
                </a:cubicBezTo>
                <a:cubicBezTo>
                  <a:pt x="721522" y="1211586"/>
                  <a:pt x="685339" y="1227432"/>
                  <a:pt x="648891" y="1242487"/>
                </a:cubicBezTo>
                <a:cubicBezTo>
                  <a:pt x="612179" y="1257805"/>
                  <a:pt x="574675" y="1271275"/>
                  <a:pt x="538492" y="1287650"/>
                </a:cubicBezTo>
                <a:cubicBezTo>
                  <a:pt x="500195" y="1305082"/>
                  <a:pt x="462427" y="1323306"/>
                  <a:pt x="429413" y="1349981"/>
                </a:cubicBezTo>
                <a:cubicBezTo>
                  <a:pt x="391380" y="1380354"/>
                  <a:pt x="377118" y="1419443"/>
                  <a:pt x="387155" y="1467511"/>
                </a:cubicBezTo>
                <a:cubicBezTo>
                  <a:pt x="394550" y="1502639"/>
                  <a:pt x="409868" y="1534068"/>
                  <a:pt x="428884" y="1563649"/>
                </a:cubicBezTo>
                <a:cubicBezTo>
                  <a:pt x="499931" y="1673256"/>
                  <a:pt x="576788" y="1778637"/>
                  <a:pt x="659456" y="1879793"/>
                </a:cubicBezTo>
                <a:cubicBezTo>
                  <a:pt x="667115" y="1889037"/>
                  <a:pt x="674510" y="1898809"/>
                  <a:pt x="680321" y="1909373"/>
                </a:cubicBezTo>
                <a:cubicBezTo>
                  <a:pt x="695903" y="1938162"/>
                  <a:pt x="708581" y="1968271"/>
                  <a:pt x="721522" y="1998380"/>
                </a:cubicBezTo>
                <a:cubicBezTo>
                  <a:pt x="721786" y="1999172"/>
                  <a:pt x="721258" y="2000228"/>
                  <a:pt x="720994" y="2001021"/>
                </a:cubicBezTo>
                <a:cubicBezTo>
                  <a:pt x="718617" y="2001285"/>
                  <a:pt x="718353" y="1999700"/>
                  <a:pt x="717825" y="1998380"/>
                </a:cubicBezTo>
                <a:cubicBezTo>
                  <a:pt x="708317" y="1979364"/>
                  <a:pt x="694054" y="1965101"/>
                  <a:pt x="676359" y="1953745"/>
                </a:cubicBezTo>
                <a:cubicBezTo>
                  <a:pt x="672925" y="1951632"/>
                  <a:pt x="669756" y="1950575"/>
                  <a:pt x="666587" y="1952952"/>
                </a:cubicBezTo>
                <a:cubicBezTo>
                  <a:pt x="663153" y="1955593"/>
                  <a:pt x="664474" y="1959291"/>
                  <a:pt x="666058" y="1962724"/>
                </a:cubicBezTo>
                <a:cubicBezTo>
                  <a:pt x="667907" y="1966158"/>
                  <a:pt x="670284" y="1969327"/>
                  <a:pt x="673982" y="1971176"/>
                </a:cubicBezTo>
                <a:cubicBezTo>
                  <a:pt x="677679" y="1972761"/>
                  <a:pt x="680849" y="1975402"/>
                  <a:pt x="682962" y="1978571"/>
                </a:cubicBezTo>
                <a:cubicBezTo>
                  <a:pt x="691677" y="1992305"/>
                  <a:pt x="701450" y="2005511"/>
                  <a:pt x="707788" y="2020829"/>
                </a:cubicBezTo>
                <a:cubicBezTo>
                  <a:pt x="712278" y="2031394"/>
                  <a:pt x="710429" y="2041430"/>
                  <a:pt x="702770" y="2048297"/>
                </a:cubicBezTo>
                <a:cubicBezTo>
                  <a:pt x="692206" y="2057805"/>
                  <a:pt x="682962" y="2059390"/>
                  <a:pt x="671869" y="2054372"/>
                </a:cubicBezTo>
                <a:cubicBezTo>
                  <a:pt x="653645" y="2046184"/>
                  <a:pt x="634365" y="2041166"/>
                  <a:pt x="614556" y="2038789"/>
                </a:cubicBezTo>
                <a:cubicBezTo>
                  <a:pt x="610595" y="2038261"/>
                  <a:pt x="605048" y="2038261"/>
                  <a:pt x="604520" y="2041958"/>
                </a:cubicBezTo>
                <a:cubicBezTo>
                  <a:pt x="604256" y="2044599"/>
                  <a:pt x="605576" y="2050938"/>
                  <a:pt x="611387" y="2051731"/>
                </a:cubicBezTo>
                <a:cubicBezTo>
                  <a:pt x="638591" y="2055692"/>
                  <a:pt x="660776" y="2076029"/>
                  <a:pt x="690621" y="2074708"/>
                </a:cubicBezTo>
                <a:cubicBezTo>
                  <a:pt x="685867" y="2082632"/>
                  <a:pt x="681641" y="2089499"/>
                  <a:pt x="677415" y="2096630"/>
                </a:cubicBezTo>
                <a:cubicBezTo>
                  <a:pt x="673454" y="2102969"/>
                  <a:pt x="669756" y="2109836"/>
                  <a:pt x="669492" y="2117231"/>
                </a:cubicBezTo>
                <a:cubicBezTo>
                  <a:pt x="668435" y="2141529"/>
                  <a:pt x="653909" y="2157376"/>
                  <a:pt x="635157" y="2169261"/>
                </a:cubicBezTo>
                <a:cubicBezTo>
                  <a:pt x="609538" y="2185108"/>
                  <a:pt x="582863" y="2199634"/>
                  <a:pt x="552754" y="2205709"/>
                </a:cubicBezTo>
                <a:cubicBezTo>
                  <a:pt x="535322" y="2209406"/>
                  <a:pt x="527927" y="2224989"/>
                  <a:pt x="533738" y="2242157"/>
                </a:cubicBezTo>
                <a:cubicBezTo>
                  <a:pt x="538756" y="2256419"/>
                  <a:pt x="548792" y="2265134"/>
                  <a:pt x="563846" y="2267511"/>
                </a:cubicBezTo>
                <a:cubicBezTo>
                  <a:pt x="613764" y="2274643"/>
                  <a:pt x="662625" y="2274114"/>
                  <a:pt x="710429" y="2254042"/>
                </a:cubicBezTo>
                <a:cubicBezTo>
                  <a:pt x="730766" y="2245326"/>
                  <a:pt x="752159" y="2237667"/>
                  <a:pt x="773553" y="2231856"/>
                </a:cubicBezTo>
                <a:cubicBezTo>
                  <a:pt x="824262" y="2217594"/>
                  <a:pt x="871803" y="2194880"/>
                  <a:pt x="921984" y="2178769"/>
                </a:cubicBezTo>
                <a:cubicBezTo>
                  <a:pt x="940472" y="2172959"/>
                  <a:pt x="957111" y="2163715"/>
                  <a:pt x="972430" y="2151566"/>
                </a:cubicBezTo>
                <a:cubicBezTo>
                  <a:pt x="979033" y="2146283"/>
                  <a:pt x="984843" y="2141265"/>
                  <a:pt x="989333" y="2134398"/>
                </a:cubicBezTo>
                <a:cubicBezTo>
                  <a:pt x="994087" y="2127531"/>
                  <a:pt x="993295" y="2121721"/>
                  <a:pt x="987749" y="2115382"/>
                </a:cubicBezTo>
                <a:cubicBezTo>
                  <a:pt x="973751" y="2099535"/>
                  <a:pt x="962130" y="2082104"/>
                  <a:pt x="952093" y="2063616"/>
                </a:cubicBezTo>
                <a:cubicBezTo>
                  <a:pt x="944170" y="2049089"/>
                  <a:pt x="934662" y="2035356"/>
                  <a:pt x="923041" y="2023735"/>
                </a:cubicBezTo>
                <a:cubicBezTo>
                  <a:pt x="912212" y="2012642"/>
                  <a:pt x="903496" y="2000228"/>
                  <a:pt x="889763" y="1990984"/>
                </a:cubicBezTo>
                <a:cubicBezTo>
                  <a:pt x="874972" y="1981212"/>
                  <a:pt x="869426" y="1961668"/>
                  <a:pt x="858861" y="1947142"/>
                </a:cubicBezTo>
                <a:cubicBezTo>
                  <a:pt x="844071" y="1926805"/>
                  <a:pt x="833771" y="1903827"/>
                  <a:pt x="821093" y="1882170"/>
                </a:cubicBezTo>
                <a:cubicBezTo>
                  <a:pt x="799436" y="1845458"/>
                  <a:pt x="778571" y="1808218"/>
                  <a:pt x="759555" y="1770186"/>
                </a:cubicBezTo>
                <a:cubicBezTo>
                  <a:pt x="744236" y="1739548"/>
                  <a:pt x="729446" y="1709440"/>
                  <a:pt x="725748" y="1675105"/>
                </a:cubicBezTo>
                <a:cubicBezTo>
                  <a:pt x="723635" y="1656353"/>
                  <a:pt x="716504" y="1638393"/>
                  <a:pt x="709109" y="1620961"/>
                </a:cubicBezTo>
                <a:cubicBezTo>
                  <a:pt x="692734" y="1583193"/>
                  <a:pt x="670020" y="1548859"/>
                  <a:pt x="643609" y="1517165"/>
                </a:cubicBezTo>
                <a:cubicBezTo>
                  <a:pt x="641496" y="1514788"/>
                  <a:pt x="639647" y="1511883"/>
                  <a:pt x="635949" y="1507128"/>
                </a:cubicBezTo>
                <a:cubicBezTo>
                  <a:pt x="689036" y="1522711"/>
                  <a:pt x="740274" y="1525881"/>
                  <a:pt x="792041" y="1524560"/>
                </a:cubicBezTo>
                <a:cubicBezTo>
                  <a:pt x="858597" y="1522711"/>
                  <a:pt x="924626" y="1516372"/>
                  <a:pt x="990654" y="1507393"/>
                </a:cubicBezTo>
                <a:cubicBezTo>
                  <a:pt x="996464" y="1506600"/>
                  <a:pt x="999634" y="1507657"/>
                  <a:pt x="1002275" y="1512939"/>
                </a:cubicBezTo>
                <a:cubicBezTo>
                  <a:pt x="1012839" y="1534068"/>
                  <a:pt x="1026045" y="1553613"/>
                  <a:pt x="1039779" y="1572893"/>
                </a:cubicBezTo>
                <a:cubicBezTo>
                  <a:pt x="1086527" y="1637601"/>
                  <a:pt x="1139878" y="1696762"/>
                  <a:pt x="1190852" y="1758036"/>
                </a:cubicBezTo>
                <a:cubicBezTo>
                  <a:pt x="1218848" y="1791579"/>
                  <a:pt x="1249749" y="1823008"/>
                  <a:pt x="1274840" y="1858664"/>
                </a:cubicBezTo>
                <a:cubicBezTo>
                  <a:pt x="1291479" y="1882170"/>
                  <a:pt x="1305213" y="1907525"/>
                  <a:pt x="1320268" y="1932087"/>
                </a:cubicBezTo>
                <a:cubicBezTo>
                  <a:pt x="1339020" y="1962460"/>
                  <a:pt x="1362526" y="1987815"/>
                  <a:pt x="1398709" y="1997323"/>
                </a:cubicBezTo>
                <a:cubicBezTo>
                  <a:pt x="1416141" y="2001813"/>
                  <a:pt x="1430403" y="2011321"/>
                  <a:pt x="1443873" y="2022678"/>
                </a:cubicBezTo>
                <a:cubicBezTo>
                  <a:pt x="1528125" y="2096102"/>
                  <a:pt x="1614226" y="2167148"/>
                  <a:pt x="1702440" y="2235554"/>
                </a:cubicBezTo>
                <a:cubicBezTo>
                  <a:pt x="1756055" y="2277019"/>
                  <a:pt x="1802275" y="2325616"/>
                  <a:pt x="1842156" y="2380024"/>
                </a:cubicBezTo>
                <a:cubicBezTo>
                  <a:pt x="1844269" y="2382665"/>
                  <a:pt x="1847438" y="2385042"/>
                  <a:pt x="1847438" y="2389004"/>
                </a:cubicBezTo>
                <a:cubicBezTo>
                  <a:pt x="1846646" y="2389268"/>
                  <a:pt x="1846118" y="2390060"/>
                  <a:pt x="1845589" y="2389796"/>
                </a:cubicBezTo>
                <a:cubicBezTo>
                  <a:pt x="1833704" y="2387683"/>
                  <a:pt x="1822876" y="2392437"/>
                  <a:pt x="1818914" y="2401681"/>
                </a:cubicBezTo>
                <a:cubicBezTo>
                  <a:pt x="1815216" y="2409869"/>
                  <a:pt x="1818386" y="2418584"/>
                  <a:pt x="1828950" y="2426244"/>
                </a:cubicBezTo>
                <a:cubicBezTo>
                  <a:pt x="1836874" y="2432054"/>
                  <a:pt x="1843477" y="2438657"/>
                  <a:pt x="1847702" y="2447637"/>
                </a:cubicBezTo>
                <a:cubicBezTo>
                  <a:pt x="1848759" y="2449750"/>
                  <a:pt x="1850079" y="2452655"/>
                  <a:pt x="1852192" y="2453447"/>
                </a:cubicBezTo>
                <a:cubicBezTo>
                  <a:pt x="1869360" y="2460843"/>
                  <a:pt x="1870944" y="2475369"/>
                  <a:pt x="1872001" y="2491480"/>
                </a:cubicBezTo>
                <a:cubicBezTo>
                  <a:pt x="1873057" y="2507062"/>
                  <a:pt x="1874378" y="2522909"/>
                  <a:pt x="1882301" y="2536907"/>
                </a:cubicBezTo>
                <a:cubicBezTo>
                  <a:pt x="1889168" y="2549321"/>
                  <a:pt x="1898148" y="2551962"/>
                  <a:pt x="1910825" y="2545887"/>
                </a:cubicBezTo>
                <a:cubicBezTo>
                  <a:pt x="1912410" y="2545095"/>
                  <a:pt x="1913731" y="2544038"/>
                  <a:pt x="1916372" y="2544831"/>
                </a:cubicBezTo>
                <a:cubicBezTo>
                  <a:pt x="1915844" y="2554075"/>
                  <a:pt x="1916108" y="2564375"/>
                  <a:pt x="1922711" y="2571770"/>
                </a:cubicBezTo>
                <a:cubicBezTo>
                  <a:pt x="1932747" y="2583127"/>
                  <a:pt x="1933011" y="2596069"/>
                  <a:pt x="1931690" y="2609802"/>
                </a:cubicBezTo>
                <a:cubicBezTo>
                  <a:pt x="1930106" y="2627234"/>
                  <a:pt x="1927200" y="2644137"/>
                  <a:pt x="1919277" y="2660248"/>
                </a:cubicBezTo>
                <a:cubicBezTo>
                  <a:pt x="1913995" y="2670813"/>
                  <a:pt x="1911882" y="2682434"/>
                  <a:pt x="1909241" y="2693791"/>
                </a:cubicBezTo>
                <a:cubicBezTo>
                  <a:pt x="1905279" y="2711222"/>
                  <a:pt x="1910297" y="2724956"/>
                  <a:pt x="1925616" y="2734464"/>
                </a:cubicBezTo>
                <a:cubicBezTo>
                  <a:pt x="1934331" y="2734464"/>
                  <a:pt x="1941199" y="2734464"/>
                  <a:pt x="1949914" y="2734464"/>
                </a:cubicBezTo>
                <a:cubicBezTo>
                  <a:pt x="1954932" y="2731823"/>
                  <a:pt x="1961535" y="2732351"/>
                  <a:pt x="1965761" y="2728654"/>
                </a:cubicBezTo>
                <a:cubicBezTo>
                  <a:pt x="1981872" y="2713863"/>
                  <a:pt x="2000624" y="2701450"/>
                  <a:pt x="2012773" y="2682698"/>
                </a:cubicBezTo>
                <a:cubicBezTo>
                  <a:pt x="2025451" y="2662889"/>
                  <a:pt x="2036543" y="2642289"/>
                  <a:pt x="2044467" y="2620103"/>
                </a:cubicBezTo>
                <a:cubicBezTo>
                  <a:pt x="2053975" y="2593163"/>
                  <a:pt x="2065596" y="2566752"/>
                  <a:pt x="2072199" y="2538492"/>
                </a:cubicBezTo>
                <a:cubicBezTo>
                  <a:pt x="2082235" y="2495177"/>
                  <a:pt x="2093856" y="2452919"/>
                  <a:pt x="2104685" y="2409604"/>
                </a:cubicBezTo>
                <a:cubicBezTo>
                  <a:pt x="2114457" y="2369987"/>
                  <a:pt x="2137963" y="2331691"/>
                  <a:pt x="2128455" y="2306600"/>
                </a:cubicBezTo>
                <a:cubicBezTo>
                  <a:pt x="2118683" y="2279397"/>
                  <a:pt x="2076689" y="2267247"/>
                  <a:pt x="2029941" y="2268832"/>
                </a:cubicBezTo>
                <a:close/>
                <a:moveTo>
                  <a:pt x="65200" y="483689"/>
                </a:moveTo>
                <a:cubicBezTo>
                  <a:pt x="65993" y="485273"/>
                  <a:pt x="67049" y="486858"/>
                  <a:pt x="67841" y="488179"/>
                </a:cubicBezTo>
                <a:cubicBezTo>
                  <a:pt x="66785" y="487122"/>
                  <a:pt x="65993" y="485537"/>
                  <a:pt x="65200" y="483689"/>
                </a:cubicBezTo>
                <a:close/>
                <a:moveTo>
                  <a:pt x="1847966" y="2414094"/>
                </a:moveTo>
                <a:cubicBezTo>
                  <a:pt x="1843741" y="2412510"/>
                  <a:pt x="1838194" y="2413302"/>
                  <a:pt x="1835817" y="2408284"/>
                </a:cubicBezTo>
                <a:cubicBezTo>
                  <a:pt x="1835553" y="2408020"/>
                  <a:pt x="1836874" y="2406435"/>
                  <a:pt x="1837666" y="2406435"/>
                </a:cubicBezTo>
                <a:cubicBezTo>
                  <a:pt x="1842948" y="2406171"/>
                  <a:pt x="1846646" y="2409076"/>
                  <a:pt x="1849815" y="2413566"/>
                </a:cubicBezTo>
                <a:cubicBezTo>
                  <a:pt x="1848495" y="2413830"/>
                  <a:pt x="1848231" y="2414094"/>
                  <a:pt x="1847966" y="2414094"/>
                </a:cubicBezTo>
                <a:close/>
                <a:moveTo>
                  <a:pt x="1891017" y="2500724"/>
                </a:moveTo>
                <a:cubicBezTo>
                  <a:pt x="1897092" y="2508647"/>
                  <a:pt x="1901582" y="2517363"/>
                  <a:pt x="1901846" y="2530833"/>
                </a:cubicBezTo>
                <a:cubicBezTo>
                  <a:pt x="1892338" y="2520796"/>
                  <a:pt x="1892602" y="2510232"/>
                  <a:pt x="1891017" y="2500724"/>
                </a:cubicBezTo>
                <a:close/>
              </a:path>
            </a:pathLst>
          </a:custGeom>
          <a:solidFill>
            <a:schemeClr val="accent1"/>
          </a:solidFill>
          <a:ln w="2632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10" name="Graphic 10">
            <a:extLst>
              <a:ext uri="{FF2B5EF4-FFF2-40B4-BE49-F238E27FC236}">
                <a16:creationId xmlns:a16="http://schemas.microsoft.com/office/drawing/2014/main" xmlns="" id="{86E51F06-DABD-4D19-AE4F-41FD0653875A}"/>
              </a:ext>
            </a:extLst>
          </p:cNvPr>
          <p:cNvSpPr/>
          <p:nvPr/>
        </p:nvSpPr>
        <p:spPr>
          <a:xfrm flipH="1">
            <a:off x="248596" y="1722190"/>
            <a:ext cx="1889812" cy="1706810"/>
          </a:xfrm>
          <a:custGeom>
            <a:avLst/>
            <a:gdLst>
              <a:gd name="connsiteX0" fmla="*/ 44313 w 2823151"/>
              <a:gd name="connsiteY0" fmla="*/ 2550154 h 2549768"/>
              <a:gd name="connsiteX1" fmla="*/ 734 w 2823151"/>
              <a:gd name="connsiteY1" fmla="*/ 2446485 h 2549768"/>
              <a:gd name="connsiteX2" fmla="*/ 10208 w 2823151"/>
              <a:gd name="connsiteY2" fmla="*/ 2351478 h 2549768"/>
              <a:gd name="connsiteX3" fmla="*/ 13185 w 2823151"/>
              <a:gd name="connsiteY3" fmla="*/ 2327388 h 2549768"/>
              <a:gd name="connsiteX4" fmla="*/ 1817 w 2823151"/>
              <a:gd name="connsiteY4" fmla="*/ 2133313 h 2549768"/>
              <a:gd name="connsiteX5" fmla="*/ 14268 w 2823151"/>
              <a:gd name="connsiteY5" fmla="*/ 2059960 h 2549768"/>
              <a:gd name="connsiteX6" fmla="*/ 74899 w 2823151"/>
              <a:gd name="connsiteY6" fmla="*/ 2046426 h 2549768"/>
              <a:gd name="connsiteX7" fmla="*/ 101967 w 2823151"/>
              <a:gd name="connsiteY7" fmla="*/ 2051840 h 2549768"/>
              <a:gd name="connsiteX8" fmla="*/ 125245 w 2823151"/>
              <a:gd name="connsiteY8" fmla="*/ 2058336 h 2549768"/>
              <a:gd name="connsiteX9" fmla="*/ 195079 w 2823151"/>
              <a:gd name="connsiteY9" fmla="*/ 2050486 h 2549768"/>
              <a:gd name="connsiteX10" fmla="*/ 328523 w 2823151"/>
              <a:gd name="connsiteY10" fmla="*/ 1931930 h 2549768"/>
              <a:gd name="connsiteX11" fmla="*/ 403771 w 2823151"/>
              <a:gd name="connsiteY11" fmla="*/ 1852893 h 2549768"/>
              <a:gd name="connsiteX12" fmla="*/ 473064 w 2823151"/>
              <a:gd name="connsiteY12" fmla="*/ 1774668 h 2549768"/>
              <a:gd name="connsiteX13" fmla="*/ 568071 w 2823151"/>
              <a:gd name="connsiteY13" fmla="*/ 1697796 h 2549768"/>
              <a:gd name="connsiteX14" fmla="*/ 649003 w 2823151"/>
              <a:gd name="connsiteY14" fmla="*/ 1653405 h 2549768"/>
              <a:gd name="connsiteX15" fmla="*/ 708823 w 2823151"/>
              <a:gd name="connsiteY15" fmla="*/ 1625255 h 2549768"/>
              <a:gd name="connsiteX16" fmla="*/ 727499 w 2823151"/>
              <a:gd name="connsiteY16" fmla="*/ 1613886 h 2549768"/>
              <a:gd name="connsiteX17" fmla="*/ 795168 w 2823151"/>
              <a:gd name="connsiteY17" fmla="*/ 1552713 h 2549768"/>
              <a:gd name="connsiteX18" fmla="*/ 820341 w 2823151"/>
              <a:gd name="connsiteY18" fmla="*/ 1515631 h 2549768"/>
              <a:gd name="connsiteX19" fmla="*/ 867439 w 2823151"/>
              <a:gd name="connsiteY19" fmla="*/ 1442819 h 2549768"/>
              <a:gd name="connsiteX20" fmla="*/ 981393 w 2823151"/>
              <a:gd name="connsiteY20" fmla="*/ 1296383 h 2549768"/>
              <a:gd name="connsiteX21" fmla="*/ 1016581 w 2823151"/>
              <a:gd name="connsiteY21" fmla="*/ 1263090 h 2549768"/>
              <a:gd name="connsiteX22" fmla="*/ 1046356 w 2823151"/>
              <a:gd name="connsiteY22" fmla="*/ 1222759 h 2549768"/>
              <a:gd name="connsiteX23" fmla="*/ 1065303 w 2823151"/>
              <a:gd name="connsiteY23" fmla="*/ 1157797 h 2549768"/>
              <a:gd name="connsiteX24" fmla="*/ 1114566 w 2823151"/>
              <a:gd name="connsiteY24" fmla="*/ 1020023 h 2549768"/>
              <a:gd name="connsiteX25" fmla="*/ 1167618 w 2823151"/>
              <a:gd name="connsiteY25" fmla="*/ 962910 h 2549768"/>
              <a:gd name="connsiteX26" fmla="*/ 1210385 w 2823151"/>
              <a:gd name="connsiteY26" fmla="*/ 936113 h 2549768"/>
              <a:gd name="connsiteX27" fmla="*/ 1265603 w 2823151"/>
              <a:gd name="connsiteY27" fmla="*/ 900925 h 2549768"/>
              <a:gd name="connsiteX28" fmla="*/ 1275348 w 2823151"/>
              <a:gd name="connsiteY28" fmla="*/ 896053 h 2549768"/>
              <a:gd name="connsiteX29" fmla="*/ 1319738 w 2823151"/>
              <a:gd name="connsiteY29" fmla="*/ 866279 h 2549768"/>
              <a:gd name="connsiteX30" fmla="*/ 1368189 w 2823151"/>
              <a:gd name="connsiteY30" fmla="*/ 823783 h 2549768"/>
              <a:gd name="connsiteX31" fmla="*/ 1397152 w 2823151"/>
              <a:gd name="connsiteY31" fmla="*/ 795362 h 2549768"/>
              <a:gd name="connsiteX32" fmla="*/ 1426926 w 2823151"/>
              <a:gd name="connsiteY32" fmla="*/ 764505 h 2549768"/>
              <a:gd name="connsiteX33" fmla="*/ 1438565 w 2823151"/>
              <a:gd name="connsiteY33" fmla="*/ 753136 h 2549768"/>
              <a:gd name="connsiteX34" fmla="*/ 1474294 w 2823151"/>
              <a:gd name="connsiteY34" fmla="*/ 707121 h 2549768"/>
              <a:gd name="connsiteX35" fmla="*/ 1506234 w 2823151"/>
              <a:gd name="connsiteY35" fmla="*/ 658400 h 2549768"/>
              <a:gd name="connsiteX36" fmla="*/ 1524369 w 2823151"/>
              <a:gd name="connsiteY36" fmla="*/ 635122 h 2549768"/>
              <a:gd name="connsiteX37" fmla="*/ 1642384 w 2823151"/>
              <a:gd name="connsiteY37" fmla="*/ 499784 h 2549768"/>
              <a:gd name="connsiteX38" fmla="*/ 1685151 w 2823151"/>
              <a:gd name="connsiteY38" fmla="*/ 458370 h 2549768"/>
              <a:gd name="connsiteX39" fmla="*/ 1744429 w 2823151"/>
              <a:gd name="connsiteY39" fmla="*/ 385017 h 2549768"/>
              <a:gd name="connsiteX40" fmla="*/ 1738745 w 2823151"/>
              <a:gd name="connsiteY40" fmla="*/ 361739 h 2549768"/>
              <a:gd name="connsiteX41" fmla="*/ 1641031 w 2823151"/>
              <a:gd name="connsiteY41" fmla="*/ 283513 h 2549768"/>
              <a:gd name="connsiteX42" fmla="*/ 1602595 w 2823151"/>
              <a:gd name="connsiteY42" fmla="*/ 248867 h 2549768"/>
              <a:gd name="connsiteX43" fmla="*/ 1585813 w 2823151"/>
              <a:gd name="connsiteY43" fmla="*/ 242912 h 2549768"/>
              <a:gd name="connsiteX44" fmla="*/ 1455076 w 2823151"/>
              <a:gd name="connsiteY44" fmla="*/ 238311 h 2549768"/>
              <a:gd name="connsiteX45" fmla="*/ 1364129 w 2823151"/>
              <a:gd name="connsiteY45" fmla="*/ 221258 h 2549768"/>
              <a:gd name="connsiteX46" fmla="*/ 1182776 w 2823151"/>
              <a:gd name="connsiteY46" fmla="*/ 226401 h 2549768"/>
              <a:gd name="connsiteX47" fmla="*/ 1140010 w 2823151"/>
              <a:gd name="connsiteY47" fmla="*/ 243724 h 2549768"/>
              <a:gd name="connsiteX48" fmla="*/ 1109694 w 2823151"/>
              <a:gd name="connsiteY48" fmla="*/ 255904 h 2549768"/>
              <a:gd name="connsiteX49" fmla="*/ 1039318 w 2823151"/>
              <a:gd name="connsiteY49" fmla="*/ 310852 h 2549768"/>
              <a:gd name="connsiteX50" fmla="*/ 1035258 w 2823151"/>
              <a:gd name="connsiteY50" fmla="*/ 336837 h 2549768"/>
              <a:gd name="connsiteX51" fmla="*/ 1030115 w 2823151"/>
              <a:gd name="connsiteY51" fmla="*/ 348746 h 2549768"/>
              <a:gd name="connsiteX52" fmla="*/ 1007378 w 2823151"/>
              <a:gd name="connsiteY52" fmla="*/ 341438 h 2549768"/>
              <a:gd name="connsiteX53" fmla="*/ 1014686 w 2823151"/>
              <a:gd name="connsiteY53" fmla="*/ 271062 h 2549768"/>
              <a:gd name="connsiteX54" fmla="*/ 1023348 w 2823151"/>
              <a:gd name="connsiteY54" fmla="*/ 249950 h 2549768"/>
              <a:gd name="connsiteX55" fmla="*/ 1017393 w 2823151"/>
              <a:gd name="connsiteY55" fmla="*/ 241017 h 2549768"/>
              <a:gd name="connsiteX56" fmla="*/ 960551 w 2823151"/>
              <a:gd name="connsiteY56" fmla="*/ 236957 h 2549768"/>
              <a:gd name="connsiteX57" fmla="*/ 864461 w 2823151"/>
              <a:gd name="connsiteY57" fmla="*/ 246431 h 2549768"/>
              <a:gd name="connsiteX58" fmla="*/ 850115 w 2823151"/>
              <a:gd name="connsiteY58" fmla="*/ 232085 h 2549768"/>
              <a:gd name="connsiteX59" fmla="*/ 862296 w 2823151"/>
              <a:gd name="connsiteY59" fmla="*/ 212326 h 2549768"/>
              <a:gd name="connsiteX60" fmla="*/ 948371 w 2823151"/>
              <a:gd name="connsiteY60" fmla="*/ 194461 h 2549768"/>
              <a:gd name="connsiteX61" fmla="*/ 962987 w 2823151"/>
              <a:gd name="connsiteY61" fmla="*/ 184446 h 2549768"/>
              <a:gd name="connsiteX62" fmla="*/ 953784 w 2823151"/>
              <a:gd name="connsiteY62" fmla="*/ 182551 h 2549768"/>
              <a:gd name="connsiteX63" fmla="*/ 853634 w 2823151"/>
              <a:gd name="connsiteY63" fmla="*/ 176867 h 2549768"/>
              <a:gd name="connsiteX64" fmla="*/ 836852 w 2823151"/>
              <a:gd name="connsiteY64" fmla="*/ 144115 h 2549768"/>
              <a:gd name="connsiteX65" fmla="*/ 852822 w 2823151"/>
              <a:gd name="connsiteY65" fmla="*/ 138702 h 2549768"/>
              <a:gd name="connsiteX66" fmla="*/ 958657 w 2823151"/>
              <a:gd name="connsiteY66" fmla="*/ 141409 h 2549768"/>
              <a:gd name="connsiteX67" fmla="*/ 970566 w 2823151"/>
              <a:gd name="connsiteY67" fmla="*/ 137890 h 2549768"/>
              <a:gd name="connsiteX68" fmla="*/ 938356 w 2823151"/>
              <a:gd name="connsiteY68" fmla="*/ 128416 h 2549768"/>
              <a:gd name="connsiteX69" fmla="*/ 879078 w 2823151"/>
              <a:gd name="connsiteY69" fmla="*/ 108386 h 2549768"/>
              <a:gd name="connsiteX70" fmla="*/ 869604 w 2823151"/>
              <a:gd name="connsiteY70" fmla="*/ 82130 h 2549768"/>
              <a:gd name="connsiteX71" fmla="*/ 892612 w 2823151"/>
              <a:gd name="connsiteY71" fmla="*/ 72927 h 2549768"/>
              <a:gd name="connsiteX72" fmla="*/ 986536 w 2823151"/>
              <a:gd name="connsiteY72" fmla="*/ 100536 h 2549768"/>
              <a:gd name="connsiteX73" fmla="*/ 995468 w 2823151"/>
              <a:gd name="connsiteY73" fmla="*/ 96747 h 2549768"/>
              <a:gd name="connsiteX74" fmla="*/ 995468 w 2823151"/>
              <a:gd name="connsiteY74" fmla="*/ 87003 h 2549768"/>
              <a:gd name="connsiteX75" fmla="*/ 957574 w 2823151"/>
              <a:gd name="connsiteY75" fmla="*/ 43153 h 2549768"/>
              <a:gd name="connsiteX76" fmla="*/ 943228 w 2823151"/>
              <a:gd name="connsiteY76" fmla="*/ 29619 h 2549768"/>
              <a:gd name="connsiteX77" fmla="*/ 940251 w 2823151"/>
              <a:gd name="connsiteY77" fmla="*/ 6612 h 2549768"/>
              <a:gd name="connsiteX78" fmla="*/ 962987 w 2823151"/>
              <a:gd name="connsiteY78" fmla="*/ 2552 h 2549768"/>
              <a:gd name="connsiteX79" fmla="*/ 975438 w 2823151"/>
              <a:gd name="connsiteY79" fmla="*/ 11484 h 2549768"/>
              <a:gd name="connsiteX80" fmla="*/ 995739 w 2823151"/>
              <a:gd name="connsiteY80" fmla="*/ 29890 h 2549768"/>
              <a:gd name="connsiteX81" fmla="*/ 1100491 w 2823151"/>
              <a:gd name="connsiteY81" fmla="*/ 81318 h 2549768"/>
              <a:gd name="connsiteX82" fmla="*/ 1159498 w 2823151"/>
              <a:gd name="connsiteY82" fmla="*/ 101890 h 2549768"/>
              <a:gd name="connsiteX83" fmla="*/ 1211197 w 2823151"/>
              <a:gd name="connsiteY83" fmla="*/ 106762 h 2549768"/>
              <a:gd name="connsiteX84" fmla="*/ 1399047 w 2823151"/>
              <a:gd name="connsiteY84" fmla="*/ 83484 h 2549768"/>
              <a:gd name="connsiteX85" fmla="*/ 1581753 w 2823151"/>
              <a:gd name="connsiteY85" fmla="*/ 88897 h 2549768"/>
              <a:gd name="connsiteX86" fmla="*/ 1602595 w 2823151"/>
              <a:gd name="connsiteY86" fmla="*/ 90521 h 2549768"/>
              <a:gd name="connsiteX87" fmla="*/ 1643467 w 2823151"/>
              <a:gd name="connsiteY87" fmla="*/ 104055 h 2549768"/>
              <a:gd name="connsiteX88" fmla="*/ 1720610 w 2823151"/>
              <a:gd name="connsiteY88" fmla="*/ 143033 h 2549768"/>
              <a:gd name="connsiteX89" fmla="*/ 1783948 w 2823151"/>
              <a:gd name="connsiteY89" fmla="*/ 173890 h 2549768"/>
              <a:gd name="connsiteX90" fmla="*/ 1796128 w 2823151"/>
              <a:gd name="connsiteY90" fmla="*/ 179032 h 2549768"/>
              <a:gd name="connsiteX91" fmla="*/ 1891135 w 2823151"/>
              <a:gd name="connsiteY91" fmla="*/ 221258 h 2549768"/>
              <a:gd name="connsiteX92" fmla="*/ 1976940 w 2823151"/>
              <a:gd name="connsiteY92" fmla="*/ 261047 h 2549768"/>
              <a:gd name="connsiteX93" fmla="*/ 2044338 w 2823151"/>
              <a:gd name="connsiteY93" fmla="*/ 314370 h 2549768"/>
              <a:gd name="connsiteX94" fmla="*/ 2058955 w 2823151"/>
              <a:gd name="connsiteY94" fmla="*/ 328987 h 2549768"/>
              <a:gd name="connsiteX95" fmla="*/ 2077631 w 2823151"/>
              <a:gd name="connsiteY95" fmla="*/ 321408 h 2549768"/>
              <a:gd name="connsiteX96" fmla="*/ 2105782 w 2823151"/>
              <a:gd name="connsiteY96" fmla="*/ 267002 h 2549768"/>
              <a:gd name="connsiteX97" fmla="*/ 2135556 w 2823151"/>
              <a:gd name="connsiteY97" fmla="*/ 238311 h 2549768"/>
              <a:gd name="connsiteX98" fmla="*/ 2188067 w 2823151"/>
              <a:gd name="connsiteY98" fmla="*/ 213679 h 2549768"/>
              <a:gd name="connsiteX99" fmla="*/ 2326112 w 2823151"/>
              <a:gd name="connsiteY99" fmla="*/ 207724 h 2549768"/>
              <a:gd name="connsiteX100" fmla="*/ 2362382 w 2823151"/>
              <a:gd name="connsiteY100" fmla="*/ 229649 h 2549768"/>
              <a:gd name="connsiteX101" fmla="*/ 2390533 w 2823151"/>
              <a:gd name="connsiteY101" fmla="*/ 244536 h 2549768"/>
              <a:gd name="connsiteX102" fmla="*/ 2411916 w 2823151"/>
              <a:gd name="connsiteY102" fmla="*/ 253198 h 2549768"/>
              <a:gd name="connsiteX103" fmla="*/ 2420578 w 2823151"/>
              <a:gd name="connsiteY103" fmla="*/ 257529 h 2549768"/>
              <a:gd name="connsiteX104" fmla="*/ 2445751 w 2823151"/>
              <a:gd name="connsiteY104" fmla="*/ 280536 h 2549768"/>
              <a:gd name="connsiteX105" fmla="*/ 2459284 w 2823151"/>
              <a:gd name="connsiteY105" fmla="*/ 295423 h 2549768"/>
              <a:gd name="connsiteX106" fmla="*/ 2512608 w 2823151"/>
              <a:gd name="connsiteY106" fmla="*/ 393949 h 2549768"/>
              <a:gd name="connsiteX107" fmla="*/ 2513420 w 2823151"/>
              <a:gd name="connsiteY107" fmla="*/ 403694 h 2549768"/>
              <a:gd name="connsiteX108" fmla="*/ 2502322 w 2823151"/>
              <a:gd name="connsiteY108" fmla="*/ 445107 h 2549768"/>
              <a:gd name="connsiteX109" fmla="*/ 2479856 w 2823151"/>
              <a:gd name="connsiteY109" fmla="*/ 450250 h 2549768"/>
              <a:gd name="connsiteX110" fmla="*/ 2440608 w 2823151"/>
              <a:gd name="connsiteY110" fmla="*/ 445107 h 2549768"/>
              <a:gd name="connsiteX111" fmla="*/ 2433029 w 2823151"/>
              <a:gd name="connsiteY111" fmla="*/ 450520 h 2549768"/>
              <a:gd name="connsiteX112" fmla="*/ 2421931 w 2823151"/>
              <a:gd name="connsiteY112" fmla="*/ 489227 h 2549768"/>
              <a:gd name="connsiteX113" fmla="*/ 2408939 w 2823151"/>
              <a:gd name="connsiteY113" fmla="*/ 500866 h 2549768"/>
              <a:gd name="connsiteX114" fmla="*/ 2397570 w 2823151"/>
              <a:gd name="connsiteY114" fmla="*/ 516836 h 2549768"/>
              <a:gd name="connsiteX115" fmla="*/ 2387826 w 2823151"/>
              <a:gd name="connsiteY115" fmla="*/ 582069 h 2549768"/>
              <a:gd name="connsiteX116" fmla="*/ 2374021 w 2823151"/>
              <a:gd name="connsiteY116" fmla="*/ 593167 h 2549768"/>
              <a:gd name="connsiteX117" fmla="*/ 2364277 w 2823151"/>
              <a:gd name="connsiteY117" fmla="*/ 592625 h 2549768"/>
              <a:gd name="connsiteX118" fmla="*/ 2341811 w 2823151"/>
              <a:gd name="connsiteY118" fmla="*/ 603723 h 2549768"/>
              <a:gd name="connsiteX119" fmla="*/ 2341270 w 2823151"/>
              <a:gd name="connsiteY119" fmla="*/ 604535 h 2549768"/>
              <a:gd name="connsiteX120" fmla="*/ 2299315 w 2823151"/>
              <a:gd name="connsiteY120" fmla="*/ 631873 h 2549768"/>
              <a:gd name="connsiteX121" fmla="*/ 2289300 w 2823151"/>
              <a:gd name="connsiteY121" fmla="*/ 638099 h 2549768"/>
              <a:gd name="connsiteX122" fmla="*/ 2291736 w 2823151"/>
              <a:gd name="connsiteY122" fmla="*/ 645678 h 2549768"/>
              <a:gd name="connsiteX123" fmla="*/ 2317992 w 2823151"/>
              <a:gd name="connsiteY123" fmla="*/ 661648 h 2549768"/>
              <a:gd name="connsiteX124" fmla="*/ 2323946 w 2823151"/>
              <a:gd name="connsiteY124" fmla="*/ 664084 h 2549768"/>
              <a:gd name="connsiteX125" fmla="*/ 2402713 w 2823151"/>
              <a:gd name="connsiteY125" fmla="*/ 711452 h 2549768"/>
              <a:gd name="connsiteX126" fmla="*/ 2434382 w 2823151"/>
              <a:gd name="connsiteY126" fmla="*/ 733106 h 2549768"/>
              <a:gd name="connsiteX127" fmla="*/ 2462803 w 2823151"/>
              <a:gd name="connsiteY127" fmla="*/ 730670 h 2549768"/>
              <a:gd name="connsiteX128" fmla="*/ 2480127 w 2823151"/>
              <a:gd name="connsiteY128" fmla="*/ 715512 h 2549768"/>
              <a:gd name="connsiteX129" fmla="*/ 2562141 w 2823151"/>
              <a:gd name="connsiteY129" fmla="*/ 620505 h 2549768"/>
              <a:gd name="connsiteX130" fmla="*/ 2633870 w 2823151"/>
              <a:gd name="connsiteY130" fmla="*/ 473799 h 2549768"/>
              <a:gd name="connsiteX131" fmla="*/ 2630893 w 2823151"/>
              <a:gd name="connsiteY131" fmla="*/ 441859 h 2549768"/>
              <a:gd name="connsiteX132" fmla="*/ 2624126 w 2823151"/>
              <a:gd name="connsiteY132" fmla="*/ 424536 h 2549768"/>
              <a:gd name="connsiteX133" fmla="*/ 2606262 w 2823151"/>
              <a:gd name="connsiteY133" fmla="*/ 376355 h 2549768"/>
              <a:gd name="connsiteX134" fmla="*/ 2556728 w 2823151"/>
              <a:gd name="connsiteY134" fmla="*/ 330070 h 2549768"/>
              <a:gd name="connsiteX135" fmla="*/ 2546442 w 2823151"/>
              <a:gd name="connsiteY135" fmla="*/ 317077 h 2549768"/>
              <a:gd name="connsiteX136" fmla="*/ 2559705 w 2823151"/>
              <a:gd name="connsiteY136" fmla="*/ 308416 h 2549768"/>
              <a:gd name="connsiteX137" fmla="*/ 2592728 w 2823151"/>
              <a:gd name="connsiteY137" fmla="*/ 309769 h 2549768"/>
              <a:gd name="connsiteX138" fmla="*/ 2619795 w 2823151"/>
              <a:gd name="connsiteY138" fmla="*/ 326822 h 2549768"/>
              <a:gd name="connsiteX139" fmla="*/ 2658502 w 2823151"/>
              <a:gd name="connsiteY139" fmla="*/ 324386 h 2549768"/>
              <a:gd name="connsiteX140" fmla="*/ 2674201 w 2823151"/>
              <a:gd name="connsiteY140" fmla="*/ 269709 h 2549768"/>
              <a:gd name="connsiteX141" fmla="*/ 2688006 w 2823151"/>
              <a:gd name="connsiteY141" fmla="*/ 212055 h 2549768"/>
              <a:gd name="connsiteX142" fmla="*/ 2711555 w 2823151"/>
              <a:gd name="connsiteY142" fmla="*/ 201769 h 2549768"/>
              <a:gd name="connsiteX143" fmla="*/ 2719675 w 2823151"/>
              <a:gd name="connsiteY143" fmla="*/ 219634 h 2549768"/>
              <a:gd name="connsiteX144" fmla="*/ 2712096 w 2823151"/>
              <a:gd name="connsiteY144" fmla="*/ 257258 h 2549768"/>
              <a:gd name="connsiteX145" fmla="*/ 2724006 w 2823151"/>
              <a:gd name="connsiteY145" fmla="*/ 230732 h 2549768"/>
              <a:gd name="connsiteX146" fmla="*/ 2734833 w 2823151"/>
              <a:gd name="connsiteY146" fmla="*/ 200687 h 2549768"/>
              <a:gd name="connsiteX147" fmla="*/ 2757299 w 2823151"/>
              <a:gd name="connsiteY147" fmla="*/ 193378 h 2549768"/>
              <a:gd name="connsiteX148" fmla="*/ 2765419 w 2823151"/>
              <a:gd name="connsiteY148" fmla="*/ 212055 h 2549768"/>
              <a:gd name="connsiteX149" fmla="*/ 2769479 w 2823151"/>
              <a:gd name="connsiteY149" fmla="*/ 219363 h 2549768"/>
              <a:gd name="connsiteX150" fmla="*/ 2782742 w 2823151"/>
              <a:gd name="connsiteY150" fmla="*/ 238581 h 2549768"/>
              <a:gd name="connsiteX151" fmla="*/ 2770291 w 2823151"/>
              <a:gd name="connsiteY151" fmla="*/ 321137 h 2549768"/>
              <a:gd name="connsiteX152" fmla="*/ 2773269 w 2823151"/>
              <a:gd name="connsiteY152" fmla="*/ 337378 h 2549768"/>
              <a:gd name="connsiteX153" fmla="*/ 2792216 w 2823151"/>
              <a:gd name="connsiteY153" fmla="*/ 290551 h 2549768"/>
              <a:gd name="connsiteX154" fmla="*/ 2798442 w 2823151"/>
              <a:gd name="connsiteY154" fmla="*/ 274310 h 2549768"/>
              <a:gd name="connsiteX155" fmla="*/ 2823885 w 2823151"/>
              <a:gd name="connsiteY155" fmla="*/ 275122 h 2549768"/>
              <a:gd name="connsiteX156" fmla="*/ 2823885 w 2823151"/>
              <a:gd name="connsiteY156" fmla="*/ 297047 h 2549768"/>
              <a:gd name="connsiteX157" fmla="*/ 2799253 w 2823151"/>
              <a:gd name="connsiteY157" fmla="*/ 361468 h 2549768"/>
              <a:gd name="connsiteX158" fmla="*/ 2798171 w 2823151"/>
              <a:gd name="connsiteY158" fmla="*/ 376897 h 2549768"/>
              <a:gd name="connsiteX159" fmla="*/ 2780848 w 2823151"/>
              <a:gd name="connsiteY159" fmla="*/ 438069 h 2549768"/>
              <a:gd name="connsiteX160" fmla="*/ 2745660 w 2823151"/>
              <a:gd name="connsiteY160" fmla="*/ 494641 h 2549768"/>
              <a:gd name="connsiteX161" fmla="*/ 2707224 w 2823151"/>
              <a:gd name="connsiteY161" fmla="*/ 583964 h 2549768"/>
              <a:gd name="connsiteX162" fmla="*/ 2675555 w 2823151"/>
              <a:gd name="connsiteY162" fmla="*/ 675182 h 2549768"/>
              <a:gd name="connsiteX163" fmla="*/ 2616277 w 2823151"/>
              <a:gd name="connsiteY163" fmla="*/ 788054 h 2549768"/>
              <a:gd name="connsiteX164" fmla="*/ 2565389 w 2823151"/>
              <a:gd name="connsiteY164" fmla="*/ 862219 h 2549768"/>
              <a:gd name="connsiteX165" fmla="*/ 2543735 w 2823151"/>
              <a:gd name="connsiteY165" fmla="*/ 891452 h 2549768"/>
              <a:gd name="connsiteX166" fmla="*/ 2494743 w 2823151"/>
              <a:gd name="connsiteY166" fmla="*/ 911752 h 2549768"/>
              <a:gd name="connsiteX167" fmla="*/ 2442773 w 2823151"/>
              <a:gd name="connsiteY167" fmla="*/ 897136 h 2549768"/>
              <a:gd name="connsiteX168" fmla="*/ 2302563 w 2823151"/>
              <a:gd name="connsiteY168" fmla="*/ 851392 h 2549768"/>
              <a:gd name="connsiteX169" fmla="*/ 2193481 w 2823151"/>
              <a:gd name="connsiteY169" fmla="*/ 799693 h 2549768"/>
              <a:gd name="connsiteX170" fmla="*/ 2180759 w 2823151"/>
              <a:gd name="connsiteY170" fmla="*/ 797527 h 2549768"/>
              <a:gd name="connsiteX171" fmla="*/ 2158834 w 2823151"/>
              <a:gd name="connsiteY171" fmla="*/ 789678 h 2549768"/>
              <a:gd name="connsiteX172" fmla="*/ 2109571 w 2823151"/>
              <a:gd name="connsiteY172" fmla="*/ 754490 h 2549768"/>
              <a:gd name="connsiteX173" fmla="*/ 2085481 w 2823151"/>
              <a:gd name="connsiteY173" fmla="*/ 760174 h 2549768"/>
              <a:gd name="connsiteX174" fmla="*/ 2005631 w 2823151"/>
              <a:gd name="connsiteY174" fmla="*/ 818099 h 2549768"/>
              <a:gd name="connsiteX175" fmla="*/ 1927406 w 2823151"/>
              <a:gd name="connsiteY175" fmla="*/ 850850 h 2549768"/>
              <a:gd name="connsiteX176" fmla="*/ 1841331 w 2823151"/>
              <a:gd name="connsiteY176" fmla="*/ 908775 h 2549768"/>
              <a:gd name="connsiteX177" fmla="*/ 1799376 w 2823151"/>
              <a:gd name="connsiteY177" fmla="*/ 936925 h 2549768"/>
              <a:gd name="connsiteX178" fmla="*/ 1723858 w 2823151"/>
              <a:gd name="connsiteY178" fmla="*/ 981858 h 2549768"/>
              <a:gd name="connsiteX179" fmla="*/ 1646444 w 2823151"/>
              <a:gd name="connsiteY179" fmla="*/ 1037887 h 2549768"/>
              <a:gd name="connsiteX180" fmla="*/ 1640219 w 2823151"/>
              <a:gd name="connsiteY180" fmla="*/ 1044925 h 2549768"/>
              <a:gd name="connsiteX181" fmla="*/ 1648339 w 2823151"/>
              <a:gd name="connsiteY181" fmla="*/ 1048444 h 2549768"/>
              <a:gd name="connsiteX182" fmla="*/ 1745512 w 2823151"/>
              <a:gd name="connsiteY182" fmla="*/ 1085256 h 2549768"/>
              <a:gd name="connsiteX183" fmla="*/ 1756339 w 2823151"/>
              <a:gd name="connsiteY183" fmla="*/ 1090669 h 2549768"/>
              <a:gd name="connsiteX184" fmla="*/ 1852429 w 2823151"/>
              <a:gd name="connsiteY184" fmla="*/ 1143722 h 2549768"/>
              <a:gd name="connsiteX185" fmla="*/ 1962865 w 2823151"/>
              <a:gd name="connsiteY185" fmla="*/ 1205165 h 2549768"/>
              <a:gd name="connsiteX186" fmla="*/ 2099827 w 2823151"/>
              <a:gd name="connsiteY186" fmla="*/ 1282849 h 2549768"/>
              <a:gd name="connsiteX187" fmla="*/ 2145571 w 2823151"/>
              <a:gd name="connsiteY187" fmla="*/ 1316413 h 2549768"/>
              <a:gd name="connsiteX188" fmla="*/ 2157751 w 2823151"/>
              <a:gd name="connsiteY188" fmla="*/ 1347541 h 2549768"/>
              <a:gd name="connsiteX189" fmla="*/ 2130954 w 2823151"/>
              <a:gd name="connsiteY189" fmla="*/ 1434428 h 2549768"/>
              <a:gd name="connsiteX190" fmla="*/ 2034052 w 2823151"/>
              <a:gd name="connsiteY190" fmla="*/ 1545405 h 2549768"/>
              <a:gd name="connsiteX191" fmla="*/ 1898985 w 2823151"/>
              <a:gd name="connsiteY191" fmla="*/ 1686157 h 2549768"/>
              <a:gd name="connsiteX192" fmla="*/ 1822654 w 2823151"/>
              <a:gd name="connsiteY192" fmla="*/ 1754367 h 2549768"/>
              <a:gd name="connsiteX193" fmla="*/ 1742264 w 2823151"/>
              <a:gd name="connsiteY193" fmla="*/ 1844231 h 2549768"/>
              <a:gd name="connsiteX194" fmla="*/ 1693813 w 2823151"/>
              <a:gd name="connsiteY194" fmla="*/ 1938968 h 2549768"/>
              <a:gd name="connsiteX195" fmla="*/ 1701933 w 2823151"/>
              <a:gd name="connsiteY195" fmla="*/ 1973073 h 2549768"/>
              <a:gd name="connsiteX196" fmla="*/ 1698685 w 2823151"/>
              <a:gd name="connsiteY196" fmla="*/ 1987419 h 2549768"/>
              <a:gd name="connsiteX197" fmla="*/ 1697602 w 2823151"/>
              <a:gd name="connsiteY197" fmla="*/ 1997434 h 2549768"/>
              <a:gd name="connsiteX198" fmla="*/ 1748489 w 2823151"/>
              <a:gd name="connsiteY198" fmla="*/ 2055629 h 2549768"/>
              <a:gd name="connsiteX199" fmla="*/ 1790444 w 2823151"/>
              <a:gd name="connsiteY199" fmla="*/ 2082697 h 2549768"/>
              <a:gd name="connsiteX200" fmla="*/ 1806143 w 2823151"/>
              <a:gd name="connsiteY200" fmla="*/ 2100020 h 2549768"/>
              <a:gd name="connsiteX201" fmla="*/ 1818865 w 2823151"/>
              <a:gd name="connsiteY201" fmla="*/ 2107058 h 2549768"/>
              <a:gd name="connsiteX202" fmla="*/ 1877331 w 2823151"/>
              <a:gd name="connsiteY202" fmla="*/ 2117885 h 2549768"/>
              <a:gd name="connsiteX203" fmla="*/ 1909541 w 2823151"/>
              <a:gd name="connsiteY203" fmla="*/ 2160652 h 2549768"/>
              <a:gd name="connsiteX204" fmla="*/ 1883015 w 2823151"/>
              <a:gd name="connsiteY204" fmla="*/ 2198005 h 2549768"/>
              <a:gd name="connsiteX205" fmla="*/ 1818594 w 2823151"/>
              <a:gd name="connsiteY205" fmla="*/ 2210997 h 2549768"/>
              <a:gd name="connsiteX206" fmla="*/ 1755797 w 2823151"/>
              <a:gd name="connsiteY206" fmla="*/ 2209373 h 2549768"/>
              <a:gd name="connsiteX207" fmla="*/ 1685422 w 2823151"/>
              <a:gd name="connsiteY207" fmla="*/ 2189614 h 2549768"/>
              <a:gd name="connsiteX208" fmla="*/ 1546294 w 2823151"/>
              <a:gd name="connsiteY208" fmla="*/ 2131960 h 2549768"/>
              <a:gd name="connsiteX209" fmla="*/ 1471588 w 2823151"/>
              <a:gd name="connsiteY209" fmla="*/ 2105975 h 2549768"/>
              <a:gd name="connsiteX210" fmla="*/ 1412310 w 2823151"/>
              <a:gd name="connsiteY210" fmla="*/ 2073223 h 2549768"/>
              <a:gd name="connsiteX211" fmla="*/ 1397964 w 2823151"/>
              <a:gd name="connsiteY211" fmla="*/ 2052652 h 2549768"/>
              <a:gd name="connsiteX212" fmla="*/ 1405813 w 2823151"/>
              <a:gd name="connsiteY212" fmla="*/ 2032622 h 2549768"/>
              <a:gd name="connsiteX213" fmla="*/ 1437482 w 2823151"/>
              <a:gd name="connsiteY213" fmla="*/ 1993644 h 2549768"/>
              <a:gd name="connsiteX214" fmla="*/ 1459407 w 2823151"/>
              <a:gd name="connsiteY214" fmla="*/ 1950878 h 2549768"/>
              <a:gd name="connsiteX215" fmla="*/ 1481061 w 2823151"/>
              <a:gd name="connsiteY215" fmla="*/ 1913795 h 2549768"/>
              <a:gd name="connsiteX216" fmla="*/ 1501633 w 2823151"/>
              <a:gd name="connsiteY216" fmla="*/ 1904863 h 2549768"/>
              <a:gd name="connsiteX217" fmla="*/ 1514084 w 2823151"/>
              <a:gd name="connsiteY217" fmla="*/ 1901344 h 2549768"/>
              <a:gd name="connsiteX218" fmla="*/ 1532219 w 2823151"/>
              <a:gd name="connsiteY218" fmla="*/ 1878066 h 2549768"/>
              <a:gd name="connsiteX219" fmla="*/ 1558475 w 2823151"/>
              <a:gd name="connsiteY219" fmla="*/ 1840171 h 2549768"/>
              <a:gd name="connsiteX220" fmla="*/ 1610174 w 2823151"/>
              <a:gd name="connsiteY220" fmla="*/ 1774126 h 2549768"/>
              <a:gd name="connsiteX221" fmla="*/ 1668369 w 2823151"/>
              <a:gd name="connsiteY221" fmla="*/ 1683720 h 2549768"/>
              <a:gd name="connsiteX222" fmla="*/ 1711407 w 2823151"/>
              <a:gd name="connsiteY222" fmla="*/ 1613345 h 2549768"/>
              <a:gd name="connsiteX223" fmla="*/ 1746594 w 2823151"/>
              <a:gd name="connsiteY223" fmla="*/ 1547300 h 2549768"/>
              <a:gd name="connsiteX224" fmla="*/ 1775557 w 2823151"/>
              <a:gd name="connsiteY224" fmla="*/ 1502097 h 2549768"/>
              <a:gd name="connsiteX225" fmla="*/ 1844309 w 2823151"/>
              <a:gd name="connsiteY225" fmla="*/ 1426037 h 2549768"/>
              <a:gd name="connsiteX226" fmla="*/ 1841060 w 2823151"/>
              <a:gd name="connsiteY226" fmla="*/ 1414668 h 2549768"/>
              <a:gd name="connsiteX227" fmla="*/ 1708700 w 2823151"/>
              <a:gd name="connsiteY227" fmla="*/ 1392744 h 2549768"/>
              <a:gd name="connsiteX228" fmla="*/ 1590685 w 2823151"/>
              <a:gd name="connsiteY228" fmla="*/ 1377315 h 2549768"/>
              <a:gd name="connsiteX229" fmla="*/ 1555497 w 2823151"/>
              <a:gd name="connsiteY229" fmla="*/ 1368383 h 2549768"/>
              <a:gd name="connsiteX230" fmla="*/ 1440460 w 2823151"/>
              <a:gd name="connsiteY230" fmla="*/ 1338067 h 2549768"/>
              <a:gd name="connsiteX231" fmla="*/ 1413122 w 2823151"/>
              <a:gd name="connsiteY231" fmla="*/ 1329406 h 2549768"/>
              <a:gd name="connsiteX232" fmla="*/ 1398505 w 2823151"/>
              <a:gd name="connsiteY232" fmla="*/ 1331030 h 2549768"/>
              <a:gd name="connsiteX233" fmla="*/ 1299438 w 2823151"/>
              <a:gd name="connsiteY233" fmla="*/ 1406007 h 2549768"/>
              <a:gd name="connsiteX234" fmla="*/ 1222024 w 2823151"/>
              <a:gd name="connsiteY234" fmla="*/ 1480713 h 2549768"/>
              <a:gd name="connsiteX235" fmla="*/ 1162476 w 2823151"/>
              <a:gd name="connsiteY235" fmla="*/ 1534578 h 2549768"/>
              <a:gd name="connsiteX236" fmla="*/ 1090746 w 2823151"/>
              <a:gd name="connsiteY236" fmla="*/ 1594668 h 2549768"/>
              <a:gd name="connsiteX237" fmla="*/ 939168 w 2823151"/>
              <a:gd name="connsiteY237" fmla="*/ 1706999 h 2549768"/>
              <a:gd name="connsiteX238" fmla="*/ 886386 w 2823151"/>
              <a:gd name="connsiteY238" fmla="*/ 1748141 h 2549768"/>
              <a:gd name="connsiteX239" fmla="*/ 768642 w 2823151"/>
              <a:gd name="connsiteY239" fmla="*/ 1825284 h 2549768"/>
              <a:gd name="connsiteX240" fmla="*/ 711259 w 2823151"/>
              <a:gd name="connsiteY240" fmla="*/ 1855058 h 2549768"/>
              <a:gd name="connsiteX241" fmla="*/ 632221 w 2823151"/>
              <a:gd name="connsiteY241" fmla="*/ 1908111 h 2549768"/>
              <a:gd name="connsiteX242" fmla="*/ 586477 w 2823151"/>
              <a:gd name="connsiteY242" fmla="*/ 1940592 h 2549768"/>
              <a:gd name="connsiteX243" fmla="*/ 505815 w 2823151"/>
              <a:gd name="connsiteY243" fmla="*/ 1995539 h 2549768"/>
              <a:gd name="connsiteX244" fmla="*/ 418387 w 2823151"/>
              <a:gd name="connsiteY244" fmla="*/ 2056712 h 2549768"/>
              <a:gd name="connsiteX245" fmla="*/ 321214 w 2823151"/>
              <a:gd name="connsiteY245" fmla="*/ 2154697 h 2549768"/>
              <a:gd name="connsiteX246" fmla="*/ 290357 w 2823151"/>
              <a:gd name="connsiteY246" fmla="*/ 2183930 h 2549768"/>
              <a:gd name="connsiteX247" fmla="*/ 275741 w 2823151"/>
              <a:gd name="connsiteY247" fmla="*/ 2200170 h 2549768"/>
              <a:gd name="connsiteX248" fmla="*/ 237034 w 2823151"/>
              <a:gd name="connsiteY248" fmla="*/ 2243208 h 2549768"/>
              <a:gd name="connsiteX249" fmla="*/ 233786 w 2823151"/>
              <a:gd name="connsiteY249" fmla="*/ 2257283 h 2549768"/>
              <a:gd name="connsiteX250" fmla="*/ 219170 w 2823151"/>
              <a:gd name="connsiteY250" fmla="*/ 2286516 h 2549768"/>
              <a:gd name="connsiteX251" fmla="*/ 201034 w 2823151"/>
              <a:gd name="connsiteY251" fmla="*/ 2304381 h 2549768"/>
              <a:gd name="connsiteX252" fmla="*/ 177756 w 2823151"/>
              <a:gd name="connsiteY252" fmla="*/ 2340110 h 2549768"/>
              <a:gd name="connsiteX253" fmla="*/ 165576 w 2823151"/>
              <a:gd name="connsiteY253" fmla="*/ 2359328 h 2549768"/>
              <a:gd name="connsiteX254" fmla="*/ 162869 w 2823151"/>
              <a:gd name="connsiteY254" fmla="*/ 2363929 h 2549768"/>
              <a:gd name="connsiteX255" fmla="*/ 148252 w 2823151"/>
              <a:gd name="connsiteY255" fmla="*/ 2394516 h 2549768"/>
              <a:gd name="connsiteX256" fmla="*/ 136884 w 2823151"/>
              <a:gd name="connsiteY256" fmla="*/ 2424831 h 2549768"/>
              <a:gd name="connsiteX257" fmla="*/ 101155 w 2823151"/>
              <a:gd name="connsiteY257" fmla="*/ 2504139 h 2549768"/>
              <a:gd name="connsiteX258" fmla="*/ 99260 w 2823151"/>
              <a:gd name="connsiteY258" fmla="*/ 2511718 h 2549768"/>
              <a:gd name="connsiteX259" fmla="*/ 70298 w 2823151"/>
              <a:gd name="connsiteY259" fmla="*/ 2548530 h 2549768"/>
              <a:gd name="connsiteX260" fmla="*/ 44313 w 2823151"/>
              <a:gd name="connsiteY260" fmla="*/ 2550154 h 25497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</a:cxnLst>
            <a:rect l="l" t="t" r="r" b="b"/>
            <a:pathLst>
              <a:path w="2823151" h="2549768">
                <a:moveTo>
                  <a:pt x="44313" y="2550154"/>
                </a:moveTo>
                <a:cubicBezTo>
                  <a:pt x="8584" y="2524711"/>
                  <a:pt x="3982" y="2485463"/>
                  <a:pt x="734" y="2446485"/>
                </a:cubicBezTo>
                <a:cubicBezTo>
                  <a:pt x="-1973" y="2414546"/>
                  <a:pt x="3170" y="2382606"/>
                  <a:pt x="10208" y="2351478"/>
                </a:cubicBezTo>
                <a:cubicBezTo>
                  <a:pt x="11832" y="2343629"/>
                  <a:pt x="12644" y="2335508"/>
                  <a:pt x="13185" y="2327388"/>
                </a:cubicBezTo>
                <a:cubicBezTo>
                  <a:pt x="18599" y="2259178"/>
                  <a:pt x="1005" y="2201794"/>
                  <a:pt x="1817" y="2133313"/>
                </a:cubicBezTo>
                <a:cubicBezTo>
                  <a:pt x="2087" y="2108411"/>
                  <a:pt x="3711" y="2083238"/>
                  <a:pt x="14268" y="2059960"/>
                </a:cubicBezTo>
                <a:cubicBezTo>
                  <a:pt x="24283" y="2037494"/>
                  <a:pt x="57847" y="2028562"/>
                  <a:pt x="74899" y="2046426"/>
                </a:cubicBezTo>
                <a:cubicBezTo>
                  <a:pt x="81125" y="2052923"/>
                  <a:pt x="92764" y="2051569"/>
                  <a:pt x="101967" y="2051840"/>
                </a:cubicBezTo>
                <a:cubicBezTo>
                  <a:pt x="110087" y="2052110"/>
                  <a:pt x="117937" y="2055088"/>
                  <a:pt x="125245" y="2058336"/>
                </a:cubicBezTo>
                <a:cubicBezTo>
                  <a:pt x="150147" y="2069163"/>
                  <a:pt x="173967" y="2064020"/>
                  <a:pt x="195079" y="2050486"/>
                </a:cubicBezTo>
                <a:cubicBezTo>
                  <a:pt x="245966" y="2018547"/>
                  <a:pt x="288733" y="1977133"/>
                  <a:pt x="328523" y="1931930"/>
                </a:cubicBezTo>
                <a:cubicBezTo>
                  <a:pt x="352613" y="1904592"/>
                  <a:pt x="376974" y="1877524"/>
                  <a:pt x="403771" y="1852893"/>
                </a:cubicBezTo>
                <a:cubicBezTo>
                  <a:pt x="429485" y="1829074"/>
                  <a:pt x="451410" y="1802006"/>
                  <a:pt x="473064" y="1774668"/>
                </a:cubicBezTo>
                <a:cubicBezTo>
                  <a:pt x="499049" y="1741916"/>
                  <a:pt x="530447" y="1716202"/>
                  <a:pt x="568071" y="1697796"/>
                </a:cubicBezTo>
                <a:cubicBezTo>
                  <a:pt x="595680" y="1684262"/>
                  <a:pt x="622206" y="1668563"/>
                  <a:pt x="649003" y="1653405"/>
                </a:cubicBezTo>
                <a:cubicBezTo>
                  <a:pt x="667950" y="1642578"/>
                  <a:pt x="689334" y="1635811"/>
                  <a:pt x="708823" y="1625255"/>
                </a:cubicBezTo>
                <a:cubicBezTo>
                  <a:pt x="715319" y="1621736"/>
                  <a:pt x="722356" y="1618758"/>
                  <a:pt x="727499" y="1613886"/>
                </a:cubicBezTo>
                <a:cubicBezTo>
                  <a:pt x="750236" y="1593585"/>
                  <a:pt x="774326" y="1574909"/>
                  <a:pt x="795168" y="1552713"/>
                </a:cubicBezTo>
                <a:cubicBezTo>
                  <a:pt x="805454" y="1541886"/>
                  <a:pt x="811950" y="1528082"/>
                  <a:pt x="820341" y="1515631"/>
                </a:cubicBezTo>
                <a:cubicBezTo>
                  <a:pt x="836582" y="1491811"/>
                  <a:pt x="852552" y="1467450"/>
                  <a:pt x="867439" y="1442819"/>
                </a:cubicBezTo>
                <a:cubicBezTo>
                  <a:pt x="899649" y="1389496"/>
                  <a:pt x="935108" y="1338879"/>
                  <a:pt x="981393" y="1296383"/>
                </a:cubicBezTo>
                <a:cubicBezTo>
                  <a:pt x="993303" y="1285556"/>
                  <a:pt x="1004671" y="1273917"/>
                  <a:pt x="1016581" y="1263090"/>
                </a:cubicBezTo>
                <a:cubicBezTo>
                  <a:pt x="1029303" y="1251451"/>
                  <a:pt x="1035258" y="1235210"/>
                  <a:pt x="1046356" y="1222759"/>
                </a:cubicBezTo>
                <a:cubicBezTo>
                  <a:pt x="1063137" y="1203812"/>
                  <a:pt x="1060431" y="1179722"/>
                  <a:pt x="1065303" y="1157797"/>
                </a:cubicBezTo>
                <a:cubicBezTo>
                  <a:pt x="1075859" y="1109617"/>
                  <a:pt x="1086686" y="1061707"/>
                  <a:pt x="1114566" y="1020023"/>
                </a:cubicBezTo>
                <a:cubicBezTo>
                  <a:pt x="1129182" y="998098"/>
                  <a:pt x="1147588" y="979963"/>
                  <a:pt x="1167618" y="962910"/>
                </a:cubicBezTo>
                <a:cubicBezTo>
                  <a:pt x="1180611" y="951813"/>
                  <a:pt x="1196851" y="945858"/>
                  <a:pt x="1210385" y="936113"/>
                </a:cubicBezTo>
                <a:cubicBezTo>
                  <a:pt x="1228250" y="923392"/>
                  <a:pt x="1248280" y="914189"/>
                  <a:pt x="1265603" y="900925"/>
                </a:cubicBezTo>
                <a:cubicBezTo>
                  <a:pt x="1268581" y="898760"/>
                  <a:pt x="1271558" y="896865"/>
                  <a:pt x="1275348" y="896053"/>
                </a:cubicBezTo>
                <a:cubicBezTo>
                  <a:pt x="1294565" y="892805"/>
                  <a:pt x="1305934" y="878459"/>
                  <a:pt x="1319738" y="866279"/>
                </a:cubicBezTo>
                <a:cubicBezTo>
                  <a:pt x="1335708" y="851933"/>
                  <a:pt x="1346806" y="831632"/>
                  <a:pt x="1368189" y="823783"/>
                </a:cubicBezTo>
                <a:cubicBezTo>
                  <a:pt x="1382265" y="818640"/>
                  <a:pt x="1391197" y="808084"/>
                  <a:pt x="1397152" y="795362"/>
                </a:cubicBezTo>
                <a:cubicBezTo>
                  <a:pt x="1403648" y="781557"/>
                  <a:pt x="1412310" y="770189"/>
                  <a:pt x="1426926" y="764505"/>
                </a:cubicBezTo>
                <a:cubicBezTo>
                  <a:pt x="1432610" y="762339"/>
                  <a:pt x="1436400" y="757467"/>
                  <a:pt x="1438565" y="753136"/>
                </a:cubicBezTo>
                <a:cubicBezTo>
                  <a:pt x="1447497" y="735272"/>
                  <a:pt x="1462926" y="723091"/>
                  <a:pt x="1474294" y="707121"/>
                </a:cubicBezTo>
                <a:cubicBezTo>
                  <a:pt x="1485663" y="691422"/>
                  <a:pt x="1494324" y="673828"/>
                  <a:pt x="1506234" y="658400"/>
                </a:cubicBezTo>
                <a:cubicBezTo>
                  <a:pt x="1512189" y="650550"/>
                  <a:pt x="1517332" y="642159"/>
                  <a:pt x="1524369" y="635122"/>
                </a:cubicBezTo>
                <a:cubicBezTo>
                  <a:pt x="1566053" y="592084"/>
                  <a:pt x="1603136" y="544986"/>
                  <a:pt x="1642384" y="499784"/>
                </a:cubicBezTo>
                <a:cubicBezTo>
                  <a:pt x="1655377" y="484626"/>
                  <a:pt x="1669452" y="470551"/>
                  <a:pt x="1685151" y="458370"/>
                </a:cubicBezTo>
                <a:cubicBezTo>
                  <a:pt x="1710595" y="438340"/>
                  <a:pt x="1727647" y="411814"/>
                  <a:pt x="1744429" y="385017"/>
                </a:cubicBezTo>
                <a:cubicBezTo>
                  <a:pt x="1750655" y="374731"/>
                  <a:pt x="1748760" y="368506"/>
                  <a:pt x="1738745" y="361739"/>
                </a:cubicBezTo>
                <a:cubicBezTo>
                  <a:pt x="1703557" y="338731"/>
                  <a:pt x="1671076" y="312746"/>
                  <a:pt x="1641031" y="283513"/>
                </a:cubicBezTo>
                <a:cubicBezTo>
                  <a:pt x="1628850" y="271333"/>
                  <a:pt x="1615046" y="260777"/>
                  <a:pt x="1602595" y="248867"/>
                </a:cubicBezTo>
                <a:cubicBezTo>
                  <a:pt x="1597723" y="244265"/>
                  <a:pt x="1592580" y="242641"/>
                  <a:pt x="1585813" y="242912"/>
                </a:cubicBezTo>
                <a:cubicBezTo>
                  <a:pt x="1542234" y="244536"/>
                  <a:pt x="1498384" y="246701"/>
                  <a:pt x="1455076" y="238311"/>
                </a:cubicBezTo>
                <a:cubicBezTo>
                  <a:pt x="1424761" y="232356"/>
                  <a:pt x="1394716" y="224235"/>
                  <a:pt x="1364129" y="221258"/>
                </a:cubicBezTo>
                <a:cubicBezTo>
                  <a:pt x="1303769" y="215574"/>
                  <a:pt x="1243137" y="216656"/>
                  <a:pt x="1182776" y="226401"/>
                </a:cubicBezTo>
                <a:cubicBezTo>
                  <a:pt x="1167077" y="228837"/>
                  <a:pt x="1152190" y="230732"/>
                  <a:pt x="1140010" y="243724"/>
                </a:cubicBezTo>
                <a:cubicBezTo>
                  <a:pt x="1132972" y="251303"/>
                  <a:pt x="1119979" y="252386"/>
                  <a:pt x="1109694" y="255904"/>
                </a:cubicBezTo>
                <a:cubicBezTo>
                  <a:pt x="1080190" y="266461"/>
                  <a:pt x="1055559" y="283513"/>
                  <a:pt x="1039318" y="310852"/>
                </a:cubicBezTo>
                <a:cubicBezTo>
                  <a:pt x="1034716" y="318431"/>
                  <a:pt x="1036070" y="327904"/>
                  <a:pt x="1035258" y="336837"/>
                </a:cubicBezTo>
                <a:cubicBezTo>
                  <a:pt x="1034716" y="341167"/>
                  <a:pt x="1038777" y="348476"/>
                  <a:pt x="1030115" y="348746"/>
                </a:cubicBezTo>
                <a:cubicBezTo>
                  <a:pt x="1021724" y="349017"/>
                  <a:pt x="1010356" y="353077"/>
                  <a:pt x="1007378" y="341438"/>
                </a:cubicBezTo>
                <a:cubicBezTo>
                  <a:pt x="1001423" y="317348"/>
                  <a:pt x="993574" y="292716"/>
                  <a:pt x="1014686" y="271062"/>
                </a:cubicBezTo>
                <a:cubicBezTo>
                  <a:pt x="1020100" y="265378"/>
                  <a:pt x="1021453" y="257258"/>
                  <a:pt x="1023348" y="249950"/>
                </a:cubicBezTo>
                <a:cubicBezTo>
                  <a:pt x="1024972" y="244536"/>
                  <a:pt x="1020912" y="242912"/>
                  <a:pt x="1017393" y="241017"/>
                </a:cubicBezTo>
                <a:cubicBezTo>
                  <a:pt x="998987" y="231002"/>
                  <a:pt x="979228" y="231544"/>
                  <a:pt x="960551" y="236957"/>
                </a:cubicBezTo>
                <a:cubicBezTo>
                  <a:pt x="928882" y="246160"/>
                  <a:pt x="896942" y="246701"/>
                  <a:pt x="864461" y="246431"/>
                </a:cubicBezTo>
                <a:cubicBezTo>
                  <a:pt x="854988" y="246431"/>
                  <a:pt x="850386" y="241288"/>
                  <a:pt x="850115" y="232085"/>
                </a:cubicBezTo>
                <a:cubicBezTo>
                  <a:pt x="849845" y="222882"/>
                  <a:pt x="849845" y="213408"/>
                  <a:pt x="862296" y="212326"/>
                </a:cubicBezTo>
                <a:cubicBezTo>
                  <a:pt x="891800" y="209619"/>
                  <a:pt x="919679" y="200416"/>
                  <a:pt x="948371" y="194461"/>
                </a:cubicBezTo>
                <a:cubicBezTo>
                  <a:pt x="954326" y="193378"/>
                  <a:pt x="960822" y="191754"/>
                  <a:pt x="962987" y="184446"/>
                </a:cubicBezTo>
                <a:cubicBezTo>
                  <a:pt x="960551" y="181198"/>
                  <a:pt x="956762" y="182551"/>
                  <a:pt x="953784" y="182551"/>
                </a:cubicBezTo>
                <a:cubicBezTo>
                  <a:pt x="920221" y="182822"/>
                  <a:pt x="886927" y="180115"/>
                  <a:pt x="853634" y="176867"/>
                </a:cubicBezTo>
                <a:cubicBezTo>
                  <a:pt x="837123" y="175243"/>
                  <a:pt x="828461" y="158190"/>
                  <a:pt x="836852" y="144115"/>
                </a:cubicBezTo>
                <a:cubicBezTo>
                  <a:pt x="840642" y="137890"/>
                  <a:pt x="847138" y="138702"/>
                  <a:pt x="852822" y="138702"/>
                </a:cubicBezTo>
                <a:cubicBezTo>
                  <a:pt x="888010" y="138972"/>
                  <a:pt x="923469" y="138972"/>
                  <a:pt x="958657" y="141409"/>
                </a:cubicBezTo>
                <a:cubicBezTo>
                  <a:pt x="962446" y="141679"/>
                  <a:pt x="966777" y="143574"/>
                  <a:pt x="970566" y="137890"/>
                </a:cubicBezTo>
                <a:cubicBezTo>
                  <a:pt x="959739" y="133288"/>
                  <a:pt x="948641" y="132206"/>
                  <a:pt x="938356" y="128416"/>
                </a:cubicBezTo>
                <a:cubicBezTo>
                  <a:pt x="918867" y="121108"/>
                  <a:pt x="898025" y="117318"/>
                  <a:pt x="879078" y="108386"/>
                </a:cubicBezTo>
                <a:cubicBezTo>
                  <a:pt x="867168" y="102702"/>
                  <a:pt x="864461" y="94852"/>
                  <a:pt x="869604" y="82130"/>
                </a:cubicBezTo>
                <a:cubicBezTo>
                  <a:pt x="873935" y="71303"/>
                  <a:pt x="880702" y="67514"/>
                  <a:pt x="892612" y="72927"/>
                </a:cubicBezTo>
                <a:cubicBezTo>
                  <a:pt x="922657" y="86732"/>
                  <a:pt x="956762" y="86191"/>
                  <a:pt x="986536" y="100536"/>
                </a:cubicBezTo>
                <a:cubicBezTo>
                  <a:pt x="991408" y="102973"/>
                  <a:pt x="993032" y="99454"/>
                  <a:pt x="995468" y="96747"/>
                </a:cubicBezTo>
                <a:cubicBezTo>
                  <a:pt x="998446" y="93499"/>
                  <a:pt x="998175" y="90792"/>
                  <a:pt x="995468" y="87003"/>
                </a:cubicBezTo>
                <a:cubicBezTo>
                  <a:pt x="983829" y="71303"/>
                  <a:pt x="970837" y="56958"/>
                  <a:pt x="957574" y="43153"/>
                </a:cubicBezTo>
                <a:cubicBezTo>
                  <a:pt x="952972" y="38281"/>
                  <a:pt x="947829" y="34221"/>
                  <a:pt x="943228" y="29619"/>
                </a:cubicBezTo>
                <a:cubicBezTo>
                  <a:pt x="936190" y="22852"/>
                  <a:pt x="935108" y="14191"/>
                  <a:pt x="940251" y="6612"/>
                </a:cubicBezTo>
                <a:cubicBezTo>
                  <a:pt x="945935" y="-1508"/>
                  <a:pt x="954867" y="-1238"/>
                  <a:pt x="962987" y="2552"/>
                </a:cubicBezTo>
                <a:cubicBezTo>
                  <a:pt x="967589" y="4717"/>
                  <a:pt x="971649" y="8236"/>
                  <a:pt x="975438" y="11484"/>
                </a:cubicBezTo>
                <a:cubicBezTo>
                  <a:pt x="982476" y="17439"/>
                  <a:pt x="988972" y="23935"/>
                  <a:pt x="995739" y="29890"/>
                </a:cubicBezTo>
                <a:cubicBezTo>
                  <a:pt x="1040942" y="70221"/>
                  <a:pt x="1040942" y="69950"/>
                  <a:pt x="1100491" y="81318"/>
                </a:cubicBezTo>
                <a:cubicBezTo>
                  <a:pt x="1121062" y="85108"/>
                  <a:pt x="1141092" y="91063"/>
                  <a:pt x="1159498" y="101890"/>
                </a:cubicBezTo>
                <a:cubicBezTo>
                  <a:pt x="1175468" y="111363"/>
                  <a:pt x="1193603" y="109469"/>
                  <a:pt x="1211197" y="106762"/>
                </a:cubicBezTo>
                <a:cubicBezTo>
                  <a:pt x="1273723" y="97559"/>
                  <a:pt x="1336250" y="88356"/>
                  <a:pt x="1399047" y="83484"/>
                </a:cubicBezTo>
                <a:cubicBezTo>
                  <a:pt x="1459949" y="78882"/>
                  <a:pt x="1521121" y="82401"/>
                  <a:pt x="1581753" y="88897"/>
                </a:cubicBezTo>
                <a:cubicBezTo>
                  <a:pt x="1588790" y="89709"/>
                  <a:pt x="1595557" y="90521"/>
                  <a:pt x="1602595" y="90521"/>
                </a:cubicBezTo>
                <a:cubicBezTo>
                  <a:pt x="1617753" y="90251"/>
                  <a:pt x="1631287" y="94311"/>
                  <a:pt x="1643467" y="104055"/>
                </a:cubicBezTo>
                <a:cubicBezTo>
                  <a:pt x="1666204" y="122461"/>
                  <a:pt x="1694354" y="131393"/>
                  <a:pt x="1720610" y="143033"/>
                </a:cubicBezTo>
                <a:cubicBezTo>
                  <a:pt x="1741993" y="152506"/>
                  <a:pt x="1762835" y="163604"/>
                  <a:pt x="1783948" y="173890"/>
                </a:cubicBezTo>
                <a:cubicBezTo>
                  <a:pt x="1787737" y="175784"/>
                  <a:pt x="1791797" y="178220"/>
                  <a:pt x="1796128" y="179032"/>
                </a:cubicBezTo>
                <a:cubicBezTo>
                  <a:pt x="1830775" y="186611"/>
                  <a:pt x="1861632" y="202852"/>
                  <a:pt x="1891135" y="221258"/>
                </a:cubicBezTo>
                <a:cubicBezTo>
                  <a:pt x="1918203" y="238040"/>
                  <a:pt x="1948248" y="248055"/>
                  <a:pt x="1976940" y="261047"/>
                </a:cubicBezTo>
                <a:cubicBezTo>
                  <a:pt x="2003737" y="273228"/>
                  <a:pt x="2027015" y="290280"/>
                  <a:pt x="2044338" y="314370"/>
                </a:cubicBezTo>
                <a:cubicBezTo>
                  <a:pt x="2048398" y="320055"/>
                  <a:pt x="2053000" y="325198"/>
                  <a:pt x="2058955" y="328987"/>
                </a:cubicBezTo>
                <a:cubicBezTo>
                  <a:pt x="2065992" y="333859"/>
                  <a:pt x="2077902" y="329799"/>
                  <a:pt x="2077631" y="321408"/>
                </a:cubicBezTo>
                <a:cubicBezTo>
                  <a:pt x="2077090" y="297859"/>
                  <a:pt x="2089270" y="281889"/>
                  <a:pt x="2105782" y="267002"/>
                </a:cubicBezTo>
                <a:cubicBezTo>
                  <a:pt x="2116067" y="257799"/>
                  <a:pt x="2124458" y="246972"/>
                  <a:pt x="2135556" y="238311"/>
                </a:cubicBezTo>
                <a:cubicBezTo>
                  <a:pt x="2151526" y="226130"/>
                  <a:pt x="2169390" y="219634"/>
                  <a:pt x="2188067" y="213679"/>
                </a:cubicBezTo>
                <a:cubicBezTo>
                  <a:pt x="2233541" y="198521"/>
                  <a:pt x="2279826" y="200687"/>
                  <a:pt x="2326112" y="207724"/>
                </a:cubicBezTo>
                <a:cubicBezTo>
                  <a:pt x="2340187" y="209890"/>
                  <a:pt x="2353180" y="215574"/>
                  <a:pt x="2362382" y="229649"/>
                </a:cubicBezTo>
                <a:cubicBezTo>
                  <a:pt x="2367525" y="237769"/>
                  <a:pt x="2378352" y="244536"/>
                  <a:pt x="2390533" y="244536"/>
                </a:cubicBezTo>
                <a:cubicBezTo>
                  <a:pt x="2398924" y="244536"/>
                  <a:pt x="2406773" y="245348"/>
                  <a:pt x="2411916" y="253198"/>
                </a:cubicBezTo>
                <a:cubicBezTo>
                  <a:pt x="2413811" y="255904"/>
                  <a:pt x="2417330" y="257799"/>
                  <a:pt x="2420578" y="257529"/>
                </a:cubicBezTo>
                <a:cubicBezTo>
                  <a:pt x="2437089" y="256446"/>
                  <a:pt x="2441149" y="269168"/>
                  <a:pt x="2445751" y="280536"/>
                </a:cubicBezTo>
                <a:cubicBezTo>
                  <a:pt x="2448728" y="287574"/>
                  <a:pt x="2452518" y="292175"/>
                  <a:pt x="2459284" y="295423"/>
                </a:cubicBezTo>
                <a:cubicBezTo>
                  <a:pt x="2496096" y="313829"/>
                  <a:pt x="2517751" y="351453"/>
                  <a:pt x="2512608" y="393949"/>
                </a:cubicBezTo>
                <a:cubicBezTo>
                  <a:pt x="2512066" y="397468"/>
                  <a:pt x="2512878" y="400445"/>
                  <a:pt x="2513420" y="403694"/>
                </a:cubicBezTo>
                <a:cubicBezTo>
                  <a:pt x="2516939" y="419393"/>
                  <a:pt x="2510442" y="432927"/>
                  <a:pt x="2502322" y="445107"/>
                </a:cubicBezTo>
                <a:cubicBezTo>
                  <a:pt x="2497720" y="452145"/>
                  <a:pt x="2487976" y="452686"/>
                  <a:pt x="2479856" y="450250"/>
                </a:cubicBezTo>
                <a:cubicBezTo>
                  <a:pt x="2466864" y="446460"/>
                  <a:pt x="2453600" y="447272"/>
                  <a:pt x="2440608" y="445107"/>
                </a:cubicBezTo>
                <a:cubicBezTo>
                  <a:pt x="2435736" y="444295"/>
                  <a:pt x="2434112" y="446460"/>
                  <a:pt x="2433029" y="450520"/>
                </a:cubicBezTo>
                <a:cubicBezTo>
                  <a:pt x="2429781" y="463513"/>
                  <a:pt x="2422473" y="475423"/>
                  <a:pt x="2421931" y="489227"/>
                </a:cubicBezTo>
                <a:cubicBezTo>
                  <a:pt x="2421661" y="496535"/>
                  <a:pt x="2415435" y="499513"/>
                  <a:pt x="2408939" y="500866"/>
                </a:cubicBezTo>
                <a:cubicBezTo>
                  <a:pt x="2400277" y="502761"/>
                  <a:pt x="2397300" y="507904"/>
                  <a:pt x="2397570" y="516836"/>
                </a:cubicBezTo>
                <a:cubicBezTo>
                  <a:pt x="2398112" y="539032"/>
                  <a:pt x="2392157" y="560415"/>
                  <a:pt x="2387826" y="582069"/>
                </a:cubicBezTo>
                <a:cubicBezTo>
                  <a:pt x="2386202" y="589919"/>
                  <a:pt x="2381871" y="593437"/>
                  <a:pt x="2374021" y="593167"/>
                </a:cubicBezTo>
                <a:cubicBezTo>
                  <a:pt x="2370774" y="593167"/>
                  <a:pt x="2367255" y="593437"/>
                  <a:pt x="2364277" y="592625"/>
                </a:cubicBezTo>
                <a:cubicBezTo>
                  <a:pt x="2352909" y="589107"/>
                  <a:pt x="2345059" y="591813"/>
                  <a:pt x="2341811" y="603723"/>
                </a:cubicBezTo>
                <a:cubicBezTo>
                  <a:pt x="2341811" y="603994"/>
                  <a:pt x="2341540" y="604535"/>
                  <a:pt x="2341270" y="604535"/>
                </a:cubicBezTo>
                <a:cubicBezTo>
                  <a:pt x="2326653" y="612655"/>
                  <a:pt x="2318533" y="630791"/>
                  <a:pt x="2299315" y="631873"/>
                </a:cubicBezTo>
                <a:cubicBezTo>
                  <a:pt x="2294984" y="632144"/>
                  <a:pt x="2291736" y="634580"/>
                  <a:pt x="2289300" y="638099"/>
                </a:cubicBezTo>
                <a:cubicBezTo>
                  <a:pt x="2286864" y="641618"/>
                  <a:pt x="2287135" y="644595"/>
                  <a:pt x="2291736" y="645678"/>
                </a:cubicBezTo>
                <a:cubicBezTo>
                  <a:pt x="2302563" y="647843"/>
                  <a:pt x="2311766" y="651903"/>
                  <a:pt x="2317992" y="661648"/>
                </a:cubicBezTo>
                <a:cubicBezTo>
                  <a:pt x="2318804" y="663001"/>
                  <a:pt x="2322052" y="663272"/>
                  <a:pt x="2323946" y="664084"/>
                </a:cubicBezTo>
                <a:cubicBezTo>
                  <a:pt x="2352367" y="676264"/>
                  <a:pt x="2380247" y="688986"/>
                  <a:pt x="2402713" y="711452"/>
                </a:cubicBezTo>
                <a:cubicBezTo>
                  <a:pt x="2411646" y="720385"/>
                  <a:pt x="2423285" y="726881"/>
                  <a:pt x="2434382" y="733106"/>
                </a:cubicBezTo>
                <a:cubicBezTo>
                  <a:pt x="2443856" y="738520"/>
                  <a:pt x="2453600" y="735813"/>
                  <a:pt x="2462803" y="730670"/>
                </a:cubicBezTo>
                <a:cubicBezTo>
                  <a:pt x="2469570" y="726881"/>
                  <a:pt x="2475254" y="721467"/>
                  <a:pt x="2480127" y="715512"/>
                </a:cubicBezTo>
                <a:cubicBezTo>
                  <a:pt x="2506924" y="683573"/>
                  <a:pt x="2539134" y="655693"/>
                  <a:pt x="2562141" y="620505"/>
                </a:cubicBezTo>
                <a:cubicBezTo>
                  <a:pt x="2592186" y="574761"/>
                  <a:pt x="2618171" y="526580"/>
                  <a:pt x="2633870" y="473799"/>
                </a:cubicBezTo>
                <a:cubicBezTo>
                  <a:pt x="2637119" y="463242"/>
                  <a:pt x="2637119" y="452145"/>
                  <a:pt x="2630893" y="441859"/>
                </a:cubicBezTo>
                <a:cubicBezTo>
                  <a:pt x="2627645" y="436716"/>
                  <a:pt x="2624938" y="430490"/>
                  <a:pt x="2624126" y="424536"/>
                </a:cubicBezTo>
                <a:cubicBezTo>
                  <a:pt x="2621961" y="406942"/>
                  <a:pt x="2614111" y="391513"/>
                  <a:pt x="2606262" y="376355"/>
                </a:cubicBezTo>
                <a:cubicBezTo>
                  <a:pt x="2595705" y="355513"/>
                  <a:pt x="2579194" y="339002"/>
                  <a:pt x="2556728" y="330070"/>
                </a:cubicBezTo>
                <a:cubicBezTo>
                  <a:pt x="2550232" y="327634"/>
                  <a:pt x="2545360" y="324927"/>
                  <a:pt x="2546442" y="317077"/>
                </a:cubicBezTo>
                <a:cubicBezTo>
                  <a:pt x="2547525" y="308957"/>
                  <a:pt x="2553750" y="308686"/>
                  <a:pt x="2559705" y="308416"/>
                </a:cubicBezTo>
                <a:cubicBezTo>
                  <a:pt x="2570803" y="307874"/>
                  <a:pt x="2581901" y="307333"/>
                  <a:pt x="2592728" y="309769"/>
                </a:cubicBezTo>
                <a:cubicBezTo>
                  <a:pt x="2603826" y="312205"/>
                  <a:pt x="2613029" y="317077"/>
                  <a:pt x="2619795" y="326822"/>
                </a:cubicBezTo>
                <a:cubicBezTo>
                  <a:pt x="2634953" y="348476"/>
                  <a:pt x="2647404" y="347664"/>
                  <a:pt x="2658502" y="324386"/>
                </a:cubicBezTo>
                <a:cubicBezTo>
                  <a:pt x="2666893" y="307333"/>
                  <a:pt x="2673389" y="289468"/>
                  <a:pt x="2674201" y="269709"/>
                </a:cubicBezTo>
                <a:cubicBezTo>
                  <a:pt x="2675284" y="249950"/>
                  <a:pt x="2682051" y="231002"/>
                  <a:pt x="2688006" y="212055"/>
                </a:cubicBezTo>
                <a:cubicBezTo>
                  <a:pt x="2691254" y="202311"/>
                  <a:pt x="2700998" y="198792"/>
                  <a:pt x="2711555" y="201769"/>
                </a:cubicBezTo>
                <a:cubicBezTo>
                  <a:pt x="2721299" y="204476"/>
                  <a:pt x="2720758" y="212596"/>
                  <a:pt x="2719675" y="219634"/>
                </a:cubicBezTo>
                <a:cubicBezTo>
                  <a:pt x="2718051" y="231002"/>
                  <a:pt x="2715073" y="242371"/>
                  <a:pt x="2712096" y="257258"/>
                </a:cubicBezTo>
                <a:cubicBezTo>
                  <a:pt x="2719133" y="247514"/>
                  <a:pt x="2721840" y="239123"/>
                  <a:pt x="2724006" y="230732"/>
                </a:cubicBezTo>
                <a:cubicBezTo>
                  <a:pt x="2726442" y="220446"/>
                  <a:pt x="2729419" y="210160"/>
                  <a:pt x="2734833" y="200687"/>
                </a:cubicBezTo>
                <a:cubicBezTo>
                  <a:pt x="2739705" y="192025"/>
                  <a:pt x="2747825" y="189318"/>
                  <a:pt x="2757299" y="193378"/>
                </a:cubicBezTo>
                <a:cubicBezTo>
                  <a:pt x="2765961" y="196897"/>
                  <a:pt x="2768667" y="203393"/>
                  <a:pt x="2765419" y="212055"/>
                </a:cubicBezTo>
                <a:cubicBezTo>
                  <a:pt x="2763524" y="216927"/>
                  <a:pt x="2764607" y="218551"/>
                  <a:pt x="2769479" y="219363"/>
                </a:cubicBezTo>
                <a:cubicBezTo>
                  <a:pt x="2780306" y="220987"/>
                  <a:pt x="2783825" y="228296"/>
                  <a:pt x="2782742" y="238581"/>
                </a:cubicBezTo>
                <a:cubicBezTo>
                  <a:pt x="2779765" y="266190"/>
                  <a:pt x="2778682" y="294340"/>
                  <a:pt x="2770291" y="321137"/>
                </a:cubicBezTo>
                <a:cubicBezTo>
                  <a:pt x="2768667" y="326280"/>
                  <a:pt x="2766773" y="331694"/>
                  <a:pt x="2773269" y="337378"/>
                </a:cubicBezTo>
                <a:cubicBezTo>
                  <a:pt x="2776788" y="320055"/>
                  <a:pt x="2789239" y="307333"/>
                  <a:pt x="2792216" y="290551"/>
                </a:cubicBezTo>
                <a:cubicBezTo>
                  <a:pt x="2793299" y="284867"/>
                  <a:pt x="2795464" y="279183"/>
                  <a:pt x="2798442" y="274310"/>
                </a:cubicBezTo>
                <a:cubicBezTo>
                  <a:pt x="2803585" y="265649"/>
                  <a:pt x="2813870" y="266190"/>
                  <a:pt x="2823885" y="275122"/>
                </a:cubicBezTo>
                <a:cubicBezTo>
                  <a:pt x="2823885" y="282431"/>
                  <a:pt x="2823885" y="289739"/>
                  <a:pt x="2823885" y="297047"/>
                </a:cubicBezTo>
                <a:cubicBezTo>
                  <a:pt x="2815765" y="318431"/>
                  <a:pt x="2807645" y="340085"/>
                  <a:pt x="2799253" y="361468"/>
                </a:cubicBezTo>
                <a:cubicBezTo>
                  <a:pt x="2797359" y="366611"/>
                  <a:pt x="2798712" y="371754"/>
                  <a:pt x="2798171" y="376897"/>
                </a:cubicBezTo>
                <a:cubicBezTo>
                  <a:pt x="2796276" y="398280"/>
                  <a:pt x="2788156" y="418039"/>
                  <a:pt x="2780848" y="438069"/>
                </a:cubicBezTo>
                <a:cubicBezTo>
                  <a:pt x="2772998" y="459453"/>
                  <a:pt x="2759464" y="477047"/>
                  <a:pt x="2745660" y="494641"/>
                </a:cubicBezTo>
                <a:cubicBezTo>
                  <a:pt x="2725088" y="520626"/>
                  <a:pt x="2716156" y="552295"/>
                  <a:pt x="2707224" y="583964"/>
                </a:cubicBezTo>
                <a:cubicBezTo>
                  <a:pt x="2698292" y="614821"/>
                  <a:pt x="2686923" y="645137"/>
                  <a:pt x="2675555" y="675182"/>
                </a:cubicBezTo>
                <a:cubicBezTo>
                  <a:pt x="2660126" y="715242"/>
                  <a:pt x="2639013" y="752054"/>
                  <a:pt x="2616277" y="788054"/>
                </a:cubicBezTo>
                <a:cubicBezTo>
                  <a:pt x="2600307" y="813226"/>
                  <a:pt x="2584878" y="839211"/>
                  <a:pt x="2565389" y="862219"/>
                </a:cubicBezTo>
                <a:cubicBezTo>
                  <a:pt x="2557540" y="871422"/>
                  <a:pt x="2550502" y="881437"/>
                  <a:pt x="2543735" y="891452"/>
                </a:cubicBezTo>
                <a:cubicBezTo>
                  <a:pt x="2531284" y="910128"/>
                  <a:pt x="2516939" y="916895"/>
                  <a:pt x="2494743" y="911752"/>
                </a:cubicBezTo>
                <a:cubicBezTo>
                  <a:pt x="2477149" y="907692"/>
                  <a:pt x="2459555" y="903362"/>
                  <a:pt x="2442773" y="897136"/>
                </a:cubicBezTo>
                <a:cubicBezTo>
                  <a:pt x="2396488" y="880625"/>
                  <a:pt x="2348849" y="867903"/>
                  <a:pt x="2302563" y="851392"/>
                </a:cubicBezTo>
                <a:cubicBezTo>
                  <a:pt x="2264668" y="837858"/>
                  <a:pt x="2227315" y="821888"/>
                  <a:pt x="2193481" y="799693"/>
                </a:cubicBezTo>
                <a:cubicBezTo>
                  <a:pt x="2189691" y="797256"/>
                  <a:pt x="2185360" y="795903"/>
                  <a:pt x="2180759" y="797527"/>
                </a:cubicBezTo>
                <a:cubicBezTo>
                  <a:pt x="2171014" y="801046"/>
                  <a:pt x="2164789" y="796444"/>
                  <a:pt x="2158834" y="789678"/>
                </a:cubicBezTo>
                <a:cubicBezTo>
                  <a:pt x="2145030" y="774520"/>
                  <a:pt x="2131225" y="759091"/>
                  <a:pt x="2109571" y="754490"/>
                </a:cubicBezTo>
                <a:cubicBezTo>
                  <a:pt x="2100368" y="752595"/>
                  <a:pt x="2093331" y="753407"/>
                  <a:pt x="2085481" y="760174"/>
                </a:cubicBezTo>
                <a:cubicBezTo>
                  <a:pt x="2060579" y="781828"/>
                  <a:pt x="2035406" y="803753"/>
                  <a:pt x="2005631" y="818099"/>
                </a:cubicBezTo>
                <a:cubicBezTo>
                  <a:pt x="1980188" y="830550"/>
                  <a:pt x="1953120" y="838941"/>
                  <a:pt x="1927406" y="850850"/>
                </a:cubicBezTo>
                <a:cubicBezTo>
                  <a:pt x="1896008" y="865737"/>
                  <a:pt x="1865421" y="882519"/>
                  <a:pt x="1841331" y="908775"/>
                </a:cubicBezTo>
                <a:cubicBezTo>
                  <a:pt x="1829692" y="921497"/>
                  <a:pt x="1814805" y="929888"/>
                  <a:pt x="1799376" y="936925"/>
                </a:cubicBezTo>
                <a:cubicBezTo>
                  <a:pt x="1772579" y="949376"/>
                  <a:pt x="1748219" y="965346"/>
                  <a:pt x="1723858" y="981858"/>
                </a:cubicBezTo>
                <a:cubicBezTo>
                  <a:pt x="1697602" y="999722"/>
                  <a:pt x="1672159" y="1019211"/>
                  <a:pt x="1646444" y="1037887"/>
                </a:cubicBezTo>
                <a:cubicBezTo>
                  <a:pt x="1643738" y="1039782"/>
                  <a:pt x="1639948" y="1041677"/>
                  <a:pt x="1640219" y="1044925"/>
                </a:cubicBezTo>
                <a:cubicBezTo>
                  <a:pt x="1640760" y="1049256"/>
                  <a:pt x="1645632" y="1047090"/>
                  <a:pt x="1648339" y="1048444"/>
                </a:cubicBezTo>
                <a:cubicBezTo>
                  <a:pt x="1680279" y="1061707"/>
                  <a:pt x="1714925" y="1068203"/>
                  <a:pt x="1745512" y="1085256"/>
                </a:cubicBezTo>
                <a:cubicBezTo>
                  <a:pt x="1749031" y="1087151"/>
                  <a:pt x="1753091" y="1088233"/>
                  <a:pt x="1756339" y="1090669"/>
                </a:cubicBezTo>
                <a:cubicBezTo>
                  <a:pt x="1785572" y="1113677"/>
                  <a:pt x="1819406" y="1127752"/>
                  <a:pt x="1852429" y="1143722"/>
                </a:cubicBezTo>
                <a:cubicBezTo>
                  <a:pt x="1890324" y="1161857"/>
                  <a:pt x="1927135" y="1182699"/>
                  <a:pt x="1962865" y="1205165"/>
                </a:cubicBezTo>
                <a:cubicBezTo>
                  <a:pt x="2007255" y="1233316"/>
                  <a:pt x="2052188" y="1260383"/>
                  <a:pt x="2099827" y="1282849"/>
                </a:cubicBezTo>
                <a:cubicBezTo>
                  <a:pt x="2117150" y="1290970"/>
                  <a:pt x="2132308" y="1302609"/>
                  <a:pt x="2145571" y="1316413"/>
                </a:cubicBezTo>
                <a:cubicBezTo>
                  <a:pt x="2153691" y="1325075"/>
                  <a:pt x="2156939" y="1335631"/>
                  <a:pt x="2157751" y="1347541"/>
                </a:cubicBezTo>
                <a:cubicBezTo>
                  <a:pt x="2160458" y="1380293"/>
                  <a:pt x="2149902" y="1407360"/>
                  <a:pt x="2130954" y="1434428"/>
                </a:cubicBezTo>
                <a:cubicBezTo>
                  <a:pt x="2102533" y="1475300"/>
                  <a:pt x="2066263" y="1508593"/>
                  <a:pt x="2034052" y="1545405"/>
                </a:cubicBezTo>
                <a:cubicBezTo>
                  <a:pt x="1991015" y="1594397"/>
                  <a:pt x="1945541" y="1640683"/>
                  <a:pt x="1898985" y="1686157"/>
                </a:cubicBezTo>
                <a:cubicBezTo>
                  <a:pt x="1874624" y="1709976"/>
                  <a:pt x="1847557" y="1731089"/>
                  <a:pt x="1822654" y="1754367"/>
                </a:cubicBezTo>
                <a:cubicBezTo>
                  <a:pt x="1793421" y="1781976"/>
                  <a:pt x="1766083" y="1811480"/>
                  <a:pt x="1742264" y="1844231"/>
                </a:cubicBezTo>
                <a:cubicBezTo>
                  <a:pt x="1720880" y="1873194"/>
                  <a:pt x="1707076" y="1905945"/>
                  <a:pt x="1693813" y="1938968"/>
                </a:cubicBezTo>
                <a:cubicBezTo>
                  <a:pt x="1688670" y="1951960"/>
                  <a:pt x="1698956" y="1961705"/>
                  <a:pt x="1701933" y="1973073"/>
                </a:cubicBezTo>
                <a:cubicBezTo>
                  <a:pt x="1703557" y="1979028"/>
                  <a:pt x="1704640" y="1984441"/>
                  <a:pt x="1698685" y="1987419"/>
                </a:cubicBezTo>
                <a:cubicBezTo>
                  <a:pt x="1691647" y="1990667"/>
                  <a:pt x="1694625" y="1993915"/>
                  <a:pt x="1697602" y="1997434"/>
                </a:cubicBezTo>
                <a:cubicBezTo>
                  <a:pt x="1714113" y="2017464"/>
                  <a:pt x="1732249" y="2035599"/>
                  <a:pt x="1748489" y="2055629"/>
                </a:cubicBezTo>
                <a:cubicBezTo>
                  <a:pt x="1760128" y="2069975"/>
                  <a:pt x="1773121" y="2078095"/>
                  <a:pt x="1790444" y="2082697"/>
                </a:cubicBezTo>
                <a:cubicBezTo>
                  <a:pt x="1798023" y="2084592"/>
                  <a:pt x="1800459" y="2094336"/>
                  <a:pt x="1806143" y="2100020"/>
                </a:cubicBezTo>
                <a:cubicBezTo>
                  <a:pt x="1810203" y="2104080"/>
                  <a:pt x="1813722" y="2105975"/>
                  <a:pt x="1818865" y="2107058"/>
                </a:cubicBezTo>
                <a:cubicBezTo>
                  <a:pt x="1838354" y="2110577"/>
                  <a:pt x="1857842" y="2114366"/>
                  <a:pt x="1877331" y="2117885"/>
                </a:cubicBezTo>
                <a:cubicBezTo>
                  <a:pt x="1896008" y="2121404"/>
                  <a:pt x="1909000" y="2136832"/>
                  <a:pt x="1909541" y="2160652"/>
                </a:cubicBezTo>
                <a:cubicBezTo>
                  <a:pt x="1910083" y="2177704"/>
                  <a:pt x="1901692" y="2190155"/>
                  <a:pt x="1883015" y="2198005"/>
                </a:cubicBezTo>
                <a:cubicBezTo>
                  <a:pt x="1862444" y="2206667"/>
                  <a:pt x="1840519" y="2209644"/>
                  <a:pt x="1818594" y="2210997"/>
                </a:cubicBezTo>
                <a:cubicBezTo>
                  <a:pt x="1797752" y="2212351"/>
                  <a:pt x="1776640" y="2211539"/>
                  <a:pt x="1755797" y="2209373"/>
                </a:cubicBezTo>
                <a:cubicBezTo>
                  <a:pt x="1731166" y="2206937"/>
                  <a:pt x="1707617" y="2200441"/>
                  <a:pt x="1685422" y="2189614"/>
                </a:cubicBezTo>
                <a:cubicBezTo>
                  <a:pt x="1640219" y="2167419"/>
                  <a:pt x="1594204" y="2147388"/>
                  <a:pt x="1546294" y="2131960"/>
                </a:cubicBezTo>
                <a:cubicBezTo>
                  <a:pt x="1521121" y="2123840"/>
                  <a:pt x="1495136" y="2117614"/>
                  <a:pt x="1471588" y="2105975"/>
                </a:cubicBezTo>
                <a:cubicBezTo>
                  <a:pt x="1451287" y="2096231"/>
                  <a:pt x="1428550" y="2090546"/>
                  <a:pt x="1412310" y="2073223"/>
                </a:cubicBezTo>
                <a:cubicBezTo>
                  <a:pt x="1406625" y="2066998"/>
                  <a:pt x="1400670" y="2060772"/>
                  <a:pt x="1397964" y="2052652"/>
                </a:cubicBezTo>
                <a:cubicBezTo>
                  <a:pt x="1394986" y="2043990"/>
                  <a:pt x="1396610" y="2036682"/>
                  <a:pt x="1405813" y="2032622"/>
                </a:cubicBezTo>
                <a:cubicBezTo>
                  <a:pt x="1422866" y="2025043"/>
                  <a:pt x="1430986" y="2009344"/>
                  <a:pt x="1437482" y="1993644"/>
                </a:cubicBezTo>
                <a:cubicBezTo>
                  <a:pt x="1443708" y="1978757"/>
                  <a:pt x="1449122" y="1963600"/>
                  <a:pt x="1459407" y="1950878"/>
                </a:cubicBezTo>
                <a:cubicBezTo>
                  <a:pt x="1468340" y="1939780"/>
                  <a:pt x="1474565" y="1926517"/>
                  <a:pt x="1481061" y="1913795"/>
                </a:cubicBezTo>
                <a:cubicBezTo>
                  <a:pt x="1485663" y="1904592"/>
                  <a:pt x="1492700" y="1901073"/>
                  <a:pt x="1501633" y="1904863"/>
                </a:cubicBezTo>
                <a:cubicBezTo>
                  <a:pt x="1507588" y="1907299"/>
                  <a:pt x="1510565" y="1904863"/>
                  <a:pt x="1514084" y="1901344"/>
                </a:cubicBezTo>
                <a:cubicBezTo>
                  <a:pt x="1521121" y="1894306"/>
                  <a:pt x="1527076" y="1886998"/>
                  <a:pt x="1532219" y="1878066"/>
                </a:cubicBezTo>
                <a:cubicBezTo>
                  <a:pt x="1539527" y="1864803"/>
                  <a:pt x="1551437" y="1853976"/>
                  <a:pt x="1558475" y="1840171"/>
                </a:cubicBezTo>
                <a:cubicBezTo>
                  <a:pt x="1571467" y="1814728"/>
                  <a:pt x="1595016" y="1797946"/>
                  <a:pt x="1610174" y="1774126"/>
                </a:cubicBezTo>
                <a:cubicBezTo>
                  <a:pt x="1629392" y="1743811"/>
                  <a:pt x="1649422" y="1714036"/>
                  <a:pt x="1668369" y="1683720"/>
                </a:cubicBezTo>
                <a:cubicBezTo>
                  <a:pt x="1682986" y="1660442"/>
                  <a:pt x="1696519" y="1636352"/>
                  <a:pt x="1711407" y="1613345"/>
                </a:cubicBezTo>
                <a:cubicBezTo>
                  <a:pt x="1724940" y="1592232"/>
                  <a:pt x="1734685" y="1569225"/>
                  <a:pt x="1746594" y="1547300"/>
                </a:cubicBezTo>
                <a:cubicBezTo>
                  <a:pt x="1755256" y="1531601"/>
                  <a:pt x="1764459" y="1515901"/>
                  <a:pt x="1775557" y="1502097"/>
                </a:cubicBezTo>
                <a:cubicBezTo>
                  <a:pt x="1796669" y="1475300"/>
                  <a:pt x="1819406" y="1449586"/>
                  <a:pt x="1844309" y="1426037"/>
                </a:cubicBezTo>
                <a:cubicBezTo>
                  <a:pt x="1852699" y="1418187"/>
                  <a:pt x="1852158" y="1417917"/>
                  <a:pt x="1841060" y="1414668"/>
                </a:cubicBezTo>
                <a:cubicBezTo>
                  <a:pt x="1797752" y="1402217"/>
                  <a:pt x="1752820" y="1399511"/>
                  <a:pt x="1708700" y="1392744"/>
                </a:cubicBezTo>
                <a:cubicBezTo>
                  <a:pt x="1669452" y="1386789"/>
                  <a:pt x="1629933" y="1382458"/>
                  <a:pt x="1590685" y="1377315"/>
                </a:cubicBezTo>
                <a:cubicBezTo>
                  <a:pt x="1578505" y="1375691"/>
                  <a:pt x="1567136" y="1371360"/>
                  <a:pt x="1555497" y="1368383"/>
                </a:cubicBezTo>
                <a:cubicBezTo>
                  <a:pt x="1517332" y="1357827"/>
                  <a:pt x="1479437" y="1346458"/>
                  <a:pt x="1440460" y="1338067"/>
                </a:cubicBezTo>
                <a:cubicBezTo>
                  <a:pt x="1431257" y="1336172"/>
                  <a:pt x="1422054" y="1332654"/>
                  <a:pt x="1413122" y="1329406"/>
                </a:cubicBezTo>
                <a:cubicBezTo>
                  <a:pt x="1407708" y="1327511"/>
                  <a:pt x="1403377" y="1327782"/>
                  <a:pt x="1398505" y="1331030"/>
                </a:cubicBezTo>
                <a:cubicBezTo>
                  <a:pt x="1363588" y="1353766"/>
                  <a:pt x="1330295" y="1378127"/>
                  <a:pt x="1299438" y="1406007"/>
                </a:cubicBezTo>
                <a:cubicBezTo>
                  <a:pt x="1272911" y="1430097"/>
                  <a:pt x="1248280" y="1456353"/>
                  <a:pt x="1222024" y="1480713"/>
                </a:cubicBezTo>
                <a:cubicBezTo>
                  <a:pt x="1202265" y="1498578"/>
                  <a:pt x="1184130" y="1518337"/>
                  <a:pt x="1162476" y="1534578"/>
                </a:cubicBezTo>
                <a:cubicBezTo>
                  <a:pt x="1137303" y="1552984"/>
                  <a:pt x="1113213" y="1573285"/>
                  <a:pt x="1090746" y="1594668"/>
                </a:cubicBezTo>
                <a:cubicBezTo>
                  <a:pt x="1044731" y="1638518"/>
                  <a:pt x="995468" y="1677495"/>
                  <a:pt x="939168" y="1706999"/>
                </a:cubicBezTo>
                <a:cubicBezTo>
                  <a:pt x="919138" y="1717555"/>
                  <a:pt x="903168" y="1733525"/>
                  <a:pt x="886386" y="1748141"/>
                </a:cubicBezTo>
                <a:cubicBezTo>
                  <a:pt x="850657" y="1779269"/>
                  <a:pt x="814657" y="1809314"/>
                  <a:pt x="768642" y="1825284"/>
                </a:cubicBezTo>
                <a:cubicBezTo>
                  <a:pt x="748341" y="1832322"/>
                  <a:pt x="730747" y="1845855"/>
                  <a:pt x="711259" y="1855058"/>
                </a:cubicBezTo>
                <a:cubicBezTo>
                  <a:pt x="682026" y="1868863"/>
                  <a:pt x="657123" y="1888351"/>
                  <a:pt x="632221" y="1908111"/>
                </a:cubicBezTo>
                <a:cubicBezTo>
                  <a:pt x="617605" y="1919479"/>
                  <a:pt x="601093" y="1928953"/>
                  <a:pt x="586477" y="1940592"/>
                </a:cubicBezTo>
                <a:cubicBezTo>
                  <a:pt x="561033" y="1961163"/>
                  <a:pt x="533154" y="1978216"/>
                  <a:pt x="505815" y="1995539"/>
                </a:cubicBezTo>
                <a:cubicBezTo>
                  <a:pt x="475770" y="2014757"/>
                  <a:pt x="446808" y="2035329"/>
                  <a:pt x="418387" y="2056712"/>
                </a:cubicBezTo>
                <a:cubicBezTo>
                  <a:pt x="381034" y="2084321"/>
                  <a:pt x="347470" y="2115990"/>
                  <a:pt x="321214" y="2154697"/>
                </a:cubicBezTo>
                <a:cubicBezTo>
                  <a:pt x="313094" y="2166607"/>
                  <a:pt x="300372" y="2174185"/>
                  <a:pt x="290357" y="2183930"/>
                </a:cubicBezTo>
                <a:cubicBezTo>
                  <a:pt x="285215" y="2189073"/>
                  <a:pt x="281154" y="2195298"/>
                  <a:pt x="275741" y="2200170"/>
                </a:cubicBezTo>
                <a:cubicBezTo>
                  <a:pt x="261395" y="2213163"/>
                  <a:pt x="248403" y="2227509"/>
                  <a:pt x="237034" y="2243208"/>
                </a:cubicBezTo>
                <a:cubicBezTo>
                  <a:pt x="233786" y="2247809"/>
                  <a:pt x="232162" y="2251328"/>
                  <a:pt x="233786" y="2257283"/>
                </a:cubicBezTo>
                <a:cubicBezTo>
                  <a:pt x="237034" y="2268110"/>
                  <a:pt x="229997" y="2282456"/>
                  <a:pt x="219170" y="2286516"/>
                </a:cubicBezTo>
                <a:cubicBezTo>
                  <a:pt x="209967" y="2289764"/>
                  <a:pt x="205636" y="2296531"/>
                  <a:pt x="201034" y="2304381"/>
                </a:cubicBezTo>
                <a:cubicBezTo>
                  <a:pt x="193997" y="2316832"/>
                  <a:pt x="186147" y="2328741"/>
                  <a:pt x="177756" y="2340110"/>
                </a:cubicBezTo>
                <a:cubicBezTo>
                  <a:pt x="173155" y="2346335"/>
                  <a:pt x="168012" y="2352020"/>
                  <a:pt x="165576" y="2359328"/>
                </a:cubicBezTo>
                <a:cubicBezTo>
                  <a:pt x="165034" y="2360952"/>
                  <a:pt x="163952" y="2363388"/>
                  <a:pt x="162869" y="2363929"/>
                </a:cubicBezTo>
                <a:cubicBezTo>
                  <a:pt x="147711" y="2369072"/>
                  <a:pt x="149335" y="2383147"/>
                  <a:pt x="148252" y="2394516"/>
                </a:cubicBezTo>
                <a:cubicBezTo>
                  <a:pt x="147170" y="2406155"/>
                  <a:pt x="143651" y="2415899"/>
                  <a:pt x="136884" y="2424831"/>
                </a:cubicBezTo>
                <a:cubicBezTo>
                  <a:pt x="118749" y="2448651"/>
                  <a:pt x="107922" y="2475448"/>
                  <a:pt x="101155" y="2504139"/>
                </a:cubicBezTo>
                <a:cubicBezTo>
                  <a:pt x="100613" y="2506576"/>
                  <a:pt x="99801" y="2509012"/>
                  <a:pt x="99260" y="2511718"/>
                </a:cubicBezTo>
                <a:cubicBezTo>
                  <a:pt x="95471" y="2528500"/>
                  <a:pt x="87892" y="2542575"/>
                  <a:pt x="70298" y="2548530"/>
                </a:cubicBezTo>
                <a:cubicBezTo>
                  <a:pt x="60553" y="2550154"/>
                  <a:pt x="52433" y="2550154"/>
                  <a:pt x="44313" y="2550154"/>
                </a:cubicBezTo>
                <a:close/>
              </a:path>
            </a:pathLst>
          </a:custGeom>
          <a:solidFill>
            <a:schemeClr val="accent4"/>
          </a:solidFill>
          <a:ln w="2703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12" name="Graphic 232">
            <a:extLst>
              <a:ext uri="{FF2B5EF4-FFF2-40B4-BE49-F238E27FC236}">
                <a16:creationId xmlns:a16="http://schemas.microsoft.com/office/drawing/2014/main" xmlns="" id="{99F6A6FB-7857-4D38-8D84-2299E2596787}"/>
              </a:ext>
            </a:extLst>
          </p:cNvPr>
          <p:cNvSpPr/>
          <p:nvPr/>
        </p:nvSpPr>
        <p:spPr>
          <a:xfrm flipH="1">
            <a:off x="3614220" y="4677256"/>
            <a:ext cx="1705592" cy="1912100"/>
          </a:xfrm>
          <a:custGeom>
            <a:avLst/>
            <a:gdLst>
              <a:gd name="connsiteX0" fmla="*/ 3002233 w 3017885"/>
              <a:gd name="connsiteY0" fmla="*/ 604118 h 3383280"/>
              <a:gd name="connsiteX1" fmla="*/ 2957573 w 3017885"/>
              <a:gd name="connsiteY1" fmla="*/ 595321 h 3383280"/>
              <a:gd name="connsiteX2" fmla="*/ 2930507 w 3017885"/>
              <a:gd name="connsiteY2" fmla="*/ 593291 h 3383280"/>
              <a:gd name="connsiteX3" fmla="*/ 2852692 w 3017885"/>
              <a:gd name="connsiteY3" fmla="*/ 682610 h 3383280"/>
              <a:gd name="connsiteX4" fmla="*/ 2849308 w 3017885"/>
              <a:gd name="connsiteY4" fmla="*/ 734036 h 3383280"/>
              <a:gd name="connsiteX5" fmla="*/ 2806002 w 3017885"/>
              <a:gd name="connsiteY5" fmla="*/ 671107 h 3383280"/>
              <a:gd name="connsiteX6" fmla="*/ 2851338 w 3017885"/>
              <a:gd name="connsiteY6" fmla="*/ 815234 h 3383280"/>
              <a:gd name="connsiteX7" fmla="*/ 2824272 w 3017885"/>
              <a:gd name="connsiteY7" fmla="*/ 947182 h 3383280"/>
              <a:gd name="connsiteX8" fmla="*/ 2705857 w 3017885"/>
              <a:gd name="connsiteY8" fmla="*/ 1185365 h 3383280"/>
              <a:gd name="connsiteX9" fmla="*/ 2705857 w 3017885"/>
              <a:gd name="connsiteY9" fmla="*/ 1185365 h 3383280"/>
              <a:gd name="connsiteX10" fmla="*/ 2705857 w 3017885"/>
              <a:gd name="connsiteY10" fmla="*/ 1185365 h 3383280"/>
              <a:gd name="connsiteX11" fmla="*/ 2668641 w 3017885"/>
              <a:gd name="connsiteY11" fmla="*/ 1163035 h 3383280"/>
              <a:gd name="connsiteX12" fmla="*/ 2389182 w 3017885"/>
              <a:gd name="connsiteY12" fmla="*/ 878840 h 3383280"/>
              <a:gd name="connsiteX13" fmla="*/ 2363470 w 3017885"/>
              <a:gd name="connsiteY13" fmla="*/ 845007 h 3383280"/>
              <a:gd name="connsiteX14" fmla="*/ 2327607 w 3017885"/>
              <a:gd name="connsiteY14" fmla="*/ 706293 h 3383280"/>
              <a:gd name="connsiteX15" fmla="*/ 2380386 w 3017885"/>
              <a:gd name="connsiteY15" fmla="*/ 775988 h 3383280"/>
              <a:gd name="connsiteX16" fmla="*/ 2415572 w 3017885"/>
              <a:gd name="connsiteY16" fmla="*/ 784785 h 3383280"/>
              <a:gd name="connsiteX17" fmla="*/ 2477824 w 3017885"/>
              <a:gd name="connsiteY17" fmla="*/ 738772 h 3383280"/>
              <a:gd name="connsiteX18" fmla="*/ 2477824 w 3017885"/>
              <a:gd name="connsiteY18" fmla="*/ 725916 h 3383280"/>
              <a:gd name="connsiteX19" fmla="*/ 2488651 w 3017885"/>
              <a:gd name="connsiteY19" fmla="*/ 726592 h 3383280"/>
              <a:gd name="connsiteX20" fmla="*/ 2495417 w 3017885"/>
              <a:gd name="connsiteY20" fmla="*/ 723886 h 3383280"/>
              <a:gd name="connsiteX21" fmla="*/ 2518424 w 3017885"/>
              <a:gd name="connsiteY21" fmla="*/ 708999 h 3383280"/>
              <a:gd name="connsiteX22" fmla="*/ 2533987 w 3017885"/>
              <a:gd name="connsiteY22" fmla="*/ 697496 h 3383280"/>
              <a:gd name="connsiteX23" fmla="*/ 2542783 w 3017885"/>
              <a:gd name="connsiteY23" fmla="*/ 655543 h 3383280"/>
              <a:gd name="connsiteX24" fmla="*/ 2561730 w 3017885"/>
              <a:gd name="connsiteY24" fmla="*/ 639304 h 3383280"/>
              <a:gd name="connsiteX25" fmla="*/ 2617892 w 3017885"/>
              <a:gd name="connsiteY25" fmla="*/ 590584 h 3383280"/>
              <a:gd name="connsiteX26" fmla="*/ 2642252 w 3017885"/>
              <a:gd name="connsiteY26" fmla="*/ 552015 h 3383280"/>
              <a:gd name="connsiteX27" fmla="*/ 2642928 w 3017885"/>
              <a:gd name="connsiteY27" fmla="*/ 445780 h 3383280"/>
              <a:gd name="connsiteX28" fmla="*/ 2642928 w 3017885"/>
              <a:gd name="connsiteY28" fmla="*/ 445780 h 3383280"/>
              <a:gd name="connsiteX29" fmla="*/ 2575263 w 3017885"/>
              <a:gd name="connsiteY29" fmla="*/ 341575 h 3383280"/>
              <a:gd name="connsiteX30" fmla="*/ 2575263 w 3017885"/>
              <a:gd name="connsiteY30" fmla="*/ 341575 h 3383280"/>
              <a:gd name="connsiteX31" fmla="*/ 2548873 w 3017885"/>
              <a:gd name="connsiteY31" fmla="*/ 316539 h 3383280"/>
              <a:gd name="connsiteX32" fmla="*/ 2525867 w 3017885"/>
              <a:gd name="connsiteY32" fmla="*/ 307066 h 3383280"/>
              <a:gd name="connsiteX33" fmla="*/ 2330990 w 3017885"/>
              <a:gd name="connsiteY33" fmla="*/ 236017 h 3383280"/>
              <a:gd name="connsiteX34" fmla="*/ 2171299 w 3017885"/>
              <a:gd name="connsiteY34" fmla="*/ 257670 h 3383280"/>
              <a:gd name="connsiteX35" fmla="*/ 2012285 w 3017885"/>
              <a:gd name="connsiteY35" fmla="*/ 332778 h 3383280"/>
              <a:gd name="connsiteX36" fmla="*/ 1904697 w 3017885"/>
              <a:gd name="connsiteY36" fmla="*/ 313155 h 3383280"/>
              <a:gd name="connsiteX37" fmla="*/ 1904697 w 3017885"/>
              <a:gd name="connsiteY37" fmla="*/ 313155 h 3383280"/>
              <a:gd name="connsiteX38" fmla="*/ 1782222 w 3017885"/>
              <a:gd name="connsiteY38" fmla="*/ 250903 h 3383280"/>
              <a:gd name="connsiteX39" fmla="*/ 1762599 w 3017885"/>
              <a:gd name="connsiteY39" fmla="*/ 208274 h 3383280"/>
              <a:gd name="connsiteX40" fmla="*/ 1639448 w 3017885"/>
              <a:gd name="connsiteY40" fmla="*/ 164291 h 3383280"/>
              <a:gd name="connsiteX41" fmla="*/ 1705083 w 3017885"/>
              <a:gd name="connsiteY41" fmla="*/ 234663 h 3383280"/>
              <a:gd name="connsiteX42" fmla="*/ 1731473 w 3017885"/>
              <a:gd name="connsiteY42" fmla="*/ 295562 h 3383280"/>
              <a:gd name="connsiteX43" fmla="*/ 1797108 w 3017885"/>
              <a:gd name="connsiteY43" fmla="*/ 376761 h 3383280"/>
              <a:gd name="connsiteX44" fmla="*/ 2019051 w 3017885"/>
              <a:gd name="connsiteY44" fmla="*/ 523596 h 3383280"/>
              <a:gd name="connsiteX45" fmla="*/ 1754479 w 3017885"/>
              <a:gd name="connsiteY45" fmla="*/ 395031 h 3383280"/>
              <a:gd name="connsiteX46" fmla="*/ 1493966 w 3017885"/>
              <a:gd name="connsiteY46" fmla="*/ 286089 h 3383280"/>
              <a:gd name="connsiteX47" fmla="*/ 1044667 w 3017885"/>
              <a:gd name="connsiteY47" fmla="*/ 152788 h 3383280"/>
              <a:gd name="connsiteX48" fmla="*/ 872796 w 3017885"/>
              <a:gd name="connsiteY48" fmla="*/ 116249 h 3383280"/>
              <a:gd name="connsiteX49" fmla="*/ 872796 w 3017885"/>
              <a:gd name="connsiteY49" fmla="*/ 116249 h 3383280"/>
              <a:gd name="connsiteX50" fmla="*/ 872796 w 3017885"/>
              <a:gd name="connsiteY50" fmla="*/ 116249 h 3383280"/>
              <a:gd name="connsiteX51" fmla="*/ 861970 w 3017885"/>
              <a:gd name="connsiteY51" fmla="*/ 102715 h 3383280"/>
              <a:gd name="connsiteX52" fmla="*/ 677243 w 3017885"/>
              <a:gd name="connsiteY52" fmla="*/ 38433 h 3383280"/>
              <a:gd name="connsiteX53" fmla="*/ 619727 w 3017885"/>
              <a:gd name="connsiteY53" fmla="*/ 9337 h 3383280"/>
              <a:gd name="connsiteX54" fmla="*/ 571008 w 3017885"/>
              <a:gd name="connsiteY54" fmla="*/ 24900 h 3383280"/>
              <a:gd name="connsiteX55" fmla="*/ 571008 w 3017885"/>
              <a:gd name="connsiteY55" fmla="*/ 24900 h 3383280"/>
              <a:gd name="connsiteX56" fmla="*/ 559505 w 3017885"/>
              <a:gd name="connsiteY56" fmla="*/ 35727 h 3383280"/>
              <a:gd name="connsiteX57" fmla="*/ 559505 w 3017885"/>
              <a:gd name="connsiteY57" fmla="*/ 35727 h 3383280"/>
              <a:gd name="connsiteX58" fmla="*/ 493192 w 3017885"/>
              <a:gd name="connsiteY58" fmla="*/ 104069 h 3383280"/>
              <a:gd name="connsiteX59" fmla="*/ 493192 w 3017885"/>
              <a:gd name="connsiteY59" fmla="*/ 104069 h 3383280"/>
              <a:gd name="connsiteX60" fmla="*/ 485072 w 3017885"/>
              <a:gd name="connsiteY60" fmla="*/ 139255 h 3383280"/>
              <a:gd name="connsiteX61" fmla="*/ 547325 w 3017885"/>
              <a:gd name="connsiteY61" fmla="*/ 169704 h 3383280"/>
              <a:gd name="connsiteX62" fmla="*/ 612960 w 3017885"/>
              <a:gd name="connsiteY62" fmla="*/ 192034 h 3383280"/>
              <a:gd name="connsiteX63" fmla="*/ 610254 w 3017885"/>
              <a:gd name="connsiteY63" fmla="*/ 220454 h 3383280"/>
              <a:gd name="connsiteX64" fmla="*/ 586571 w 3017885"/>
              <a:gd name="connsiteY64" fmla="*/ 244813 h 3383280"/>
              <a:gd name="connsiteX65" fmla="*/ 612960 w 3017885"/>
              <a:gd name="connsiteY65" fmla="*/ 254286 h 3383280"/>
              <a:gd name="connsiteX66" fmla="*/ 732052 w 3017885"/>
              <a:gd name="connsiteY66" fmla="*/ 236693 h 3383280"/>
              <a:gd name="connsiteX67" fmla="*/ 1008127 w 3017885"/>
              <a:gd name="connsiteY67" fmla="*/ 273909 h 3383280"/>
              <a:gd name="connsiteX68" fmla="*/ 1008127 w 3017885"/>
              <a:gd name="connsiteY68" fmla="*/ 273909 h 3383280"/>
              <a:gd name="connsiteX69" fmla="*/ 1313299 w 3017885"/>
              <a:gd name="connsiteY69" fmla="*/ 379468 h 3383280"/>
              <a:gd name="connsiteX70" fmla="*/ 1410738 w 3017885"/>
              <a:gd name="connsiteY70" fmla="*/ 421420 h 3383280"/>
              <a:gd name="connsiteX71" fmla="*/ 1777485 w 3017885"/>
              <a:gd name="connsiteY71" fmla="*/ 609531 h 3383280"/>
              <a:gd name="connsiteX72" fmla="*/ 1704407 w 3017885"/>
              <a:gd name="connsiteY72" fmla="*/ 711029 h 3383280"/>
              <a:gd name="connsiteX73" fmla="*/ 1612381 w 3017885"/>
              <a:gd name="connsiteY73" fmla="*/ 831474 h 3383280"/>
              <a:gd name="connsiteX74" fmla="*/ 1571105 w 3017885"/>
              <a:gd name="connsiteY74" fmla="*/ 891020 h 3383280"/>
              <a:gd name="connsiteX75" fmla="*/ 1439834 w 3017885"/>
              <a:gd name="connsiteY75" fmla="*/ 1104843 h 3383280"/>
              <a:gd name="connsiteX76" fmla="*/ 1439834 w 3017885"/>
              <a:gd name="connsiteY76" fmla="*/ 1104843 h 3383280"/>
              <a:gd name="connsiteX77" fmla="*/ 1439834 w 3017885"/>
              <a:gd name="connsiteY77" fmla="*/ 1104843 h 3383280"/>
              <a:gd name="connsiteX78" fmla="*/ 1388408 w 3017885"/>
              <a:gd name="connsiteY78" fmla="*/ 1175215 h 3383280"/>
              <a:gd name="connsiteX79" fmla="*/ 1388408 w 3017885"/>
              <a:gd name="connsiteY79" fmla="*/ 1175215 h 3383280"/>
              <a:gd name="connsiteX80" fmla="*/ 1388408 w 3017885"/>
              <a:gd name="connsiteY80" fmla="*/ 1175215 h 3383280"/>
              <a:gd name="connsiteX81" fmla="*/ 1390438 w 3017885"/>
              <a:gd name="connsiteY81" fmla="*/ 1183335 h 3383280"/>
              <a:gd name="connsiteX82" fmla="*/ 1374875 w 3017885"/>
              <a:gd name="connsiteY82" fmla="*/ 1200252 h 3383280"/>
              <a:gd name="connsiteX83" fmla="*/ 1324126 w 3017885"/>
              <a:gd name="connsiteY83" fmla="*/ 1236791 h 3383280"/>
              <a:gd name="connsiteX84" fmla="*/ 1203681 w 3017885"/>
              <a:gd name="connsiteY84" fmla="*/ 1327463 h 3383280"/>
              <a:gd name="connsiteX85" fmla="*/ 1085266 w 3017885"/>
              <a:gd name="connsiteY85" fmla="*/ 1497304 h 3383280"/>
              <a:gd name="connsiteX86" fmla="*/ 1005421 w 3017885"/>
              <a:gd name="connsiteY86" fmla="*/ 1774056 h 3383280"/>
              <a:gd name="connsiteX87" fmla="*/ 1005421 w 3017885"/>
              <a:gd name="connsiteY87" fmla="*/ 1774056 h 3383280"/>
              <a:gd name="connsiteX88" fmla="*/ 1005421 w 3017885"/>
              <a:gd name="connsiteY88" fmla="*/ 1774056 h 3383280"/>
              <a:gd name="connsiteX89" fmla="*/ 952642 w 3017885"/>
              <a:gd name="connsiteY89" fmla="*/ 1830218 h 3383280"/>
              <a:gd name="connsiteX90" fmla="*/ 794981 w 3017885"/>
              <a:gd name="connsiteY90" fmla="*/ 2026448 h 3383280"/>
              <a:gd name="connsiteX91" fmla="*/ 734759 w 3017885"/>
              <a:gd name="connsiteY91" fmla="*/ 2065695 h 3383280"/>
              <a:gd name="connsiteX92" fmla="*/ 650853 w 3017885"/>
              <a:gd name="connsiteY92" fmla="*/ 2144187 h 3383280"/>
              <a:gd name="connsiteX93" fmla="*/ 610930 w 3017885"/>
              <a:gd name="connsiteY93" fmla="*/ 2171930 h 3383280"/>
              <a:gd name="connsiteX94" fmla="*/ 566271 w 3017885"/>
              <a:gd name="connsiteY94" fmla="*/ 2206439 h 3383280"/>
              <a:gd name="connsiteX95" fmla="*/ 430263 w 3017885"/>
              <a:gd name="connsiteY95" fmla="*/ 2381693 h 3383280"/>
              <a:gd name="connsiteX96" fmla="*/ 333502 w 3017885"/>
              <a:gd name="connsiteY96" fmla="*/ 2566420 h 3383280"/>
              <a:gd name="connsiteX97" fmla="*/ 174487 w 3017885"/>
              <a:gd name="connsiteY97" fmla="*/ 2816106 h 3383280"/>
              <a:gd name="connsiteX98" fmla="*/ 128475 w 3017885"/>
              <a:gd name="connsiteY98" fmla="*/ 2819489 h 3383280"/>
              <a:gd name="connsiteX99" fmla="*/ 29006 w 3017885"/>
              <a:gd name="connsiteY99" fmla="*/ 2834376 h 3383280"/>
              <a:gd name="connsiteX100" fmla="*/ 17503 w 3017885"/>
              <a:gd name="connsiteY100" fmla="*/ 2836406 h 3383280"/>
              <a:gd name="connsiteX101" fmla="*/ 1940 w 3017885"/>
              <a:gd name="connsiteY101" fmla="*/ 2841142 h 3383280"/>
              <a:gd name="connsiteX102" fmla="*/ 31713 w 3017885"/>
              <a:gd name="connsiteY102" fmla="*/ 3159171 h 3383280"/>
              <a:gd name="connsiteX103" fmla="*/ 60809 w 3017885"/>
              <a:gd name="connsiteY103" fmla="*/ 3276909 h 3383280"/>
              <a:gd name="connsiteX104" fmla="*/ 60809 w 3017885"/>
              <a:gd name="connsiteY104" fmla="*/ 3276909 h 3383280"/>
              <a:gd name="connsiteX105" fmla="*/ 123738 w 3017885"/>
              <a:gd name="connsiteY105" fmla="*/ 3372317 h 3383280"/>
              <a:gd name="connsiteX106" fmla="*/ 189374 w 3017885"/>
              <a:gd name="connsiteY106" fmla="*/ 3368934 h 3383280"/>
              <a:gd name="connsiteX107" fmla="*/ 189374 w 3017885"/>
              <a:gd name="connsiteY107" fmla="*/ 3368934 h 3383280"/>
              <a:gd name="connsiteX108" fmla="*/ 189374 w 3017885"/>
              <a:gd name="connsiteY108" fmla="*/ 3368934 h 3383280"/>
              <a:gd name="connsiteX109" fmla="*/ 189374 w 3017885"/>
              <a:gd name="connsiteY109" fmla="*/ 3368934 h 3383280"/>
              <a:gd name="connsiteX110" fmla="*/ 189374 w 3017885"/>
              <a:gd name="connsiteY110" fmla="*/ 3368934 h 3383280"/>
              <a:gd name="connsiteX111" fmla="*/ 229297 w 3017885"/>
              <a:gd name="connsiteY111" fmla="*/ 3186237 h 3383280"/>
              <a:gd name="connsiteX112" fmla="*/ 242830 w 3017885"/>
              <a:gd name="connsiteY112" fmla="*/ 3132781 h 3383280"/>
              <a:gd name="connsiteX113" fmla="*/ 374778 w 3017885"/>
              <a:gd name="connsiteY113" fmla="*/ 2987977 h 3383280"/>
              <a:gd name="connsiteX114" fmla="*/ 374778 w 3017885"/>
              <a:gd name="connsiteY114" fmla="*/ 2987977 h 3383280"/>
              <a:gd name="connsiteX115" fmla="*/ 388311 w 3017885"/>
              <a:gd name="connsiteY115" fmla="*/ 2990683 h 3383280"/>
              <a:gd name="connsiteX116" fmla="*/ 367334 w 3017885"/>
              <a:gd name="connsiteY116" fmla="*/ 2945348 h 3383280"/>
              <a:gd name="connsiteX117" fmla="*/ 346358 w 3017885"/>
              <a:gd name="connsiteY117" fmla="*/ 2874975 h 3383280"/>
              <a:gd name="connsiteX118" fmla="*/ 439060 w 3017885"/>
              <a:gd name="connsiteY118" fmla="*/ 2734231 h 3383280"/>
              <a:gd name="connsiteX119" fmla="*/ 439060 w 3017885"/>
              <a:gd name="connsiteY119" fmla="*/ 2734231 h 3383280"/>
              <a:gd name="connsiteX120" fmla="*/ 558828 w 3017885"/>
              <a:gd name="connsiteY120" fmla="*/ 2578600 h 3383280"/>
              <a:gd name="connsiteX121" fmla="*/ 808514 w 3017885"/>
              <a:gd name="connsiteY121" fmla="*/ 2329591 h 3383280"/>
              <a:gd name="connsiteX122" fmla="*/ 953995 w 3017885"/>
              <a:gd name="connsiteY122" fmla="*/ 2247715 h 3383280"/>
              <a:gd name="connsiteX123" fmla="*/ 1151579 w 3017885"/>
              <a:gd name="connsiteY123" fmla="*/ 2091407 h 3383280"/>
              <a:gd name="connsiteX124" fmla="*/ 1151579 w 3017885"/>
              <a:gd name="connsiteY124" fmla="*/ 2091407 h 3383280"/>
              <a:gd name="connsiteX125" fmla="*/ 1151579 w 3017885"/>
              <a:gd name="connsiteY125" fmla="*/ 2091407 h 3383280"/>
              <a:gd name="connsiteX126" fmla="*/ 1443894 w 3017885"/>
              <a:gd name="connsiteY126" fmla="*/ 1784206 h 3383280"/>
              <a:gd name="connsiteX127" fmla="*/ 1519003 w 3017885"/>
              <a:gd name="connsiteY127" fmla="*/ 1746990 h 3383280"/>
              <a:gd name="connsiteX128" fmla="*/ 1916877 w 3017885"/>
              <a:gd name="connsiteY128" fmla="*/ 1736840 h 3383280"/>
              <a:gd name="connsiteX129" fmla="*/ 1916877 w 3017885"/>
              <a:gd name="connsiteY129" fmla="*/ 1736840 h 3383280"/>
              <a:gd name="connsiteX130" fmla="*/ 1916877 w 3017885"/>
              <a:gd name="connsiteY130" fmla="*/ 1736840 h 3383280"/>
              <a:gd name="connsiteX131" fmla="*/ 1916877 w 3017885"/>
              <a:gd name="connsiteY131" fmla="*/ 1736840 h 3383280"/>
              <a:gd name="connsiteX132" fmla="*/ 1916877 w 3017885"/>
              <a:gd name="connsiteY132" fmla="*/ 1736840 h 3383280"/>
              <a:gd name="connsiteX133" fmla="*/ 1916877 w 3017885"/>
              <a:gd name="connsiteY133" fmla="*/ 1736840 h 3383280"/>
              <a:gd name="connsiteX134" fmla="*/ 2014992 w 3017885"/>
              <a:gd name="connsiteY134" fmla="*/ 1736840 h 3383280"/>
              <a:gd name="connsiteX135" fmla="*/ 2033938 w 3017885"/>
              <a:gd name="connsiteY135" fmla="*/ 1772702 h 3383280"/>
              <a:gd name="connsiteX136" fmla="*/ 1876277 w 3017885"/>
              <a:gd name="connsiteY136" fmla="*/ 2129300 h 3383280"/>
              <a:gd name="connsiteX137" fmla="*/ 1803875 w 3017885"/>
              <a:gd name="connsiteY137" fmla="*/ 2301171 h 3383280"/>
              <a:gd name="connsiteX138" fmla="*/ 1803875 w 3017885"/>
              <a:gd name="connsiteY138" fmla="*/ 2301171 h 3383280"/>
              <a:gd name="connsiteX139" fmla="*/ 1635388 w 3017885"/>
              <a:gd name="connsiteY139" fmla="*/ 2355980 h 3383280"/>
              <a:gd name="connsiteX140" fmla="*/ 1635388 w 3017885"/>
              <a:gd name="connsiteY140" fmla="*/ 2355980 h 3383280"/>
              <a:gd name="connsiteX141" fmla="*/ 1635388 w 3017885"/>
              <a:gd name="connsiteY141" fmla="*/ 2355980 h 3383280"/>
              <a:gd name="connsiteX142" fmla="*/ 1598172 w 3017885"/>
              <a:gd name="connsiteY142" fmla="*/ 2383046 h 3383280"/>
              <a:gd name="connsiteX143" fmla="*/ 1651627 w 3017885"/>
              <a:gd name="connsiteY143" fmla="*/ 2462892 h 3383280"/>
              <a:gd name="connsiteX144" fmla="*/ 1656364 w 3017885"/>
              <a:gd name="connsiteY144" fmla="*/ 2458832 h 3383280"/>
              <a:gd name="connsiteX145" fmla="*/ 1657041 w 3017885"/>
              <a:gd name="connsiteY145" fmla="*/ 2458832 h 3383280"/>
              <a:gd name="connsiteX146" fmla="*/ 1651627 w 3017885"/>
              <a:gd name="connsiteY146" fmla="*/ 2462215 h 3383280"/>
              <a:gd name="connsiteX147" fmla="*/ 1718616 w 3017885"/>
              <a:gd name="connsiteY147" fmla="*/ 2561683 h 3383280"/>
              <a:gd name="connsiteX148" fmla="*/ 1718616 w 3017885"/>
              <a:gd name="connsiteY148" fmla="*/ 2561683 h 3383280"/>
              <a:gd name="connsiteX149" fmla="*/ 1795078 w 3017885"/>
              <a:gd name="connsiteY149" fmla="*/ 2660475 h 3383280"/>
              <a:gd name="connsiteX150" fmla="*/ 1956799 w 3017885"/>
              <a:gd name="connsiteY150" fmla="*/ 2828286 h 3383280"/>
              <a:gd name="connsiteX151" fmla="*/ 1956799 w 3017885"/>
              <a:gd name="connsiteY151" fmla="*/ 2828286 h 3383280"/>
              <a:gd name="connsiteX152" fmla="*/ 1956799 w 3017885"/>
              <a:gd name="connsiteY152" fmla="*/ 2828286 h 3383280"/>
              <a:gd name="connsiteX153" fmla="*/ 1981835 w 3017885"/>
              <a:gd name="connsiteY153" fmla="*/ 2828286 h 3383280"/>
              <a:gd name="connsiteX154" fmla="*/ 1942589 w 3017885"/>
              <a:gd name="connsiteY154" fmla="*/ 2642882 h 3383280"/>
              <a:gd name="connsiteX155" fmla="*/ 1930410 w 3017885"/>
              <a:gd name="connsiteY155" fmla="*/ 2555594 h 3383280"/>
              <a:gd name="connsiteX156" fmla="*/ 1930410 w 3017885"/>
              <a:gd name="connsiteY156" fmla="*/ 2555594 h 3383280"/>
              <a:gd name="connsiteX157" fmla="*/ 2006872 w 3017885"/>
              <a:gd name="connsiteY157" fmla="*/ 2380340 h 3383280"/>
              <a:gd name="connsiteX158" fmla="*/ 2006872 w 3017885"/>
              <a:gd name="connsiteY158" fmla="*/ 2380340 h 3383280"/>
              <a:gd name="connsiteX159" fmla="*/ 2006872 w 3017885"/>
              <a:gd name="connsiteY159" fmla="*/ 2380340 h 3383280"/>
              <a:gd name="connsiteX160" fmla="*/ 2004165 w 3017885"/>
              <a:gd name="connsiteY160" fmla="*/ 2344477 h 3383280"/>
              <a:gd name="connsiteX161" fmla="*/ 1985219 w 3017885"/>
              <a:gd name="connsiteY161" fmla="*/ 2277488 h 3383280"/>
              <a:gd name="connsiteX162" fmla="*/ 2006872 w 3017885"/>
              <a:gd name="connsiteY162" fmla="*/ 2218619 h 3383280"/>
              <a:gd name="connsiteX163" fmla="*/ 2006872 w 3017885"/>
              <a:gd name="connsiteY163" fmla="*/ 2218619 h 3383280"/>
              <a:gd name="connsiteX164" fmla="*/ 2006872 w 3017885"/>
              <a:gd name="connsiteY164" fmla="*/ 2218619 h 3383280"/>
              <a:gd name="connsiteX165" fmla="*/ 2270091 w 3017885"/>
              <a:gd name="connsiteY165" fmla="*/ 1875554 h 3383280"/>
              <a:gd name="connsiteX166" fmla="*/ 2349936 w 3017885"/>
              <a:gd name="connsiteY166" fmla="*/ 1759169 h 3383280"/>
              <a:gd name="connsiteX167" fmla="*/ 2274151 w 3017885"/>
              <a:gd name="connsiteY167" fmla="*/ 1507453 h 3383280"/>
              <a:gd name="connsiteX168" fmla="*/ 2274151 w 3017885"/>
              <a:gd name="connsiteY168" fmla="*/ 1507453 h 3383280"/>
              <a:gd name="connsiteX169" fmla="*/ 2274151 w 3017885"/>
              <a:gd name="connsiteY169" fmla="*/ 1507453 h 3383280"/>
              <a:gd name="connsiteX170" fmla="*/ 1945296 w 3017885"/>
              <a:gd name="connsiteY170" fmla="*/ 1388362 h 3383280"/>
              <a:gd name="connsiteX171" fmla="*/ 1732149 w 3017885"/>
              <a:gd name="connsiteY171" fmla="*/ 1349792 h 3383280"/>
              <a:gd name="connsiteX172" fmla="*/ 1784252 w 3017885"/>
              <a:gd name="connsiteY172" fmla="*/ 1299720 h 3383280"/>
              <a:gd name="connsiteX173" fmla="*/ 1879660 w 3017885"/>
              <a:gd name="connsiteY173" fmla="*/ 1227318 h 3383280"/>
              <a:gd name="connsiteX174" fmla="*/ 1879660 w 3017885"/>
              <a:gd name="connsiteY174" fmla="*/ 1227318 h 3383280"/>
              <a:gd name="connsiteX175" fmla="*/ 1914170 w 3017885"/>
              <a:gd name="connsiteY175" fmla="*/ 1197545 h 3383280"/>
              <a:gd name="connsiteX176" fmla="*/ 1914170 w 3017885"/>
              <a:gd name="connsiteY176" fmla="*/ 1197545 h 3383280"/>
              <a:gd name="connsiteX177" fmla="*/ 2063711 w 3017885"/>
              <a:gd name="connsiteY177" fmla="*/ 1167095 h 3383280"/>
              <a:gd name="connsiteX178" fmla="*/ 2063711 w 3017885"/>
              <a:gd name="connsiteY178" fmla="*/ 1167095 h 3383280"/>
              <a:gd name="connsiteX179" fmla="*/ 2063711 w 3017885"/>
              <a:gd name="connsiteY179" fmla="*/ 1167095 h 3383280"/>
              <a:gd name="connsiteX180" fmla="*/ 2155736 w 3017885"/>
              <a:gd name="connsiteY180" fmla="*/ 1083867 h 3383280"/>
              <a:gd name="connsiteX181" fmla="*/ 2230845 w 3017885"/>
              <a:gd name="connsiteY181" fmla="*/ 1037854 h 3383280"/>
              <a:gd name="connsiteX182" fmla="*/ 2364146 w 3017885"/>
              <a:gd name="connsiteY182" fmla="*/ 1141383 h 3383280"/>
              <a:gd name="connsiteX183" fmla="*/ 2697738 w 3017885"/>
              <a:gd name="connsiteY183" fmla="*/ 1371446 h 3383280"/>
              <a:gd name="connsiteX184" fmla="*/ 2697738 w 3017885"/>
              <a:gd name="connsiteY184" fmla="*/ 1371446 h 3383280"/>
              <a:gd name="connsiteX185" fmla="*/ 2697738 w 3017885"/>
              <a:gd name="connsiteY185" fmla="*/ 1371446 h 3383280"/>
              <a:gd name="connsiteX186" fmla="*/ 2827655 w 3017885"/>
              <a:gd name="connsiteY186" fmla="*/ 1326786 h 3383280"/>
              <a:gd name="connsiteX187" fmla="*/ 2931184 w 3017885"/>
              <a:gd name="connsiteY187" fmla="*/ 997255 h 3383280"/>
              <a:gd name="connsiteX188" fmla="*/ 2931184 w 3017885"/>
              <a:gd name="connsiteY188" fmla="*/ 997255 h 3383280"/>
              <a:gd name="connsiteX189" fmla="*/ 2931184 w 3017885"/>
              <a:gd name="connsiteY189" fmla="*/ 997255 h 3383280"/>
              <a:gd name="connsiteX190" fmla="*/ 2969753 w 3017885"/>
              <a:gd name="connsiteY190" fmla="*/ 824031 h 3383280"/>
              <a:gd name="connsiteX191" fmla="*/ 3015766 w 3017885"/>
              <a:gd name="connsiteY191" fmla="*/ 692083 h 3383280"/>
              <a:gd name="connsiteX192" fmla="*/ 3023209 w 3017885"/>
              <a:gd name="connsiteY192" fmla="*/ 632537 h 3383280"/>
              <a:gd name="connsiteX193" fmla="*/ 3002233 w 3017885"/>
              <a:gd name="connsiteY193" fmla="*/ 604118 h 3383280"/>
              <a:gd name="connsiteX194" fmla="*/ 1985219 w 3017885"/>
              <a:gd name="connsiteY194" fmla="*/ 1663084 h 3383280"/>
              <a:gd name="connsiteX195" fmla="*/ 1985219 w 3017885"/>
              <a:gd name="connsiteY195" fmla="*/ 1663084 h 3383280"/>
              <a:gd name="connsiteX196" fmla="*/ 1985219 w 3017885"/>
              <a:gd name="connsiteY196" fmla="*/ 1663084 h 3383280"/>
              <a:gd name="connsiteX197" fmla="*/ 1985219 w 3017885"/>
              <a:gd name="connsiteY197" fmla="*/ 1663084 h 3383280"/>
              <a:gd name="connsiteX198" fmla="*/ 1985219 w 3017885"/>
              <a:gd name="connsiteY198" fmla="*/ 1663084 h 3383280"/>
              <a:gd name="connsiteX199" fmla="*/ 2294451 w 3017885"/>
              <a:gd name="connsiteY199" fmla="*/ 413977 h 3383280"/>
              <a:gd name="connsiteX200" fmla="*/ 2366853 w 3017885"/>
              <a:gd name="connsiteY200" fmla="*/ 330749 h 3383280"/>
              <a:gd name="connsiteX201" fmla="*/ 2432488 w 3017885"/>
              <a:gd name="connsiteY201" fmla="*/ 325335 h 3383280"/>
              <a:gd name="connsiteX202" fmla="*/ 2387152 w 3017885"/>
              <a:gd name="connsiteY202" fmla="*/ 349695 h 3383280"/>
              <a:gd name="connsiteX203" fmla="*/ 2294451 w 3017885"/>
              <a:gd name="connsiteY203" fmla="*/ 413977 h 33832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</a:cxnLst>
            <a:rect l="l" t="t" r="r" b="b"/>
            <a:pathLst>
              <a:path w="3017885" h="3383280">
                <a:moveTo>
                  <a:pt x="3002233" y="604118"/>
                </a:moveTo>
                <a:cubicBezTo>
                  <a:pt x="2989376" y="604794"/>
                  <a:pt x="2970430" y="594644"/>
                  <a:pt x="2957573" y="595321"/>
                </a:cubicBezTo>
                <a:cubicBezTo>
                  <a:pt x="2957573" y="595321"/>
                  <a:pt x="2930507" y="593291"/>
                  <a:pt x="2930507" y="593291"/>
                </a:cubicBezTo>
                <a:cubicBezTo>
                  <a:pt x="2880435" y="577728"/>
                  <a:pt x="2856752" y="665017"/>
                  <a:pt x="2852692" y="682610"/>
                </a:cubicBezTo>
                <a:cubicBezTo>
                  <a:pt x="2852692" y="682610"/>
                  <a:pt x="2852692" y="726592"/>
                  <a:pt x="2849308" y="734036"/>
                </a:cubicBezTo>
                <a:cubicBezTo>
                  <a:pt x="2826979" y="719149"/>
                  <a:pt x="2844572" y="681256"/>
                  <a:pt x="2806002" y="671107"/>
                </a:cubicBezTo>
                <a:cubicBezTo>
                  <a:pt x="2800589" y="731329"/>
                  <a:pt x="2806002" y="776665"/>
                  <a:pt x="2851338" y="815234"/>
                </a:cubicBezTo>
                <a:cubicBezTo>
                  <a:pt x="2872991" y="836211"/>
                  <a:pt x="2831715" y="925529"/>
                  <a:pt x="2824272" y="947182"/>
                </a:cubicBezTo>
                <a:cubicBezTo>
                  <a:pt x="2793823" y="1037177"/>
                  <a:pt x="2762697" y="1102813"/>
                  <a:pt x="2705857" y="1185365"/>
                </a:cubicBezTo>
                <a:cubicBezTo>
                  <a:pt x="2705857" y="1185365"/>
                  <a:pt x="2705857" y="1185365"/>
                  <a:pt x="2705857" y="1185365"/>
                </a:cubicBezTo>
                <a:cubicBezTo>
                  <a:pt x="2705857" y="1185365"/>
                  <a:pt x="2705857" y="1185365"/>
                  <a:pt x="2705857" y="1185365"/>
                </a:cubicBezTo>
                <a:cubicBezTo>
                  <a:pt x="2688264" y="1186718"/>
                  <a:pt x="2679468" y="1173185"/>
                  <a:pt x="2668641" y="1163035"/>
                </a:cubicBezTo>
                <a:cubicBezTo>
                  <a:pt x="2569173" y="1071687"/>
                  <a:pt x="2469704" y="990488"/>
                  <a:pt x="2389182" y="878840"/>
                </a:cubicBezTo>
                <a:lnTo>
                  <a:pt x="2363470" y="845007"/>
                </a:lnTo>
                <a:cubicBezTo>
                  <a:pt x="2307307" y="743509"/>
                  <a:pt x="2199042" y="713059"/>
                  <a:pt x="2327607" y="706293"/>
                </a:cubicBezTo>
                <a:cubicBezTo>
                  <a:pt x="2328960" y="706293"/>
                  <a:pt x="2358733" y="756365"/>
                  <a:pt x="2380386" y="775988"/>
                </a:cubicBezTo>
                <a:cubicBezTo>
                  <a:pt x="2387829" y="782078"/>
                  <a:pt x="2412189" y="785461"/>
                  <a:pt x="2415572" y="784785"/>
                </a:cubicBezTo>
                <a:cubicBezTo>
                  <a:pt x="2431135" y="782755"/>
                  <a:pt x="2464291" y="736065"/>
                  <a:pt x="2477824" y="738772"/>
                </a:cubicBezTo>
                <a:cubicBezTo>
                  <a:pt x="2488651" y="740125"/>
                  <a:pt x="2477148" y="729976"/>
                  <a:pt x="2477824" y="725916"/>
                </a:cubicBezTo>
                <a:cubicBezTo>
                  <a:pt x="2479854" y="721856"/>
                  <a:pt x="2484591" y="725239"/>
                  <a:pt x="2488651" y="726592"/>
                </a:cubicBezTo>
                <a:cubicBezTo>
                  <a:pt x="2494741" y="729299"/>
                  <a:pt x="2496094" y="726592"/>
                  <a:pt x="2495417" y="723886"/>
                </a:cubicBezTo>
                <a:cubicBezTo>
                  <a:pt x="2498801" y="715089"/>
                  <a:pt x="2506920" y="708999"/>
                  <a:pt x="2518424" y="708999"/>
                </a:cubicBezTo>
                <a:cubicBezTo>
                  <a:pt x="2525867" y="708999"/>
                  <a:pt x="2531280" y="704939"/>
                  <a:pt x="2533987" y="697496"/>
                </a:cubicBezTo>
                <a:cubicBezTo>
                  <a:pt x="2536017" y="683286"/>
                  <a:pt x="2533987" y="668400"/>
                  <a:pt x="2542783" y="655543"/>
                </a:cubicBezTo>
                <a:cubicBezTo>
                  <a:pt x="2547520" y="647424"/>
                  <a:pt x="2556993" y="640657"/>
                  <a:pt x="2561730" y="639304"/>
                </a:cubicBezTo>
                <a:cubicBezTo>
                  <a:pt x="2594886" y="628477"/>
                  <a:pt x="2612479" y="597351"/>
                  <a:pt x="2617892" y="590584"/>
                </a:cubicBezTo>
                <a:cubicBezTo>
                  <a:pt x="2623982" y="583141"/>
                  <a:pt x="2640898" y="556075"/>
                  <a:pt x="2642252" y="552015"/>
                </a:cubicBezTo>
                <a:cubicBezTo>
                  <a:pt x="2661875" y="522242"/>
                  <a:pt x="2642928" y="445780"/>
                  <a:pt x="2642928" y="445780"/>
                </a:cubicBezTo>
                <a:cubicBezTo>
                  <a:pt x="2642928" y="445780"/>
                  <a:pt x="2642928" y="445780"/>
                  <a:pt x="2642928" y="445780"/>
                </a:cubicBezTo>
                <a:cubicBezTo>
                  <a:pt x="2622629" y="409241"/>
                  <a:pt x="2621952" y="360521"/>
                  <a:pt x="2575263" y="341575"/>
                </a:cubicBezTo>
                <a:lnTo>
                  <a:pt x="2575263" y="341575"/>
                </a:lnTo>
                <a:cubicBezTo>
                  <a:pt x="2552933" y="323982"/>
                  <a:pt x="2571203" y="334132"/>
                  <a:pt x="2548873" y="316539"/>
                </a:cubicBezTo>
                <a:cubicBezTo>
                  <a:pt x="2540753" y="309096"/>
                  <a:pt x="2525867" y="307066"/>
                  <a:pt x="2525867" y="307066"/>
                </a:cubicBezTo>
                <a:cubicBezTo>
                  <a:pt x="2510980" y="210980"/>
                  <a:pt x="2424369" y="157525"/>
                  <a:pt x="2330990" y="236017"/>
                </a:cubicBezTo>
                <a:cubicBezTo>
                  <a:pt x="2287007" y="272556"/>
                  <a:pt x="2220695" y="232633"/>
                  <a:pt x="2171299" y="257670"/>
                </a:cubicBezTo>
                <a:cubicBezTo>
                  <a:pt x="2109724" y="270526"/>
                  <a:pt x="2076567" y="330749"/>
                  <a:pt x="2012285" y="332778"/>
                </a:cubicBezTo>
                <a:cubicBezTo>
                  <a:pt x="1976422" y="333455"/>
                  <a:pt x="1904697" y="313155"/>
                  <a:pt x="1904697" y="313155"/>
                </a:cubicBezTo>
                <a:cubicBezTo>
                  <a:pt x="1904697" y="313155"/>
                  <a:pt x="1904697" y="313155"/>
                  <a:pt x="1904697" y="313155"/>
                </a:cubicBezTo>
                <a:cubicBezTo>
                  <a:pt x="1871541" y="300299"/>
                  <a:pt x="1797108" y="283383"/>
                  <a:pt x="1782222" y="250903"/>
                </a:cubicBezTo>
                <a:cubicBezTo>
                  <a:pt x="1782222" y="250903"/>
                  <a:pt x="1762599" y="208274"/>
                  <a:pt x="1762599" y="208274"/>
                </a:cubicBezTo>
                <a:cubicBezTo>
                  <a:pt x="1727413" y="154141"/>
                  <a:pt x="1663130" y="169028"/>
                  <a:pt x="1639448" y="164291"/>
                </a:cubicBezTo>
                <a:cubicBezTo>
                  <a:pt x="1684783" y="189327"/>
                  <a:pt x="1686813" y="208274"/>
                  <a:pt x="1705083" y="234663"/>
                </a:cubicBezTo>
                <a:cubicBezTo>
                  <a:pt x="1713880" y="254963"/>
                  <a:pt x="1724706" y="271879"/>
                  <a:pt x="1731473" y="295562"/>
                </a:cubicBezTo>
                <a:cubicBezTo>
                  <a:pt x="1743653" y="314509"/>
                  <a:pt x="1776809" y="354431"/>
                  <a:pt x="1797108" y="376761"/>
                </a:cubicBezTo>
                <a:cubicBezTo>
                  <a:pt x="1865451" y="426157"/>
                  <a:pt x="2044088" y="491793"/>
                  <a:pt x="2019051" y="523596"/>
                </a:cubicBezTo>
                <a:cubicBezTo>
                  <a:pt x="1976422" y="488409"/>
                  <a:pt x="1754479" y="395031"/>
                  <a:pt x="1754479" y="395031"/>
                </a:cubicBezTo>
                <a:cubicBezTo>
                  <a:pt x="1667867" y="358491"/>
                  <a:pt x="1580578" y="322629"/>
                  <a:pt x="1493966" y="286089"/>
                </a:cubicBezTo>
                <a:cubicBezTo>
                  <a:pt x="1345779" y="237370"/>
                  <a:pt x="1197591" y="187974"/>
                  <a:pt x="1044667" y="152788"/>
                </a:cubicBezTo>
                <a:cubicBezTo>
                  <a:pt x="991888" y="135872"/>
                  <a:pt x="875503" y="119632"/>
                  <a:pt x="872796" y="116249"/>
                </a:cubicBezTo>
                <a:cubicBezTo>
                  <a:pt x="872796" y="116249"/>
                  <a:pt x="872796" y="116249"/>
                  <a:pt x="872796" y="116249"/>
                </a:cubicBezTo>
                <a:cubicBezTo>
                  <a:pt x="872796" y="116249"/>
                  <a:pt x="872796" y="116249"/>
                  <a:pt x="872796" y="116249"/>
                </a:cubicBezTo>
                <a:cubicBezTo>
                  <a:pt x="869413" y="111512"/>
                  <a:pt x="865353" y="107452"/>
                  <a:pt x="861970" y="102715"/>
                </a:cubicBezTo>
                <a:cubicBezTo>
                  <a:pt x="793628" y="100685"/>
                  <a:pt x="733405" y="75649"/>
                  <a:pt x="677243" y="38433"/>
                </a:cubicBezTo>
                <a:cubicBezTo>
                  <a:pt x="658296" y="28960"/>
                  <a:pt x="639350" y="19487"/>
                  <a:pt x="619727" y="9337"/>
                </a:cubicBezTo>
                <a:cubicBezTo>
                  <a:pt x="598751" y="-1490"/>
                  <a:pt x="578451" y="-9609"/>
                  <a:pt x="571008" y="24900"/>
                </a:cubicBezTo>
                <a:cubicBezTo>
                  <a:pt x="571008" y="24900"/>
                  <a:pt x="571008" y="24900"/>
                  <a:pt x="571008" y="24900"/>
                </a:cubicBezTo>
                <a:cubicBezTo>
                  <a:pt x="566948" y="28283"/>
                  <a:pt x="562888" y="31667"/>
                  <a:pt x="559505" y="35727"/>
                </a:cubicBezTo>
                <a:cubicBezTo>
                  <a:pt x="559505" y="35727"/>
                  <a:pt x="559505" y="35727"/>
                  <a:pt x="559505" y="35727"/>
                </a:cubicBezTo>
                <a:cubicBezTo>
                  <a:pt x="503342" y="24900"/>
                  <a:pt x="499959" y="66176"/>
                  <a:pt x="493192" y="104069"/>
                </a:cubicBezTo>
                <a:lnTo>
                  <a:pt x="493192" y="104069"/>
                </a:lnTo>
                <a:cubicBezTo>
                  <a:pt x="459360" y="108129"/>
                  <a:pt x="464096" y="124368"/>
                  <a:pt x="485072" y="139255"/>
                </a:cubicBezTo>
                <a:cubicBezTo>
                  <a:pt x="504019" y="152111"/>
                  <a:pt x="526348" y="159555"/>
                  <a:pt x="547325" y="169704"/>
                </a:cubicBezTo>
                <a:cubicBezTo>
                  <a:pt x="568978" y="177148"/>
                  <a:pt x="591308" y="183914"/>
                  <a:pt x="612960" y="192034"/>
                </a:cubicBezTo>
                <a:cubicBezTo>
                  <a:pt x="644087" y="204214"/>
                  <a:pt x="614990" y="210980"/>
                  <a:pt x="610254" y="220454"/>
                </a:cubicBezTo>
                <a:cubicBezTo>
                  <a:pt x="597397" y="223837"/>
                  <a:pt x="583864" y="229250"/>
                  <a:pt x="586571" y="244813"/>
                </a:cubicBezTo>
                <a:cubicBezTo>
                  <a:pt x="589278" y="259023"/>
                  <a:pt x="603487" y="254963"/>
                  <a:pt x="612960" y="254286"/>
                </a:cubicBezTo>
                <a:cubicBezTo>
                  <a:pt x="652883" y="249550"/>
                  <a:pt x="694159" y="255640"/>
                  <a:pt x="732052" y="236693"/>
                </a:cubicBezTo>
                <a:cubicBezTo>
                  <a:pt x="847083" y="204214"/>
                  <a:pt x="916779" y="256993"/>
                  <a:pt x="1008127" y="273909"/>
                </a:cubicBezTo>
                <a:lnTo>
                  <a:pt x="1008127" y="273909"/>
                </a:lnTo>
                <a:cubicBezTo>
                  <a:pt x="1108273" y="313832"/>
                  <a:pt x="1209771" y="349695"/>
                  <a:pt x="1313299" y="379468"/>
                </a:cubicBezTo>
                <a:cubicBezTo>
                  <a:pt x="1315329" y="384204"/>
                  <a:pt x="1383672" y="404504"/>
                  <a:pt x="1410738" y="421420"/>
                </a:cubicBezTo>
                <a:cubicBezTo>
                  <a:pt x="1498026" y="478260"/>
                  <a:pt x="1782222" y="578405"/>
                  <a:pt x="1777485" y="609531"/>
                </a:cubicBezTo>
                <a:cubicBezTo>
                  <a:pt x="1746359" y="681933"/>
                  <a:pt x="1708466" y="706293"/>
                  <a:pt x="1704407" y="711029"/>
                </a:cubicBezTo>
                <a:cubicBezTo>
                  <a:pt x="1673280" y="750952"/>
                  <a:pt x="1623208" y="775988"/>
                  <a:pt x="1612381" y="831474"/>
                </a:cubicBezTo>
                <a:cubicBezTo>
                  <a:pt x="1612381" y="831474"/>
                  <a:pt x="1581932" y="869367"/>
                  <a:pt x="1571105" y="891020"/>
                </a:cubicBezTo>
                <a:cubicBezTo>
                  <a:pt x="1531183" y="964775"/>
                  <a:pt x="1489230" y="1037177"/>
                  <a:pt x="1439834" y="1104843"/>
                </a:cubicBezTo>
                <a:cubicBezTo>
                  <a:pt x="1439834" y="1104843"/>
                  <a:pt x="1439834" y="1104843"/>
                  <a:pt x="1439834" y="1104843"/>
                </a:cubicBezTo>
                <a:cubicBezTo>
                  <a:pt x="1439834" y="1104843"/>
                  <a:pt x="1439834" y="1104843"/>
                  <a:pt x="1439834" y="1104843"/>
                </a:cubicBezTo>
                <a:cubicBezTo>
                  <a:pt x="1418858" y="1125819"/>
                  <a:pt x="1376228" y="1130556"/>
                  <a:pt x="1388408" y="1175215"/>
                </a:cubicBezTo>
                <a:cubicBezTo>
                  <a:pt x="1388408" y="1175215"/>
                  <a:pt x="1388408" y="1175215"/>
                  <a:pt x="1388408" y="1175215"/>
                </a:cubicBezTo>
                <a:cubicBezTo>
                  <a:pt x="1388408" y="1175215"/>
                  <a:pt x="1388408" y="1175215"/>
                  <a:pt x="1388408" y="1175215"/>
                </a:cubicBezTo>
                <a:cubicBezTo>
                  <a:pt x="1389762" y="1177922"/>
                  <a:pt x="1390438" y="1180628"/>
                  <a:pt x="1390438" y="1183335"/>
                </a:cubicBezTo>
                <a:cubicBezTo>
                  <a:pt x="1385025" y="1189425"/>
                  <a:pt x="1376228" y="1197545"/>
                  <a:pt x="1374875" y="1200252"/>
                </a:cubicBezTo>
                <a:cubicBezTo>
                  <a:pt x="1364049" y="1222581"/>
                  <a:pt x="1349162" y="1207018"/>
                  <a:pt x="1324126" y="1236791"/>
                </a:cubicBezTo>
                <a:cubicBezTo>
                  <a:pt x="1293000" y="1278744"/>
                  <a:pt x="1251047" y="1307163"/>
                  <a:pt x="1203681" y="1327463"/>
                </a:cubicBezTo>
                <a:cubicBezTo>
                  <a:pt x="1130602" y="1360619"/>
                  <a:pt x="1102859" y="1425578"/>
                  <a:pt x="1085266" y="1497304"/>
                </a:cubicBezTo>
                <a:cubicBezTo>
                  <a:pt x="1067673" y="1560909"/>
                  <a:pt x="1065643" y="1701654"/>
                  <a:pt x="1005421" y="1774056"/>
                </a:cubicBezTo>
                <a:cubicBezTo>
                  <a:pt x="1005421" y="1774056"/>
                  <a:pt x="1005421" y="1774056"/>
                  <a:pt x="1005421" y="1774056"/>
                </a:cubicBezTo>
                <a:cubicBezTo>
                  <a:pt x="1005421" y="1774056"/>
                  <a:pt x="1005421" y="1774056"/>
                  <a:pt x="1005421" y="1774056"/>
                </a:cubicBezTo>
                <a:cubicBezTo>
                  <a:pt x="987828" y="1793002"/>
                  <a:pt x="970911" y="1811949"/>
                  <a:pt x="952642" y="1830218"/>
                </a:cubicBezTo>
                <a:cubicBezTo>
                  <a:pt x="893096" y="1889764"/>
                  <a:pt x="859263" y="1970286"/>
                  <a:pt x="794981" y="2026448"/>
                </a:cubicBezTo>
                <a:cubicBezTo>
                  <a:pt x="776035" y="2040658"/>
                  <a:pt x="759118" y="2056898"/>
                  <a:pt x="734759" y="2065695"/>
                </a:cubicBezTo>
                <a:cubicBezTo>
                  <a:pt x="696866" y="2079228"/>
                  <a:pt x="667770" y="2105617"/>
                  <a:pt x="650853" y="2144187"/>
                </a:cubicBezTo>
                <a:cubicBezTo>
                  <a:pt x="637320" y="2153660"/>
                  <a:pt x="624464" y="2163133"/>
                  <a:pt x="610930" y="2171930"/>
                </a:cubicBezTo>
                <a:cubicBezTo>
                  <a:pt x="589954" y="2187493"/>
                  <a:pt x="583188" y="2190876"/>
                  <a:pt x="566271" y="2206439"/>
                </a:cubicBezTo>
                <a:cubicBezTo>
                  <a:pt x="516199" y="2252452"/>
                  <a:pt x="462066" y="2314704"/>
                  <a:pt x="430263" y="2381693"/>
                </a:cubicBezTo>
                <a:cubicBezTo>
                  <a:pt x="395754" y="2443945"/>
                  <a:pt x="368011" y="2504168"/>
                  <a:pt x="333502" y="2566420"/>
                </a:cubicBezTo>
                <a:cubicBezTo>
                  <a:pt x="303052" y="2635439"/>
                  <a:pt x="213733" y="2811370"/>
                  <a:pt x="174487" y="2816106"/>
                </a:cubicBezTo>
                <a:cubicBezTo>
                  <a:pt x="174487" y="2816106"/>
                  <a:pt x="160278" y="2815429"/>
                  <a:pt x="128475" y="2819489"/>
                </a:cubicBezTo>
                <a:cubicBezTo>
                  <a:pt x="94642" y="2824226"/>
                  <a:pt x="58103" y="2807986"/>
                  <a:pt x="29006" y="2834376"/>
                </a:cubicBezTo>
                <a:cubicBezTo>
                  <a:pt x="29006" y="2834376"/>
                  <a:pt x="17503" y="2836406"/>
                  <a:pt x="17503" y="2836406"/>
                </a:cubicBezTo>
                <a:cubicBezTo>
                  <a:pt x="9383" y="2837759"/>
                  <a:pt x="3970" y="2835052"/>
                  <a:pt x="1940" y="2841142"/>
                </a:cubicBezTo>
                <a:cubicBezTo>
                  <a:pt x="-8886" y="2959557"/>
                  <a:pt x="29006" y="3048199"/>
                  <a:pt x="31713" y="3159171"/>
                </a:cubicBezTo>
                <a:cubicBezTo>
                  <a:pt x="33066" y="3167967"/>
                  <a:pt x="43216" y="3249166"/>
                  <a:pt x="60809" y="3276909"/>
                </a:cubicBezTo>
                <a:cubicBezTo>
                  <a:pt x="60809" y="3276909"/>
                  <a:pt x="60809" y="3276909"/>
                  <a:pt x="60809" y="3276909"/>
                </a:cubicBezTo>
                <a:cubicBezTo>
                  <a:pt x="81786" y="3320215"/>
                  <a:pt x="112235" y="3356078"/>
                  <a:pt x="123738" y="3372317"/>
                </a:cubicBezTo>
                <a:cubicBezTo>
                  <a:pt x="136595" y="3387204"/>
                  <a:pt x="168397" y="3389910"/>
                  <a:pt x="189374" y="3368934"/>
                </a:cubicBezTo>
                <a:cubicBezTo>
                  <a:pt x="189374" y="3368934"/>
                  <a:pt x="189374" y="3368934"/>
                  <a:pt x="189374" y="3368934"/>
                </a:cubicBezTo>
                <a:cubicBezTo>
                  <a:pt x="189374" y="3368934"/>
                  <a:pt x="189374" y="3368934"/>
                  <a:pt x="189374" y="3368934"/>
                </a:cubicBezTo>
                <a:cubicBezTo>
                  <a:pt x="189374" y="3368934"/>
                  <a:pt x="189374" y="3368934"/>
                  <a:pt x="189374" y="3368934"/>
                </a:cubicBezTo>
                <a:cubicBezTo>
                  <a:pt x="189374" y="3368934"/>
                  <a:pt x="189374" y="3368934"/>
                  <a:pt x="189374" y="3368934"/>
                </a:cubicBezTo>
                <a:cubicBezTo>
                  <a:pt x="219823" y="3312095"/>
                  <a:pt x="196817" y="3243076"/>
                  <a:pt x="229297" y="3186237"/>
                </a:cubicBezTo>
                <a:cubicBezTo>
                  <a:pt x="250950" y="3172704"/>
                  <a:pt x="250950" y="3153757"/>
                  <a:pt x="242830" y="3132781"/>
                </a:cubicBezTo>
                <a:cubicBezTo>
                  <a:pt x="263129" y="3018426"/>
                  <a:pt x="273279" y="3007600"/>
                  <a:pt x="374778" y="2987977"/>
                </a:cubicBezTo>
                <a:cubicBezTo>
                  <a:pt x="374778" y="2987977"/>
                  <a:pt x="374778" y="2987977"/>
                  <a:pt x="374778" y="2987977"/>
                </a:cubicBezTo>
                <a:cubicBezTo>
                  <a:pt x="379514" y="2988653"/>
                  <a:pt x="383574" y="2990007"/>
                  <a:pt x="388311" y="2990683"/>
                </a:cubicBezTo>
                <a:cubicBezTo>
                  <a:pt x="396431" y="2991360"/>
                  <a:pt x="384927" y="2947377"/>
                  <a:pt x="367334" y="2945348"/>
                </a:cubicBezTo>
                <a:cubicBezTo>
                  <a:pt x="296285" y="2938581"/>
                  <a:pt x="331472" y="2906778"/>
                  <a:pt x="346358" y="2874975"/>
                </a:cubicBezTo>
                <a:cubicBezTo>
                  <a:pt x="369364" y="2822873"/>
                  <a:pt x="409287" y="2781597"/>
                  <a:pt x="439060" y="2734231"/>
                </a:cubicBezTo>
                <a:lnTo>
                  <a:pt x="439060" y="2734231"/>
                </a:lnTo>
                <a:cubicBezTo>
                  <a:pt x="478983" y="2682805"/>
                  <a:pt x="518905" y="2630702"/>
                  <a:pt x="558828" y="2578600"/>
                </a:cubicBezTo>
                <a:cubicBezTo>
                  <a:pt x="558828" y="2578600"/>
                  <a:pt x="707016" y="2394549"/>
                  <a:pt x="808514" y="2329591"/>
                </a:cubicBezTo>
                <a:cubicBezTo>
                  <a:pt x="862647" y="2313351"/>
                  <a:pt x="917456" y="2276135"/>
                  <a:pt x="953995" y="2247715"/>
                </a:cubicBezTo>
                <a:cubicBezTo>
                  <a:pt x="1031810" y="2211176"/>
                  <a:pt x="1098123" y="2159073"/>
                  <a:pt x="1151579" y="2091407"/>
                </a:cubicBezTo>
                <a:cubicBezTo>
                  <a:pt x="1151579" y="2091407"/>
                  <a:pt x="1151579" y="2091407"/>
                  <a:pt x="1151579" y="2091407"/>
                </a:cubicBezTo>
                <a:cubicBezTo>
                  <a:pt x="1151579" y="2091407"/>
                  <a:pt x="1151579" y="2091407"/>
                  <a:pt x="1151579" y="2091407"/>
                </a:cubicBezTo>
                <a:cubicBezTo>
                  <a:pt x="1258490" y="1998029"/>
                  <a:pt x="1364725" y="1903974"/>
                  <a:pt x="1443894" y="1784206"/>
                </a:cubicBezTo>
                <a:cubicBezTo>
                  <a:pt x="1462840" y="1755786"/>
                  <a:pt x="1483817" y="1746313"/>
                  <a:pt x="1519003" y="1746990"/>
                </a:cubicBezTo>
                <a:cubicBezTo>
                  <a:pt x="1651627" y="1751050"/>
                  <a:pt x="1784929" y="1759169"/>
                  <a:pt x="1916877" y="1736840"/>
                </a:cubicBezTo>
                <a:cubicBezTo>
                  <a:pt x="1916877" y="1736840"/>
                  <a:pt x="1916877" y="1736840"/>
                  <a:pt x="1916877" y="1736840"/>
                </a:cubicBezTo>
                <a:lnTo>
                  <a:pt x="1916877" y="1736840"/>
                </a:lnTo>
                <a:cubicBezTo>
                  <a:pt x="1916877" y="1736840"/>
                  <a:pt x="1916877" y="1736840"/>
                  <a:pt x="1916877" y="1736840"/>
                </a:cubicBezTo>
                <a:cubicBezTo>
                  <a:pt x="1916877" y="1736840"/>
                  <a:pt x="1916877" y="1736840"/>
                  <a:pt x="1916877" y="1736840"/>
                </a:cubicBezTo>
                <a:lnTo>
                  <a:pt x="1916877" y="1736840"/>
                </a:lnTo>
                <a:cubicBezTo>
                  <a:pt x="1949356" y="1736840"/>
                  <a:pt x="1981835" y="1736840"/>
                  <a:pt x="2014992" y="1736840"/>
                </a:cubicBezTo>
                <a:cubicBezTo>
                  <a:pt x="2044764" y="1736840"/>
                  <a:pt x="2049501" y="1749696"/>
                  <a:pt x="2033938" y="1772702"/>
                </a:cubicBezTo>
                <a:cubicBezTo>
                  <a:pt x="1959506" y="1882321"/>
                  <a:pt x="1939206" y="2014945"/>
                  <a:pt x="1876277" y="2129300"/>
                </a:cubicBezTo>
                <a:cubicBezTo>
                  <a:pt x="1847858" y="2186139"/>
                  <a:pt x="1807258" y="2235535"/>
                  <a:pt x="1803875" y="2301171"/>
                </a:cubicBezTo>
                <a:cubicBezTo>
                  <a:pt x="1803875" y="2301171"/>
                  <a:pt x="1803875" y="2301171"/>
                  <a:pt x="1803875" y="2301171"/>
                </a:cubicBezTo>
                <a:cubicBezTo>
                  <a:pt x="1745682" y="2314027"/>
                  <a:pt x="1697640" y="2355303"/>
                  <a:pt x="1635388" y="2355980"/>
                </a:cubicBezTo>
                <a:cubicBezTo>
                  <a:pt x="1635388" y="2355980"/>
                  <a:pt x="1635388" y="2355980"/>
                  <a:pt x="1635388" y="2355980"/>
                </a:cubicBezTo>
                <a:cubicBezTo>
                  <a:pt x="1635388" y="2355980"/>
                  <a:pt x="1635388" y="2355980"/>
                  <a:pt x="1635388" y="2355980"/>
                </a:cubicBezTo>
                <a:cubicBezTo>
                  <a:pt x="1632004" y="2355303"/>
                  <a:pt x="1595465" y="2362747"/>
                  <a:pt x="1598172" y="2383046"/>
                </a:cubicBezTo>
                <a:cubicBezTo>
                  <a:pt x="1599525" y="2395903"/>
                  <a:pt x="1634711" y="2448682"/>
                  <a:pt x="1651627" y="2462892"/>
                </a:cubicBezTo>
                <a:cubicBezTo>
                  <a:pt x="1651627" y="2462892"/>
                  <a:pt x="1656364" y="2458832"/>
                  <a:pt x="1656364" y="2458832"/>
                </a:cubicBezTo>
                <a:cubicBezTo>
                  <a:pt x="1656364" y="2458832"/>
                  <a:pt x="1657041" y="2458832"/>
                  <a:pt x="1657041" y="2458832"/>
                </a:cubicBezTo>
                <a:cubicBezTo>
                  <a:pt x="1655011" y="2460185"/>
                  <a:pt x="1653657" y="2461538"/>
                  <a:pt x="1651627" y="2462215"/>
                </a:cubicBezTo>
                <a:cubicBezTo>
                  <a:pt x="1659747" y="2504844"/>
                  <a:pt x="1688843" y="2533264"/>
                  <a:pt x="1718616" y="2561683"/>
                </a:cubicBezTo>
                <a:cubicBezTo>
                  <a:pt x="1718616" y="2561683"/>
                  <a:pt x="1718616" y="2561683"/>
                  <a:pt x="1718616" y="2561683"/>
                </a:cubicBezTo>
                <a:cubicBezTo>
                  <a:pt x="1744329" y="2594840"/>
                  <a:pt x="1769365" y="2627319"/>
                  <a:pt x="1795078" y="2660475"/>
                </a:cubicBezTo>
                <a:cubicBezTo>
                  <a:pt x="1837031" y="2728141"/>
                  <a:pt x="1874247" y="2799866"/>
                  <a:pt x="1956799" y="2828286"/>
                </a:cubicBezTo>
                <a:cubicBezTo>
                  <a:pt x="1956799" y="2828286"/>
                  <a:pt x="1956799" y="2828286"/>
                  <a:pt x="1956799" y="2828286"/>
                </a:cubicBezTo>
                <a:cubicBezTo>
                  <a:pt x="1956799" y="2828286"/>
                  <a:pt x="1956799" y="2828286"/>
                  <a:pt x="1956799" y="2828286"/>
                </a:cubicBezTo>
                <a:cubicBezTo>
                  <a:pt x="1964919" y="2828286"/>
                  <a:pt x="1973716" y="2828286"/>
                  <a:pt x="1981835" y="2828286"/>
                </a:cubicBezTo>
                <a:cubicBezTo>
                  <a:pt x="1987249" y="2762650"/>
                  <a:pt x="1952739" y="2705135"/>
                  <a:pt x="1942589" y="2642882"/>
                </a:cubicBezTo>
                <a:cubicBezTo>
                  <a:pt x="1949356" y="2612433"/>
                  <a:pt x="1940560" y="2584013"/>
                  <a:pt x="1930410" y="2555594"/>
                </a:cubicBezTo>
                <a:cubicBezTo>
                  <a:pt x="1930410" y="2555594"/>
                  <a:pt x="1930410" y="2555594"/>
                  <a:pt x="1930410" y="2555594"/>
                </a:cubicBezTo>
                <a:cubicBezTo>
                  <a:pt x="1927703" y="2484545"/>
                  <a:pt x="1941236" y="2420939"/>
                  <a:pt x="2006872" y="2380340"/>
                </a:cubicBezTo>
                <a:cubicBezTo>
                  <a:pt x="2006872" y="2380340"/>
                  <a:pt x="2006872" y="2380340"/>
                  <a:pt x="2006872" y="2380340"/>
                </a:cubicBezTo>
                <a:cubicBezTo>
                  <a:pt x="2006872" y="2380340"/>
                  <a:pt x="2006872" y="2380340"/>
                  <a:pt x="2006872" y="2380340"/>
                </a:cubicBezTo>
                <a:cubicBezTo>
                  <a:pt x="2025142" y="2366807"/>
                  <a:pt x="2029201" y="2347860"/>
                  <a:pt x="2004165" y="2344477"/>
                </a:cubicBezTo>
                <a:cubicBezTo>
                  <a:pt x="1938529" y="2336357"/>
                  <a:pt x="1967626" y="2306584"/>
                  <a:pt x="1985219" y="2277488"/>
                </a:cubicBezTo>
                <a:cubicBezTo>
                  <a:pt x="1996045" y="2259218"/>
                  <a:pt x="2009578" y="2242302"/>
                  <a:pt x="2006872" y="2218619"/>
                </a:cubicBezTo>
                <a:cubicBezTo>
                  <a:pt x="2006872" y="2218619"/>
                  <a:pt x="2006872" y="2218619"/>
                  <a:pt x="2006872" y="2218619"/>
                </a:cubicBezTo>
                <a:cubicBezTo>
                  <a:pt x="2006872" y="2218619"/>
                  <a:pt x="2006872" y="2218619"/>
                  <a:pt x="2006872" y="2218619"/>
                </a:cubicBezTo>
                <a:cubicBezTo>
                  <a:pt x="2097544" y="2106294"/>
                  <a:pt x="2193629" y="1998706"/>
                  <a:pt x="2270091" y="1875554"/>
                </a:cubicBezTo>
                <a:cubicBezTo>
                  <a:pt x="2284977" y="1828865"/>
                  <a:pt x="2322870" y="1797739"/>
                  <a:pt x="2349936" y="1759169"/>
                </a:cubicBezTo>
                <a:cubicBezTo>
                  <a:pt x="2437225" y="1633311"/>
                  <a:pt x="2416249" y="1561586"/>
                  <a:pt x="2274151" y="1507453"/>
                </a:cubicBezTo>
                <a:cubicBezTo>
                  <a:pt x="2274151" y="1507453"/>
                  <a:pt x="2274151" y="1507453"/>
                  <a:pt x="2274151" y="1507453"/>
                </a:cubicBezTo>
                <a:cubicBezTo>
                  <a:pt x="2274151" y="1507453"/>
                  <a:pt x="2274151" y="1507453"/>
                  <a:pt x="2274151" y="1507453"/>
                </a:cubicBezTo>
                <a:cubicBezTo>
                  <a:pt x="2268738" y="1500687"/>
                  <a:pt x="2054914" y="1406632"/>
                  <a:pt x="1945296" y="1388362"/>
                </a:cubicBezTo>
                <a:cubicBezTo>
                  <a:pt x="1874247" y="1376859"/>
                  <a:pt x="1799815" y="1380919"/>
                  <a:pt x="1732149" y="1349792"/>
                </a:cubicBezTo>
                <a:cubicBezTo>
                  <a:pt x="1733503" y="1315960"/>
                  <a:pt x="1763276" y="1312576"/>
                  <a:pt x="1784252" y="1299720"/>
                </a:cubicBezTo>
                <a:cubicBezTo>
                  <a:pt x="1818085" y="1278744"/>
                  <a:pt x="1864097" y="1272654"/>
                  <a:pt x="1879660" y="1227318"/>
                </a:cubicBezTo>
                <a:cubicBezTo>
                  <a:pt x="1879660" y="1227318"/>
                  <a:pt x="1879660" y="1227318"/>
                  <a:pt x="1879660" y="1227318"/>
                </a:cubicBezTo>
                <a:cubicBezTo>
                  <a:pt x="1891164" y="1217845"/>
                  <a:pt x="1902667" y="1207695"/>
                  <a:pt x="1914170" y="1197545"/>
                </a:cubicBezTo>
                <a:cubicBezTo>
                  <a:pt x="1914170" y="1197545"/>
                  <a:pt x="1914170" y="1197545"/>
                  <a:pt x="1914170" y="1197545"/>
                </a:cubicBezTo>
                <a:cubicBezTo>
                  <a:pt x="1962889" y="1181305"/>
                  <a:pt x="2016345" y="1188748"/>
                  <a:pt x="2063711" y="1167095"/>
                </a:cubicBezTo>
                <a:cubicBezTo>
                  <a:pt x="2063711" y="1167095"/>
                  <a:pt x="2063711" y="1167095"/>
                  <a:pt x="2063711" y="1167095"/>
                </a:cubicBezTo>
                <a:cubicBezTo>
                  <a:pt x="2063711" y="1167095"/>
                  <a:pt x="2063711" y="1167095"/>
                  <a:pt x="2063711" y="1167095"/>
                </a:cubicBezTo>
                <a:cubicBezTo>
                  <a:pt x="2111753" y="1158299"/>
                  <a:pt x="2138143" y="1125819"/>
                  <a:pt x="2155736" y="1083867"/>
                </a:cubicBezTo>
                <a:cubicBezTo>
                  <a:pt x="2169946" y="1050034"/>
                  <a:pt x="2190246" y="1028381"/>
                  <a:pt x="2230845" y="1037854"/>
                </a:cubicBezTo>
                <a:cubicBezTo>
                  <a:pt x="2280917" y="1065597"/>
                  <a:pt x="2324223" y="1100783"/>
                  <a:pt x="2364146" y="1141383"/>
                </a:cubicBezTo>
                <a:cubicBezTo>
                  <a:pt x="2459555" y="1240851"/>
                  <a:pt x="2573233" y="1313930"/>
                  <a:pt x="2697738" y="1371446"/>
                </a:cubicBezTo>
                <a:cubicBezTo>
                  <a:pt x="2697738" y="1371446"/>
                  <a:pt x="2697738" y="1371446"/>
                  <a:pt x="2697738" y="1371446"/>
                </a:cubicBezTo>
                <a:cubicBezTo>
                  <a:pt x="2697738" y="1371446"/>
                  <a:pt x="2697738" y="1371446"/>
                  <a:pt x="2697738" y="1371446"/>
                </a:cubicBezTo>
                <a:cubicBezTo>
                  <a:pt x="2758637" y="1407308"/>
                  <a:pt x="2795853" y="1394452"/>
                  <a:pt x="2827655" y="1326786"/>
                </a:cubicBezTo>
                <a:cubicBezTo>
                  <a:pt x="2837129" y="1271977"/>
                  <a:pt x="2919004" y="1056124"/>
                  <a:pt x="2931184" y="997255"/>
                </a:cubicBezTo>
                <a:lnTo>
                  <a:pt x="2931184" y="997255"/>
                </a:lnTo>
                <a:lnTo>
                  <a:pt x="2931184" y="997255"/>
                </a:lnTo>
                <a:cubicBezTo>
                  <a:pt x="2946070" y="942446"/>
                  <a:pt x="2969753" y="824031"/>
                  <a:pt x="2969753" y="824031"/>
                </a:cubicBezTo>
                <a:cubicBezTo>
                  <a:pt x="2979226" y="790198"/>
                  <a:pt x="3013059" y="728622"/>
                  <a:pt x="3015766" y="692083"/>
                </a:cubicBezTo>
                <a:cubicBezTo>
                  <a:pt x="3022532" y="664340"/>
                  <a:pt x="3023209" y="646070"/>
                  <a:pt x="3023209" y="632537"/>
                </a:cubicBezTo>
                <a:cubicBezTo>
                  <a:pt x="3023886" y="616974"/>
                  <a:pt x="3002233" y="604118"/>
                  <a:pt x="3002233" y="604118"/>
                </a:cubicBezTo>
                <a:close/>
                <a:moveTo>
                  <a:pt x="1985219" y="1663084"/>
                </a:moveTo>
                <a:cubicBezTo>
                  <a:pt x="1985219" y="1663084"/>
                  <a:pt x="1985219" y="1663084"/>
                  <a:pt x="1985219" y="1663084"/>
                </a:cubicBezTo>
                <a:cubicBezTo>
                  <a:pt x="1985219" y="1663084"/>
                  <a:pt x="1984542" y="1663084"/>
                  <a:pt x="1985219" y="1663084"/>
                </a:cubicBezTo>
                <a:cubicBezTo>
                  <a:pt x="1984542" y="1663084"/>
                  <a:pt x="1984542" y="1663084"/>
                  <a:pt x="1985219" y="1663084"/>
                </a:cubicBezTo>
                <a:cubicBezTo>
                  <a:pt x="1984542" y="1663084"/>
                  <a:pt x="1985219" y="1663084"/>
                  <a:pt x="1985219" y="1663084"/>
                </a:cubicBezTo>
                <a:close/>
                <a:moveTo>
                  <a:pt x="2294451" y="413977"/>
                </a:moveTo>
                <a:cubicBezTo>
                  <a:pt x="2280241" y="426157"/>
                  <a:pt x="2341816" y="341575"/>
                  <a:pt x="2366853" y="330749"/>
                </a:cubicBezTo>
                <a:cubicBezTo>
                  <a:pt x="2391889" y="319922"/>
                  <a:pt x="2424369" y="307742"/>
                  <a:pt x="2432488" y="325335"/>
                </a:cubicBezTo>
                <a:cubicBezTo>
                  <a:pt x="2439932" y="342252"/>
                  <a:pt x="2412189" y="338868"/>
                  <a:pt x="2387152" y="349695"/>
                </a:cubicBezTo>
                <a:cubicBezTo>
                  <a:pt x="2362116" y="359845"/>
                  <a:pt x="2343846" y="370671"/>
                  <a:pt x="2294451" y="413977"/>
                </a:cubicBezTo>
                <a:close/>
              </a:path>
            </a:pathLst>
          </a:custGeom>
          <a:solidFill>
            <a:schemeClr val="accent2"/>
          </a:solidFill>
          <a:ln w="675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3" name="Graphic 12">
            <a:extLst>
              <a:ext uri="{FF2B5EF4-FFF2-40B4-BE49-F238E27FC236}">
                <a16:creationId xmlns:a16="http://schemas.microsoft.com/office/drawing/2014/main" xmlns="" id="{634AF910-898C-40D8-8315-F9B3DE78D757}"/>
              </a:ext>
            </a:extLst>
          </p:cNvPr>
          <p:cNvSpPr/>
          <p:nvPr/>
        </p:nvSpPr>
        <p:spPr>
          <a:xfrm rot="20979654" flipH="1">
            <a:off x="3780946" y="1491094"/>
            <a:ext cx="1592887" cy="2002045"/>
          </a:xfrm>
          <a:custGeom>
            <a:avLst/>
            <a:gdLst>
              <a:gd name="connsiteX0" fmla="*/ 5056453 w 5075311"/>
              <a:gd name="connsiteY0" fmla="*/ 5614820 h 6378986"/>
              <a:gd name="connsiteX1" fmla="*/ 4947404 w 5075311"/>
              <a:gd name="connsiteY1" fmla="*/ 5571364 h 6378986"/>
              <a:gd name="connsiteX2" fmla="*/ 4861312 w 5075311"/>
              <a:gd name="connsiteY2" fmla="*/ 5615640 h 6378986"/>
              <a:gd name="connsiteX3" fmla="*/ 4684209 w 5075311"/>
              <a:gd name="connsiteY3" fmla="*/ 5686973 h 6378986"/>
              <a:gd name="connsiteX4" fmla="*/ 4430853 w 5075311"/>
              <a:gd name="connsiteY4" fmla="*/ 5707471 h 6378986"/>
              <a:gd name="connsiteX5" fmla="*/ 4398876 w 5075311"/>
              <a:gd name="connsiteY5" fmla="*/ 5706651 h 6378986"/>
              <a:gd name="connsiteX6" fmla="*/ 4334103 w 5075311"/>
              <a:gd name="connsiteY6" fmla="*/ 5658276 h 6378986"/>
              <a:gd name="connsiteX7" fmla="*/ 4280808 w 5075311"/>
              <a:gd name="connsiteY7" fmla="*/ 5521349 h 6378986"/>
              <a:gd name="connsiteX8" fmla="*/ 4194716 w 5075311"/>
              <a:gd name="connsiteY8" fmla="*/ 5275372 h 6378986"/>
              <a:gd name="connsiteX9" fmla="*/ 4032372 w 5075311"/>
              <a:gd name="connsiteY9" fmla="*/ 4761282 h 6378986"/>
              <a:gd name="connsiteX10" fmla="*/ 4002854 w 5075311"/>
              <a:gd name="connsiteY10" fmla="*/ 4551382 h 6378986"/>
              <a:gd name="connsiteX11" fmla="*/ 3934801 w 5075311"/>
              <a:gd name="connsiteY11" fmla="*/ 4289828 h 6378986"/>
              <a:gd name="connsiteX12" fmla="*/ 3801974 w 5075311"/>
              <a:gd name="connsiteY12" fmla="*/ 4074188 h 6378986"/>
              <a:gd name="connsiteX13" fmla="*/ 3606833 w 5075311"/>
              <a:gd name="connsiteY13" fmla="*/ 3670787 h 6378986"/>
              <a:gd name="connsiteX14" fmla="*/ 3358396 w 5075311"/>
              <a:gd name="connsiteY14" fmla="*/ 3292803 h 6378986"/>
              <a:gd name="connsiteX15" fmla="*/ 3307562 w 5075311"/>
              <a:gd name="connsiteY15" fmla="*/ 3228029 h 6378986"/>
              <a:gd name="connsiteX16" fmla="*/ 3282964 w 5075311"/>
              <a:gd name="connsiteY16" fmla="*/ 3143578 h 6378986"/>
              <a:gd name="connsiteX17" fmla="*/ 3320680 w 5075311"/>
              <a:gd name="connsiteY17" fmla="*/ 3009930 h 6378986"/>
              <a:gd name="connsiteX18" fmla="*/ 3393653 w 5075311"/>
              <a:gd name="connsiteY18" fmla="*/ 2678682 h 6378986"/>
              <a:gd name="connsiteX19" fmla="*/ 3406772 w 5075311"/>
              <a:gd name="connsiteY19" fmla="*/ 2467143 h 6378986"/>
              <a:gd name="connsiteX20" fmla="*/ 3482205 w 5075311"/>
              <a:gd name="connsiteY20" fmla="*/ 2043243 h 6378986"/>
              <a:gd name="connsiteX21" fmla="*/ 3495323 w 5075311"/>
              <a:gd name="connsiteY21" fmla="*/ 2008807 h 6378986"/>
              <a:gd name="connsiteX22" fmla="*/ 3542059 w 5075311"/>
              <a:gd name="connsiteY22" fmla="*/ 2009627 h 6378986"/>
              <a:gd name="connsiteX23" fmla="*/ 3561737 w 5075311"/>
              <a:gd name="connsiteY23" fmla="*/ 2055542 h 6378986"/>
              <a:gd name="connsiteX24" fmla="*/ 3672426 w 5075311"/>
              <a:gd name="connsiteY24" fmla="*/ 2252323 h 6378986"/>
              <a:gd name="connsiteX25" fmla="*/ 3824931 w 5075311"/>
              <a:gd name="connsiteY25" fmla="*/ 2322017 h 6378986"/>
              <a:gd name="connsiteX26" fmla="*/ 3904464 w 5075311"/>
              <a:gd name="connsiteY26" fmla="*/ 2292499 h 6378986"/>
              <a:gd name="connsiteX27" fmla="*/ 3992196 w 5075311"/>
              <a:gd name="connsiteY27" fmla="*/ 2211327 h 6378986"/>
              <a:gd name="connsiteX28" fmla="*/ 4079107 w 5075311"/>
              <a:gd name="connsiteY28" fmla="*/ 2100638 h 6378986"/>
              <a:gd name="connsiteX29" fmla="*/ 4270969 w 5075311"/>
              <a:gd name="connsiteY29" fmla="*/ 1850562 h 6378986"/>
              <a:gd name="connsiteX30" fmla="*/ 4418555 w 5075311"/>
              <a:gd name="connsiteY30" fmla="*/ 1652141 h 6378986"/>
              <a:gd name="connsiteX31" fmla="*/ 4386578 w 5075311"/>
              <a:gd name="connsiteY31" fmla="*/ 1506195 h 6378986"/>
              <a:gd name="connsiteX32" fmla="*/ 4173398 w 5075311"/>
              <a:gd name="connsiteY32" fmla="*/ 1466839 h 6378986"/>
              <a:gd name="connsiteX33" fmla="*/ 4124203 w 5075311"/>
              <a:gd name="connsiteY33" fmla="*/ 1560310 h 6378986"/>
              <a:gd name="connsiteX34" fmla="*/ 4144701 w 5075311"/>
              <a:gd name="connsiteY34" fmla="*/ 1697237 h 6378986"/>
              <a:gd name="connsiteX35" fmla="*/ 4102885 w 5075311"/>
              <a:gd name="connsiteY35" fmla="*/ 1797267 h 6378986"/>
              <a:gd name="connsiteX36" fmla="*/ 4060249 w 5075311"/>
              <a:gd name="connsiteY36" fmla="*/ 1831704 h 6378986"/>
              <a:gd name="connsiteX37" fmla="*/ 3957759 w 5075311"/>
              <a:gd name="connsiteY37" fmla="*/ 1914516 h 6378986"/>
              <a:gd name="connsiteX38" fmla="*/ 3900364 w 5075311"/>
              <a:gd name="connsiteY38" fmla="*/ 1953052 h 6378986"/>
              <a:gd name="connsiteX39" fmla="*/ 3833131 w 5075311"/>
              <a:gd name="connsiteY39" fmla="*/ 1925995 h 6378986"/>
              <a:gd name="connsiteX40" fmla="*/ 3818372 w 5075311"/>
              <a:gd name="connsiteY40" fmla="*/ 1894838 h 6378986"/>
              <a:gd name="connsiteX41" fmla="*/ 3641269 w 5075311"/>
              <a:gd name="connsiteY41" fmla="*/ 1451260 h 6378986"/>
              <a:gd name="connsiteX42" fmla="*/ 3388734 w 5075311"/>
              <a:gd name="connsiteY42" fmla="*/ 1191345 h 6378986"/>
              <a:gd name="connsiteX43" fmla="*/ 3334619 w 5075311"/>
              <a:gd name="connsiteY43" fmla="*/ 1166748 h 6378986"/>
              <a:gd name="connsiteX44" fmla="*/ 3306742 w 5075311"/>
              <a:gd name="connsiteY44" fmla="*/ 1146250 h 6378986"/>
              <a:gd name="connsiteX45" fmla="*/ 3297722 w 5075311"/>
              <a:gd name="connsiteY45" fmla="*/ 1126572 h 6378986"/>
              <a:gd name="connsiteX46" fmla="*/ 3323960 w 5075311"/>
              <a:gd name="connsiteY46" fmla="*/ 979806 h 6378986"/>
              <a:gd name="connsiteX47" fmla="*/ 3387914 w 5075311"/>
              <a:gd name="connsiteY47" fmla="*/ 916672 h 6378986"/>
              <a:gd name="connsiteX48" fmla="*/ 3491224 w 5075311"/>
              <a:gd name="connsiteY48" fmla="*/ 901913 h 6378986"/>
              <a:gd name="connsiteX49" fmla="*/ 3556817 w 5075311"/>
              <a:gd name="connsiteY49" fmla="*/ 836320 h 6378986"/>
              <a:gd name="connsiteX50" fmla="*/ 3569116 w 5075311"/>
              <a:gd name="connsiteY50" fmla="*/ 733009 h 6378986"/>
              <a:gd name="connsiteX51" fmla="*/ 3578135 w 5075311"/>
              <a:gd name="connsiteY51" fmla="*/ 678075 h 6378986"/>
              <a:gd name="connsiteX52" fmla="*/ 3612572 w 5075311"/>
              <a:gd name="connsiteY52" fmla="*/ 621500 h 6378986"/>
              <a:gd name="connsiteX53" fmla="*/ 3629790 w 5075311"/>
              <a:gd name="connsiteY53" fmla="*/ 568205 h 6378986"/>
              <a:gd name="connsiteX54" fmla="*/ 3613392 w 5075311"/>
              <a:gd name="connsiteY54" fmla="*/ 542788 h 6378986"/>
              <a:gd name="connsiteX55" fmla="*/ 3578135 w 5075311"/>
              <a:gd name="connsiteY55" fmla="*/ 387823 h 6378986"/>
              <a:gd name="connsiteX56" fmla="*/ 3560097 w 5075311"/>
              <a:gd name="connsiteY56" fmla="*/ 277133 h 6378986"/>
              <a:gd name="connsiteX57" fmla="*/ 3479745 w 5075311"/>
              <a:gd name="connsiteY57" fmla="*/ 112329 h 6378986"/>
              <a:gd name="connsiteX58" fmla="*/ 3435469 w 5075311"/>
              <a:gd name="connsiteY58" fmla="*/ 66414 h 6378986"/>
              <a:gd name="connsiteX59" fmla="*/ 3296082 w 5075311"/>
              <a:gd name="connsiteY59" fmla="*/ 14759 h 6378986"/>
              <a:gd name="connsiteX60" fmla="*/ 3226389 w 5075311"/>
              <a:gd name="connsiteY60" fmla="*/ 0 h 6378986"/>
              <a:gd name="connsiteX61" fmla="*/ 3036988 w 5075311"/>
              <a:gd name="connsiteY61" fmla="*/ 0 h 6378986"/>
              <a:gd name="connsiteX62" fmla="*/ 3022229 w 5075311"/>
              <a:gd name="connsiteY62" fmla="*/ 7379 h 6378986"/>
              <a:gd name="connsiteX63" fmla="*/ 2812329 w 5075311"/>
              <a:gd name="connsiteY63" fmla="*/ 136107 h 6378986"/>
              <a:gd name="connsiteX64" fmla="*/ 2760674 w 5075311"/>
              <a:gd name="connsiteY64" fmla="*/ 166444 h 6378986"/>
              <a:gd name="connsiteX65" fmla="*/ 2560613 w 5075311"/>
              <a:gd name="connsiteY65" fmla="*/ 318129 h 6378986"/>
              <a:gd name="connsiteX66" fmla="*/ 2494200 w 5075311"/>
              <a:gd name="connsiteY66" fmla="*/ 455056 h 6378986"/>
              <a:gd name="connsiteX67" fmla="*/ 2341694 w 5075311"/>
              <a:gd name="connsiteY67" fmla="*/ 602642 h 6378986"/>
              <a:gd name="connsiteX68" fmla="*/ 2313817 w 5075311"/>
              <a:gd name="connsiteY68" fmla="*/ 619040 h 6378986"/>
              <a:gd name="connsiteX69" fmla="*/ 2258063 w 5075311"/>
              <a:gd name="connsiteY69" fmla="*/ 727270 h 6378986"/>
              <a:gd name="connsiteX70" fmla="*/ 2258063 w 5075311"/>
              <a:gd name="connsiteY70" fmla="*/ 837139 h 6378986"/>
              <a:gd name="connsiteX71" fmla="*/ 2190829 w 5075311"/>
              <a:gd name="connsiteY71" fmla="*/ 969967 h 6378986"/>
              <a:gd name="connsiteX72" fmla="*/ 2167871 w 5075311"/>
              <a:gd name="connsiteY72" fmla="*/ 994564 h 6378986"/>
              <a:gd name="connsiteX73" fmla="*/ 2253143 w 5075311"/>
              <a:gd name="connsiteY73" fmla="*/ 954388 h 6378986"/>
              <a:gd name="connsiteX74" fmla="*/ 2292499 w 5075311"/>
              <a:gd name="connsiteY74" fmla="*/ 971606 h 6378986"/>
              <a:gd name="connsiteX75" fmla="*/ 2296599 w 5075311"/>
              <a:gd name="connsiteY75" fmla="*/ 1008503 h 6378986"/>
              <a:gd name="connsiteX76" fmla="*/ 2303978 w 5075311"/>
              <a:gd name="connsiteY76" fmla="*/ 1025721 h 6378986"/>
              <a:gd name="connsiteX77" fmla="*/ 2323656 w 5075311"/>
              <a:gd name="connsiteY77" fmla="*/ 1019162 h 6378986"/>
              <a:gd name="connsiteX78" fmla="*/ 2352354 w 5075311"/>
              <a:gd name="connsiteY78" fmla="*/ 968327 h 6378986"/>
              <a:gd name="connsiteX79" fmla="*/ 2394169 w 5075311"/>
              <a:gd name="connsiteY79" fmla="*/ 910112 h 6378986"/>
              <a:gd name="connsiteX80" fmla="*/ 2506499 w 5075311"/>
              <a:gd name="connsiteY80" fmla="*/ 797783 h 6378986"/>
              <a:gd name="connsiteX81" fmla="*/ 2526997 w 5075311"/>
              <a:gd name="connsiteY81" fmla="*/ 775645 h 6378986"/>
              <a:gd name="connsiteX82" fmla="*/ 2535196 w 5075311"/>
              <a:gd name="connsiteY82" fmla="*/ 803523 h 6378986"/>
              <a:gd name="connsiteX83" fmla="*/ 2536016 w 5075311"/>
              <a:gd name="connsiteY83" fmla="*/ 818281 h 6378986"/>
              <a:gd name="connsiteX84" fmla="*/ 2548315 w 5075311"/>
              <a:gd name="connsiteY84" fmla="*/ 842059 h 6378986"/>
              <a:gd name="connsiteX85" fmla="*/ 2565533 w 5075311"/>
              <a:gd name="connsiteY85" fmla="*/ 819101 h 6378986"/>
              <a:gd name="connsiteX86" fmla="*/ 2571272 w 5075311"/>
              <a:gd name="connsiteY86" fmla="*/ 746948 h 6378986"/>
              <a:gd name="connsiteX87" fmla="*/ 2594230 w 5075311"/>
              <a:gd name="connsiteY87" fmla="*/ 701853 h 6378986"/>
              <a:gd name="connsiteX88" fmla="*/ 2614728 w 5075311"/>
              <a:gd name="connsiteY88" fmla="*/ 696933 h 6378986"/>
              <a:gd name="connsiteX89" fmla="*/ 2619648 w 5075311"/>
              <a:gd name="connsiteY89" fmla="*/ 714971 h 6378986"/>
              <a:gd name="connsiteX90" fmla="*/ 2598330 w 5075311"/>
              <a:gd name="connsiteY90" fmla="*/ 809262 h 6378986"/>
              <a:gd name="connsiteX91" fmla="*/ 2586851 w 5075311"/>
              <a:gd name="connsiteY91" fmla="*/ 855998 h 6378986"/>
              <a:gd name="connsiteX92" fmla="*/ 2621288 w 5075311"/>
              <a:gd name="connsiteY92" fmla="*/ 819101 h 6378986"/>
              <a:gd name="connsiteX93" fmla="*/ 2718858 w 5075311"/>
              <a:gd name="connsiteY93" fmla="*/ 656757 h 6378986"/>
              <a:gd name="connsiteX94" fmla="*/ 2731157 w 5075311"/>
              <a:gd name="connsiteY94" fmla="*/ 623140 h 6378986"/>
              <a:gd name="connsiteX95" fmla="*/ 2718858 w 5075311"/>
              <a:gd name="connsiteY95" fmla="*/ 541968 h 6378986"/>
              <a:gd name="connsiteX96" fmla="*/ 2729517 w 5075311"/>
              <a:gd name="connsiteY96" fmla="*/ 496052 h 6378986"/>
              <a:gd name="connsiteX97" fmla="*/ 2733617 w 5075311"/>
              <a:gd name="connsiteY97" fmla="*/ 478014 h 6378986"/>
              <a:gd name="connsiteX98" fmla="*/ 2739356 w 5075311"/>
              <a:gd name="connsiteY98" fmla="*/ 450957 h 6378986"/>
              <a:gd name="connsiteX99" fmla="*/ 2750015 w 5075311"/>
              <a:gd name="connsiteY99" fmla="*/ 482114 h 6378986"/>
              <a:gd name="connsiteX100" fmla="*/ 2760674 w 5075311"/>
              <a:gd name="connsiteY100" fmla="*/ 560826 h 6378986"/>
              <a:gd name="connsiteX101" fmla="*/ 2868084 w 5075311"/>
              <a:gd name="connsiteY101" fmla="*/ 724810 h 6378986"/>
              <a:gd name="connsiteX102" fmla="*/ 2919739 w 5075311"/>
              <a:gd name="connsiteY102" fmla="*/ 810082 h 6378986"/>
              <a:gd name="connsiteX103" fmla="*/ 2920559 w 5075311"/>
              <a:gd name="connsiteY103" fmla="*/ 850258 h 6378986"/>
              <a:gd name="connsiteX104" fmla="*/ 2822168 w 5075311"/>
              <a:gd name="connsiteY104" fmla="*/ 983085 h 6378986"/>
              <a:gd name="connsiteX105" fmla="*/ 2750015 w 5075311"/>
              <a:gd name="connsiteY105" fmla="*/ 1002764 h 6378986"/>
              <a:gd name="connsiteX106" fmla="*/ 2241664 w 5075311"/>
              <a:gd name="connsiteY106" fmla="*/ 1252020 h 6378986"/>
              <a:gd name="connsiteX107" fmla="*/ 1972730 w 5075311"/>
              <a:gd name="connsiteY107" fmla="*/ 1436502 h 6378986"/>
              <a:gd name="connsiteX108" fmla="*/ 1739872 w 5075311"/>
              <a:gd name="connsiteY108" fmla="*/ 1598026 h 6378986"/>
              <a:gd name="connsiteX109" fmla="*/ 1699696 w 5075311"/>
              <a:gd name="connsiteY109" fmla="*/ 1662800 h 6378986"/>
              <a:gd name="connsiteX110" fmla="*/ 1751351 w 5075311"/>
              <a:gd name="connsiteY110" fmla="*/ 1910416 h 6378986"/>
              <a:gd name="connsiteX111" fmla="*/ 1864500 w 5075311"/>
              <a:gd name="connsiteY111" fmla="*/ 2036684 h 6378986"/>
              <a:gd name="connsiteX112" fmla="*/ 2104737 w 5075311"/>
              <a:gd name="connsiteY112" fmla="*/ 2244944 h 6378986"/>
              <a:gd name="connsiteX113" fmla="*/ 2253963 w 5075311"/>
              <a:gd name="connsiteY113" fmla="*/ 2404829 h 6378986"/>
              <a:gd name="connsiteX114" fmla="*/ 2298239 w 5075311"/>
              <a:gd name="connsiteY114" fmla="*/ 2482721 h 6378986"/>
              <a:gd name="connsiteX115" fmla="*/ 2383510 w 5075311"/>
              <a:gd name="connsiteY115" fmla="*/ 2585211 h 6378986"/>
              <a:gd name="connsiteX116" fmla="*/ 2460583 w 5075311"/>
              <a:gd name="connsiteY116" fmla="*/ 2648345 h 6378986"/>
              <a:gd name="connsiteX117" fmla="*/ 2495840 w 5075311"/>
              <a:gd name="connsiteY117" fmla="*/ 2664744 h 6378986"/>
              <a:gd name="connsiteX118" fmla="*/ 2514698 w 5075311"/>
              <a:gd name="connsiteY118" fmla="*/ 2700820 h 6378986"/>
              <a:gd name="connsiteX119" fmla="*/ 2452384 w 5075311"/>
              <a:gd name="connsiteY119" fmla="*/ 2811510 h 6378986"/>
              <a:gd name="connsiteX120" fmla="*/ 2360553 w 5075311"/>
              <a:gd name="connsiteY120" fmla="*/ 3205072 h 6378986"/>
              <a:gd name="connsiteX121" fmla="*/ 2401549 w 5075311"/>
              <a:gd name="connsiteY121" fmla="*/ 3352657 h 6378986"/>
              <a:gd name="connsiteX122" fmla="*/ 2399089 w 5075311"/>
              <a:gd name="connsiteY122" fmla="*/ 3473186 h 6378986"/>
              <a:gd name="connsiteX123" fmla="*/ 2285940 w 5075311"/>
              <a:gd name="connsiteY123" fmla="*/ 3719162 h 6378986"/>
              <a:gd name="connsiteX124" fmla="*/ 2108837 w 5075311"/>
              <a:gd name="connsiteY124" fmla="*/ 4179138 h 6378986"/>
              <a:gd name="connsiteX125" fmla="*/ 1962891 w 5075311"/>
              <a:gd name="connsiteY125" fmla="*/ 4257031 h 6378986"/>
              <a:gd name="connsiteX126" fmla="*/ 1851382 w 5075311"/>
              <a:gd name="connsiteY126" fmla="*/ 4222594 h 6378986"/>
              <a:gd name="connsiteX127" fmla="*/ 1555390 w 5075311"/>
              <a:gd name="connsiteY127" fmla="*/ 4189797 h 6378986"/>
              <a:gd name="connsiteX128" fmla="*/ 1085575 w 5075311"/>
              <a:gd name="connsiteY128" fmla="*/ 4302126 h 6378986"/>
              <a:gd name="connsiteX129" fmla="*/ 760887 w 5075311"/>
              <a:gd name="connsiteY129" fmla="*/ 4345582 h 6378986"/>
              <a:gd name="connsiteX130" fmla="*/ 701852 w 5075311"/>
              <a:gd name="connsiteY130" fmla="*/ 4328363 h 6378986"/>
              <a:gd name="connsiteX131" fmla="*/ 503432 w 5075311"/>
              <a:gd name="connsiteY131" fmla="*/ 4147981 h 6378986"/>
              <a:gd name="connsiteX132" fmla="*/ 396022 w 5075311"/>
              <a:gd name="connsiteY132" fmla="*/ 4142241 h 6378986"/>
              <a:gd name="connsiteX133" fmla="*/ 238597 w 5075311"/>
              <a:gd name="connsiteY133" fmla="*/ 4365260 h 6378986"/>
              <a:gd name="connsiteX134" fmla="*/ 212360 w 5075311"/>
              <a:gd name="connsiteY134" fmla="*/ 4462831 h 6378986"/>
              <a:gd name="connsiteX135" fmla="*/ 147586 w 5075311"/>
              <a:gd name="connsiteY135" fmla="*/ 4629275 h 6378986"/>
              <a:gd name="connsiteX136" fmla="*/ 12299 w 5075311"/>
              <a:gd name="connsiteY136" fmla="*/ 4901488 h 6378986"/>
              <a:gd name="connsiteX137" fmla="*/ 0 w 5075311"/>
              <a:gd name="connsiteY137" fmla="*/ 4943304 h 6378986"/>
              <a:gd name="connsiteX138" fmla="*/ 0 w 5075311"/>
              <a:gd name="connsiteY138" fmla="*/ 5082691 h 6378986"/>
              <a:gd name="connsiteX139" fmla="*/ 9839 w 5075311"/>
              <a:gd name="connsiteY139" fmla="*/ 5112208 h 6378986"/>
              <a:gd name="connsiteX140" fmla="*/ 38536 w 5075311"/>
              <a:gd name="connsiteY140" fmla="*/ 5183542 h 6378986"/>
              <a:gd name="connsiteX141" fmla="*/ 127088 w 5075311"/>
              <a:gd name="connsiteY141" fmla="*/ 5207319 h 6378986"/>
              <a:gd name="connsiteX142" fmla="*/ 250076 w 5075311"/>
              <a:gd name="connsiteY142" fmla="*/ 5067932 h 6378986"/>
              <a:gd name="connsiteX143" fmla="*/ 289432 w 5075311"/>
              <a:gd name="connsiteY143" fmla="*/ 4994139 h 6378986"/>
              <a:gd name="connsiteX144" fmla="*/ 570665 w 5075311"/>
              <a:gd name="connsiteY144" fmla="*/ 4719466 h 6378986"/>
              <a:gd name="connsiteX145" fmla="*/ 610841 w 5075311"/>
              <a:gd name="connsiteY145" fmla="*/ 4704707 h 6378986"/>
              <a:gd name="connsiteX146" fmla="*/ 701033 w 5075311"/>
              <a:gd name="connsiteY146" fmla="*/ 4671091 h 6378986"/>
              <a:gd name="connsiteX147" fmla="*/ 765806 w 5075311"/>
              <a:gd name="connsiteY147" fmla="*/ 4639114 h 6378986"/>
              <a:gd name="connsiteX148" fmla="*/ 1231521 w 5075311"/>
              <a:gd name="connsiteY148" fmla="*/ 4652232 h 6378986"/>
              <a:gd name="connsiteX149" fmla="*/ 1609505 w 5075311"/>
              <a:gd name="connsiteY149" fmla="*/ 4651413 h 6378986"/>
              <a:gd name="connsiteX150" fmla="*/ 1875159 w 5075311"/>
              <a:gd name="connsiteY150" fmla="*/ 4649773 h 6378986"/>
              <a:gd name="connsiteX151" fmla="*/ 2066201 w 5075311"/>
              <a:gd name="connsiteY151" fmla="*/ 4686669 h 6378986"/>
              <a:gd name="connsiteX152" fmla="*/ 2356453 w 5075311"/>
              <a:gd name="connsiteY152" fmla="*/ 4596478 h 6378986"/>
              <a:gd name="connsiteX153" fmla="*/ 2472062 w 5075311"/>
              <a:gd name="connsiteY153" fmla="*/ 4459551 h 6378986"/>
              <a:gd name="connsiteX154" fmla="*/ 2604889 w 5075311"/>
              <a:gd name="connsiteY154" fmla="*/ 4314425 h 6378986"/>
              <a:gd name="connsiteX155" fmla="*/ 2800030 w 5075311"/>
              <a:gd name="connsiteY155" fmla="*/ 4102885 h 6378986"/>
              <a:gd name="connsiteX156" fmla="*/ 2842666 w 5075311"/>
              <a:gd name="connsiteY156" fmla="*/ 4047950 h 6378986"/>
              <a:gd name="connsiteX157" fmla="*/ 2913179 w 5075311"/>
              <a:gd name="connsiteY157" fmla="*/ 3937261 h 6378986"/>
              <a:gd name="connsiteX158" fmla="*/ 2948436 w 5075311"/>
              <a:gd name="connsiteY158" fmla="*/ 3929882 h 6378986"/>
              <a:gd name="connsiteX159" fmla="*/ 3249347 w 5075311"/>
              <a:gd name="connsiteY159" fmla="*/ 4220954 h 6378986"/>
              <a:gd name="connsiteX160" fmla="*/ 3370695 w 5075311"/>
              <a:gd name="connsiteY160" fmla="*/ 4330824 h 6378986"/>
              <a:gd name="connsiteX161" fmla="*/ 3446948 w 5075311"/>
              <a:gd name="connsiteY161" fmla="*/ 4401337 h 6378986"/>
              <a:gd name="connsiteX162" fmla="*/ 3537959 w 5075311"/>
              <a:gd name="connsiteY162" fmla="*/ 4507107 h 6378986"/>
              <a:gd name="connsiteX163" fmla="*/ 3587154 w 5075311"/>
              <a:gd name="connsiteY163" fmla="*/ 4595658 h 6378986"/>
              <a:gd name="connsiteX164" fmla="*/ 3615032 w 5075311"/>
              <a:gd name="connsiteY164" fmla="*/ 4812937 h 6378986"/>
              <a:gd name="connsiteX165" fmla="*/ 3749499 w 5075311"/>
              <a:gd name="connsiteY165" fmla="*/ 5286032 h 6378986"/>
              <a:gd name="connsiteX166" fmla="*/ 3911023 w 5075311"/>
              <a:gd name="connsiteY166" fmla="*/ 5537747 h 6378986"/>
              <a:gd name="connsiteX167" fmla="*/ 4116823 w 5075311"/>
              <a:gd name="connsiteY167" fmla="*/ 5896053 h 6378986"/>
              <a:gd name="connsiteX168" fmla="*/ 4126663 w 5075311"/>
              <a:gd name="connsiteY168" fmla="*/ 5964926 h 6378986"/>
              <a:gd name="connsiteX169" fmla="*/ 4166839 w 5075311"/>
              <a:gd name="connsiteY169" fmla="*/ 6146949 h 6378986"/>
              <a:gd name="connsiteX170" fmla="*/ 4254570 w 5075311"/>
              <a:gd name="connsiteY170" fmla="*/ 6287155 h 6378986"/>
              <a:gd name="connsiteX171" fmla="*/ 4276708 w 5075311"/>
              <a:gd name="connsiteY171" fmla="*/ 6334710 h 6378986"/>
              <a:gd name="connsiteX172" fmla="*/ 4378378 w 5075311"/>
              <a:gd name="connsiteY172" fmla="*/ 6381446 h 6378986"/>
              <a:gd name="connsiteX173" fmla="*/ 4594838 w 5075311"/>
              <a:gd name="connsiteY173" fmla="*/ 6239600 h 6378986"/>
              <a:gd name="connsiteX174" fmla="*/ 4609596 w 5075311"/>
              <a:gd name="connsiteY174" fmla="*/ 6214182 h 6378986"/>
              <a:gd name="connsiteX175" fmla="*/ 4671910 w 5075311"/>
              <a:gd name="connsiteY175" fmla="*/ 6153508 h 6378986"/>
              <a:gd name="connsiteX176" fmla="*/ 4793259 w 5075311"/>
              <a:gd name="connsiteY176" fmla="*/ 6092014 h 6378986"/>
              <a:gd name="connsiteX177" fmla="*/ 4964622 w 5075311"/>
              <a:gd name="connsiteY177" fmla="*/ 5947708 h 6378986"/>
              <a:gd name="connsiteX178" fmla="*/ 5070392 w 5075311"/>
              <a:gd name="connsiteY178" fmla="*/ 5743548 h 6378986"/>
              <a:gd name="connsiteX179" fmla="*/ 5056453 w 5075311"/>
              <a:gd name="connsiteY179" fmla="*/ 5614820 h 6378986"/>
              <a:gd name="connsiteX180" fmla="*/ 2626207 w 5075311"/>
              <a:gd name="connsiteY180" fmla="*/ 2308898 h 6378986"/>
              <a:gd name="connsiteX181" fmla="*/ 2601610 w 5075311"/>
              <a:gd name="connsiteY181" fmla="*/ 2305618 h 6378986"/>
              <a:gd name="connsiteX182" fmla="*/ 2467962 w 5075311"/>
              <a:gd name="connsiteY182" fmla="*/ 2276101 h 6378986"/>
              <a:gd name="connsiteX183" fmla="*/ 2369572 w 5075311"/>
              <a:gd name="connsiteY183" fmla="*/ 2221986 h 6378986"/>
              <a:gd name="connsiteX184" fmla="*/ 2270361 w 5075311"/>
              <a:gd name="connsiteY184" fmla="*/ 2100638 h 6378986"/>
              <a:gd name="connsiteX185" fmla="*/ 2064561 w 5075311"/>
              <a:gd name="connsiteY185" fmla="*/ 1785788 h 6378986"/>
              <a:gd name="connsiteX186" fmla="*/ 2119496 w 5075311"/>
              <a:gd name="connsiteY186" fmla="*/ 1681658 h 6378986"/>
              <a:gd name="connsiteX187" fmla="*/ 2465503 w 5075311"/>
              <a:gd name="connsiteY187" fmla="*/ 1565229 h 6378986"/>
              <a:gd name="connsiteX188" fmla="*/ 2545855 w 5075311"/>
              <a:gd name="connsiteY188" fmla="*/ 1625904 h 6378986"/>
              <a:gd name="connsiteX189" fmla="*/ 2588491 w 5075311"/>
              <a:gd name="connsiteY189" fmla="*/ 2176071 h 6378986"/>
              <a:gd name="connsiteX190" fmla="*/ 2622928 w 5075311"/>
              <a:gd name="connsiteY190" fmla="*/ 2285120 h 6378986"/>
              <a:gd name="connsiteX191" fmla="*/ 2626207 w 5075311"/>
              <a:gd name="connsiteY191" fmla="*/ 2308898 h 63789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</a:cxnLst>
            <a:rect l="l" t="t" r="r" b="b"/>
            <a:pathLst>
              <a:path w="5075311" h="6378986">
                <a:moveTo>
                  <a:pt x="5056453" y="5614820"/>
                </a:moveTo>
                <a:cubicBezTo>
                  <a:pt x="5035135" y="5568084"/>
                  <a:pt x="4996599" y="5552506"/>
                  <a:pt x="4947404" y="5571364"/>
                </a:cubicBezTo>
                <a:cubicBezTo>
                  <a:pt x="4917066" y="5582843"/>
                  <a:pt x="4890009" y="5601701"/>
                  <a:pt x="4861312" y="5615640"/>
                </a:cubicBezTo>
                <a:cubicBezTo>
                  <a:pt x="4803917" y="5643517"/>
                  <a:pt x="4748163" y="5677954"/>
                  <a:pt x="4684209" y="5686973"/>
                </a:cubicBezTo>
                <a:cubicBezTo>
                  <a:pt x="4600577" y="5698452"/>
                  <a:pt x="4515305" y="5696812"/>
                  <a:pt x="4430853" y="5707471"/>
                </a:cubicBezTo>
                <a:cubicBezTo>
                  <a:pt x="4420195" y="5709111"/>
                  <a:pt x="4409535" y="5707471"/>
                  <a:pt x="4398876" y="5706651"/>
                </a:cubicBezTo>
                <a:cubicBezTo>
                  <a:pt x="4366900" y="5704191"/>
                  <a:pt x="4344762" y="5690253"/>
                  <a:pt x="4334103" y="5658276"/>
                </a:cubicBezTo>
                <a:cubicBezTo>
                  <a:pt x="4318524" y="5611540"/>
                  <a:pt x="4302945" y="5565625"/>
                  <a:pt x="4280808" y="5521349"/>
                </a:cubicBezTo>
                <a:cubicBezTo>
                  <a:pt x="4240632" y="5443456"/>
                  <a:pt x="4212754" y="5360644"/>
                  <a:pt x="4194716" y="5275372"/>
                </a:cubicBezTo>
                <a:cubicBezTo>
                  <a:pt x="4157819" y="5098270"/>
                  <a:pt x="4109444" y="4925266"/>
                  <a:pt x="4032372" y="4761282"/>
                </a:cubicBezTo>
                <a:cubicBezTo>
                  <a:pt x="4001215" y="4695688"/>
                  <a:pt x="3993015" y="4623535"/>
                  <a:pt x="4002854" y="4551382"/>
                </a:cubicBezTo>
                <a:cubicBezTo>
                  <a:pt x="4015973" y="4453812"/>
                  <a:pt x="3997115" y="4366900"/>
                  <a:pt x="3934801" y="4289828"/>
                </a:cubicBezTo>
                <a:cubicBezTo>
                  <a:pt x="3880686" y="4223414"/>
                  <a:pt x="3838870" y="4150441"/>
                  <a:pt x="3801974" y="4074188"/>
                </a:cubicBezTo>
                <a:cubicBezTo>
                  <a:pt x="3737200" y="3939721"/>
                  <a:pt x="3673246" y="3804434"/>
                  <a:pt x="3606833" y="3670787"/>
                </a:cubicBezTo>
                <a:cubicBezTo>
                  <a:pt x="3539599" y="3534680"/>
                  <a:pt x="3462527" y="3405132"/>
                  <a:pt x="3358396" y="3292803"/>
                </a:cubicBezTo>
                <a:cubicBezTo>
                  <a:pt x="3339538" y="3273125"/>
                  <a:pt x="3322320" y="3250987"/>
                  <a:pt x="3307562" y="3228029"/>
                </a:cubicBezTo>
                <a:cubicBezTo>
                  <a:pt x="3291163" y="3202612"/>
                  <a:pt x="3282964" y="3174734"/>
                  <a:pt x="3282964" y="3143578"/>
                </a:cubicBezTo>
                <a:cubicBezTo>
                  <a:pt x="3282964" y="3095202"/>
                  <a:pt x="3302642" y="3053386"/>
                  <a:pt x="3320680" y="3009930"/>
                </a:cubicBezTo>
                <a:cubicBezTo>
                  <a:pt x="3364956" y="2904161"/>
                  <a:pt x="3392833" y="2795111"/>
                  <a:pt x="3393653" y="2678682"/>
                </a:cubicBezTo>
                <a:cubicBezTo>
                  <a:pt x="3394473" y="2608169"/>
                  <a:pt x="3392833" y="2536836"/>
                  <a:pt x="3406772" y="2467143"/>
                </a:cubicBezTo>
                <a:cubicBezTo>
                  <a:pt x="3434649" y="2326116"/>
                  <a:pt x="3455147" y="2184270"/>
                  <a:pt x="3482205" y="2043243"/>
                </a:cubicBezTo>
                <a:cubicBezTo>
                  <a:pt x="3484664" y="2030945"/>
                  <a:pt x="3487944" y="2019466"/>
                  <a:pt x="3495323" y="2008807"/>
                </a:cubicBezTo>
                <a:cubicBezTo>
                  <a:pt x="3512542" y="1981749"/>
                  <a:pt x="3527300" y="1981749"/>
                  <a:pt x="3542059" y="2009627"/>
                </a:cubicBezTo>
                <a:cubicBezTo>
                  <a:pt x="3550258" y="2024385"/>
                  <a:pt x="3555998" y="2039964"/>
                  <a:pt x="3561737" y="2055542"/>
                </a:cubicBezTo>
                <a:cubicBezTo>
                  <a:pt x="3589614" y="2126055"/>
                  <a:pt x="3626511" y="2191649"/>
                  <a:pt x="3672426" y="2252323"/>
                </a:cubicBezTo>
                <a:cubicBezTo>
                  <a:pt x="3711782" y="2303158"/>
                  <a:pt x="3764257" y="2321197"/>
                  <a:pt x="3824931" y="2322017"/>
                </a:cubicBezTo>
                <a:cubicBezTo>
                  <a:pt x="3855269" y="2322837"/>
                  <a:pt x="3882326" y="2313817"/>
                  <a:pt x="3904464" y="2292499"/>
                </a:cubicBezTo>
                <a:cubicBezTo>
                  <a:pt x="3933161" y="2265442"/>
                  <a:pt x="3961858" y="2236745"/>
                  <a:pt x="3992196" y="2211327"/>
                </a:cubicBezTo>
                <a:cubicBezTo>
                  <a:pt x="4029092" y="2180170"/>
                  <a:pt x="4056969" y="2143274"/>
                  <a:pt x="4079107" y="2100638"/>
                </a:cubicBezTo>
                <a:cubicBezTo>
                  <a:pt x="4129122" y="2006347"/>
                  <a:pt x="4197996" y="1925175"/>
                  <a:pt x="4270969" y="1850562"/>
                </a:cubicBezTo>
                <a:cubicBezTo>
                  <a:pt x="4330003" y="1789888"/>
                  <a:pt x="4379199" y="1725934"/>
                  <a:pt x="4418555" y="1652141"/>
                </a:cubicBezTo>
                <a:cubicBezTo>
                  <a:pt x="4449712" y="1593927"/>
                  <a:pt x="4441512" y="1542272"/>
                  <a:pt x="4386578" y="1506195"/>
                </a:cubicBezTo>
                <a:cubicBezTo>
                  <a:pt x="4322624" y="1464379"/>
                  <a:pt x="4255390" y="1428303"/>
                  <a:pt x="4173398" y="1466839"/>
                </a:cubicBezTo>
                <a:cubicBezTo>
                  <a:pt x="4129122" y="1487337"/>
                  <a:pt x="4106165" y="1516034"/>
                  <a:pt x="4124203" y="1560310"/>
                </a:cubicBezTo>
                <a:cubicBezTo>
                  <a:pt x="4142241" y="1605406"/>
                  <a:pt x="4141421" y="1650501"/>
                  <a:pt x="4144701" y="1697237"/>
                </a:cubicBezTo>
                <a:cubicBezTo>
                  <a:pt x="4147161" y="1738233"/>
                  <a:pt x="4129942" y="1769390"/>
                  <a:pt x="4102885" y="1797267"/>
                </a:cubicBezTo>
                <a:cubicBezTo>
                  <a:pt x="4090586" y="1810386"/>
                  <a:pt x="4075827" y="1821865"/>
                  <a:pt x="4060249" y="1831704"/>
                </a:cubicBezTo>
                <a:cubicBezTo>
                  <a:pt x="4023352" y="1856301"/>
                  <a:pt x="3988916" y="1883359"/>
                  <a:pt x="3957759" y="1914516"/>
                </a:cubicBezTo>
                <a:cubicBezTo>
                  <a:pt x="3941360" y="1930914"/>
                  <a:pt x="3923322" y="1945673"/>
                  <a:pt x="3900364" y="1953052"/>
                </a:cubicBezTo>
                <a:cubicBezTo>
                  <a:pt x="3861828" y="1966171"/>
                  <a:pt x="3851169" y="1962071"/>
                  <a:pt x="3833131" y="1925995"/>
                </a:cubicBezTo>
                <a:cubicBezTo>
                  <a:pt x="3828211" y="1915336"/>
                  <a:pt x="3823292" y="1904677"/>
                  <a:pt x="3818372" y="1894838"/>
                </a:cubicBezTo>
                <a:cubicBezTo>
                  <a:pt x="3751959" y="1749712"/>
                  <a:pt x="3692104" y="1602946"/>
                  <a:pt x="3641269" y="1451260"/>
                </a:cubicBezTo>
                <a:cubicBezTo>
                  <a:pt x="3599453" y="1326632"/>
                  <a:pt x="3525660" y="1227422"/>
                  <a:pt x="3388734" y="1191345"/>
                </a:cubicBezTo>
                <a:cubicBezTo>
                  <a:pt x="3369875" y="1186426"/>
                  <a:pt x="3351837" y="1175767"/>
                  <a:pt x="3334619" y="1166748"/>
                </a:cubicBezTo>
                <a:cubicBezTo>
                  <a:pt x="3324780" y="1161008"/>
                  <a:pt x="3315761" y="1153629"/>
                  <a:pt x="3306742" y="1146250"/>
                </a:cubicBezTo>
                <a:cubicBezTo>
                  <a:pt x="3301002" y="1141330"/>
                  <a:pt x="3296082" y="1134771"/>
                  <a:pt x="3297722" y="1126572"/>
                </a:cubicBezTo>
                <a:cubicBezTo>
                  <a:pt x="3310021" y="1078196"/>
                  <a:pt x="3310841" y="1028181"/>
                  <a:pt x="3323960" y="979806"/>
                </a:cubicBezTo>
                <a:cubicBezTo>
                  <a:pt x="3332979" y="946189"/>
                  <a:pt x="3354297" y="925691"/>
                  <a:pt x="3387914" y="916672"/>
                </a:cubicBezTo>
                <a:cubicBezTo>
                  <a:pt x="3421531" y="907653"/>
                  <a:pt x="3456787" y="905193"/>
                  <a:pt x="3491224" y="901913"/>
                </a:cubicBezTo>
                <a:cubicBezTo>
                  <a:pt x="3536319" y="897814"/>
                  <a:pt x="3554358" y="880595"/>
                  <a:pt x="3556817" y="836320"/>
                </a:cubicBezTo>
                <a:cubicBezTo>
                  <a:pt x="3558457" y="801883"/>
                  <a:pt x="3571576" y="769086"/>
                  <a:pt x="3569116" y="733009"/>
                </a:cubicBezTo>
                <a:cubicBezTo>
                  <a:pt x="3568296" y="716611"/>
                  <a:pt x="3580595" y="696933"/>
                  <a:pt x="3578135" y="678075"/>
                </a:cubicBezTo>
                <a:cubicBezTo>
                  <a:pt x="3574036" y="649378"/>
                  <a:pt x="3583875" y="631339"/>
                  <a:pt x="3612572" y="621500"/>
                </a:cubicBezTo>
                <a:cubicBezTo>
                  <a:pt x="3639630" y="611661"/>
                  <a:pt x="3644549" y="593623"/>
                  <a:pt x="3629790" y="568205"/>
                </a:cubicBezTo>
                <a:cubicBezTo>
                  <a:pt x="3624871" y="559186"/>
                  <a:pt x="3619951" y="550987"/>
                  <a:pt x="3613392" y="542788"/>
                </a:cubicBezTo>
                <a:cubicBezTo>
                  <a:pt x="3575676" y="496872"/>
                  <a:pt x="3568296" y="444397"/>
                  <a:pt x="3578135" y="387823"/>
                </a:cubicBezTo>
                <a:cubicBezTo>
                  <a:pt x="3584695" y="349286"/>
                  <a:pt x="3578955" y="312390"/>
                  <a:pt x="3560097" y="277133"/>
                </a:cubicBezTo>
                <a:cubicBezTo>
                  <a:pt x="3531400" y="223019"/>
                  <a:pt x="3505982" y="167264"/>
                  <a:pt x="3479745" y="112329"/>
                </a:cubicBezTo>
                <a:cubicBezTo>
                  <a:pt x="3469906" y="91831"/>
                  <a:pt x="3454327" y="77893"/>
                  <a:pt x="3435469" y="66414"/>
                </a:cubicBezTo>
                <a:cubicBezTo>
                  <a:pt x="3392833" y="38536"/>
                  <a:pt x="3345278" y="25418"/>
                  <a:pt x="3296082" y="14759"/>
                </a:cubicBezTo>
                <a:cubicBezTo>
                  <a:pt x="3273125" y="9839"/>
                  <a:pt x="3248527" y="11479"/>
                  <a:pt x="3226389" y="0"/>
                </a:cubicBezTo>
                <a:cubicBezTo>
                  <a:pt x="3163255" y="0"/>
                  <a:pt x="3100121" y="0"/>
                  <a:pt x="3036988" y="0"/>
                </a:cubicBezTo>
                <a:cubicBezTo>
                  <a:pt x="3034528" y="7379"/>
                  <a:pt x="3027148" y="5739"/>
                  <a:pt x="3022229" y="7379"/>
                </a:cubicBezTo>
                <a:cubicBezTo>
                  <a:pt x="2936957" y="24598"/>
                  <a:pt x="2866444" y="67234"/>
                  <a:pt x="2812329" y="136107"/>
                </a:cubicBezTo>
                <a:cubicBezTo>
                  <a:pt x="2798391" y="153325"/>
                  <a:pt x="2782812" y="163164"/>
                  <a:pt x="2760674" y="166444"/>
                </a:cubicBezTo>
                <a:cubicBezTo>
                  <a:pt x="2665563" y="178743"/>
                  <a:pt x="2599150" y="230398"/>
                  <a:pt x="2560613" y="318129"/>
                </a:cubicBezTo>
                <a:cubicBezTo>
                  <a:pt x="2540115" y="364045"/>
                  <a:pt x="2517157" y="409141"/>
                  <a:pt x="2494200" y="455056"/>
                </a:cubicBezTo>
                <a:cubicBezTo>
                  <a:pt x="2460583" y="522290"/>
                  <a:pt x="2419587" y="581324"/>
                  <a:pt x="2341694" y="602642"/>
                </a:cubicBezTo>
                <a:cubicBezTo>
                  <a:pt x="2331856" y="605102"/>
                  <a:pt x="2322836" y="613301"/>
                  <a:pt x="2313817" y="619040"/>
                </a:cubicBezTo>
                <a:cubicBezTo>
                  <a:pt x="2273641" y="644458"/>
                  <a:pt x="2253963" y="678895"/>
                  <a:pt x="2258063" y="727270"/>
                </a:cubicBezTo>
                <a:cubicBezTo>
                  <a:pt x="2260522" y="763347"/>
                  <a:pt x="2257243" y="800243"/>
                  <a:pt x="2258063" y="837139"/>
                </a:cubicBezTo>
                <a:cubicBezTo>
                  <a:pt x="2259702" y="893714"/>
                  <a:pt x="2231825" y="934710"/>
                  <a:pt x="2190829" y="969967"/>
                </a:cubicBezTo>
                <a:cubicBezTo>
                  <a:pt x="2183450" y="976526"/>
                  <a:pt x="2173611" y="981446"/>
                  <a:pt x="2167871" y="994564"/>
                </a:cubicBezTo>
                <a:cubicBezTo>
                  <a:pt x="2201488" y="986365"/>
                  <a:pt x="2226086" y="968327"/>
                  <a:pt x="2253143" y="954388"/>
                </a:cubicBezTo>
                <a:cubicBezTo>
                  <a:pt x="2272821" y="943729"/>
                  <a:pt x="2286760" y="949469"/>
                  <a:pt x="2292499" y="971606"/>
                </a:cubicBezTo>
                <a:cubicBezTo>
                  <a:pt x="2295779" y="983905"/>
                  <a:pt x="2295779" y="996204"/>
                  <a:pt x="2296599" y="1008503"/>
                </a:cubicBezTo>
                <a:cubicBezTo>
                  <a:pt x="2297419" y="1015062"/>
                  <a:pt x="2296599" y="1022442"/>
                  <a:pt x="2303978" y="1025721"/>
                </a:cubicBezTo>
                <a:cubicBezTo>
                  <a:pt x="2312177" y="1029821"/>
                  <a:pt x="2317917" y="1023262"/>
                  <a:pt x="2323656" y="1019162"/>
                </a:cubicBezTo>
                <a:cubicBezTo>
                  <a:pt x="2340055" y="1006043"/>
                  <a:pt x="2349894" y="988825"/>
                  <a:pt x="2352354" y="968327"/>
                </a:cubicBezTo>
                <a:cubicBezTo>
                  <a:pt x="2355633" y="941269"/>
                  <a:pt x="2370392" y="921591"/>
                  <a:pt x="2394169" y="910112"/>
                </a:cubicBezTo>
                <a:cubicBezTo>
                  <a:pt x="2445005" y="885515"/>
                  <a:pt x="2480261" y="846159"/>
                  <a:pt x="2506499" y="797783"/>
                </a:cubicBezTo>
                <a:cubicBezTo>
                  <a:pt x="2511418" y="788764"/>
                  <a:pt x="2517157" y="774006"/>
                  <a:pt x="2526997" y="775645"/>
                </a:cubicBezTo>
                <a:cubicBezTo>
                  <a:pt x="2538475" y="778105"/>
                  <a:pt x="2533556" y="793684"/>
                  <a:pt x="2535196" y="803523"/>
                </a:cubicBezTo>
                <a:cubicBezTo>
                  <a:pt x="2536016" y="808442"/>
                  <a:pt x="2535196" y="813362"/>
                  <a:pt x="2536016" y="818281"/>
                </a:cubicBezTo>
                <a:cubicBezTo>
                  <a:pt x="2536836" y="828120"/>
                  <a:pt x="2536016" y="841239"/>
                  <a:pt x="2548315" y="842059"/>
                </a:cubicBezTo>
                <a:cubicBezTo>
                  <a:pt x="2562253" y="843699"/>
                  <a:pt x="2564713" y="829760"/>
                  <a:pt x="2565533" y="819101"/>
                </a:cubicBezTo>
                <a:cubicBezTo>
                  <a:pt x="2567993" y="795323"/>
                  <a:pt x="2569633" y="770726"/>
                  <a:pt x="2571272" y="746948"/>
                </a:cubicBezTo>
                <a:cubicBezTo>
                  <a:pt x="2572912" y="728910"/>
                  <a:pt x="2578652" y="712511"/>
                  <a:pt x="2594230" y="701853"/>
                </a:cubicBezTo>
                <a:cubicBezTo>
                  <a:pt x="2599970" y="697753"/>
                  <a:pt x="2606529" y="692013"/>
                  <a:pt x="2614728" y="696933"/>
                </a:cubicBezTo>
                <a:cubicBezTo>
                  <a:pt x="2621288" y="701033"/>
                  <a:pt x="2620468" y="708412"/>
                  <a:pt x="2619648" y="714971"/>
                </a:cubicBezTo>
                <a:cubicBezTo>
                  <a:pt x="2616368" y="746948"/>
                  <a:pt x="2608169" y="778925"/>
                  <a:pt x="2598330" y="809262"/>
                </a:cubicBezTo>
                <a:cubicBezTo>
                  <a:pt x="2593410" y="824021"/>
                  <a:pt x="2584391" y="837959"/>
                  <a:pt x="2586851" y="855998"/>
                </a:cubicBezTo>
                <a:cubicBezTo>
                  <a:pt x="2606529" y="850258"/>
                  <a:pt x="2614728" y="835500"/>
                  <a:pt x="2621288" y="819101"/>
                </a:cubicBezTo>
                <a:cubicBezTo>
                  <a:pt x="2645065" y="760067"/>
                  <a:pt x="2668843" y="700213"/>
                  <a:pt x="2718858" y="656757"/>
                </a:cubicBezTo>
                <a:cubicBezTo>
                  <a:pt x="2728697" y="648558"/>
                  <a:pt x="2731157" y="636259"/>
                  <a:pt x="2731157" y="623140"/>
                </a:cubicBezTo>
                <a:cubicBezTo>
                  <a:pt x="2731977" y="595263"/>
                  <a:pt x="2725418" y="569025"/>
                  <a:pt x="2718858" y="541968"/>
                </a:cubicBezTo>
                <a:cubicBezTo>
                  <a:pt x="2714759" y="525569"/>
                  <a:pt x="2709019" y="507531"/>
                  <a:pt x="2729517" y="496052"/>
                </a:cubicBezTo>
                <a:cubicBezTo>
                  <a:pt x="2736896" y="491953"/>
                  <a:pt x="2733617" y="484573"/>
                  <a:pt x="2733617" y="478014"/>
                </a:cubicBezTo>
                <a:cubicBezTo>
                  <a:pt x="2733617" y="469815"/>
                  <a:pt x="2730337" y="460796"/>
                  <a:pt x="2739356" y="450957"/>
                </a:cubicBezTo>
                <a:cubicBezTo>
                  <a:pt x="2748375" y="460796"/>
                  <a:pt x="2748375" y="471455"/>
                  <a:pt x="2750015" y="482114"/>
                </a:cubicBezTo>
                <a:cubicBezTo>
                  <a:pt x="2753295" y="508351"/>
                  <a:pt x="2755755" y="534589"/>
                  <a:pt x="2760674" y="560826"/>
                </a:cubicBezTo>
                <a:cubicBezTo>
                  <a:pt x="2772973" y="630519"/>
                  <a:pt x="2800850" y="690374"/>
                  <a:pt x="2868084" y="724810"/>
                </a:cubicBezTo>
                <a:cubicBezTo>
                  <a:pt x="2901701" y="742029"/>
                  <a:pt x="2917279" y="773186"/>
                  <a:pt x="2919739" y="810082"/>
                </a:cubicBezTo>
                <a:cubicBezTo>
                  <a:pt x="2920559" y="823201"/>
                  <a:pt x="2920559" y="836320"/>
                  <a:pt x="2920559" y="850258"/>
                </a:cubicBezTo>
                <a:cubicBezTo>
                  <a:pt x="2920559" y="910112"/>
                  <a:pt x="2878743" y="965867"/>
                  <a:pt x="2822168" y="983085"/>
                </a:cubicBezTo>
                <a:cubicBezTo>
                  <a:pt x="2798391" y="990465"/>
                  <a:pt x="2774613" y="997024"/>
                  <a:pt x="2750015" y="1002764"/>
                </a:cubicBezTo>
                <a:cubicBezTo>
                  <a:pt x="2562253" y="1049499"/>
                  <a:pt x="2393350" y="1134771"/>
                  <a:pt x="2241664" y="1252020"/>
                </a:cubicBezTo>
                <a:cubicBezTo>
                  <a:pt x="2155573" y="1318433"/>
                  <a:pt x="2067841" y="1382387"/>
                  <a:pt x="1972730" y="1436502"/>
                </a:cubicBezTo>
                <a:cubicBezTo>
                  <a:pt x="1890738" y="1483237"/>
                  <a:pt x="1812845" y="1537352"/>
                  <a:pt x="1739872" y="1598026"/>
                </a:cubicBezTo>
                <a:cubicBezTo>
                  <a:pt x="1719374" y="1615245"/>
                  <a:pt x="1705436" y="1636563"/>
                  <a:pt x="1699696" y="1662800"/>
                </a:cubicBezTo>
                <a:cubicBezTo>
                  <a:pt x="1680838" y="1752991"/>
                  <a:pt x="1695597" y="1835803"/>
                  <a:pt x="1751351" y="1910416"/>
                </a:cubicBezTo>
                <a:cubicBezTo>
                  <a:pt x="1784968" y="1956332"/>
                  <a:pt x="1823504" y="1997328"/>
                  <a:pt x="1864500" y="2036684"/>
                </a:cubicBezTo>
                <a:cubicBezTo>
                  <a:pt x="1941573" y="2109657"/>
                  <a:pt x="2012906" y="2190009"/>
                  <a:pt x="2104737" y="2244944"/>
                </a:cubicBezTo>
                <a:cubicBezTo>
                  <a:pt x="2171151" y="2284300"/>
                  <a:pt x="2217886" y="2339235"/>
                  <a:pt x="2253963" y="2404829"/>
                </a:cubicBezTo>
                <a:cubicBezTo>
                  <a:pt x="2268722" y="2431066"/>
                  <a:pt x="2282660" y="2457304"/>
                  <a:pt x="2298239" y="2482721"/>
                </a:cubicBezTo>
                <a:cubicBezTo>
                  <a:pt x="2322016" y="2521258"/>
                  <a:pt x="2347434" y="2558154"/>
                  <a:pt x="2383510" y="2585211"/>
                </a:cubicBezTo>
                <a:cubicBezTo>
                  <a:pt x="2410568" y="2604889"/>
                  <a:pt x="2437625" y="2623748"/>
                  <a:pt x="2460583" y="2648345"/>
                </a:cubicBezTo>
                <a:cubicBezTo>
                  <a:pt x="2470422" y="2658184"/>
                  <a:pt x="2481901" y="2663104"/>
                  <a:pt x="2495840" y="2664744"/>
                </a:cubicBezTo>
                <a:cubicBezTo>
                  <a:pt x="2522897" y="2668023"/>
                  <a:pt x="2527817" y="2676223"/>
                  <a:pt x="2514698" y="2700820"/>
                </a:cubicBezTo>
                <a:cubicBezTo>
                  <a:pt x="2495020" y="2737717"/>
                  <a:pt x="2473702" y="2774613"/>
                  <a:pt x="2452384" y="2811510"/>
                </a:cubicBezTo>
                <a:cubicBezTo>
                  <a:pt x="2381871" y="2932858"/>
                  <a:pt x="2345794" y="3062405"/>
                  <a:pt x="2360553" y="3205072"/>
                </a:cubicBezTo>
                <a:cubicBezTo>
                  <a:pt x="2365472" y="3256727"/>
                  <a:pt x="2374491" y="3307562"/>
                  <a:pt x="2401549" y="3352657"/>
                </a:cubicBezTo>
                <a:cubicBezTo>
                  <a:pt x="2426146" y="3394473"/>
                  <a:pt x="2425326" y="3432190"/>
                  <a:pt x="2399089" y="3473186"/>
                </a:cubicBezTo>
                <a:cubicBezTo>
                  <a:pt x="2349894" y="3549439"/>
                  <a:pt x="2316277" y="3633890"/>
                  <a:pt x="2285940" y="3719162"/>
                </a:cubicBezTo>
                <a:cubicBezTo>
                  <a:pt x="2231005" y="3874127"/>
                  <a:pt x="2175251" y="4029092"/>
                  <a:pt x="2108837" y="4179138"/>
                </a:cubicBezTo>
                <a:cubicBezTo>
                  <a:pt x="2076860" y="4251291"/>
                  <a:pt x="2039964" y="4270149"/>
                  <a:pt x="1962891" y="4257031"/>
                </a:cubicBezTo>
                <a:cubicBezTo>
                  <a:pt x="1924355" y="4250471"/>
                  <a:pt x="1887458" y="4237352"/>
                  <a:pt x="1851382" y="4222594"/>
                </a:cubicBezTo>
                <a:cubicBezTo>
                  <a:pt x="1755451" y="4184877"/>
                  <a:pt x="1656241" y="4172579"/>
                  <a:pt x="1555390" y="4189797"/>
                </a:cubicBezTo>
                <a:cubicBezTo>
                  <a:pt x="1396326" y="4216035"/>
                  <a:pt x="1242180" y="4263590"/>
                  <a:pt x="1085575" y="4302126"/>
                </a:cubicBezTo>
                <a:cubicBezTo>
                  <a:pt x="978986" y="4328363"/>
                  <a:pt x="870756" y="4344762"/>
                  <a:pt x="760887" y="4345582"/>
                </a:cubicBezTo>
                <a:cubicBezTo>
                  <a:pt x="739569" y="4345582"/>
                  <a:pt x="719071" y="4341482"/>
                  <a:pt x="701852" y="4328363"/>
                </a:cubicBezTo>
                <a:cubicBezTo>
                  <a:pt x="631339" y="4272609"/>
                  <a:pt x="560826" y="4217674"/>
                  <a:pt x="503432" y="4147981"/>
                </a:cubicBezTo>
                <a:cubicBezTo>
                  <a:pt x="466535" y="4102885"/>
                  <a:pt x="437838" y="4100425"/>
                  <a:pt x="396022" y="4142241"/>
                </a:cubicBezTo>
                <a:cubicBezTo>
                  <a:pt x="330428" y="4207015"/>
                  <a:pt x="277953" y="4281628"/>
                  <a:pt x="238597" y="4365260"/>
                </a:cubicBezTo>
                <a:cubicBezTo>
                  <a:pt x="223838" y="4396417"/>
                  <a:pt x="211540" y="4428394"/>
                  <a:pt x="212360" y="4462831"/>
                </a:cubicBezTo>
                <a:cubicBezTo>
                  <a:pt x="213179" y="4527605"/>
                  <a:pt x="187762" y="4579260"/>
                  <a:pt x="147586" y="4629275"/>
                </a:cubicBezTo>
                <a:cubicBezTo>
                  <a:pt x="83632" y="4709627"/>
                  <a:pt x="37716" y="4800638"/>
                  <a:pt x="12299" y="4901488"/>
                </a:cubicBezTo>
                <a:cubicBezTo>
                  <a:pt x="9019" y="4915427"/>
                  <a:pt x="9019" y="4931005"/>
                  <a:pt x="0" y="4943304"/>
                </a:cubicBezTo>
                <a:cubicBezTo>
                  <a:pt x="0" y="4990040"/>
                  <a:pt x="0" y="5036775"/>
                  <a:pt x="0" y="5082691"/>
                </a:cubicBezTo>
                <a:cubicBezTo>
                  <a:pt x="8199" y="5090890"/>
                  <a:pt x="7379" y="5102369"/>
                  <a:pt x="9839" y="5112208"/>
                </a:cubicBezTo>
                <a:cubicBezTo>
                  <a:pt x="16398" y="5136806"/>
                  <a:pt x="23778" y="5162223"/>
                  <a:pt x="38536" y="5183542"/>
                </a:cubicBezTo>
                <a:cubicBezTo>
                  <a:pt x="58214" y="5210599"/>
                  <a:pt x="104130" y="5225357"/>
                  <a:pt x="127088" y="5207319"/>
                </a:cubicBezTo>
                <a:cubicBezTo>
                  <a:pt x="176283" y="5168783"/>
                  <a:pt x="229578" y="5132706"/>
                  <a:pt x="250076" y="5067932"/>
                </a:cubicBezTo>
                <a:cubicBezTo>
                  <a:pt x="258275" y="5040875"/>
                  <a:pt x="269754" y="5015458"/>
                  <a:pt x="289432" y="4994139"/>
                </a:cubicBezTo>
                <a:cubicBezTo>
                  <a:pt x="377984" y="4896569"/>
                  <a:pt x="473094" y="4807198"/>
                  <a:pt x="570665" y="4719466"/>
                </a:cubicBezTo>
                <a:cubicBezTo>
                  <a:pt x="582144" y="4708807"/>
                  <a:pt x="595263" y="4699788"/>
                  <a:pt x="610841" y="4704707"/>
                </a:cubicBezTo>
                <a:cubicBezTo>
                  <a:pt x="650197" y="4716187"/>
                  <a:pt x="678895" y="4702248"/>
                  <a:pt x="701033" y="4671091"/>
                </a:cubicBezTo>
                <a:cubicBezTo>
                  <a:pt x="716611" y="4648953"/>
                  <a:pt x="738749" y="4640754"/>
                  <a:pt x="765806" y="4639114"/>
                </a:cubicBezTo>
                <a:cubicBezTo>
                  <a:pt x="921591" y="4631734"/>
                  <a:pt x="1076556" y="4638294"/>
                  <a:pt x="1231521" y="4652232"/>
                </a:cubicBezTo>
                <a:cubicBezTo>
                  <a:pt x="1357789" y="4663711"/>
                  <a:pt x="1483237" y="4664531"/>
                  <a:pt x="1609505" y="4651413"/>
                </a:cubicBezTo>
                <a:cubicBezTo>
                  <a:pt x="1698056" y="4642394"/>
                  <a:pt x="1787428" y="4636654"/>
                  <a:pt x="1875159" y="4649773"/>
                </a:cubicBezTo>
                <a:cubicBezTo>
                  <a:pt x="1939113" y="4659612"/>
                  <a:pt x="2003067" y="4671911"/>
                  <a:pt x="2066201" y="4686669"/>
                </a:cubicBezTo>
                <a:cubicBezTo>
                  <a:pt x="2180990" y="4712907"/>
                  <a:pt x="2275281" y="4677650"/>
                  <a:pt x="2356453" y="4596478"/>
                </a:cubicBezTo>
                <a:cubicBezTo>
                  <a:pt x="2399089" y="4553842"/>
                  <a:pt x="2437625" y="4507926"/>
                  <a:pt x="2472062" y="4459551"/>
                </a:cubicBezTo>
                <a:cubicBezTo>
                  <a:pt x="2510598" y="4405436"/>
                  <a:pt x="2554054" y="4357061"/>
                  <a:pt x="2604889" y="4314425"/>
                </a:cubicBezTo>
                <a:cubicBezTo>
                  <a:pt x="2679502" y="4252931"/>
                  <a:pt x="2749195" y="4186517"/>
                  <a:pt x="2800030" y="4102885"/>
                </a:cubicBezTo>
                <a:cubicBezTo>
                  <a:pt x="2812329" y="4083207"/>
                  <a:pt x="2827908" y="4065989"/>
                  <a:pt x="2842666" y="4047950"/>
                </a:cubicBezTo>
                <a:cubicBezTo>
                  <a:pt x="2870544" y="4013514"/>
                  <a:pt x="2896781" y="3979077"/>
                  <a:pt x="2913179" y="3937261"/>
                </a:cubicBezTo>
                <a:cubicBezTo>
                  <a:pt x="2923018" y="3912663"/>
                  <a:pt x="2928758" y="3911843"/>
                  <a:pt x="2948436" y="3929882"/>
                </a:cubicBezTo>
                <a:cubicBezTo>
                  <a:pt x="3050106" y="4025813"/>
                  <a:pt x="3155056" y="4117644"/>
                  <a:pt x="3249347" y="4220954"/>
                </a:cubicBezTo>
                <a:cubicBezTo>
                  <a:pt x="3286244" y="4261130"/>
                  <a:pt x="3323140" y="4302126"/>
                  <a:pt x="3370695" y="4330824"/>
                </a:cubicBezTo>
                <a:cubicBezTo>
                  <a:pt x="3401032" y="4348861"/>
                  <a:pt x="3426450" y="4372639"/>
                  <a:pt x="3446948" y="4401337"/>
                </a:cubicBezTo>
                <a:cubicBezTo>
                  <a:pt x="3474825" y="4439053"/>
                  <a:pt x="3504343" y="4474310"/>
                  <a:pt x="3537959" y="4507107"/>
                </a:cubicBezTo>
                <a:cubicBezTo>
                  <a:pt x="3562557" y="4531704"/>
                  <a:pt x="3577316" y="4561221"/>
                  <a:pt x="3587154" y="4595658"/>
                </a:cubicBezTo>
                <a:cubicBezTo>
                  <a:pt x="3606013" y="4666991"/>
                  <a:pt x="3610932" y="4739964"/>
                  <a:pt x="3615032" y="4812937"/>
                </a:cubicBezTo>
                <a:cubicBezTo>
                  <a:pt x="3624871" y="4980201"/>
                  <a:pt x="3669147" y="5138446"/>
                  <a:pt x="3749499" y="5286032"/>
                </a:cubicBezTo>
                <a:cubicBezTo>
                  <a:pt x="3797054" y="5373763"/>
                  <a:pt x="3855269" y="5454935"/>
                  <a:pt x="3911023" y="5537747"/>
                </a:cubicBezTo>
                <a:cubicBezTo>
                  <a:pt x="3988096" y="5652536"/>
                  <a:pt x="4055329" y="5773064"/>
                  <a:pt x="4116823" y="5896053"/>
                </a:cubicBezTo>
                <a:cubicBezTo>
                  <a:pt x="4127483" y="5918191"/>
                  <a:pt x="4135682" y="5939508"/>
                  <a:pt x="4126663" y="5964926"/>
                </a:cubicBezTo>
                <a:cubicBezTo>
                  <a:pt x="4102885" y="6033799"/>
                  <a:pt x="4117643" y="6095293"/>
                  <a:pt x="4166839" y="6146949"/>
                </a:cubicBezTo>
                <a:cubicBezTo>
                  <a:pt x="4206195" y="6187945"/>
                  <a:pt x="4232432" y="6236320"/>
                  <a:pt x="4254570" y="6287155"/>
                </a:cubicBezTo>
                <a:cubicBezTo>
                  <a:pt x="4261949" y="6302734"/>
                  <a:pt x="4268509" y="6319132"/>
                  <a:pt x="4276708" y="6334710"/>
                </a:cubicBezTo>
                <a:cubicBezTo>
                  <a:pt x="4295566" y="6368327"/>
                  <a:pt x="4346402" y="6391285"/>
                  <a:pt x="4378378" y="6381446"/>
                </a:cubicBezTo>
                <a:cubicBezTo>
                  <a:pt x="4464470" y="6355208"/>
                  <a:pt x="4532523" y="6301914"/>
                  <a:pt x="4594838" y="6239600"/>
                </a:cubicBezTo>
                <a:cubicBezTo>
                  <a:pt x="4602217" y="6232220"/>
                  <a:pt x="4607956" y="6224021"/>
                  <a:pt x="4609596" y="6214182"/>
                </a:cubicBezTo>
                <a:cubicBezTo>
                  <a:pt x="4613696" y="6176466"/>
                  <a:pt x="4639113" y="6160067"/>
                  <a:pt x="4671910" y="6153508"/>
                </a:cubicBezTo>
                <a:cubicBezTo>
                  <a:pt x="4718646" y="6144489"/>
                  <a:pt x="4756362" y="6119071"/>
                  <a:pt x="4793259" y="6092014"/>
                </a:cubicBezTo>
                <a:cubicBezTo>
                  <a:pt x="4853932" y="6047738"/>
                  <a:pt x="4909687" y="5998543"/>
                  <a:pt x="4964622" y="5947708"/>
                </a:cubicBezTo>
                <a:cubicBezTo>
                  <a:pt x="5025296" y="5891953"/>
                  <a:pt x="5053173" y="5820620"/>
                  <a:pt x="5070392" y="5743548"/>
                </a:cubicBezTo>
                <a:cubicBezTo>
                  <a:pt x="5082691" y="5695992"/>
                  <a:pt x="5074491" y="5654996"/>
                  <a:pt x="5056453" y="5614820"/>
                </a:cubicBezTo>
                <a:close/>
                <a:moveTo>
                  <a:pt x="2626207" y="2308898"/>
                </a:moveTo>
                <a:cubicBezTo>
                  <a:pt x="2618008" y="2317097"/>
                  <a:pt x="2608989" y="2309718"/>
                  <a:pt x="2601610" y="2305618"/>
                </a:cubicBezTo>
                <a:cubicBezTo>
                  <a:pt x="2560613" y="2277741"/>
                  <a:pt x="2514698" y="2272821"/>
                  <a:pt x="2467962" y="2276101"/>
                </a:cubicBezTo>
                <a:cubicBezTo>
                  <a:pt x="2422047" y="2279381"/>
                  <a:pt x="2391710" y="2258063"/>
                  <a:pt x="2369572" y="2221986"/>
                </a:cubicBezTo>
                <a:cubicBezTo>
                  <a:pt x="2342514" y="2176891"/>
                  <a:pt x="2306438" y="2139174"/>
                  <a:pt x="2270361" y="2100638"/>
                </a:cubicBezTo>
                <a:cubicBezTo>
                  <a:pt x="2183450" y="2007987"/>
                  <a:pt x="2110477" y="1905497"/>
                  <a:pt x="2064561" y="1785788"/>
                </a:cubicBezTo>
                <a:cubicBezTo>
                  <a:pt x="2037504" y="1714455"/>
                  <a:pt x="2045703" y="1697237"/>
                  <a:pt x="2119496" y="1681658"/>
                </a:cubicBezTo>
                <a:cubicBezTo>
                  <a:pt x="2239204" y="1655421"/>
                  <a:pt x="2353173" y="1611965"/>
                  <a:pt x="2465503" y="1565229"/>
                </a:cubicBezTo>
                <a:cubicBezTo>
                  <a:pt x="2513058" y="1545551"/>
                  <a:pt x="2549135" y="1573429"/>
                  <a:pt x="2545855" y="1625904"/>
                </a:cubicBezTo>
                <a:cubicBezTo>
                  <a:pt x="2544215" y="1810386"/>
                  <a:pt x="2561433" y="1993228"/>
                  <a:pt x="2588491" y="2176071"/>
                </a:cubicBezTo>
                <a:cubicBezTo>
                  <a:pt x="2594230" y="2213787"/>
                  <a:pt x="2604069" y="2250684"/>
                  <a:pt x="2622928" y="2285120"/>
                </a:cubicBezTo>
                <a:cubicBezTo>
                  <a:pt x="2627847" y="2291680"/>
                  <a:pt x="2634406" y="2301519"/>
                  <a:pt x="2626207" y="2308898"/>
                </a:cubicBezTo>
                <a:close/>
              </a:path>
            </a:pathLst>
          </a:custGeom>
          <a:solidFill>
            <a:schemeClr val="accent2"/>
          </a:solidFill>
          <a:ln w="8186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14" name="Graphic 9">
            <a:extLst>
              <a:ext uri="{FF2B5EF4-FFF2-40B4-BE49-F238E27FC236}">
                <a16:creationId xmlns:a16="http://schemas.microsoft.com/office/drawing/2014/main" xmlns="" id="{B6C784CF-6E9D-4A18-A05A-8CA87FDCDB0E}"/>
              </a:ext>
            </a:extLst>
          </p:cNvPr>
          <p:cNvSpPr/>
          <p:nvPr/>
        </p:nvSpPr>
        <p:spPr>
          <a:xfrm rot="21195773">
            <a:off x="2255720" y="1446159"/>
            <a:ext cx="1176913" cy="2069246"/>
          </a:xfrm>
          <a:custGeom>
            <a:avLst/>
            <a:gdLst>
              <a:gd name="connsiteX0" fmla="*/ 1778413 w 1803170"/>
              <a:gd name="connsiteY0" fmla="*/ 2671923 h 3170327"/>
              <a:gd name="connsiteX1" fmla="*/ 1773979 w 1803170"/>
              <a:gd name="connsiteY1" fmla="*/ 2666011 h 3170327"/>
              <a:gd name="connsiteX2" fmla="*/ 1733704 w 1803170"/>
              <a:gd name="connsiteY2" fmla="*/ 2614281 h 3170327"/>
              <a:gd name="connsiteX3" fmla="*/ 1722619 w 1803170"/>
              <a:gd name="connsiteY3" fmla="*/ 2580287 h 3170327"/>
              <a:gd name="connsiteX4" fmla="*/ 1719663 w 1803170"/>
              <a:gd name="connsiteY4" fmla="*/ 2545923 h 3170327"/>
              <a:gd name="connsiteX5" fmla="*/ 1662390 w 1803170"/>
              <a:gd name="connsiteY5" fmla="*/ 2443201 h 3170327"/>
              <a:gd name="connsiteX6" fmla="*/ 1618789 w 1803170"/>
              <a:gd name="connsiteY6" fmla="*/ 2436181 h 3170327"/>
              <a:gd name="connsiteX7" fmla="*/ 1493527 w 1803170"/>
              <a:gd name="connsiteY7" fmla="*/ 2489389 h 3170327"/>
              <a:gd name="connsiteX8" fmla="*/ 1474313 w 1803170"/>
              <a:gd name="connsiteY8" fmla="*/ 2488280 h 3170327"/>
              <a:gd name="connsiteX9" fmla="*/ 1290301 w 1803170"/>
              <a:gd name="connsiteY9" fmla="*/ 2371518 h 3170327"/>
              <a:gd name="connsiteX10" fmla="*/ 1277369 w 1803170"/>
              <a:gd name="connsiteY10" fmla="*/ 2361911 h 3170327"/>
              <a:gd name="connsiteX11" fmla="*/ 1114788 w 1803170"/>
              <a:gd name="connsiteY11" fmla="*/ 2253647 h 3170327"/>
              <a:gd name="connsiteX12" fmla="*/ 989527 w 1803170"/>
              <a:gd name="connsiteY12" fmla="*/ 2221131 h 3170327"/>
              <a:gd name="connsiteX13" fmla="*/ 955163 w 1803170"/>
              <a:gd name="connsiteY13" fmla="*/ 2199699 h 3170327"/>
              <a:gd name="connsiteX14" fmla="*/ 914148 w 1803170"/>
              <a:gd name="connsiteY14" fmla="*/ 2113975 h 3170327"/>
              <a:gd name="connsiteX15" fmla="*/ 852072 w 1803170"/>
              <a:gd name="connsiteY15" fmla="*/ 1843869 h 3170327"/>
              <a:gd name="connsiteX16" fmla="*/ 842095 w 1803170"/>
              <a:gd name="connsiteY16" fmla="*/ 1784010 h 3170327"/>
              <a:gd name="connsiteX17" fmla="*/ 856506 w 1803170"/>
              <a:gd name="connsiteY17" fmla="*/ 1768121 h 3170327"/>
              <a:gd name="connsiteX18" fmla="*/ 918582 w 1803170"/>
              <a:gd name="connsiteY18" fmla="*/ 1767751 h 3170327"/>
              <a:gd name="connsiteX19" fmla="*/ 930406 w 1803170"/>
              <a:gd name="connsiteY19" fmla="*/ 1756666 h 3170327"/>
              <a:gd name="connsiteX20" fmla="*/ 936688 w 1803170"/>
              <a:gd name="connsiteY20" fmla="*/ 1689047 h 3170327"/>
              <a:gd name="connsiteX21" fmla="*/ 947034 w 1803170"/>
              <a:gd name="connsiteY21" fmla="*/ 1585587 h 3170327"/>
              <a:gd name="connsiteX22" fmla="*/ 847268 w 1803170"/>
              <a:gd name="connsiteY22" fmla="*/ 1246014 h 3170327"/>
              <a:gd name="connsiteX23" fmla="*/ 852811 w 1803170"/>
              <a:gd name="connsiteY23" fmla="*/ 1229387 h 3170327"/>
              <a:gd name="connsiteX24" fmla="*/ 1209750 w 1803170"/>
              <a:gd name="connsiteY24" fmla="*/ 1056090 h 3170327"/>
              <a:gd name="connsiteX25" fmla="*/ 1253721 w 1803170"/>
              <a:gd name="connsiteY25" fmla="*/ 1015076 h 3170327"/>
              <a:gd name="connsiteX26" fmla="*/ 1258894 w 1803170"/>
              <a:gd name="connsiteY26" fmla="*/ 975908 h 3170327"/>
              <a:gd name="connsiteX27" fmla="*/ 1217140 w 1803170"/>
              <a:gd name="connsiteY27" fmla="*/ 903486 h 3170327"/>
              <a:gd name="connsiteX28" fmla="*/ 1125503 w 1803170"/>
              <a:gd name="connsiteY28" fmla="*/ 812958 h 3170327"/>
              <a:gd name="connsiteX29" fmla="*/ 925972 w 1803170"/>
              <a:gd name="connsiteY29" fmla="*/ 621925 h 3170327"/>
              <a:gd name="connsiteX30" fmla="*/ 910084 w 1803170"/>
              <a:gd name="connsiteY30" fmla="*/ 610471 h 3170327"/>
              <a:gd name="connsiteX31" fmla="*/ 682470 w 1803170"/>
              <a:gd name="connsiteY31" fmla="*/ 490013 h 3170327"/>
              <a:gd name="connsiteX32" fmla="*/ 647368 w 1803170"/>
              <a:gd name="connsiteY32" fmla="*/ 449368 h 3170327"/>
              <a:gd name="connsiteX33" fmla="*/ 691708 w 1803170"/>
              <a:gd name="connsiteY33" fmla="*/ 351080 h 3170327"/>
              <a:gd name="connsiteX34" fmla="*/ 729028 w 1803170"/>
              <a:gd name="connsiteY34" fmla="*/ 447890 h 3170327"/>
              <a:gd name="connsiteX35" fmla="*/ 869808 w 1803170"/>
              <a:gd name="connsiteY35" fmla="*/ 566870 h 3170327"/>
              <a:gd name="connsiteX36" fmla="*/ 865743 w 1803170"/>
              <a:gd name="connsiteY36" fmla="*/ 556893 h 3170327"/>
              <a:gd name="connsiteX37" fmla="*/ 855397 w 1803170"/>
              <a:gd name="connsiteY37" fmla="*/ 360318 h 3170327"/>
              <a:gd name="connsiteX38" fmla="*/ 879784 w 1803170"/>
              <a:gd name="connsiteY38" fmla="*/ 321520 h 3170327"/>
              <a:gd name="connsiteX39" fmla="*/ 910453 w 1803170"/>
              <a:gd name="connsiteY39" fmla="*/ 147115 h 3170327"/>
              <a:gd name="connsiteX40" fmla="*/ 724963 w 1803170"/>
              <a:gd name="connsiteY40" fmla="*/ 62130 h 3170327"/>
              <a:gd name="connsiteX41" fmla="*/ 703162 w 1803170"/>
              <a:gd name="connsiteY41" fmla="*/ 76171 h 3170327"/>
              <a:gd name="connsiteX42" fmla="*/ 685796 w 1803170"/>
              <a:gd name="connsiteY42" fmla="*/ 54740 h 3170327"/>
              <a:gd name="connsiteX43" fmla="*/ 627045 w 1803170"/>
              <a:gd name="connsiteY43" fmla="*/ 18898 h 3170327"/>
              <a:gd name="connsiteX44" fmla="*/ 502153 w 1803170"/>
              <a:gd name="connsiteY44" fmla="*/ 792 h 3170327"/>
              <a:gd name="connsiteX45" fmla="*/ 402388 w 1803170"/>
              <a:gd name="connsiteY45" fmla="*/ 70998 h 3170327"/>
              <a:gd name="connsiteX46" fmla="*/ 400540 w 1803170"/>
              <a:gd name="connsiteY46" fmla="*/ 105361 h 3170327"/>
              <a:gd name="connsiteX47" fmla="*/ 397215 w 1803170"/>
              <a:gd name="connsiteY47" fmla="*/ 114968 h 3170327"/>
              <a:gd name="connsiteX48" fmla="*/ 377262 w 1803170"/>
              <a:gd name="connsiteY48" fmla="*/ 150810 h 3170327"/>
              <a:gd name="connsiteX49" fmla="*/ 375045 w 1803170"/>
              <a:gd name="connsiteY49" fmla="*/ 216212 h 3170327"/>
              <a:gd name="connsiteX50" fmla="*/ 357678 w 1803170"/>
              <a:gd name="connsiteY50" fmla="*/ 283092 h 3170327"/>
              <a:gd name="connsiteX51" fmla="*/ 353613 w 1803170"/>
              <a:gd name="connsiteY51" fmla="*/ 289373 h 3170327"/>
              <a:gd name="connsiteX52" fmla="*/ 363590 w 1803170"/>
              <a:gd name="connsiteY52" fmla="*/ 321151 h 3170327"/>
              <a:gd name="connsiteX53" fmla="*/ 374675 w 1803170"/>
              <a:gd name="connsiteY53" fmla="*/ 338148 h 3170327"/>
              <a:gd name="connsiteX54" fmla="*/ 376523 w 1803170"/>
              <a:gd name="connsiteY54" fmla="*/ 414635 h 3170327"/>
              <a:gd name="connsiteX55" fmla="*/ 405344 w 1803170"/>
              <a:gd name="connsiteY55" fmla="*/ 441239 h 3170327"/>
              <a:gd name="connsiteX56" fmla="*/ 455966 w 1803170"/>
              <a:gd name="connsiteY56" fmla="*/ 442717 h 3170327"/>
              <a:gd name="connsiteX57" fmla="*/ 467420 w 1803170"/>
              <a:gd name="connsiteY57" fmla="*/ 447890 h 3170327"/>
              <a:gd name="connsiteX58" fmla="*/ 446358 w 1803170"/>
              <a:gd name="connsiteY58" fmla="*/ 523268 h 3170327"/>
              <a:gd name="connsiteX59" fmla="*/ 420493 w 1803170"/>
              <a:gd name="connsiteY59" fmla="*/ 531028 h 3170327"/>
              <a:gd name="connsiteX60" fmla="*/ 267150 w 1803170"/>
              <a:gd name="connsiteY60" fmla="*/ 651855 h 3170327"/>
              <a:gd name="connsiteX61" fmla="*/ 254587 w 1803170"/>
              <a:gd name="connsiteY61" fmla="*/ 713562 h 3170327"/>
              <a:gd name="connsiteX62" fmla="*/ 247936 w 1803170"/>
              <a:gd name="connsiteY62" fmla="*/ 720582 h 3170327"/>
              <a:gd name="connsiteX63" fmla="*/ 190294 w 1803170"/>
              <a:gd name="connsiteY63" fmla="*/ 734623 h 3170327"/>
              <a:gd name="connsiteX64" fmla="*/ 136346 w 1803170"/>
              <a:gd name="connsiteY64" fmla="*/ 778225 h 3170327"/>
              <a:gd name="connsiteX65" fmla="*/ 128956 w 1803170"/>
              <a:gd name="connsiteY65" fmla="*/ 797808 h 3170327"/>
              <a:gd name="connsiteX66" fmla="*/ 142258 w 1803170"/>
              <a:gd name="connsiteY66" fmla="*/ 1133316 h 3170327"/>
              <a:gd name="connsiteX67" fmla="*/ 144475 w 1803170"/>
              <a:gd name="connsiteY67" fmla="*/ 1144032 h 3170327"/>
              <a:gd name="connsiteX68" fmla="*/ 179948 w 1803170"/>
              <a:gd name="connsiteY68" fmla="*/ 1191328 h 3170327"/>
              <a:gd name="connsiteX69" fmla="*/ 250522 w 1803170"/>
              <a:gd name="connsiteY69" fmla="*/ 1184677 h 3170327"/>
              <a:gd name="connsiteX70" fmla="*/ 258651 w 1803170"/>
              <a:gd name="connsiteY70" fmla="*/ 1171005 h 3170327"/>
              <a:gd name="connsiteX71" fmla="*/ 347701 w 1803170"/>
              <a:gd name="connsiteY71" fmla="*/ 991427 h 3170327"/>
              <a:gd name="connsiteX72" fmla="*/ 353983 w 1803170"/>
              <a:gd name="connsiteY72" fmla="*/ 979973 h 3170327"/>
              <a:gd name="connsiteX73" fmla="*/ 356569 w 1803170"/>
              <a:gd name="connsiteY73" fmla="*/ 982559 h 3170327"/>
              <a:gd name="connsiteX74" fmla="*/ 364699 w 1803170"/>
              <a:gd name="connsiteY74" fmla="*/ 1000665 h 3170327"/>
              <a:gd name="connsiteX75" fmla="*/ 429731 w 1803170"/>
              <a:gd name="connsiteY75" fmla="*/ 1305874 h 3170327"/>
              <a:gd name="connsiteX76" fmla="*/ 433056 w 1803170"/>
              <a:gd name="connsiteY76" fmla="*/ 1427070 h 3170327"/>
              <a:gd name="connsiteX77" fmla="*/ 492177 w 1803170"/>
              <a:gd name="connsiteY77" fmla="*/ 1745581 h 3170327"/>
              <a:gd name="connsiteX78" fmla="*/ 488851 w 1803170"/>
              <a:gd name="connsiteY78" fmla="*/ 1769968 h 3170327"/>
              <a:gd name="connsiteX79" fmla="*/ 338833 w 1803170"/>
              <a:gd name="connsiteY79" fmla="*/ 2028250 h 3170327"/>
              <a:gd name="connsiteX80" fmla="*/ 294124 w 1803170"/>
              <a:gd name="connsiteY80" fmla="*/ 2101042 h 3170327"/>
              <a:gd name="connsiteX81" fmla="*/ 290059 w 1803170"/>
              <a:gd name="connsiteY81" fmla="*/ 2290967 h 3170327"/>
              <a:gd name="connsiteX82" fmla="*/ 294493 w 1803170"/>
              <a:gd name="connsiteY82" fmla="*/ 2307224 h 3170327"/>
              <a:gd name="connsiteX83" fmla="*/ 299666 w 1803170"/>
              <a:gd name="connsiteY83" fmla="*/ 2695941 h 3170327"/>
              <a:gd name="connsiteX84" fmla="*/ 266041 w 1803170"/>
              <a:gd name="connsiteY84" fmla="*/ 2919859 h 3170327"/>
              <a:gd name="connsiteX85" fmla="*/ 250153 w 1803170"/>
              <a:gd name="connsiteY85" fmla="*/ 2935748 h 3170327"/>
              <a:gd name="connsiteX86" fmla="*/ 225027 w 1803170"/>
              <a:gd name="connsiteY86" fmla="*/ 2947202 h 3170327"/>
              <a:gd name="connsiteX87" fmla="*/ 157777 w 1803170"/>
              <a:gd name="connsiteY87" fmla="*/ 2997454 h 3170327"/>
              <a:gd name="connsiteX88" fmla="*/ 64293 w 1803170"/>
              <a:gd name="connsiteY88" fmla="*/ 3011496 h 3170327"/>
              <a:gd name="connsiteX89" fmla="*/ 0 w 1803170"/>
              <a:gd name="connsiteY89" fmla="*/ 3036622 h 3170327"/>
              <a:gd name="connsiteX90" fmla="*/ 0 w 1803170"/>
              <a:gd name="connsiteY90" fmla="*/ 3058792 h 3170327"/>
              <a:gd name="connsiteX91" fmla="*/ 7760 w 1803170"/>
              <a:gd name="connsiteY91" fmla="*/ 3080962 h 3170327"/>
              <a:gd name="connsiteX92" fmla="*/ 62076 w 1803170"/>
              <a:gd name="connsiteY92" fmla="*/ 3130475 h 3170327"/>
              <a:gd name="connsiteX93" fmla="*/ 169232 w 1803170"/>
              <a:gd name="connsiteY93" fmla="*/ 3143408 h 3170327"/>
              <a:gd name="connsiteX94" fmla="*/ 229830 w 1803170"/>
              <a:gd name="connsiteY94" fmla="*/ 3154493 h 3170327"/>
              <a:gd name="connsiteX95" fmla="*/ 272693 w 1803170"/>
              <a:gd name="connsiteY95" fmla="*/ 3170751 h 3170327"/>
              <a:gd name="connsiteX96" fmla="*/ 284517 w 1803170"/>
              <a:gd name="connsiteY96" fmla="*/ 3172968 h 3170327"/>
              <a:gd name="connsiteX97" fmla="*/ 336616 w 1803170"/>
              <a:gd name="connsiteY97" fmla="*/ 3172968 h 3170327"/>
              <a:gd name="connsiteX98" fmla="*/ 356200 w 1803170"/>
              <a:gd name="connsiteY98" fmla="*/ 3166317 h 3170327"/>
              <a:gd name="connsiteX99" fmla="*/ 404235 w 1803170"/>
              <a:gd name="connsiteY99" fmla="*/ 3110892 h 3170327"/>
              <a:gd name="connsiteX100" fmla="*/ 396845 w 1803170"/>
              <a:gd name="connsiteY100" fmla="*/ 2988217 h 3170327"/>
              <a:gd name="connsiteX101" fmla="*/ 395367 w 1803170"/>
              <a:gd name="connsiteY101" fmla="*/ 2966416 h 3170327"/>
              <a:gd name="connsiteX102" fmla="*/ 437860 w 1803170"/>
              <a:gd name="connsiteY102" fmla="*/ 2785730 h 3170327"/>
              <a:gd name="connsiteX103" fmla="*/ 480722 w 1803170"/>
              <a:gd name="connsiteY103" fmla="*/ 2459459 h 3170327"/>
              <a:gd name="connsiteX104" fmla="*/ 472593 w 1803170"/>
              <a:gd name="connsiteY104" fmla="*/ 2235172 h 3170327"/>
              <a:gd name="connsiteX105" fmla="*/ 479614 w 1803170"/>
              <a:gd name="connsiteY105" fmla="*/ 2216696 h 3170327"/>
              <a:gd name="connsiteX106" fmla="*/ 602288 w 1803170"/>
              <a:gd name="connsiteY106" fmla="*/ 2099195 h 3170327"/>
              <a:gd name="connsiteX107" fmla="*/ 617068 w 1803170"/>
              <a:gd name="connsiteY107" fmla="*/ 2100673 h 3170327"/>
              <a:gd name="connsiteX108" fmla="*/ 730136 w 1803170"/>
              <a:gd name="connsiteY108" fmla="*/ 2281359 h 3170327"/>
              <a:gd name="connsiteX109" fmla="*/ 736418 w 1803170"/>
              <a:gd name="connsiteY109" fmla="*/ 2297248 h 3170327"/>
              <a:gd name="connsiteX110" fmla="*/ 823990 w 1803170"/>
              <a:gd name="connsiteY110" fmla="*/ 2394427 h 3170327"/>
              <a:gd name="connsiteX111" fmla="*/ 882371 w 1803170"/>
              <a:gd name="connsiteY111" fmla="*/ 2404034 h 3170327"/>
              <a:gd name="connsiteX112" fmla="*/ 896782 w 1803170"/>
              <a:gd name="connsiteY112" fmla="*/ 2406251 h 3170327"/>
              <a:gd name="connsiteX113" fmla="*/ 1108506 w 1803170"/>
              <a:gd name="connsiteY113" fmla="*/ 2493823 h 3170327"/>
              <a:gd name="connsiteX114" fmla="*/ 1173908 w 1803170"/>
              <a:gd name="connsiteY114" fmla="*/ 2516363 h 3170327"/>
              <a:gd name="connsiteX115" fmla="*/ 1247439 w 1803170"/>
              <a:gd name="connsiteY115" fmla="*/ 2537424 h 3170327"/>
              <a:gd name="connsiteX116" fmla="*/ 1496483 w 1803170"/>
              <a:gd name="connsiteY116" fmla="*/ 2664164 h 3170327"/>
              <a:gd name="connsiteX117" fmla="*/ 1504982 w 1803170"/>
              <a:gd name="connsiteY117" fmla="*/ 2672662 h 3170327"/>
              <a:gd name="connsiteX118" fmla="*/ 1588489 w 1803170"/>
              <a:gd name="connsiteY118" fmla="*/ 2732522 h 3170327"/>
              <a:gd name="connsiteX119" fmla="*/ 1711164 w 1803170"/>
              <a:gd name="connsiteY119" fmla="*/ 2834873 h 3170327"/>
              <a:gd name="connsiteX120" fmla="*/ 1732226 w 1803170"/>
              <a:gd name="connsiteY120" fmla="*/ 2871085 h 3170327"/>
              <a:gd name="connsiteX121" fmla="*/ 1758830 w 1803170"/>
              <a:gd name="connsiteY121" fmla="*/ 2892885 h 3170327"/>
              <a:gd name="connsiteX122" fmla="*/ 1781739 w 1803170"/>
              <a:gd name="connsiteY122" fmla="*/ 2884756 h 3170327"/>
              <a:gd name="connsiteX123" fmla="*/ 1796519 w 1803170"/>
              <a:gd name="connsiteY123" fmla="*/ 2849653 h 3170327"/>
              <a:gd name="connsiteX124" fmla="*/ 1778413 w 1803170"/>
              <a:gd name="connsiteY124" fmla="*/ 2671923 h 3170327"/>
              <a:gd name="connsiteX125" fmla="*/ 743808 w 1803170"/>
              <a:gd name="connsiteY125" fmla="*/ 261661 h 3170327"/>
              <a:gd name="connsiteX126" fmla="*/ 734940 w 1803170"/>
              <a:gd name="connsiteY126" fmla="*/ 130488 h 3170327"/>
              <a:gd name="connsiteX127" fmla="*/ 743808 w 1803170"/>
              <a:gd name="connsiteY127" fmla="*/ 261661 h 3170327"/>
              <a:gd name="connsiteX128" fmla="*/ 835814 w 1803170"/>
              <a:gd name="connsiteY128" fmla="*/ 1132208 h 3170327"/>
              <a:gd name="connsiteX129" fmla="*/ 877198 w 1803170"/>
              <a:gd name="connsiteY129" fmla="*/ 881316 h 3170327"/>
              <a:gd name="connsiteX130" fmla="*/ 898260 w 1803170"/>
              <a:gd name="connsiteY130" fmla="*/ 835498 h 3170327"/>
              <a:gd name="connsiteX131" fmla="*/ 911931 w 1803170"/>
              <a:gd name="connsiteY131" fmla="*/ 832542 h 3170327"/>
              <a:gd name="connsiteX132" fmla="*/ 1091509 w 1803170"/>
              <a:gd name="connsiteY132" fmla="*/ 951152 h 3170327"/>
              <a:gd name="connsiteX133" fmla="*/ 1094465 w 1803170"/>
              <a:gd name="connsiteY133" fmla="*/ 961867 h 3170327"/>
              <a:gd name="connsiteX134" fmla="*/ 887544 w 1803170"/>
              <a:gd name="connsiteY134" fmla="*/ 1122231 h 3170327"/>
              <a:gd name="connsiteX135" fmla="*/ 843943 w 1803170"/>
              <a:gd name="connsiteY135" fmla="*/ 1136272 h 3170327"/>
              <a:gd name="connsiteX136" fmla="*/ 835814 w 1803170"/>
              <a:gd name="connsiteY136" fmla="*/ 1132208 h 31703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</a:cxnLst>
            <a:rect l="l" t="t" r="r" b="b"/>
            <a:pathLst>
              <a:path w="1803170" h="3170327">
                <a:moveTo>
                  <a:pt x="1778413" y="2671923"/>
                </a:moveTo>
                <a:cubicBezTo>
                  <a:pt x="1777305" y="2669706"/>
                  <a:pt x="1775827" y="2667859"/>
                  <a:pt x="1773979" y="2666011"/>
                </a:cubicBezTo>
                <a:cubicBezTo>
                  <a:pt x="1759199" y="2649753"/>
                  <a:pt x="1746636" y="2632017"/>
                  <a:pt x="1733704" y="2614281"/>
                </a:cubicBezTo>
                <a:cubicBezTo>
                  <a:pt x="1726314" y="2603935"/>
                  <a:pt x="1721880" y="2593589"/>
                  <a:pt x="1722619" y="2580287"/>
                </a:cubicBezTo>
                <a:cubicBezTo>
                  <a:pt x="1723358" y="2568832"/>
                  <a:pt x="1721880" y="2557008"/>
                  <a:pt x="1719663" y="2545923"/>
                </a:cubicBezTo>
                <a:cubicBezTo>
                  <a:pt x="1712273" y="2505278"/>
                  <a:pt x="1695645" y="2469805"/>
                  <a:pt x="1662390" y="2443201"/>
                </a:cubicBezTo>
                <a:cubicBezTo>
                  <a:pt x="1649088" y="2432855"/>
                  <a:pt x="1635786" y="2429530"/>
                  <a:pt x="1618789" y="2436181"/>
                </a:cubicBezTo>
                <a:cubicBezTo>
                  <a:pt x="1576296" y="2452808"/>
                  <a:pt x="1534912" y="2470914"/>
                  <a:pt x="1493527" y="2489389"/>
                </a:cubicBezTo>
                <a:cubicBezTo>
                  <a:pt x="1486507" y="2492715"/>
                  <a:pt x="1481334" y="2492715"/>
                  <a:pt x="1474313" y="2488280"/>
                </a:cubicBezTo>
                <a:cubicBezTo>
                  <a:pt x="1412976" y="2449113"/>
                  <a:pt x="1351639" y="2410316"/>
                  <a:pt x="1290301" y="2371518"/>
                </a:cubicBezTo>
                <a:cubicBezTo>
                  <a:pt x="1285867" y="2368562"/>
                  <a:pt x="1281064" y="2365606"/>
                  <a:pt x="1277369" y="2361911"/>
                </a:cubicBezTo>
                <a:cubicBezTo>
                  <a:pt x="1232289" y="2312028"/>
                  <a:pt x="1176125" y="2279142"/>
                  <a:pt x="1114788" y="2253647"/>
                </a:cubicBezTo>
                <a:cubicBezTo>
                  <a:pt x="1074512" y="2237019"/>
                  <a:pt x="1032389" y="2227042"/>
                  <a:pt x="989527" y="2221131"/>
                </a:cubicBezTo>
                <a:cubicBezTo>
                  <a:pt x="975485" y="2219283"/>
                  <a:pt x="964031" y="2214849"/>
                  <a:pt x="955163" y="2199699"/>
                </a:cubicBezTo>
                <a:cubicBezTo>
                  <a:pt x="938905" y="2171987"/>
                  <a:pt x="924864" y="2143904"/>
                  <a:pt x="914148" y="2113975"/>
                </a:cubicBezTo>
                <a:cubicBezTo>
                  <a:pt x="883479" y="2026403"/>
                  <a:pt x="866482" y="1935505"/>
                  <a:pt x="852072" y="1843869"/>
                </a:cubicBezTo>
                <a:cubicBezTo>
                  <a:pt x="849116" y="1823916"/>
                  <a:pt x="844682" y="1803963"/>
                  <a:pt x="842095" y="1784010"/>
                </a:cubicBezTo>
                <a:cubicBezTo>
                  <a:pt x="840248" y="1769968"/>
                  <a:pt x="842834" y="1768121"/>
                  <a:pt x="856506" y="1768121"/>
                </a:cubicBezTo>
                <a:cubicBezTo>
                  <a:pt x="877198" y="1767751"/>
                  <a:pt x="897890" y="1767382"/>
                  <a:pt x="918582" y="1767751"/>
                </a:cubicBezTo>
                <a:cubicBezTo>
                  <a:pt x="927081" y="1767751"/>
                  <a:pt x="930037" y="1764795"/>
                  <a:pt x="930406" y="1756666"/>
                </a:cubicBezTo>
                <a:cubicBezTo>
                  <a:pt x="931884" y="1734127"/>
                  <a:pt x="931515" y="1711218"/>
                  <a:pt x="936688" y="1689047"/>
                </a:cubicBezTo>
                <a:cubicBezTo>
                  <a:pt x="944817" y="1655053"/>
                  <a:pt x="947403" y="1620690"/>
                  <a:pt x="947034" y="1585587"/>
                </a:cubicBezTo>
                <a:cubicBezTo>
                  <a:pt x="945556" y="1462912"/>
                  <a:pt x="907867" y="1351323"/>
                  <a:pt x="847268" y="1246014"/>
                </a:cubicBezTo>
                <a:cubicBezTo>
                  <a:pt x="841726" y="1236407"/>
                  <a:pt x="841726" y="1233451"/>
                  <a:pt x="852811" y="1229387"/>
                </a:cubicBezTo>
                <a:cubicBezTo>
                  <a:pt x="978072" y="1185047"/>
                  <a:pt x="1096313" y="1125187"/>
                  <a:pt x="1209750" y="1056090"/>
                </a:cubicBezTo>
                <a:cubicBezTo>
                  <a:pt x="1227116" y="1045375"/>
                  <a:pt x="1243005" y="1032812"/>
                  <a:pt x="1253721" y="1015076"/>
                </a:cubicBezTo>
                <a:cubicBezTo>
                  <a:pt x="1261111" y="1002882"/>
                  <a:pt x="1264436" y="989580"/>
                  <a:pt x="1258894" y="975908"/>
                </a:cubicBezTo>
                <a:cubicBezTo>
                  <a:pt x="1248917" y="949674"/>
                  <a:pt x="1235984" y="924917"/>
                  <a:pt x="1217140" y="903486"/>
                </a:cubicBezTo>
                <a:cubicBezTo>
                  <a:pt x="1189058" y="870600"/>
                  <a:pt x="1158758" y="839932"/>
                  <a:pt x="1125503" y="812958"/>
                </a:cubicBezTo>
                <a:cubicBezTo>
                  <a:pt x="1053820" y="754577"/>
                  <a:pt x="988418" y="689914"/>
                  <a:pt x="925972" y="621925"/>
                </a:cubicBezTo>
                <a:cubicBezTo>
                  <a:pt x="921538" y="616752"/>
                  <a:pt x="915996" y="613427"/>
                  <a:pt x="910084" y="610471"/>
                </a:cubicBezTo>
                <a:cubicBezTo>
                  <a:pt x="834336" y="570195"/>
                  <a:pt x="758588" y="529180"/>
                  <a:pt x="682470" y="490013"/>
                </a:cubicBezTo>
                <a:cubicBezTo>
                  <a:pt x="664365" y="480776"/>
                  <a:pt x="654019" y="467473"/>
                  <a:pt x="647368" y="449368"/>
                </a:cubicBezTo>
                <a:cubicBezTo>
                  <a:pt x="630740" y="403550"/>
                  <a:pt x="645520" y="369925"/>
                  <a:pt x="691708" y="351080"/>
                </a:cubicBezTo>
                <a:cubicBezTo>
                  <a:pt x="692816" y="387661"/>
                  <a:pt x="707596" y="419069"/>
                  <a:pt x="729028" y="447890"/>
                </a:cubicBezTo>
                <a:cubicBezTo>
                  <a:pt x="766717" y="498142"/>
                  <a:pt x="816600" y="534353"/>
                  <a:pt x="869808" y="566870"/>
                </a:cubicBezTo>
                <a:cubicBezTo>
                  <a:pt x="872025" y="561327"/>
                  <a:pt x="868330" y="559480"/>
                  <a:pt x="865743" y="556893"/>
                </a:cubicBezTo>
                <a:cubicBezTo>
                  <a:pt x="806623" y="496295"/>
                  <a:pt x="812535" y="421655"/>
                  <a:pt x="855397" y="360318"/>
                </a:cubicBezTo>
                <a:cubicBezTo>
                  <a:pt x="864265" y="347755"/>
                  <a:pt x="872394" y="334822"/>
                  <a:pt x="879784" y="321520"/>
                </a:cubicBezTo>
                <a:cubicBezTo>
                  <a:pt x="908975" y="266834"/>
                  <a:pt x="922647" y="209191"/>
                  <a:pt x="910453" y="147115"/>
                </a:cubicBezTo>
                <a:cubicBezTo>
                  <a:pt x="892347" y="54370"/>
                  <a:pt x="802559" y="12986"/>
                  <a:pt x="724963" y="62130"/>
                </a:cubicBezTo>
                <a:cubicBezTo>
                  <a:pt x="717204" y="66933"/>
                  <a:pt x="708335" y="77649"/>
                  <a:pt x="703162" y="76171"/>
                </a:cubicBezTo>
                <a:cubicBezTo>
                  <a:pt x="695772" y="73954"/>
                  <a:pt x="690969" y="62869"/>
                  <a:pt x="685796" y="54740"/>
                </a:cubicBezTo>
                <a:cubicBezTo>
                  <a:pt x="672124" y="32939"/>
                  <a:pt x="652541" y="22223"/>
                  <a:pt x="627045" y="18898"/>
                </a:cubicBezTo>
                <a:cubicBezTo>
                  <a:pt x="585291" y="12986"/>
                  <a:pt x="543907" y="6704"/>
                  <a:pt x="502153" y="792"/>
                </a:cubicBezTo>
                <a:cubicBezTo>
                  <a:pt x="457074" y="-5489"/>
                  <a:pt x="411256" y="26288"/>
                  <a:pt x="402388" y="70998"/>
                </a:cubicBezTo>
                <a:cubicBezTo>
                  <a:pt x="400171" y="82452"/>
                  <a:pt x="399432" y="93907"/>
                  <a:pt x="400540" y="105361"/>
                </a:cubicBezTo>
                <a:cubicBezTo>
                  <a:pt x="400910" y="109056"/>
                  <a:pt x="401279" y="112382"/>
                  <a:pt x="397215" y="114968"/>
                </a:cubicBezTo>
                <a:cubicBezTo>
                  <a:pt x="384652" y="123467"/>
                  <a:pt x="380218" y="136769"/>
                  <a:pt x="377262" y="150810"/>
                </a:cubicBezTo>
                <a:cubicBezTo>
                  <a:pt x="372458" y="172611"/>
                  <a:pt x="370980" y="194781"/>
                  <a:pt x="375045" y="216212"/>
                </a:cubicBezTo>
                <a:cubicBezTo>
                  <a:pt x="380218" y="242077"/>
                  <a:pt x="372458" y="263139"/>
                  <a:pt x="357678" y="283092"/>
                </a:cubicBezTo>
                <a:cubicBezTo>
                  <a:pt x="356200" y="284939"/>
                  <a:pt x="355091" y="287156"/>
                  <a:pt x="353613" y="289373"/>
                </a:cubicBezTo>
                <a:cubicBezTo>
                  <a:pt x="339572" y="311913"/>
                  <a:pt x="339203" y="312283"/>
                  <a:pt x="363590" y="321151"/>
                </a:cubicBezTo>
                <a:cubicBezTo>
                  <a:pt x="372828" y="324476"/>
                  <a:pt x="375414" y="328541"/>
                  <a:pt x="374675" y="338148"/>
                </a:cubicBezTo>
                <a:cubicBezTo>
                  <a:pt x="372458" y="363643"/>
                  <a:pt x="371350" y="389509"/>
                  <a:pt x="376523" y="414635"/>
                </a:cubicBezTo>
                <a:cubicBezTo>
                  <a:pt x="380587" y="434218"/>
                  <a:pt x="385760" y="438652"/>
                  <a:pt x="405344" y="441239"/>
                </a:cubicBezTo>
                <a:cubicBezTo>
                  <a:pt x="422341" y="443456"/>
                  <a:pt x="438968" y="443456"/>
                  <a:pt x="455966" y="442717"/>
                </a:cubicBezTo>
                <a:cubicBezTo>
                  <a:pt x="460769" y="442347"/>
                  <a:pt x="464095" y="443086"/>
                  <a:pt x="467420" y="447890"/>
                </a:cubicBezTo>
                <a:cubicBezTo>
                  <a:pt x="486634" y="477820"/>
                  <a:pt x="478505" y="507749"/>
                  <a:pt x="446358" y="523268"/>
                </a:cubicBezTo>
                <a:cubicBezTo>
                  <a:pt x="438229" y="527333"/>
                  <a:pt x="429731" y="529919"/>
                  <a:pt x="420493" y="531028"/>
                </a:cubicBezTo>
                <a:cubicBezTo>
                  <a:pt x="345115" y="540635"/>
                  <a:pt x="293015" y="579433"/>
                  <a:pt x="267150" y="651855"/>
                </a:cubicBezTo>
                <a:cubicBezTo>
                  <a:pt x="260129" y="671808"/>
                  <a:pt x="256434" y="692500"/>
                  <a:pt x="254587" y="713562"/>
                </a:cubicBezTo>
                <a:cubicBezTo>
                  <a:pt x="254217" y="717626"/>
                  <a:pt x="255326" y="722060"/>
                  <a:pt x="247936" y="720582"/>
                </a:cubicBezTo>
                <a:cubicBezTo>
                  <a:pt x="226505" y="716148"/>
                  <a:pt x="208030" y="724647"/>
                  <a:pt x="190294" y="734623"/>
                </a:cubicBezTo>
                <a:cubicBezTo>
                  <a:pt x="170340" y="746448"/>
                  <a:pt x="152974" y="761597"/>
                  <a:pt x="136346" y="778225"/>
                </a:cubicBezTo>
                <a:cubicBezTo>
                  <a:pt x="130434" y="784137"/>
                  <a:pt x="128587" y="790049"/>
                  <a:pt x="128956" y="797808"/>
                </a:cubicBezTo>
                <a:cubicBezTo>
                  <a:pt x="133760" y="909768"/>
                  <a:pt x="137824" y="1021357"/>
                  <a:pt x="142258" y="1133316"/>
                </a:cubicBezTo>
                <a:cubicBezTo>
                  <a:pt x="142258" y="1137011"/>
                  <a:pt x="142628" y="1140706"/>
                  <a:pt x="144475" y="1144032"/>
                </a:cubicBezTo>
                <a:cubicBezTo>
                  <a:pt x="154082" y="1161398"/>
                  <a:pt x="164798" y="1178026"/>
                  <a:pt x="179948" y="1191328"/>
                </a:cubicBezTo>
                <a:cubicBezTo>
                  <a:pt x="204704" y="1213129"/>
                  <a:pt x="230200" y="1210912"/>
                  <a:pt x="250522" y="1184677"/>
                </a:cubicBezTo>
                <a:cubicBezTo>
                  <a:pt x="253848" y="1180613"/>
                  <a:pt x="256434" y="1175809"/>
                  <a:pt x="258651" y="1171005"/>
                </a:cubicBezTo>
                <a:cubicBezTo>
                  <a:pt x="288581" y="1111146"/>
                  <a:pt x="318141" y="1051287"/>
                  <a:pt x="347701" y="991427"/>
                </a:cubicBezTo>
                <a:cubicBezTo>
                  <a:pt x="349549" y="987732"/>
                  <a:pt x="351766" y="984037"/>
                  <a:pt x="353983" y="979973"/>
                </a:cubicBezTo>
                <a:cubicBezTo>
                  <a:pt x="355461" y="981451"/>
                  <a:pt x="356200" y="981820"/>
                  <a:pt x="356569" y="982559"/>
                </a:cubicBezTo>
                <a:cubicBezTo>
                  <a:pt x="359156" y="988471"/>
                  <a:pt x="362112" y="994383"/>
                  <a:pt x="364699" y="1000665"/>
                </a:cubicBezTo>
                <a:cubicBezTo>
                  <a:pt x="404974" y="1098583"/>
                  <a:pt x="421232" y="1201305"/>
                  <a:pt x="429731" y="1305874"/>
                </a:cubicBezTo>
                <a:cubicBezTo>
                  <a:pt x="433056" y="1346150"/>
                  <a:pt x="430100" y="1386795"/>
                  <a:pt x="433056" y="1427070"/>
                </a:cubicBezTo>
                <a:cubicBezTo>
                  <a:pt x="440446" y="1535704"/>
                  <a:pt x="462986" y="1641012"/>
                  <a:pt x="492177" y="1745581"/>
                </a:cubicBezTo>
                <a:cubicBezTo>
                  <a:pt x="494763" y="1754819"/>
                  <a:pt x="493655" y="1761839"/>
                  <a:pt x="488851" y="1769968"/>
                </a:cubicBezTo>
                <a:cubicBezTo>
                  <a:pt x="438599" y="1856062"/>
                  <a:pt x="389086" y="1942156"/>
                  <a:pt x="338833" y="2028250"/>
                </a:cubicBezTo>
                <a:cubicBezTo>
                  <a:pt x="324423" y="2052638"/>
                  <a:pt x="311121" y="2077764"/>
                  <a:pt x="294124" y="2101042"/>
                </a:cubicBezTo>
                <a:cubicBezTo>
                  <a:pt x="249044" y="2162380"/>
                  <a:pt x="247936" y="2226304"/>
                  <a:pt x="290059" y="2290967"/>
                </a:cubicBezTo>
                <a:cubicBezTo>
                  <a:pt x="293385" y="2296139"/>
                  <a:pt x="294124" y="2301682"/>
                  <a:pt x="294493" y="2307224"/>
                </a:cubicBezTo>
                <a:cubicBezTo>
                  <a:pt x="305948" y="2436550"/>
                  <a:pt x="309273" y="2566246"/>
                  <a:pt x="299666" y="2695941"/>
                </a:cubicBezTo>
                <a:cubicBezTo>
                  <a:pt x="294124" y="2771319"/>
                  <a:pt x="284517" y="2846328"/>
                  <a:pt x="266041" y="2919859"/>
                </a:cubicBezTo>
                <a:cubicBezTo>
                  <a:pt x="263824" y="2929096"/>
                  <a:pt x="259390" y="2933161"/>
                  <a:pt x="250153" y="2935748"/>
                </a:cubicBezTo>
                <a:cubicBezTo>
                  <a:pt x="241285" y="2938334"/>
                  <a:pt x="231308" y="2937965"/>
                  <a:pt x="225027" y="2947202"/>
                </a:cubicBezTo>
                <a:cubicBezTo>
                  <a:pt x="208769" y="2971959"/>
                  <a:pt x="185121" y="2987478"/>
                  <a:pt x="157777" y="2997454"/>
                </a:cubicBezTo>
                <a:cubicBezTo>
                  <a:pt x="127478" y="3008539"/>
                  <a:pt x="96440" y="3013343"/>
                  <a:pt x="64293" y="3011496"/>
                </a:cubicBezTo>
                <a:cubicBezTo>
                  <a:pt x="39167" y="3010387"/>
                  <a:pt x="15519" y="3012604"/>
                  <a:pt x="0" y="3036622"/>
                </a:cubicBezTo>
                <a:cubicBezTo>
                  <a:pt x="0" y="3044012"/>
                  <a:pt x="0" y="3051402"/>
                  <a:pt x="0" y="3058792"/>
                </a:cubicBezTo>
                <a:cubicBezTo>
                  <a:pt x="3326" y="3065812"/>
                  <a:pt x="2956" y="3074311"/>
                  <a:pt x="7760" y="3080962"/>
                </a:cubicBezTo>
                <a:cubicBezTo>
                  <a:pt x="22909" y="3100915"/>
                  <a:pt x="39906" y="3118282"/>
                  <a:pt x="62076" y="3130475"/>
                </a:cubicBezTo>
                <a:cubicBezTo>
                  <a:pt x="96071" y="3148581"/>
                  <a:pt x="131912" y="3154862"/>
                  <a:pt x="169232" y="3143408"/>
                </a:cubicBezTo>
                <a:cubicBezTo>
                  <a:pt x="191402" y="3136757"/>
                  <a:pt x="212464" y="3139713"/>
                  <a:pt x="229830" y="3154493"/>
                </a:cubicBezTo>
                <a:cubicBezTo>
                  <a:pt x="242763" y="3165578"/>
                  <a:pt x="256804" y="3169642"/>
                  <a:pt x="272693" y="3170751"/>
                </a:cubicBezTo>
                <a:cubicBezTo>
                  <a:pt x="276757" y="3171120"/>
                  <a:pt x="280822" y="3171120"/>
                  <a:pt x="284517" y="3172968"/>
                </a:cubicBezTo>
                <a:cubicBezTo>
                  <a:pt x="301883" y="3172968"/>
                  <a:pt x="319250" y="3172968"/>
                  <a:pt x="336616" y="3172968"/>
                </a:cubicBezTo>
                <a:cubicBezTo>
                  <a:pt x="342159" y="3168534"/>
                  <a:pt x="349549" y="3168534"/>
                  <a:pt x="356200" y="3166317"/>
                </a:cubicBezTo>
                <a:cubicBezTo>
                  <a:pt x="382804" y="3157079"/>
                  <a:pt x="399432" y="3140452"/>
                  <a:pt x="404235" y="3110892"/>
                </a:cubicBezTo>
                <a:cubicBezTo>
                  <a:pt x="410517" y="3069138"/>
                  <a:pt x="408300" y="3028493"/>
                  <a:pt x="396845" y="2988217"/>
                </a:cubicBezTo>
                <a:cubicBezTo>
                  <a:pt x="394628" y="2980827"/>
                  <a:pt x="394259" y="2973806"/>
                  <a:pt x="395367" y="2966416"/>
                </a:cubicBezTo>
                <a:cubicBezTo>
                  <a:pt x="404974" y="2905079"/>
                  <a:pt x="418646" y="2844481"/>
                  <a:pt x="437860" y="2785730"/>
                </a:cubicBezTo>
                <a:cubicBezTo>
                  <a:pt x="472593" y="2679313"/>
                  <a:pt x="481461" y="2570310"/>
                  <a:pt x="480722" y="2459459"/>
                </a:cubicBezTo>
                <a:cubicBezTo>
                  <a:pt x="480353" y="2384820"/>
                  <a:pt x="477397" y="2309811"/>
                  <a:pt x="472593" y="2235172"/>
                </a:cubicBezTo>
                <a:cubicBezTo>
                  <a:pt x="472224" y="2227412"/>
                  <a:pt x="474071" y="2222239"/>
                  <a:pt x="479614" y="2216696"/>
                </a:cubicBezTo>
                <a:cubicBezTo>
                  <a:pt x="520628" y="2177899"/>
                  <a:pt x="561643" y="2138732"/>
                  <a:pt x="602288" y="2099195"/>
                </a:cubicBezTo>
                <a:cubicBezTo>
                  <a:pt x="609309" y="2092544"/>
                  <a:pt x="611895" y="2092174"/>
                  <a:pt x="617068" y="2100673"/>
                </a:cubicBezTo>
                <a:cubicBezTo>
                  <a:pt x="654388" y="2160902"/>
                  <a:pt x="692447" y="2221131"/>
                  <a:pt x="730136" y="2281359"/>
                </a:cubicBezTo>
                <a:cubicBezTo>
                  <a:pt x="733092" y="2286163"/>
                  <a:pt x="735309" y="2291336"/>
                  <a:pt x="736418" y="2297248"/>
                </a:cubicBezTo>
                <a:cubicBezTo>
                  <a:pt x="747503" y="2346022"/>
                  <a:pt x="776693" y="2378538"/>
                  <a:pt x="823990" y="2394427"/>
                </a:cubicBezTo>
                <a:cubicBezTo>
                  <a:pt x="842834" y="2400708"/>
                  <a:pt x="862418" y="2403665"/>
                  <a:pt x="882371" y="2404034"/>
                </a:cubicBezTo>
                <a:cubicBezTo>
                  <a:pt x="887174" y="2404034"/>
                  <a:pt x="891978" y="2404034"/>
                  <a:pt x="896782" y="2406251"/>
                </a:cubicBezTo>
                <a:cubicBezTo>
                  <a:pt x="965139" y="2440615"/>
                  <a:pt x="1036823" y="2466849"/>
                  <a:pt x="1108506" y="2493823"/>
                </a:cubicBezTo>
                <a:cubicBezTo>
                  <a:pt x="1129937" y="2501952"/>
                  <a:pt x="1150999" y="2512668"/>
                  <a:pt x="1173908" y="2516363"/>
                </a:cubicBezTo>
                <a:cubicBezTo>
                  <a:pt x="1199404" y="2520797"/>
                  <a:pt x="1223791" y="2527817"/>
                  <a:pt x="1247439" y="2537424"/>
                </a:cubicBezTo>
                <a:cubicBezTo>
                  <a:pt x="1334272" y="2572158"/>
                  <a:pt x="1415932" y="2617606"/>
                  <a:pt x="1496483" y="2664164"/>
                </a:cubicBezTo>
                <a:cubicBezTo>
                  <a:pt x="1500178" y="2666381"/>
                  <a:pt x="1502765" y="2669337"/>
                  <a:pt x="1504982" y="2672662"/>
                </a:cubicBezTo>
                <a:cubicBezTo>
                  <a:pt x="1524566" y="2704070"/>
                  <a:pt x="1550800" y="2725131"/>
                  <a:pt x="1588489" y="2732522"/>
                </a:cubicBezTo>
                <a:cubicBezTo>
                  <a:pt x="1647610" y="2743976"/>
                  <a:pt x="1684929" y="2783513"/>
                  <a:pt x="1711164" y="2834873"/>
                </a:cubicBezTo>
                <a:cubicBezTo>
                  <a:pt x="1717446" y="2847437"/>
                  <a:pt x="1723727" y="2860000"/>
                  <a:pt x="1732226" y="2871085"/>
                </a:cubicBezTo>
                <a:cubicBezTo>
                  <a:pt x="1739246" y="2880322"/>
                  <a:pt x="1747375" y="2888821"/>
                  <a:pt x="1758830" y="2892885"/>
                </a:cubicBezTo>
                <a:cubicBezTo>
                  <a:pt x="1768437" y="2896211"/>
                  <a:pt x="1776196" y="2895102"/>
                  <a:pt x="1781739" y="2884756"/>
                </a:cubicBezTo>
                <a:cubicBezTo>
                  <a:pt x="1787651" y="2873302"/>
                  <a:pt x="1793194" y="2861847"/>
                  <a:pt x="1796519" y="2849653"/>
                </a:cubicBezTo>
                <a:cubicBezTo>
                  <a:pt x="1816103" y="2788316"/>
                  <a:pt x="1802431" y="2729565"/>
                  <a:pt x="1778413" y="2671923"/>
                </a:cubicBezTo>
                <a:close/>
                <a:moveTo>
                  <a:pt x="743808" y="261661"/>
                </a:moveTo>
                <a:cubicBezTo>
                  <a:pt x="751937" y="217690"/>
                  <a:pt x="747503" y="174828"/>
                  <a:pt x="734940" y="130488"/>
                </a:cubicBezTo>
                <a:cubicBezTo>
                  <a:pt x="776324" y="154875"/>
                  <a:pt x="773737" y="213256"/>
                  <a:pt x="743808" y="261661"/>
                </a:cubicBezTo>
                <a:close/>
                <a:moveTo>
                  <a:pt x="835814" y="1132208"/>
                </a:moveTo>
                <a:cubicBezTo>
                  <a:pt x="843573" y="1046114"/>
                  <a:pt x="851702" y="962237"/>
                  <a:pt x="877198" y="881316"/>
                </a:cubicBezTo>
                <a:cubicBezTo>
                  <a:pt x="882371" y="865058"/>
                  <a:pt x="889022" y="849539"/>
                  <a:pt x="898260" y="835498"/>
                </a:cubicBezTo>
                <a:cubicBezTo>
                  <a:pt x="901955" y="829955"/>
                  <a:pt x="904911" y="827738"/>
                  <a:pt x="911931" y="832542"/>
                </a:cubicBezTo>
                <a:cubicBezTo>
                  <a:pt x="971421" y="872448"/>
                  <a:pt x="1031650" y="911615"/>
                  <a:pt x="1091509" y="951152"/>
                </a:cubicBezTo>
                <a:cubicBezTo>
                  <a:pt x="1095574" y="954108"/>
                  <a:pt x="1100377" y="955586"/>
                  <a:pt x="1094465" y="961867"/>
                </a:cubicBezTo>
                <a:cubicBezTo>
                  <a:pt x="1034606" y="1026900"/>
                  <a:pt x="969943" y="1085651"/>
                  <a:pt x="887544" y="1122231"/>
                </a:cubicBezTo>
                <a:cubicBezTo>
                  <a:pt x="873503" y="1128513"/>
                  <a:pt x="859092" y="1132947"/>
                  <a:pt x="843943" y="1136272"/>
                </a:cubicBezTo>
                <a:cubicBezTo>
                  <a:pt x="837661" y="1138120"/>
                  <a:pt x="834336" y="1137381"/>
                  <a:pt x="835814" y="1132208"/>
                </a:cubicBezTo>
                <a:close/>
              </a:path>
            </a:pathLst>
          </a:custGeom>
          <a:solidFill>
            <a:schemeClr val="accent3"/>
          </a:solidFill>
          <a:ln w="3689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17" name="Freeform 3">
            <a:extLst>
              <a:ext uri="{FF2B5EF4-FFF2-40B4-BE49-F238E27FC236}">
                <a16:creationId xmlns:a16="http://schemas.microsoft.com/office/drawing/2014/main" xmlns="" id="{E24D63DE-2966-4021-87DC-F31B7FA71A11}"/>
              </a:ext>
            </a:extLst>
          </p:cNvPr>
          <p:cNvSpPr>
            <a:spLocks/>
          </p:cNvSpPr>
          <p:nvPr/>
        </p:nvSpPr>
        <p:spPr bwMode="auto">
          <a:xfrm flipH="1">
            <a:off x="7182085" y="4793501"/>
            <a:ext cx="1773068" cy="1622829"/>
          </a:xfrm>
          <a:custGeom>
            <a:avLst/>
            <a:gdLst>
              <a:gd name="connsiteX0" fmla="*/ 4416071 w 7194254"/>
              <a:gd name="connsiteY0" fmla="*/ 1477703 h 6584660"/>
              <a:gd name="connsiteX1" fmla="*/ 4390345 w 7194254"/>
              <a:gd name="connsiteY1" fmla="*/ 1503486 h 6584660"/>
              <a:gd name="connsiteX2" fmla="*/ 4371635 w 7194254"/>
              <a:gd name="connsiteY2" fmla="*/ 1529737 h 6584660"/>
              <a:gd name="connsiteX3" fmla="*/ 4352925 w 7194254"/>
              <a:gd name="connsiteY3" fmla="*/ 1653493 h 6584660"/>
              <a:gd name="connsiteX4" fmla="*/ 4364151 w 7194254"/>
              <a:gd name="connsiteY4" fmla="*/ 1690995 h 6584660"/>
              <a:gd name="connsiteX5" fmla="*/ 4397829 w 7194254"/>
              <a:gd name="connsiteY5" fmla="*/ 1724747 h 6584660"/>
              <a:gd name="connsiteX6" fmla="*/ 4438990 w 7194254"/>
              <a:gd name="connsiteY6" fmla="*/ 1717247 h 6584660"/>
              <a:gd name="connsiteX7" fmla="*/ 4562475 w 7194254"/>
              <a:gd name="connsiteY7" fmla="*/ 1687245 h 6584660"/>
              <a:gd name="connsiteX8" fmla="*/ 4656024 w 7194254"/>
              <a:gd name="connsiteY8" fmla="*/ 1653493 h 6584660"/>
              <a:gd name="connsiteX9" fmla="*/ 4659766 w 7194254"/>
              <a:gd name="connsiteY9" fmla="*/ 1634742 h 6584660"/>
              <a:gd name="connsiteX10" fmla="*/ 4652282 w 7194254"/>
              <a:gd name="connsiteY10" fmla="*/ 1623492 h 6584660"/>
              <a:gd name="connsiteX11" fmla="*/ 4588669 w 7194254"/>
              <a:gd name="connsiteY11" fmla="*/ 1578490 h 6584660"/>
              <a:gd name="connsiteX12" fmla="*/ 4450216 w 7194254"/>
              <a:gd name="connsiteY12" fmla="*/ 1488485 h 6584660"/>
              <a:gd name="connsiteX13" fmla="*/ 4416071 w 7194254"/>
              <a:gd name="connsiteY13" fmla="*/ 1477703 h 6584660"/>
              <a:gd name="connsiteX14" fmla="*/ 3631579 w 7194254"/>
              <a:gd name="connsiteY14" fmla="*/ 0 h 6584660"/>
              <a:gd name="connsiteX15" fmla="*/ 3665378 w 7194254"/>
              <a:gd name="connsiteY15" fmla="*/ 5632 h 6584660"/>
              <a:gd name="connsiteX16" fmla="*/ 3793065 w 7194254"/>
              <a:gd name="connsiteY16" fmla="*/ 46939 h 6584660"/>
              <a:gd name="connsiteX17" fmla="*/ 3853154 w 7194254"/>
              <a:gd name="connsiteY17" fmla="*/ 58204 h 6584660"/>
              <a:gd name="connsiteX18" fmla="*/ 3871931 w 7194254"/>
              <a:gd name="connsiteY18" fmla="*/ 69470 h 6584660"/>
              <a:gd name="connsiteX19" fmla="*/ 3916997 w 7194254"/>
              <a:gd name="connsiteY19" fmla="*/ 88246 h 6584660"/>
              <a:gd name="connsiteX20" fmla="*/ 3924508 w 7194254"/>
              <a:gd name="connsiteY20" fmla="*/ 107022 h 6584660"/>
              <a:gd name="connsiteX21" fmla="*/ 3943286 w 7194254"/>
              <a:gd name="connsiteY21" fmla="*/ 88246 h 6584660"/>
              <a:gd name="connsiteX22" fmla="*/ 3950797 w 7194254"/>
              <a:gd name="connsiteY22" fmla="*/ 95756 h 6584660"/>
              <a:gd name="connsiteX23" fmla="*/ 3954552 w 7194254"/>
              <a:gd name="connsiteY23" fmla="*/ 114532 h 6584660"/>
              <a:gd name="connsiteX24" fmla="*/ 3984596 w 7194254"/>
              <a:gd name="connsiteY24" fmla="*/ 103266 h 6584660"/>
              <a:gd name="connsiteX25" fmla="*/ 3977085 w 7194254"/>
              <a:gd name="connsiteY25" fmla="*/ 84491 h 6584660"/>
              <a:gd name="connsiteX26" fmla="*/ 3973330 w 7194254"/>
              <a:gd name="connsiteY26" fmla="*/ 61960 h 6584660"/>
              <a:gd name="connsiteX27" fmla="*/ 3962063 w 7194254"/>
              <a:gd name="connsiteY27" fmla="*/ 39429 h 6584660"/>
              <a:gd name="connsiteX28" fmla="*/ 3984596 w 7194254"/>
              <a:gd name="connsiteY28" fmla="*/ 5632 h 6584660"/>
              <a:gd name="connsiteX29" fmla="*/ 4003374 w 7194254"/>
              <a:gd name="connsiteY29" fmla="*/ 16898 h 6584660"/>
              <a:gd name="connsiteX30" fmla="*/ 4025907 w 7194254"/>
              <a:gd name="connsiteY30" fmla="*/ 24408 h 6584660"/>
              <a:gd name="connsiteX31" fmla="*/ 4082240 w 7194254"/>
              <a:gd name="connsiteY31" fmla="*/ 31918 h 6584660"/>
              <a:gd name="connsiteX32" fmla="*/ 4104773 w 7194254"/>
              <a:gd name="connsiteY32" fmla="*/ 84491 h 6584660"/>
              <a:gd name="connsiteX33" fmla="*/ 4123550 w 7194254"/>
              <a:gd name="connsiteY33" fmla="*/ 242207 h 6584660"/>
              <a:gd name="connsiteX34" fmla="*/ 4108528 w 7194254"/>
              <a:gd name="connsiteY34" fmla="*/ 306045 h 6584660"/>
              <a:gd name="connsiteX35" fmla="*/ 4127306 w 7194254"/>
              <a:gd name="connsiteY35" fmla="*/ 309800 h 6584660"/>
              <a:gd name="connsiteX36" fmla="*/ 4153594 w 7194254"/>
              <a:gd name="connsiteY36" fmla="*/ 332331 h 6584660"/>
              <a:gd name="connsiteX37" fmla="*/ 4179883 w 7194254"/>
              <a:gd name="connsiteY37" fmla="*/ 339841 h 6584660"/>
              <a:gd name="connsiteX38" fmla="*/ 4161105 w 7194254"/>
              <a:gd name="connsiteY38" fmla="*/ 369882 h 6584660"/>
              <a:gd name="connsiteX39" fmla="*/ 4172372 w 7194254"/>
              <a:gd name="connsiteY39" fmla="*/ 392413 h 6584660"/>
              <a:gd name="connsiteX40" fmla="*/ 4176127 w 7194254"/>
              <a:gd name="connsiteY40" fmla="*/ 407434 h 6584660"/>
              <a:gd name="connsiteX41" fmla="*/ 4179883 w 7194254"/>
              <a:gd name="connsiteY41" fmla="*/ 490047 h 6584660"/>
              <a:gd name="connsiteX42" fmla="*/ 4183638 w 7194254"/>
              <a:gd name="connsiteY42" fmla="*/ 501313 h 6584660"/>
              <a:gd name="connsiteX43" fmla="*/ 4164861 w 7194254"/>
              <a:gd name="connsiteY43" fmla="*/ 501313 h 6584660"/>
              <a:gd name="connsiteX44" fmla="*/ 4153594 w 7194254"/>
              <a:gd name="connsiteY44" fmla="*/ 490047 h 6584660"/>
              <a:gd name="connsiteX45" fmla="*/ 4119795 w 7194254"/>
              <a:gd name="connsiteY45" fmla="*/ 486292 h 6584660"/>
              <a:gd name="connsiteX46" fmla="*/ 4108528 w 7194254"/>
              <a:gd name="connsiteY46" fmla="*/ 508823 h 6584660"/>
              <a:gd name="connsiteX47" fmla="*/ 4116039 w 7194254"/>
              <a:gd name="connsiteY47" fmla="*/ 546374 h 6584660"/>
              <a:gd name="connsiteX48" fmla="*/ 4037174 w 7194254"/>
              <a:gd name="connsiteY48" fmla="*/ 546374 h 6584660"/>
              <a:gd name="connsiteX49" fmla="*/ 3977085 w 7194254"/>
              <a:gd name="connsiteY49" fmla="*/ 576416 h 6584660"/>
              <a:gd name="connsiteX50" fmla="*/ 3913242 w 7194254"/>
              <a:gd name="connsiteY50" fmla="*/ 651519 h 6584660"/>
              <a:gd name="connsiteX51" fmla="*/ 3886953 w 7194254"/>
              <a:gd name="connsiteY51" fmla="*/ 700336 h 6584660"/>
              <a:gd name="connsiteX52" fmla="*/ 3905731 w 7194254"/>
              <a:gd name="connsiteY52" fmla="*/ 741642 h 6584660"/>
              <a:gd name="connsiteX53" fmla="*/ 3977085 w 7194254"/>
              <a:gd name="connsiteY53" fmla="*/ 794215 h 6584660"/>
              <a:gd name="connsiteX54" fmla="*/ 3984596 w 7194254"/>
              <a:gd name="connsiteY54" fmla="*/ 824256 h 6584660"/>
              <a:gd name="connsiteX55" fmla="*/ 4003374 w 7194254"/>
              <a:gd name="connsiteY55" fmla="*/ 843032 h 6584660"/>
              <a:gd name="connsiteX56" fmla="*/ 4048440 w 7194254"/>
              <a:gd name="connsiteY56" fmla="*/ 865562 h 6584660"/>
              <a:gd name="connsiteX57" fmla="*/ 4116039 w 7194254"/>
              <a:gd name="connsiteY57" fmla="*/ 891849 h 6584660"/>
              <a:gd name="connsiteX58" fmla="*/ 4183638 w 7194254"/>
              <a:gd name="connsiteY58" fmla="*/ 906869 h 6584660"/>
              <a:gd name="connsiteX59" fmla="*/ 4307570 w 7194254"/>
              <a:gd name="connsiteY59" fmla="*/ 940666 h 6584660"/>
              <a:gd name="connsiteX60" fmla="*/ 4476568 w 7194254"/>
              <a:gd name="connsiteY60" fmla="*/ 1042055 h 6584660"/>
              <a:gd name="connsiteX61" fmla="*/ 4615522 w 7194254"/>
              <a:gd name="connsiteY61" fmla="*/ 1192261 h 6584660"/>
              <a:gd name="connsiteX62" fmla="*/ 4716921 w 7194254"/>
              <a:gd name="connsiteY62" fmla="*/ 1301160 h 6584660"/>
              <a:gd name="connsiteX63" fmla="*/ 4893430 w 7194254"/>
              <a:gd name="connsiteY63" fmla="*/ 1432591 h 6584660"/>
              <a:gd name="connsiteX64" fmla="*/ 4915963 w 7194254"/>
              <a:gd name="connsiteY64" fmla="*/ 1455121 h 6584660"/>
              <a:gd name="connsiteX65" fmla="*/ 5024873 w 7194254"/>
              <a:gd name="connsiteY65" fmla="*/ 1609083 h 6584660"/>
              <a:gd name="connsiteX66" fmla="*/ 5036139 w 7194254"/>
              <a:gd name="connsiteY66" fmla="*/ 1627858 h 6584660"/>
              <a:gd name="connsiteX67" fmla="*/ 5062428 w 7194254"/>
              <a:gd name="connsiteY67" fmla="*/ 1710472 h 6584660"/>
              <a:gd name="connsiteX68" fmla="*/ 5062428 w 7194254"/>
              <a:gd name="connsiteY68" fmla="*/ 1733003 h 6584660"/>
              <a:gd name="connsiteX69" fmla="*/ 4991073 w 7194254"/>
              <a:gd name="connsiteY69" fmla="*/ 1826882 h 6584660"/>
              <a:gd name="connsiteX70" fmla="*/ 4900941 w 7194254"/>
              <a:gd name="connsiteY70" fmla="*/ 1845657 h 6584660"/>
              <a:gd name="connsiteX71" fmla="*/ 4807053 w 7194254"/>
              <a:gd name="connsiteY71" fmla="*/ 1871943 h 6584660"/>
              <a:gd name="connsiteX72" fmla="*/ 4746965 w 7194254"/>
              <a:gd name="connsiteY72" fmla="*/ 1883209 h 6584660"/>
              <a:gd name="connsiteX73" fmla="*/ 4649322 w 7194254"/>
              <a:gd name="connsiteY73" fmla="*/ 1890719 h 6584660"/>
              <a:gd name="connsiteX74" fmla="*/ 4608011 w 7194254"/>
              <a:gd name="connsiteY74" fmla="*/ 1901985 h 6584660"/>
              <a:gd name="connsiteX75" fmla="*/ 4570456 w 7194254"/>
              <a:gd name="connsiteY75" fmla="*/ 1909495 h 6584660"/>
              <a:gd name="connsiteX76" fmla="*/ 4559190 w 7194254"/>
              <a:gd name="connsiteY76" fmla="*/ 1909495 h 6584660"/>
              <a:gd name="connsiteX77" fmla="*/ 4386436 w 7194254"/>
              <a:gd name="connsiteY77" fmla="*/ 1917005 h 6584660"/>
              <a:gd name="connsiteX78" fmla="*/ 4393947 w 7194254"/>
              <a:gd name="connsiteY78" fmla="*/ 2014639 h 6584660"/>
              <a:gd name="connsiteX79" fmla="*/ 4408969 w 7194254"/>
              <a:gd name="connsiteY79" fmla="*/ 2082232 h 6584660"/>
              <a:gd name="connsiteX80" fmla="*/ 4442769 w 7194254"/>
              <a:gd name="connsiteY80" fmla="*/ 2206152 h 6584660"/>
              <a:gd name="connsiteX81" fmla="*/ 4484079 w 7194254"/>
              <a:gd name="connsiteY81" fmla="*/ 2333827 h 6584660"/>
              <a:gd name="connsiteX82" fmla="*/ 4506612 w 7194254"/>
              <a:gd name="connsiteY82" fmla="*/ 2397665 h 6584660"/>
              <a:gd name="connsiteX83" fmla="*/ 4559190 w 7194254"/>
              <a:gd name="connsiteY83" fmla="*/ 2514075 h 6584660"/>
              <a:gd name="connsiteX84" fmla="*/ 4611767 w 7194254"/>
              <a:gd name="connsiteY84" fmla="*/ 2649260 h 6584660"/>
              <a:gd name="connsiteX85" fmla="*/ 4619278 w 7194254"/>
              <a:gd name="connsiteY85" fmla="*/ 2705587 h 6584660"/>
              <a:gd name="connsiteX86" fmla="*/ 4641811 w 7194254"/>
              <a:gd name="connsiteY86" fmla="*/ 2743139 h 6584660"/>
              <a:gd name="connsiteX87" fmla="*/ 4660588 w 7194254"/>
              <a:gd name="connsiteY87" fmla="*/ 2833262 h 6584660"/>
              <a:gd name="connsiteX88" fmla="*/ 4675610 w 7194254"/>
              <a:gd name="connsiteY88" fmla="*/ 2942162 h 6584660"/>
              <a:gd name="connsiteX89" fmla="*/ 4705654 w 7194254"/>
              <a:gd name="connsiteY89" fmla="*/ 3051061 h 6584660"/>
              <a:gd name="connsiteX90" fmla="*/ 4731943 w 7194254"/>
              <a:gd name="connsiteY90" fmla="*/ 3148695 h 6584660"/>
              <a:gd name="connsiteX91" fmla="*/ 4746965 w 7194254"/>
              <a:gd name="connsiteY91" fmla="*/ 3227554 h 6584660"/>
              <a:gd name="connsiteX92" fmla="*/ 4765743 w 7194254"/>
              <a:gd name="connsiteY92" fmla="*/ 3306412 h 6584660"/>
              <a:gd name="connsiteX93" fmla="*/ 4743210 w 7194254"/>
              <a:gd name="connsiteY93" fmla="*/ 3336453 h 6584660"/>
              <a:gd name="connsiteX94" fmla="*/ 4638055 w 7194254"/>
              <a:gd name="connsiteY94" fmla="*/ 3343963 h 6584660"/>
              <a:gd name="connsiteX95" fmla="*/ 4551679 w 7194254"/>
              <a:gd name="connsiteY95" fmla="*/ 3355229 h 6584660"/>
              <a:gd name="connsiteX96" fmla="*/ 4469057 w 7194254"/>
              <a:gd name="connsiteY96" fmla="*/ 3362739 h 6584660"/>
              <a:gd name="connsiteX97" fmla="*/ 4446524 w 7194254"/>
              <a:gd name="connsiteY97" fmla="*/ 3392780 h 6584660"/>
              <a:gd name="connsiteX98" fmla="*/ 4405214 w 7194254"/>
              <a:gd name="connsiteY98" fmla="*/ 3512945 h 6584660"/>
              <a:gd name="connsiteX99" fmla="*/ 4345126 w 7194254"/>
              <a:gd name="connsiteY99" fmla="*/ 3700703 h 6584660"/>
              <a:gd name="connsiteX100" fmla="*/ 4318837 w 7194254"/>
              <a:gd name="connsiteY100" fmla="*/ 3824623 h 6584660"/>
              <a:gd name="connsiteX101" fmla="*/ 4307570 w 7194254"/>
              <a:gd name="connsiteY101" fmla="*/ 3862174 h 6584660"/>
              <a:gd name="connsiteX102" fmla="*/ 4315081 w 7194254"/>
              <a:gd name="connsiteY102" fmla="*/ 3918502 h 6584660"/>
              <a:gd name="connsiteX103" fmla="*/ 4345126 w 7194254"/>
              <a:gd name="connsiteY103" fmla="*/ 4023646 h 6584660"/>
              <a:gd name="connsiteX104" fmla="*/ 4371414 w 7194254"/>
              <a:gd name="connsiteY104" fmla="*/ 4121280 h 6584660"/>
              <a:gd name="connsiteX105" fmla="*/ 4450280 w 7194254"/>
              <a:gd name="connsiteY105" fmla="*/ 4256466 h 6584660"/>
              <a:gd name="connsiteX106" fmla="*/ 4532901 w 7194254"/>
              <a:gd name="connsiteY106" fmla="*/ 4294017 h 6584660"/>
              <a:gd name="connsiteX107" fmla="*/ 4611767 w 7194254"/>
              <a:gd name="connsiteY107" fmla="*/ 4312793 h 6584660"/>
              <a:gd name="connsiteX108" fmla="*/ 4705654 w 7194254"/>
              <a:gd name="connsiteY108" fmla="*/ 4339079 h 6584660"/>
              <a:gd name="connsiteX109" fmla="*/ 4863386 w 7194254"/>
              <a:gd name="connsiteY109" fmla="*/ 4414182 h 6584660"/>
              <a:gd name="connsiteX110" fmla="*/ 4885919 w 7194254"/>
              <a:gd name="connsiteY110" fmla="*/ 4432958 h 6584660"/>
              <a:gd name="connsiteX111" fmla="*/ 4979807 w 7194254"/>
              <a:gd name="connsiteY111" fmla="*/ 4526837 h 6584660"/>
              <a:gd name="connsiteX112" fmla="*/ 5103739 w 7194254"/>
              <a:gd name="connsiteY112" fmla="*/ 4624470 h 6584660"/>
              <a:gd name="connsiteX113" fmla="*/ 5193871 w 7194254"/>
              <a:gd name="connsiteY113" fmla="*/ 4695818 h 6584660"/>
              <a:gd name="connsiteX114" fmla="*/ 5329069 w 7194254"/>
              <a:gd name="connsiteY114" fmla="*/ 4793452 h 6584660"/>
              <a:gd name="connsiteX115" fmla="*/ 5336580 w 7194254"/>
              <a:gd name="connsiteY115" fmla="*/ 4797208 h 6584660"/>
              <a:gd name="connsiteX116" fmla="*/ 5392913 w 7194254"/>
              <a:gd name="connsiteY116" fmla="*/ 4808473 h 6584660"/>
              <a:gd name="connsiteX117" fmla="*/ 5415446 w 7194254"/>
              <a:gd name="connsiteY117" fmla="*/ 4800963 h 6584660"/>
              <a:gd name="connsiteX118" fmla="*/ 5468023 w 7194254"/>
              <a:gd name="connsiteY118" fmla="*/ 4789697 h 6584660"/>
              <a:gd name="connsiteX119" fmla="*/ 5561911 w 7194254"/>
              <a:gd name="connsiteY119" fmla="*/ 4782187 h 6584660"/>
              <a:gd name="connsiteX120" fmla="*/ 5580688 w 7194254"/>
              <a:gd name="connsiteY120" fmla="*/ 4782187 h 6584660"/>
              <a:gd name="connsiteX121" fmla="*/ 5610732 w 7194254"/>
              <a:gd name="connsiteY121" fmla="*/ 4782187 h 6584660"/>
              <a:gd name="connsiteX122" fmla="*/ 5621999 w 7194254"/>
              <a:gd name="connsiteY122" fmla="*/ 4778432 h 6584660"/>
              <a:gd name="connsiteX123" fmla="*/ 5663310 w 7194254"/>
              <a:gd name="connsiteY123" fmla="*/ 4789697 h 6584660"/>
              <a:gd name="connsiteX124" fmla="*/ 5704620 w 7194254"/>
              <a:gd name="connsiteY124" fmla="*/ 4782187 h 6584660"/>
              <a:gd name="connsiteX125" fmla="*/ 5760953 w 7194254"/>
              <a:gd name="connsiteY125" fmla="*/ 4823494 h 6584660"/>
              <a:gd name="connsiteX126" fmla="*/ 5757197 w 7194254"/>
              <a:gd name="connsiteY126" fmla="*/ 4846025 h 6584660"/>
              <a:gd name="connsiteX127" fmla="*/ 5757197 w 7194254"/>
              <a:gd name="connsiteY127" fmla="*/ 4861045 h 6584660"/>
              <a:gd name="connsiteX128" fmla="*/ 5772219 w 7194254"/>
              <a:gd name="connsiteY128" fmla="*/ 4909862 h 6584660"/>
              <a:gd name="connsiteX129" fmla="*/ 5772219 w 7194254"/>
              <a:gd name="connsiteY129" fmla="*/ 5003741 h 6584660"/>
              <a:gd name="connsiteX130" fmla="*/ 5760953 w 7194254"/>
              <a:gd name="connsiteY130" fmla="*/ 5086354 h 6584660"/>
              <a:gd name="connsiteX131" fmla="*/ 5738420 w 7194254"/>
              <a:gd name="connsiteY131" fmla="*/ 5131416 h 6584660"/>
              <a:gd name="connsiteX132" fmla="*/ 5723398 w 7194254"/>
              <a:gd name="connsiteY132" fmla="*/ 5157702 h 6584660"/>
              <a:gd name="connsiteX133" fmla="*/ 5708376 w 7194254"/>
              <a:gd name="connsiteY133" fmla="*/ 5210274 h 6584660"/>
              <a:gd name="connsiteX134" fmla="*/ 5727153 w 7194254"/>
              <a:gd name="connsiteY134" fmla="*/ 5255336 h 6584660"/>
              <a:gd name="connsiteX135" fmla="*/ 5734664 w 7194254"/>
              <a:gd name="connsiteY135" fmla="*/ 5266602 h 6584660"/>
              <a:gd name="connsiteX136" fmla="*/ 5742175 w 7194254"/>
              <a:gd name="connsiteY136" fmla="*/ 5367991 h 6584660"/>
              <a:gd name="connsiteX137" fmla="*/ 5742175 w 7194254"/>
              <a:gd name="connsiteY137" fmla="*/ 5383011 h 6584660"/>
              <a:gd name="connsiteX138" fmla="*/ 5734664 w 7194254"/>
              <a:gd name="connsiteY138" fmla="*/ 5431828 h 6584660"/>
              <a:gd name="connsiteX139" fmla="*/ 5712131 w 7194254"/>
              <a:gd name="connsiteY139" fmla="*/ 5518197 h 6584660"/>
              <a:gd name="connsiteX140" fmla="*/ 5697109 w 7194254"/>
              <a:gd name="connsiteY140" fmla="*/ 5567014 h 6584660"/>
              <a:gd name="connsiteX141" fmla="*/ 5682087 w 7194254"/>
              <a:gd name="connsiteY141" fmla="*/ 5608321 h 6584660"/>
              <a:gd name="connsiteX142" fmla="*/ 5659554 w 7194254"/>
              <a:gd name="connsiteY142" fmla="*/ 5645872 h 6584660"/>
              <a:gd name="connsiteX143" fmla="*/ 5588199 w 7194254"/>
              <a:gd name="connsiteY143" fmla="*/ 5709710 h 6584660"/>
              <a:gd name="connsiteX144" fmla="*/ 5531867 w 7194254"/>
              <a:gd name="connsiteY144" fmla="*/ 5717220 h 6584660"/>
              <a:gd name="connsiteX145" fmla="*/ 5441734 w 7194254"/>
              <a:gd name="connsiteY145" fmla="*/ 5672158 h 6584660"/>
              <a:gd name="connsiteX146" fmla="*/ 5434223 w 7194254"/>
              <a:gd name="connsiteY146" fmla="*/ 5600810 h 6584660"/>
              <a:gd name="connsiteX147" fmla="*/ 5460512 w 7194254"/>
              <a:gd name="connsiteY147" fmla="*/ 5529462 h 6584660"/>
              <a:gd name="connsiteX148" fmla="*/ 5460512 w 7194254"/>
              <a:gd name="connsiteY148" fmla="*/ 5473135 h 6584660"/>
              <a:gd name="connsiteX149" fmla="*/ 5422957 w 7194254"/>
              <a:gd name="connsiteY149" fmla="*/ 5375501 h 6584660"/>
              <a:gd name="connsiteX150" fmla="*/ 5389157 w 7194254"/>
              <a:gd name="connsiteY150" fmla="*/ 5322929 h 6584660"/>
              <a:gd name="connsiteX151" fmla="*/ 5370380 w 7194254"/>
              <a:gd name="connsiteY151" fmla="*/ 5322929 h 6584660"/>
              <a:gd name="connsiteX152" fmla="*/ 5340336 w 7194254"/>
              <a:gd name="connsiteY152" fmla="*/ 5311663 h 6584660"/>
              <a:gd name="connsiteX153" fmla="*/ 5310292 w 7194254"/>
              <a:gd name="connsiteY153" fmla="*/ 5259091 h 6584660"/>
              <a:gd name="connsiteX154" fmla="*/ 5295270 w 7194254"/>
              <a:gd name="connsiteY154" fmla="*/ 5251581 h 6584660"/>
              <a:gd name="connsiteX155" fmla="*/ 5257714 w 7194254"/>
              <a:gd name="connsiteY155" fmla="*/ 5255336 h 6584660"/>
              <a:gd name="connsiteX156" fmla="*/ 5227670 w 7194254"/>
              <a:gd name="connsiteY156" fmla="*/ 5225295 h 6584660"/>
              <a:gd name="connsiteX157" fmla="*/ 5261470 w 7194254"/>
              <a:gd name="connsiteY157" fmla="*/ 5195254 h 6584660"/>
              <a:gd name="connsiteX158" fmla="*/ 5268981 w 7194254"/>
              <a:gd name="connsiteY158" fmla="*/ 5183988 h 6584660"/>
              <a:gd name="connsiteX159" fmla="*/ 5272737 w 7194254"/>
              <a:gd name="connsiteY159" fmla="*/ 5116396 h 6584660"/>
              <a:gd name="connsiteX160" fmla="*/ 5268981 w 7194254"/>
              <a:gd name="connsiteY160" fmla="*/ 5093865 h 6584660"/>
              <a:gd name="connsiteX161" fmla="*/ 5235181 w 7194254"/>
              <a:gd name="connsiteY161" fmla="*/ 5060068 h 6584660"/>
              <a:gd name="connsiteX162" fmla="*/ 5081206 w 7194254"/>
              <a:gd name="connsiteY162" fmla="*/ 4951169 h 6584660"/>
              <a:gd name="connsiteX163" fmla="*/ 4923474 w 7194254"/>
              <a:gd name="connsiteY163" fmla="*/ 4872311 h 6584660"/>
              <a:gd name="connsiteX164" fmla="*/ 4822075 w 7194254"/>
              <a:gd name="connsiteY164" fmla="*/ 4831004 h 6584660"/>
              <a:gd name="connsiteX165" fmla="*/ 4754476 w 7194254"/>
              <a:gd name="connsiteY165" fmla="*/ 4804718 h 6584660"/>
              <a:gd name="connsiteX166" fmla="*/ 4690632 w 7194254"/>
              <a:gd name="connsiteY166" fmla="*/ 4778432 h 6584660"/>
              <a:gd name="connsiteX167" fmla="*/ 4604256 w 7194254"/>
              <a:gd name="connsiteY167" fmla="*/ 4733370 h 6584660"/>
              <a:gd name="connsiteX168" fmla="*/ 4566701 w 7194254"/>
              <a:gd name="connsiteY168" fmla="*/ 4733370 h 6584660"/>
              <a:gd name="connsiteX169" fmla="*/ 4521634 w 7194254"/>
              <a:gd name="connsiteY169" fmla="*/ 4733370 h 6584660"/>
              <a:gd name="connsiteX170" fmla="*/ 4318837 w 7194254"/>
              <a:gd name="connsiteY170" fmla="*/ 4669532 h 6584660"/>
              <a:gd name="connsiteX171" fmla="*/ 4258749 w 7194254"/>
              <a:gd name="connsiteY171" fmla="*/ 4647001 h 6584660"/>
              <a:gd name="connsiteX172" fmla="*/ 4176127 w 7194254"/>
              <a:gd name="connsiteY172" fmla="*/ 4613205 h 6584660"/>
              <a:gd name="connsiteX173" fmla="*/ 4119795 w 7194254"/>
              <a:gd name="connsiteY173" fmla="*/ 4575654 h 6584660"/>
              <a:gd name="connsiteX174" fmla="*/ 4048440 w 7194254"/>
              <a:gd name="connsiteY174" fmla="*/ 4489285 h 6584660"/>
              <a:gd name="connsiteX175" fmla="*/ 3995863 w 7194254"/>
              <a:gd name="connsiteY175" fmla="*/ 4380386 h 6584660"/>
              <a:gd name="connsiteX176" fmla="*/ 3969574 w 7194254"/>
              <a:gd name="connsiteY176" fmla="*/ 4335324 h 6584660"/>
              <a:gd name="connsiteX177" fmla="*/ 3909486 w 7194254"/>
              <a:gd name="connsiteY177" fmla="*/ 4207649 h 6584660"/>
              <a:gd name="connsiteX178" fmla="*/ 3815598 w 7194254"/>
              <a:gd name="connsiteY178" fmla="*/ 4034911 h 6584660"/>
              <a:gd name="connsiteX179" fmla="*/ 3710444 w 7194254"/>
              <a:gd name="connsiteY179" fmla="*/ 4170097 h 6584660"/>
              <a:gd name="connsiteX180" fmla="*/ 3657867 w 7194254"/>
              <a:gd name="connsiteY180" fmla="*/ 4256466 h 6584660"/>
              <a:gd name="connsiteX181" fmla="*/ 3635334 w 7194254"/>
              <a:gd name="connsiteY181" fmla="*/ 4331569 h 6584660"/>
              <a:gd name="connsiteX182" fmla="*/ 3627823 w 7194254"/>
              <a:gd name="connsiteY182" fmla="*/ 4432958 h 6584660"/>
              <a:gd name="connsiteX183" fmla="*/ 3639089 w 7194254"/>
              <a:gd name="connsiteY183" fmla="*/ 4500550 h 6584660"/>
              <a:gd name="connsiteX184" fmla="*/ 3646601 w 7194254"/>
              <a:gd name="connsiteY184" fmla="*/ 4564388 h 6584660"/>
              <a:gd name="connsiteX185" fmla="*/ 3646601 w 7194254"/>
              <a:gd name="connsiteY185" fmla="*/ 4594429 h 6584660"/>
              <a:gd name="connsiteX186" fmla="*/ 3646601 w 7194254"/>
              <a:gd name="connsiteY186" fmla="*/ 4834759 h 6584660"/>
              <a:gd name="connsiteX187" fmla="*/ 3627823 w 7194254"/>
              <a:gd name="connsiteY187" fmla="*/ 4924883 h 6584660"/>
              <a:gd name="connsiteX188" fmla="*/ 3571490 w 7194254"/>
              <a:gd name="connsiteY188" fmla="*/ 5105130 h 6584660"/>
              <a:gd name="connsiteX189" fmla="*/ 3518913 w 7194254"/>
              <a:gd name="connsiteY189" fmla="*/ 5244071 h 6584660"/>
              <a:gd name="connsiteX190" fmla="*/ 3462581 w 7194254"/>
              <a:gd name="connsiteY190" fmla="*/ 5416808 h 6584660"/>
              <a:gd name="connsiteX191" fmla="*/ 3425025 w 7194254"/>
              <a:gd name="connsiteY191" fmla="*/ 5521952 h 6584660"/>
              <a:gd name="connsiteX192" fmla="*/ 3425025 w 7194254"/>
              <a:gd name="connsiteY192" fmla="*/ 5540728 h 6584660"/>
              <a:gd name="connsiteX193" fmla="*/ 3425025 w 7194254"/>
              <a:gd name="connsiteY193" fmla="*/ 5589545 h 6584660"/>
              <a:gd name="connsiteX194" fmla="*/ 3428781 w 7194254"/>
              <a:gd name="connsiteY194" fmla="*/ 5608321 h 6584660"/>
              <a:gd name="connsiteX195" fmla="*/ 3447558 w 7194254"/>
              <a:gd name="connsiteY195" fmla="*/ 5627096 h 6584660"/>
              <a:gd name="connsiteX196" fmla="*/ 3496380 w 7194254"/>
              <a:gd name="connsiteY196" fmla="*/ 5751016 h 6584660"/>
              <a:gd name="connsiteX197" fmla="*/ 3515158 w 7194254"/>
              <a:gd name="connsiteY197" fmla="*/ 5811099 h 6584660"/>
              <a:gd name="connsiteX198" fmla="*/ 3530180 w 7194254"/>
              <a:gd name="connsiteY198" fmla="*/ 5871181 h 6584660"/>
              <a:gd name="connsiteX199" fmla="*/ 3526424 w 7194254"/>
              <a:gd name="connsiteY199" fmla="*/ 5938774 h 6584660"/>
              <a:gd name="connsiteX200" fmla="*/ 7188047 w 7194254"/>
              <a:gd name="connsiteY200" fmla="*/ 5938774 h 6584660"/>
              <a:gd name="connsiteX201" fmla="*/ 7191802 w 7194254"/>
              <a:gd name="connsiteY201" fmla="*/ 6111511 h 6584660"/>
              <a:gd name="connsiteX202" fmla="*/ 7191802 w 7194254"/>
              <a:gd name="connsiteY202" fmla="*/ 6351841 h 6584660"/>
              <a:gd name="connsiteX203" fmla="*/ 7120447 w 7194254"/>
              <a:gd name="connsiteY203" fmla="*/ 6366861 h 6584660"/>
              <a:gd name="connsiteX204" fmla="*/ 6635987 w 7194254"/>
              <a:gd name="connsiteY204" fmla="*/ 6366861 h 6584660"/>
              <a:gd name="connsiteX205" fmla="*/ 6568387 w 7194254"/>
              <a:gd name="connsiteY205" fmla="*/ 6434454 h 6584660"/>
              <a:gd name="connsiteX206" fmla="*/ 6553365 w 7194254"/>
              <a:gd name="connsiteY206" fmla="*/ 6584660 h 6584660"/>
              <a:gd name="connsiteX207" fmla="*/ 5944973 w 7194254"/>
              <a:gd name="connsiteY207" fmla="*/ 6584660 h 6584660"/>
              <a:gd name="connsiteX208" fmla="*/ 5929951 w 7194254"/>
              <a:gd name="connsiteY208" fmla="*/ 6490781 h 6584660"/>
              <a:gd name="connsiteX209" fmla="*/ 5806019 w 7194254"/>
              <a:gd name="connsiteY209" fmla="*/ 6370617 h 6584660"/>
              <a:gd name="connsiteX210" fmla="*/ 1712513 w 7194254"/>
              <a:gd name="connsiteY210" fmla="*/ 6370617 h 6584660"/>
              <a:gd name="connsiteX211" fmla="*/ 1588581 w 7194254"/>
              <a:gd name="connsiteY211" fmla="*/ 6490781 h 6584660"/>
              <a:gd name="connsiteX212" fmla="*/ 1573559 w 7194254"/>
              <a:gd name="connsiteY212" fmla="*/ 6584660 h 6584660"/>
              <a:gd name="connsiteX213" fmla="*/ 379307 w 7194254"/>
              <a:gd name="connsiteY213" fmla="*/ 6584660 h 6584660"/>
              <a:gd name="connsiteX214" fmla="*/ 364285 w 7194254"/>
              <a:gd name="connsiteY214" fmla="*/ 6464495 h 6584660"/>
              <a:gd name="connsiteX215" fmla="*/ 266642 w 7194254"/>
              <a:gd name="connsiteY215" fmla="*/ 6366861 h 6584660"/>
              <a:gd name="connsiteX216" fmla="*/ 63844 w 7194254"/>
              <a:gd name="connsiteY216" fmla="*/ 6366861 h 6584660"/>
              <a:gd name="connsiteX217" fmla="*/ 0 w 7194254"/>
              <a:gd name="connsiteY217" fmla="*/ 6351841 h 6584660"/>
              <a:gd name="connsiteX218" fmla="*/ 0 w 7194254"/>
              <a:gd name="connsiteY218" fmla="*/ 6336820 h 6584660"/>
              <a:gd name="connsiteX219" fmla="*/ 37555 w 7194254"/>
              <a:gd name="connsiteY219" fmla="*/ 6265472 h 6584660"/>
              <a:gd name="connsiteX220" fmla="*/ 56333 w 7194254"/>
              <a:gd name="connsiteY220" fmla="*/ 6194124 h 6584660"/>
              <a:gd name="connsiteX221" fmla="*/ 82621 w 7194254"/>
              <a:gd name="connsiteY221" fmla="*/ 6130287 h 6584660"/>
              <a:gd name="connsiteX222" fmla="*/ 131443 w 7194254"/>
              <a:gd name="connsiteY222" fmla="*/ 5953795 h 6584660"/>
              <a:gd name="connsiteX223" fmla="*/ 195287 w 7194254"/>
              <a:gd name="connsiteY223" fmla="*/ 5769792 h 6584660"/>
              <a:gd name="connsiteX224" fmla="*/ 217820 w 7194254"/>
              <a:gd name="connsiteY224" fmla="*/ 5687179 h 6584660"/>
              <a:gd name="connsiteX225" fmla="*/ 240353 w 7194254"/>
              <a:gd name="connsiteY225" fmla="*/ 5608321 h 6584660"/>
              <a:gd name="connsiteX226" fmla="*/ 292930 w 7194254"/>
              <a:gd name="connsiteY226" fmla="*/ 5439339 h 6584660"/>
              <a:gd name="connsiteX227" fmla="*/ 345507 w 7194254"/>
              <a:gd name="connsiteY227" fmla="*/ 5270357 h 6584660"/>
              <a:gd name="connsiteX228" fmla="*/ 394329 w 7194254"/>
              <a:gd name="connsiteY228" fmla="*/ 5108885 h 6584660"/>
              <a:gd name="connsiteX229" fmla="*/ 431884 w 7194254"/>
              <a:gd name="connsiteY229" fmla="*/ 4988720 h 6584660"/>
              <a:gd name="connsiteX230" fmla="*/ 465683 w 7194254"/>
              <a:gd name="connsiteY230" fmla="*/ 4872311 h 6584660"/>
              <a:gd name="connsiteX231" fmla="*/ 518261 w 7194254"/>
              <a:gd name="connsiteY231" fmla="*/ 4703329 h 6584660"/>
              <a:gd name="connsiteX232" fmla="*/ 567082 w 7194254"/>
              <a:gd name="connsiteY232" fmla="*/ 4538102 h 6584660"/>
              <a:gd name="connsiteX233" fmla="*/ 619660 w 7194254"/>
              <a:gd name="connsiteY233" fmla="*/ 4372875 h 6584660"/>
              <a:gd name="connsiteX234" fmla="*/ 679748 w 7194254"/>
              <a:gd name="connsiteY234" fmla="*/ 4181362 h 6584660"/>
              <a:gd name="connsiteX235" fmla="*/ 698525 w 7194254"/>
              <a:gd name="connsiteY235" fmla="*/ 4113770 h 6584660"/>
              <a:gd name="connsiteX236" fmla="*/ 717303 w 7194254"/>
              <a:gd name="connsiteY236" fmla="*/ 4049932 h 6584660"/>
              <a:gd name="connsiteX237" fmla="*/ 781146 w 7194254"/>
              <a:gd name="connsiteY237" fmla="*/ 3847154 h 6584660"/>
              <a:gd name="connsiteX238" fmla="*/ 829968 w 7194254"/>
              <a:gd name="connsiteY238" fmla="*/ 3678172 h 6584660"/>
              <a:gd name="connsiteX239" fmla="*/ 882545 w 7194254"/>
              <a:gd name="connsiteY239" fmla="*/ 3516700 h 6584660"/>
              <a:gd name="connsiteX240" fmla="*/ 905078 w 7194254"/>
              <a:gd name="connsiteY240" fmla="*/ 3434087 h 6584660"/>
              <a:gd name="connsiteX241" fmla="*/ 931367 w 7194254"/>
              <a:gd name="connsiteY241" fmla="*/ 3355229 h 6584660"/>
              <a:gd name="connsiteX242" fmla="*/ 991455 w 7194254"/>
              <a:gd name="connsiteY242" fmla="*/ 3156206 h 6584660"/>
              <a:gd name="connsiteX243" fmla="*/ 1040276 w 7194254"/>
              <a:gd name="connsiteY243" fmla="*/ 2990979 h 6584660"/>
              <a:gd name="connsiteX244" fmla="*/ 1092854 w 7194254"/>
              <a:gd name="connsiteY244" fmla="*/ 2829507 h 6584660"/>
              <a:gd name="connsiteX245" fmla="*/ 1130409 w 7194254"/>
              <a:gd name="connsiteY245" fmla="*/ 2705587 h 6584660"/>
              <a:gd name="connsiteX246" fmla="*/ 1167964 w 7194254"/>
              <a:gd name="connsiteY246" fmla="*/ 2585422 h 6584660"/>
              <a:gd name="connsiteX247" fmla="*/ 1186741 w 7194254"/>
              <a:gd name="connsiteY247" fmla="*/ 2517830 h 6584660"/>
              <a:gd name="connsiteX248" fmla="*/ 1205519 w 7194254"/>
              <a:gd name="connsiteY248" fmla="*/ 2457747 h 6584660"/>
              <a:gd name="connsiteX249" fmla="*/ 1273118 w 7194254"/>
              <a:gd name="connsiteY249" fmla="*/ 2254969 h 6584660"/>
              <a:gd name="connsiteX250" fmla="*/ 1318184 w 7194254"/>
              <a:gd name="connsiteY250" fmla="*/ 2085987 h 6584660"/>
              <a:gd name="connsiteX251" fmla="*/ 1306918 w 7194254"/>
              <a:gd name="connsiteY251" fmla="*/ 2040925 h 6584660"/>
              <a:gd name="connsiteX252" fmla="*/ 1152942 w 7194254"/>
              <a:gd name="connsiteY252" fmla="*/ 1935781 h 6584660"/>
              <a:gd name="connsiteX253" fmla="*/ 976433 w 7194254"/>
              <a:gd name="connsiteY253" fmla="*/ 1815616 h 6584660"/>
              <a:gd name="connsiteX254" fmla="*/ 833723 w 7194254"/>
              <a:gd name="connsiteY254" fmla="*/ 1717982 h 6584660"/>
              <a:gd name="connsiteX255" fmla="*/ 675992 w 7194254"/>
              <a:gd name="connsiteY255" fmla="*/ 1612838 h 6584660"/>
              <a:gd name="connsiteX256" fmla="*/ 634682 w 7194254"/>
              <a:gd name="connsiteY256" fmla="*/ 1571531 h 6584660"/>
              <a:gd name="connsiteX257" fmla="*/ 627170 w 7194254"/>
              <a:gd name="connsiteY257" fmla="*/ 1564021 h 6584660"/>
              <a:gd name="connsiteX258" fmla="*/ 638437 w 7194254"/>
              <a:gd name="connsiteY258" fmla="*/ 1481408 h 6584660"/>
              <a:gd name="connsiteX259" fmla="*/ 702281 w 7194254"/>
              <a:gd name="connsiteY259" fmla="*/ 1440101 h 6584660"/>
              <a:gd name="connsiteX260" fmla="*/ 762369 w 7194254"/>
              <a:gd name="connsiteY260" fmla="*/ 1462632 h 6584660"/>
              <a:gd name="connsiteX261" fmla="*/ 972677 w 7194254"/>
              <a:gd name="connsiteY261" fmla="*/ 1605328 h 6584660"/>
              <a:gd name="connsiteX262" fmla="*/ 1190497 w 7194254"/>
              <a:gd name="connsiteY262" fmla="*/ 1755534 h 6584660"/>
              <a:gd name="connsiteX263" fmla="*/ 1363250 w 7194254"/>
              <a:gd name="connsiteY263" fmla="*/ 1875699 h 6584660"/>
              <a:gd name="connsiteX264" fmla="*/ 1505960 w 7194254"/>
              <a:gd name="connsiteY264" fmla="*/ 1973333 h 6584660"/>
              <a:gd name="connsiteX265" fmla="*/ 1686224 w 7194254"/>
              <a:gd name="connsiteY265" fmla="*/ 2097253 h 6584660"/>
              <a:gd name="connsiteX266" fmla="*/ 1832689 w 7194254"/>
              <a:gd name="connsiteY266" fmla="*/ 2194887 h 6584660"/>
              <a:gd name="connsiteX267" fmla="*/ 1847711 w 7194254"/>
              <a:gd name="connsiteY267" fmla="*/ 2206152 h 6584660"/>
              <a:gd name="connsiteX268" fmla="*/ 1956621 w 7194254"/>
              <a:gd name="connsiteY268" fmla="*/ 2247459 h 6584660"/>
              <a:gd name="connsiteX269" fmla="*/ 2238284 w 7194254"/>
              <a:gd name="connsiteY269" fmla="*/ 2258724 h 6584660"/>
              <a:gd name="connsiteX270" fmla="*/ 2320905 w 7194254"/>
              <a:gd name="connsiteY270" fmla="*/ 2269990 h 6584660"/>
              <a:gd name="connsiteX271" fmla="*/ 2407282 w 7194254"/>
              <a:gd name="connsiteY271" fmla="*/ 2269990 h 6584660"/>
              <a:gd name="connsiteX272" fmla="*/ 2546236 w 7194254"/>
              <a:gd name="connsiteY272" fmla="*/ 2277500 h 6584660"/>
              <a:gd name="connsiteX273" fmla="*/ 2636368 w 7194254"/>
              <a:gd name="connsiteY273" fmla="*/ 2288765 h 6584660"/>
              <a:gd name="connsiteX274" fmla="*/ 2726501 w 7194254"/>
              <a:gd name="connsiteY274" fmla="*/ 2288765 h 6584660"/>
              <a:gd name="connsiteX275" fmla="*/ 2809122 w 7194254"/>
              <a:gd name="connsiteY275" fmla="*/ 2296276 h 6584660"/>
              <a:gd name="connsiteX276" fmla="*/ 2876721 w 7194254"/>
              <a:gd name="connsiteY276" fmla="*/ 2352603 h 6584660"/>
              <a:gd name="connsiteX277" fmla="*/ 2865454 w 7194254"/>
              <a:gd name="connsiteY277" fmla="*/ 2427706 h 6584660"/>
              <a:gd name="connsiteX278" fmla="*/ 2842921 w 7194254"/>
              <a:gd name="connsiteY278" fmla="*/ 2450237 h 6584660"/>
              <a:gd name="connsiteX279" fmla="*/ 2816633 w 7194254"/>
              <a:gd name="connsiteY279" fmla="*/ 2461503 h 6584660"/>
              <a:gd name="connsiteX280" fmla="*/ 2655146 w 7194254"/>
              <a:gd name="connsiteY280" fmla="*/ 2461503 h 6584660"/>
              <a:gd name="connsiteX281" fmla="*/ 2489903 w 7194254"/>
              <a:gd name="connsiteY281" fmla="*/ 2450237 h 6584660"/>
              <a:gd name="connsiteX282" fmla="*/ 2332172 w 7194254"/>
              <a:gd name="connsiteY282" fmla="*/ 2442727 h 6584660"/>
              <a:gd name="connsiteX283" fmla="*/ 2174441 w 7194254"/>
              <a:gd name="connsiteY283" fmla="*/ 2431461 h 6584660"/>
              <a:gd name="connsiteX284" fmla="*/ 2012954 w 7194254"/>
              <a:gd name="connsiteY284" fmla="*/ 2423951 h 6584660"/>
              <a:gd name="connsiteX285" fmla="*/ 1870244 w 7194254"/>
              <a:gd name="connsiteY285" fmla="*/ 2416441 h 6584660"/>
              <a:gd name="connsiteX286" fmla="*/ 1847711 w 7194254"/>
              <a:gd name="connsiteY286" fmla="*/ 2408930 h 6584660"/>
              <a:gd name="connsiteX287" fmla="*/ 1716268 w 7194254"/>
              <a:gd name="connsiteY287" fmla="*/ 2326317 h 6584660"/>
              <a:gd name="connsiteX288" fmla="*/ 1686224 w 7194254"/>
              <a:gd name="connsiteY288" fmla="*/ 2412686 h 6584660"/>
              <a:gd name="connsiteX289" fmla="*/ 1656180 w 7194254"/>
              <a:gd name="connsiteY289" fmla="*/ 2517830 h 6584660"/>
              <a:gd name="connsiteX290" fmla="*/ 1622381 w 7194254"/>
              <a:gd name="connsiteY290" fmla="*/ 2622974 h 6584660"/>
              <a:gd name="connsiteX291" fmla="*/ 1599848 w 7194254"/>
              <a:gd name="connsiteY291" fmla="*/ 2701832 h 6584660"/>
              <a:gd name="connsiteX292" fmla="*/ 1573559 w 7194254"/>
              <a:gd name="connsiteY292" fmla="*/ 2780690 h 6584660"/>
              <a:gd name="connsiteX293" fmla="*/ 1528493 w 7194254"/>
              <a:gd name="connsiteY293" fmla="*/ 2960938 h 6584660"/>
              <a:gd name="connsiteX294" fmla="*/ 1483427 w 7194254"/>
              <a:gd name="connsiteY294" fmla="*/ 3111144 h 6584660"/>
              <a:gd name="connsiteX295" fmla="*/ 1472160 w 7194254"/>
              <a:gd name="connsiteY295" fmla="*/ 3148695 h 6584660"/>
              <a:gd name="connsiteX296" fmla="*/ 1457138 w 7194254"/>
              <a:gd name="connsiteY296" fmla="*/ 3193757 h 6584660"/>
              <a:gd name="connsiteX297" fmla="*/ 1445872 w 7194254"/>
              <a:gd name="connsiteY297" fmla="*/ 3235064 h 6584660"/>
              <a:gd name="connsiteX298" fmla="*/ 1382028 w 7194254"/>
              <a:gd name="connsiteY298" fmla="*/ 3434087 h 6584660"/>
              <a:gd name="connsiteX299" fmla="*/ 1325695 w 7194254"/>
              <a:gd name="connsiteY299" fmla="*/ 3636865 h 6584660"/>
              <a:gd name="connsiteX300" fmla="*/ 1261852 w 7194254"/>
              <a:gd name="connsiteY300" fmla="*/ 3835888 h 6584660"/>
              <a:gd name="connsiteX301" fmla="*/ 1228052 w 7194254"/>
              <a:gd name="connsiteY301" fmla="*/ 3959808 h 6584660"/>
              <a:gd name="connsiteX302" fmla="*/ 1194252 w 7194254"/>
              <a:gd name="connsiteY302" fmla="*/ 4083728 h 6584660"/>
              <a:gd name="connsiteX303" fmla="*/ 1167964 w 7194254"/>
              <a:gd name="connsiteY303" fmla="*/ 4166342 h 6584660"/>
              <a:gd name="connsiteX304" fmla="*/ 1141675 w 7194254"/>
              <a:gd name="connsiteY304" fmla="*/ 4241445 h 6584660"/>
              <a:gd name="connsiteX305" fmla="*/ 1096609 w 7194254"/>
              <a:gd name="connsiteY305" fmla="*/ 4425447 h 6584660"/>
              <a:gd name="connsiteX306" fmla="*/ 1051543 w 7194254"/>
              <a:gd name="connsiteY306" fmla="*/ 4571898 h 6584660"/>
              <a:gd name="connsiteX307" fmla="*/ 1040276 w 7194254"/>
              <a:gd name="connsiteY307" fmla="*/ 4613205 h 6584660"/>
              <a:gd name="connsiteX308" fmla="*/ 1025254 w 7194254"/>
              <a:gd name="connsiteY308" fmla="*/ 4658267 h 6584660"/>
              <a:gd name="connsiteX309" fmla="*/ 1013988 w 7194254"/>
              <a:gd name="connsiteY309" fmla="*/ 4699574 h 6584660"/>
              <a:gd name="connsiteX310" fmla="*/ 950144 w 7194254"/>
              <a:gd name="connsiteY310" fmla="*/ 4898597 h 6584660"/>
              <a:gd name="connsiteX311" fmla="*/ 920100 w 7194254"/>
              <a:gd name="connsiteY311" fmla="*/ 4996231 h 6584660"/>
              <a:gd name="connsiteX312" fmla="*/ 893812 w 7194254"/>
              <a:gd name="connsiteY312" fmla="*/ 5097620 h 6584660"/>
              <a:gd name="connsiteX313" fmla="*/ 829968 w 7194254"/>
              <a:gd name="connsiteY313" fmla="*/ 5300398 h 6584660"/>
              <a:gd name="connsiteX314" fmla="*/ 844990 w 7194254"/>
              <a:gd name="connsiteY314" fmla="*/ 5315419 h 6584660"/>
              <a:gd name="connsiteX315" fmla="*/ 957655 w 7194254"/>
              <a:gd name="connsiteY315" fmla="*/ 5304153 h 6584660"/>
              <a:gd name="connsiteX316" fmla="*/ 1137920 w 7194254"/>
              <a:gd name="connsiteY316" fmla="*/ 5296643 h 6584660"/>
              <a:gd name="connsiteX317" fmla="*/ 1318184 w 7194254"/>
              <a:gd name="connsiteY317" fmla="*/ 5296643 h 6584660"/>
              <a:gd name="connsiteX318" fmla="*/ 1374517 w 7194254"/>
              <a:gd name="connsiteY318" fmla="*/ 5304153 h 6584660"/>
              <a:gd name="connsiteX319" fmla="*/ 1423339 w 7194254"/>
              <a:gd name="connsiteY319" fmla="*/ 5315419 h 6584660"/>
              <a:gd name="connsiteX320" fmla="*/ 1502204 w 7194254"/>
              <a:gd name="connsiteY320" fmla="*/ 5322929 h 6584660"/>
              <a:gd name="connsiteX321" fmla="*/ 1674958 w 7194254"/>
              <a:gd name="connsiteY321" fmla="*/ 5364236 h 6584660"/>
              <a:gd name="connsiteX322" fmla="*/ 1851467 w 7194254"/>
              <a:gd name="connsiteY322" fmla="*/ 5424318 h 6584660"/>
              <a:gd name="connsiteX323" fmla="*/ 1997932 w 7194254"/>
              <a:gd name="connsiteY323" fmla="*/ 5499421 h 6584660"/>
              <a:gd name="connsiteX324" fmla="*/ 2080553 w 7194254"/>
              <a:gd name="connsiteY324" fmla="*/ 5551993 h 6584660"/>
              <a:gd name="connsiteX325" fmla="*/ 2185707 w 7194254"/>
              <a:gd name="connsiteY325" fmla="*/ 5634607 h 6584660"/>
              <a:gd name="connsiteX326" fmla="*/ 2290861 w 7194254"/>
              <a:gd name="connsiteY326" fmla="*/ 5747261 h 6584660"/>
              <a:gd name="connsiteX327" fmla="*/ 2384749 w 7194254"/>
              <a:gd name="connsiteY327" fmla="*/ 5901222 h 6584660"/>
              <a:gd name="connsiteX328" fmla="*/ 2392260 w 7194254"/>
              <a:gd name="connsiteY328" fmla="*/ 5919998 h 6584660"/>
              <a:gd name="connsiteX329" fmla="*/ 2422304 w 7194254"/>
              <a:gd name="connsiteY329" fmla="*/ 5938774 h 6584660"/>
              <a:gd name="connsiteX330" fmla="*/ 2583791 w 7194254"/>
              <a:gd name="connsiteY330" fmla="*/ 5938774 h 6584660"/>
              <a:gd name="connsiteX331" fmla="*/ 2587547 w 7194254"/>
              <a:gd name="connsiteY331" fmla="*/ 5908733 h 6584660"/>
              <a:gd name="connsiteX332" fmla="*/ 2598813 w 7194254"/>
              <a:gd name="connsiteY332" fmla="*/ 5886202 h 6584660"/>
              <a:gd name="connsiteX333" fmla="*/ 2651390 w 7194254"/>
              <a:gd name="connsiteY333" fmla="*/ 5848650 h 6584660"/>
              <a:gd name="connsiteX334" fmla="*/ 2764056 w 7194254"/>
              <a:gd name="connsiteY334" fmla="*/ 5848650 h 6584660"/>
              <a:gd name="connsiteX335" fmla="*/ 2797855 w 7194254"/>
              <a:gd name="connsiteY335" fmla="*/ 5837385 h 6584660"/>
              <a:gd name="connsiteX336" fmla="*/ 2876721 w 7194254"/>
              <a:gd name="connsiteY336" fmla="*/ 5784813 h 6584660"/>
              <a:gd name="connsiteX337" fmla="*/ 2903009 w 7194254"/>
              <a:gd name="connsiteY337" fmla="*/ 5762282 h 6584660"/>
              <a:gd name="connsiteX338" fmla="*/ 2929298 w 7194254"/>
              <a:gd name="connsiteY338" fmla="*/ 5694689 h 6584660"/>
              <a:gd name="connsiteX339" fmla="*/ 2910521 w 7194254"/>
              <a:gd name="connsiteY339" fmla="*/ 5683424 h 6584660"/>
              <a:gd name="connsiteX340" fmla="*/ 2895498 w 7194254"/>
              <a:gd name="connsiteY340" fmla="*/ 5653382 h 6584660"/>
              <a:gd name="connsiteX341" fmla="*/ 2948076 w 7194254"/>
              <a:gd name="connsiteY341" fmla="*/ 5604565 h 6584660"/>
              <a:gd name="connsiteX342" fmla="*/ 2963098 w 7194254"/>
              <a:gd name="connsiteY342" fmla="*/ 5574524 h 6584660"/>
              <a:gd name="connsiteX343" fmla="*/ 2985631 w 7194254"/>
              <a:gd name="connsiteY343" fmla="*/ 5548238 h 6584660"/>
              <a:gd name="connsiteX344" fmla="*/ 3004408 w 7194254"/>
              <a:gd name="connsiteY344" fmla="*/ 5551993 h 6584660"/>
              <a:gd name="connsiteX345" fmla="*/ 3023186 w 7194254"/>
              <a:gd name="connsiteY345" fmla="*/ 5574524 h 6584660"/>
              <a:gd name="connsiteX346" fmla="*/ 3087029 w 7194254"/>
              <a:gd name="connsiteY346" fmla="*/ 5551993 h 6584660"/>
              <a:gd name="connsiteX347" fmla="*/ 3132096 w 7194254"/>
              <a:gd name="connsiteY347" fmla="*/ 5529462 h 6584660"/>
              <a:gd name="connsiteX348" fmla="*/ 3184673 w 7194254"/>
              <a:gd name="connsiteY348" fmla="*/ 5409297 h 6584660"/>
              <a:gd name="connsiteX349" fmla="*/ 3199695 w 7194254"/>
              <a:gd name="connsiteY349" fmla="*/ 5345460 h 6584660"/>
              <a:gd name="connsiteX350" fmla="*/ 3214717 w 7194254"/>
              <a:gd name="connsiteY350" fmla="*/ 5281622 h 6584660"/>
              <a:gd name="connsiteX351" fmla="*/ 3233494 w 7194254"/>
              <a:gd name="connsiteY351" fmla="*/ 5127661 h 6584660"/>
              <a:gd name="connsiteX352" fmla="*/ 3241005 w 7194254"/>
              <a:gd name="connsiteY352" fmla="*/ 4999986 h 6584660"/>
              <a:gd name="connsiteX353" fmla="*/ 3252272 w 7194254"/>
              <a:gd name="connsiteY353" fmla="*/ 4868555 h 6584660"/>
              <a:gd name="connsiteX354" fmla="*/ 3259783 w 7194254"/>
              <a:gd name="connsiteY354" fmla="*/ 4752146 h 6584660"/>
              <a:gd name="connsiteX355" fmla="*/ 3267294 w 7194254"/>
              <a:gd name="connsiteY355" fmla="*/ 4613205 h 6584660"/>
              <a:gd name="connsiteX356" fmla="*/ 3274805 w 7194254"/>
              <a:gd name="connsiteY356" fmla="*/ 4594429 h 6584660"/>
              <a:gd name="connsiteX357" fmla="*/ 3256027 w 7194254"/>
              <a:gd name="connsiteY357" fmla="*/ 4553123 h 6584660"/>
              <a:gd name="connsiteX358" fmla="*/ 3229739 w 7194254"/>
              <a:gd name="connsiteY358" fmla="*/ 4523081 h 6584660"/>
              <a:gd name="connsiteX359" fmla="*/ 3229739 w 7194254"/>
              <a:gd name="connsiteY359" fmla="*/ 4459244 h 6584660"/>
              <a:gd name="connsiteX360" fmla="*/ 3214717 w 7194254"/>
              <a:gd name="connsiteY360" fmla="*/ 4342834 h 6584660"/>
              <a:gd name="connsiteX361" fmla="*/ 3203450 w 7194254"/>
              <a:gd name="connsiteY361" fmla="*/ 4305283 h 6584660"/>
              <a:gd name="connsiteX362" fmla="*/ 3195939 w 7194254"/>
              <a:gd name="connsiteY362" fmla="*/ 4267731 h 6584660"/>
              <a:gd name="connsiteX363" fmla="*/ 3184673 w 7194254"/>
              <a:gd name="connsiteY363" fmla="*/ 4241445 h 6584660"/>
              <a:gd name="connsiteX364" fmla="*/ 3199695 w 7194254"/>
              <a:gd name="connsiteY364" fmla="*/ 4136301 h 6584660"/>
              <a:gd name="connsiteX365" fmla="*/ 3282316 w 7194254"/>
              <a:gd name="connsiteY365" fmla="*/ 3941033 h 6584660"/>
              <a:gd name="connsiteX366" fmla="*/ 3421270 w 7194254"/>
              <a:gd name="connsiteY366" fmla="*/ 3640620 h 6584660"/>
              <a:gd name="connsiteX367" fmla="*/ 3567735 w 7194254"/>
              <a:gd name="connsiteY367" fmla="*/ 3355229 h 6584660"/>
              <a:gd name="connsiteX368" fmla="*/ 3579001 w 7194254"/>
              <a:gd name="connsiteY368" fmla="*/ 3336453 h 6584660"/>
              <a:gd name="connsiteX369" fmla="*/ 3594023 w 7194254"/>
              <a:gd name="connsiteY369" fmla="*/ 3295146 h 6584660"/>
              <a:gd name="connsiteX370" fmla="*/ 3586512 w 7194254"/>
              <a:gd name="connsiteY370" fmla="*/ 3265105 h 6584660"/>
              <a:gd name="connsiteX371" fmla="*/ 3586512 w 7194254"/>
              <a:gd name="connsiteY371" fmla="*/ 3238819 h 6584660"/>
              <a:gd name="connsiteX372" fmla="*/ 3616556 w 7194254"/>
              <a:gd name="connsiteY372" fmla="*/ 3144940 h 6584660"/>
              <a:gd name="connsiteX373" fmla="*/ 3635334 w 7194254"/>
              <a:gd name="connsiteY373" fmla="*/ 3009755 h 6584660"/>
              <a:gd name="connsiteX374" fmla="*/ 3646601 w 7194254"/>
              <a:gd name="connsiteY374" fmla="*/ 2825752 h 6584660"/>
              <a:gd name="connsiteX375" fmla="*/ 3635334 w 7194254"/>
              <a:gd name="connsiteY375" fmla="*/ 2761915 h 6584660"/>
              <a:gd name="connsiteX376" fmla="*/ 3635334 w 7194254"/>
              <a:gd name="connsiteY376" fmla="*/ 2694322 h 6584660"/>
              <a:gd name="connsiteX377" fmla="*/ 3627823 w 7194254"/>
              <a:gd name="connsiteY377" fmla="*/ 2615464 h 6584660"/>
              <a:gd name="connsiteX378" fmla="*/ 3616556 w 7194254"/>
              <a:gd name="connsiteY378" fmla="*/ 2547871 h 6584660"/>
              <a:gd name="connsiteX379" fmla="*/ 3616556 w 7194254"/>
              <a:gd name="connsiteY379" fmla="*/ 2484033 h 6584660"/>
              <a:gd name="connsiteX380" fmla="*/ 3601534 w 7194254"/>
              <a:gd name="connsiteY380" fmla="*/ 2393910 h 6584660"/>
              <a:gd name="connsiteX381" fmla="*/ 3537691 w 7194254"/>
              <a:gd name="connsiteY381" fmla="*/ 2277500 h 6584660"/>
              <a:gd name="connsiteX382" fmla="*/ 3511402 w 7194254"/>
              <a:gd name="connsiteY382" fmla="*/ 2251214 h 6584660"/>
              <a:gd name="connsiteX383" fmla="*/ 3496380 w 7194254"/>
              <a:gd name="connsiteY383" fmla="*/ 2209907 h 6584660"/>
              <a:gd name="connsiteX384" fmla="*/ 3477603 w 7194254"/>
              <a:gd name="connsiteY384" fmla="*/ 2194887 h 6584660"/>
              <a:gd name="connsiteX385" fmla="*/ 3447558 w 7194254"/>
              <a:gd name="connsiteY385" fmla="*/ 2187376 h 6584660"/>
              <a:gd name="connsiteX386" fmla="*/ 3398737 w 7194254"/>
              <a:gd name="connsiteY386" fmla="*/ 2168600 h 6584660"/>
              <a:gd name="connsiteX387" fmla="*/ 3391226 w 7194254"/>
              <a:gd name="connsiteY387" fmla="*/ 2164845 h 6584660"/>
              <a:gd name="connsiteX388" fmla="*/ 3342404 w 7194254"/>
              <a:gd name="connsiteY388" fmla="*/ 2127294 h 6584660"/>
              <a:gd name="connsiteX389" fmla="*/ 3241005 w 7194254"/>
              <a:gd name="connsiteY389" fmla="*/ 2033415 h 6584660"/>
              <a:gd name="connsiteX390" fmla="*/ 3188428 w 7194254"/>
              <a:gd name="connsiteY390" fmla="*/ 1962067 h 6584660"/>
              <a:gd name="connsiteX391" fmla="*/ 3158384 w 7194254"/>
              <a:gd name="connsiteY391" fmla="*/ 1928271 h 6584660"/>
              <a:gd name="connsiteX392" fmla="*/ 3135851 w 7194254"/>
              <a:gd name="connsiteY392" fmla="*/ 1890719 h 6584660"/>
              <a:gd name="connsiteX393" fmla="*/ 3124585 w 7194254"/>
              <a:gd name="connsiteY393" fmla="*/ 1879454 h 6584660"/>
              <a:gd name="connsiteX394" fmla="*/ 3064496 w 7194254"/>
              <a:gd name="connsiteY394" fmla="*/ 1819371 h 6584660"/>
              <a:gd name="connsiteX395" fmla="*/ 2989386 w 7194254"/>
              <a:gd name="connsiteY395" fmla="*/ 1766799 h 6584660"/>
              <a:gd name="connsiteX396" fmla="*/ 2974364 w 7194254"/>
              <a:gd name="connsiteY396" fmla="*/ 1744268 h 6584660"/>
              <a:gd name="connsiteX397" fmla="*/ 2974364 w 7194254"/>
              <a:gd name="connsiteY397" fmla="*/ 1710472 h 6584660"/>
              <a:gd name="connsiteX398" fmla="*/ 2981875 w 7194254"/>
              <a:gd name="connsiteY398" fmla="*/ 1669165 h 6584660"/>
              <a:gd name="connsiteX399" fmla="*/ 3030697 w 7194254"/>
              <a:gd name="connsiteY399" fmla="*/ 1526469 h 6584660"/>
              <a:gd name="connsiteX400" fmla="*/ 3049474 w 7194254"/>
              <a:gd name="connsiteY400" fmla="*/ 1485163 h 6584660"/>
              <a:gd name="connsiteX401" fmla="*/ 3090785 w 7194254"/>
              <a:gd name="connsiteY401" fmla="*/ 1458876 h 6584660"/>
              <a:gd name="connsiteX402" fmla="*/ 3120829 w 7194254"/>
              <a:gd name="connsiteY402" fmla="*/ 1447611 h 6584660"/>
              <a:gd name="connsiteX403" fmla="*/ 3124585 w 7194254"/>
              <a:gd name="connsiteY403" fmla="*/ 1432591 h 6584660"/>
              <a:gd name="connsiteX404" fmla="*/ 3150873 w 7194254"/>
              <a:gd name="connsiteY404" fmla="*/ 1428835 h 6584660"/>
              <a:gd name="connsiteX405" fmla="*/ 3195939 w 7194254"/>
              <a:gd name="connsiteY405" fmla="*/ 1492673 h 6584660"/>
              <a:gd name="connsiteX406" fmla="*/ 3252272 w 7194254"/>
              <a:gd name="connsiteY406" fmla="*/ 1616593 h 6584660"/>
              <a:gd name="connsiteX407" fmla="*/ 3259783 w 7194254"/>
              <a:gd name="connsiteY407" fmla="*/ 1710472 h 6584660"/>
              <a:gd name="connsiteX408" fmla="*/ 3267294 w 7194254"/>
              <a:gd name="connsiteY408" fmla="*/ 1755534 h 6584660"/>
              <a:gd name="connsiteX409" fmla="*/ 3278561 w 7194254"/>
              <a:gd name="connsiteY409" fmla="*/ 1763044 h 6584660"/>
              <a:gd name="connsiteX410" fmla="*/ 3286072 w 7194254"/>
              <a:gd name="connsiteY410" fmla="*/ 1751779 h 6584660"/>
              <a:gd name="connsiteX411" fmla="*/ 3286072 w 7194254"/>
              <a:gd name="connsiteY411" fmla="*/ 1733003 h 6584660"/>
              <a:gd name="connsiteX412" fmla="*/ 3297338 w 7194254"/>
              <a:gd name="connsiteY412" fmla="*/ 1549000 h 6584660"/>
              <a:gd name="connsiteX413" fmla="*/ 3304849 w 7194254"/>
              <a:gd name="connsiteY413" fmla="*/ 1413815 h 6584660"/>
              <a:gd name="connsiteX414" fmla="*/ 3293583 w 7194254"/>
              <a:gd name="connsiteY414" fmla="*/ 1331201 h 6584660"/>
              <a:gd name="connsiteX415" fmla="*/ 3304849 w 7194254"/>
              <a:gd name="connsiteY415" fmla="*/ 1256098 h 6584660"/>
              <a:gd name="connsiteX416" fmla="*/ 3304849 w 7194254"/>
              <a:gd name="connsiteY416" fmla="*/ 1180995 h 6584660"/>
              <a:gd name="connsiteX417" fmla="*/ 3338649 w 7194254"/>
              <a:gd name="connsiteY417" fmla="*/ 1090872 h 6584660"/>
              <a:gd name="connsiteX418" fmla="*/ 3342404 w 7194254"/>
              <a:gd name="connsiteY418" fmla="*/ 1075851 h 6584660"/>
              <a:gd name="connsiteX419" fmla="*/ 3342404 w 7194254"/>
              <a:gd name="connsiteY419" fmla="*/ 1057075 h 6584660"/>
              <a:gd name="connsiteX420" fmla="*/ 3368693 w 7194254"/>
              <a:gd name="connsiteY420" fmla="*/ 1027034 h 6584660"/>
              <a:gd name="connsiteX421" fmla="*/ 3361182 w 7194254"/>
              <a:gd name="connsiteY421" fmla="*/ 989482 h 6584660"/>
              <a:gd name="connsiteX422" fmla="*/ 3361182 w 7194254"/>
              <a:gd name="connsiteY422" fmla="*/ 951931 h 6584660"/>
              <a:gd name="connsiteX423" fmla="*/ 3379959 w 7194254"/>
              <a:gd name="connsiteY423" fmla="*/ 899359 h 6584660"/>
              <a:gd name="connsiteX424" fmla="*/ 3394981 w 7194254"/>
              <a:gd name="connsiteY424" fmla="*/ 888093 h 6584660"/>
              <a:gd name="connsiteX425" fmla="*/ 3413759 w 7194254"/>
              <a:gd name="connsiteY425" fmla="*/ 858052 h 6584660"/>
              <a:gd name="connsiteX426" fmla="*/ 3402492 w 7194254"/>
              <a:gd name="connsiteY426" fmla="*/ 816745 h 6584660"/>
              <a:gd name="connsiteX427" fmla="*/ 3383715 w 7194254"/>
              <a:gd name="connsiteY427" fmla="*/ 790459 h 6584660"/>
              <a:gd name="connsiteX428" fmla="*/ 3376204 w 7194254"/>
              <a:gd name="connsiteY428" fmla="*/ 749153 h 6584660"/>
              <a:gd name="connsiteX429" fmla="*/ 3368693 w 7194254"/>
              <a:gd name="connsiteY429" fmla="*/ 726622 h 6584660"/>
              <a:gd name="connsiteX430" fmla="*/ 3349915 w 7194254"/>
              <a:gd name="connsiteY430" fmla="*/ 681560 h 6584660"/>
              <a:gd name="connsiteX431" fmla="*/ 3327382 w 7194254"/>
              <a:gd name="connsiteY431" fmla="*/ 647764 h 6584660"/>
              <a:gd name="connsiteX432" fmla="*/ 3308605 w 7194254"/>
              <a:gd name="connsiteY432" fmla="*/ 568905 h 6584660"/>
              <a:gd name="connsiteX433" fmla="*/ 3323627 w 7194254"/>
              <a:gd name="connsiteY433" fmla="*/ 520088 h 6584660"/>
              <a:gd name="connsiteX434" fmla="*/ 3319871 w 7194254"/>
              <a:gd name="connsiteY434" fmla="*/ 512578 h 6584660"/>
              <a:gd name="connsiteX435" fmla="*/ 3304849 w 7194254"/>
              <a:gd name="connsiteY435" fmla="*/ 493802 h 6584660"/>
              <a:gd name="connsiteX436" fmla="*/ 3301094 w 7194254"/>
              <a:gd name="connsiteY436" fmla="*/ 486292 h 6584660"/>
              <a:gd name="connsiteX437" fmla="*/ 3278561 w 7194254"/>
              <a:gd name="connsiteY437" fmla="*/ 414944 h 6584660"/>
              <a:gd name="connsiteX438" fmla="*/ 3267294 w 7194254"/>
              <a:gd name="connsiteY438" fmla="*/ 351106 h 6584660"/>
              <a:gd name="connsiteX439" fmla="*/ 3293583 w 7194254"/>
              <a:gd name="connsiteY439" fmla="*/ 260983 h 6584660"/>
              <a:gd name="connsiteX440" fmla="*/ 3304849 w 7194254"/>
              <a:gd name="connsiteY440" fmla="*/ 193390 h 6584660"/>
              <a:gd name="connsiteX441" fmla="*/ 3327382 w 7194254"/>
              <a:gd name="connsiteY441" fmla="*/ 133308 h 6584660"/>
              <a:gd name="connsiteX442" fmla="*/ 3488869 w 7194254"/>
              <a:gd name="connsiteY442" fmla="*/ 24408 h 6584660"/>
              <a:gd name="connsiteX443" fmla="*/ 3597779 w 7194254"/>
              <a:gd name="connsiteY443" fmla="*/ 5632 h 6584660"/>
              <a:gd name="connsiteX444" fmla="*/ 3631579 w 7194254"/>
              <a:gd name="connsiteY444" fmla="*/ 0 h 65846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</a:cxnLst>
            <a:rect l="l" t="t" r="r" b="b"/>
            <a:pathLst>
              <a:path w="7194254" h="6584660">
                <a:moveTo>
                  <a:pt x="4416071" y="1477703"/>
                </a:moveTo>
                <a:cubicBezTo>
                  <a:pt x="4407184" y="1480047"/>
                  <a:pt x="4399700" y="1488485"/>
                  <a:pt x="4390345" y="1503486"/>
                </a:cubicBezTo>
                <a:cubicBezTo>
                  <a:pt x="4386603" y="1514736"/>
                  <a:pt x="4375377" y="1518487"/>
                  <a:pt x="4371635" y="1529737"/>
                </a:cubicBezTo>
                <a:cubicBezTo>
                  <a:pt x="4367893" y="1570989"/>
                  <a:pt x="4352925" y="1612241"/>
                  <a:pt x="4352925" y="1653493"/>
                </a:cubicBezTo>
                <a:cubicBezTo>
                  <a:pt x="4352925" y="1668494"/>
                  <a:pt x="4364151" y="1675994"/>
                  <a:pt x="4364151" y="1690995"/>
                </a:cubicBezTo>
                <a:cubicBezTo>
                  <a:pt x="4364151" y="1720997"/>
                  <a:pt x="4367893" y="1724747"/>
                  <a:pt x="4397829" y="1724747"/>
                </a:cubicBezTo>
                <a:cubicBezTo>
                  <a:pt x="4412797" y="1728497"/>
                  <a:pt x="4424023" y="1717247"/>
                  <a:pt x="4438990" y="1717247"/>
                </a:cubicBezTo>
                <a:cubicBezTo>
                  <a:pt x="4480152" y="1713496"/>
                  <a:pt x="4521314" y="1698496"/>
                  <a:pt x="4562475" y="1687245"/>
                </a:cubicBezTo>
                <a:cubicBezTo>
                  <a:pt x="4592411" y="1675994"/>
                  <a:pt x="4626089" y="1668494"/>
                  <a:pt x="4656024" y="1653493"/>
                </a:cubicBezTo>
                <a:cubicBezTo>
                  <a:pt x="4667250" y="1645993"/>
                  <a:pt x="4667250" y="1642243"/>
                  <a:pt x="4659766" y="1634742"/>
                </a:cubicBezTo>
                <a:cubicBezTo>
                  <a:pt x="4659766" y="1630992"/>
                  <a:pt x="4656024" y="1627242"/>
                  <a:pt x="4652282" y="1623492"/>
                </a:cubicBezTo>
                <a:cubicBezTo>
                  <a:pt x="4633573" y="1604741"/>
                  <a:pt x="4607379" y="1593490"/>
                  <a:pt x="4588669" y="1578490"/>
                </a:cubicBezTo>
                <a:cubicBezTo>
                  <a:pt x="4543765" y="1544738"/>
                  <a:pt x="4498862" y="1514736"/>
                  <a:pt x="4450216" y="1488485"/>
                </a:cubicBezTo>
                <a:cubicBezTo>
                  <a:pt x="4435249" y="1479110"/>
                  <a:pt x="4424958" y="1475359"/>
                  <a:pt x="4416071" y="1477703"/>
                </a:cubicBezTo>
                <a:close/>
                <a:moveTo>
                  <a:pt x="3631579" y="0"/>
                </a:moveTo>
                <a:cubicBezTo>
                  <a:pt x="3642845" y="0"/>
                  <a:pt x="3654112" y="1877"/>
                  <a:pt x="3665378" y="5632"/>
                </a:cubicBezTo>
                <a:cubicBezTo>
                  <a:pt x="3710444" y="5632"/>
                  <a:pt x="3755510" y="20653"/>
                  <a:pt x="3793065" y="46939"/>
                </a:cubicBezTo>
                <a:cubicBezTo>
                  <a:pt x="3800576" y="54449"/>
                  <a:pt x="3830621" y="58204"/>
                  <a:pt x="3853154" y="58204"/>
                </a:cubicBezTo>
                <a:cubicBezTo>
                  <a:pt x="3864420" y="61960"/>
                  <a:pt x="3868176" y="65715"/>
                  <a:pt x="3871931" y="69470"/>
                </a:cubicBezTo>
                <a:cubicBezTo>
                  <a:pt x="3886953" y="76980"/>
                  <a:pt x="3894464" y="95756"/>
                  <a:pt x="3916997" y="88246"/>
                </a:cubicBezTo>
                <a:cubicBezTo>
                  <a:pt x="3924508" y="88246"/>
                  <a:pt x="3916997" y="103266"/>
                  <a:pt x="3924508" y="107022"/>
                </a:cubicBezTo>
                <a:cubicBezTo>
                  <a:pt x="3932019" y="99511"/>
                  <a:pt x="3939530" y="95756"/>
                  <a:pt x="3943286" y="88246"/>
                </a:cubicBezTo>
                <a:cubicBezTo>
                  <a:pt x="3947041" y="92001"/>
                  <a:pt x="3947041" y="92001"/>
                  <a:pt x="3950797" y="95756"/>
                </a:cubicBezTo>
                <a:cubicBezTo>
                  <a:pt x="3950797" y="103266"/>
                  <a:pt x="3943286" y="114532"/>
                  <a:pt x="3954552" y="114532"/>
                </a:cubicBezTo>
                <a:cubicBezTo>
                  <a:pt x="3965819" y="118287"/>
                  <a:pt x="3977085" y="114532"/>
                  <a:pt x="3984596" y="103266"/>
                </a:cubicBezTo>
                <a:cubicBezTo>
                  <a:pt x="3988352" y="95756"/>
                  <a:pt x="3984596" y="92001"/>
                  <a:pt x="3977085" y="84491"/>
                </a:cubicBezTo>
                <a:cubicBezTo>
                  <a:pt x="3969574" y="80735"/>
                  <a:pt x="3973330" y="73225"/>
                  <a:pt x="3973330" y="61960"/>
                </a:cubicBezTo>
                <a:cubicBezTo>
                  <a:pt x="3973330" y="54449"/>
                  <a:pt x="3965819" y="46939"/>
                  <a:pt x="3962063" y="39429"/>
                </a:cubicBezTo>
                <a:cubicBezTo>
                  <a:pt x="3958308" y="31918"/>
                  <a:pt x="3977085" y="5632"/>
                  <a:pt x="3984596" y="5632"/>
                </a:cubicBezTo>
                <a:cubicBezTo>
                  <a:pt x="3995863" y="5632"/>
                  <a:pt x="3999618" y="13143"/>
                  <a:pt x="4003374" y="16898"/>
                </a:cubicBezTo>
                <a:cubicBezTo>
                  <a:pt x="4007129" y="35674"/>
                  <a:pt x="4010885" y="35674"/>
                  <a:pt x="4025907" y="24408"/>
                </a:cubicBezTo>
                <a:cubicBezTo>
                  <a:pt x="4048440" y="5632"/>
                  <a:pt x="4063462" y="9388"/>
                  <a:pt x="4082240" y="31918"/>
                </a:cubicBezTo>
                <a:cubicBezTo>
                  <a:pt x="4093506" y="46939"/>
                  <a:pt x="4089751" y="69470"/>
                  <a:pt x="4104773" y="84491"/>
                </a:cubicBezTo>
                <a:cubicBezTo>
                  <a:pt x="4112284" y="137063"/>
                  <a:pt x="4131061" y="185880"/>
                  <a:pt x="4123550" y="242207"/>
                </a:cubicBezTo>
                <a:cubicBezTo>
                  <a:pt x="4119795" y="264738"/>
                  <a:pt x="4112284" y="283514"/>
                  <a:pt x="4108528" y="306045"/>
                </a:cubicBezTo>
                <a:cubicBezTo>
                  <a:pt x="4112284" y="309800"/>
                  <a:pt x="4123550" y="309800"/>
                  <a:pt x="4127306" y="309800"/>
                </a:cubicBezTo>
                <a:cubicBezTo>
                  <a:pt x="4138572" y="309800"/>
                  <a:pt x="4138572" y="309800"/>
                  <a:pt x="4153594" y="332331"/>
                </a:cubicBezTo>
                <a:cubicBezTo>
                  <a:pt x="4157350" y="343596"/>
                  <a:pt x="4168616" y="332331"/>
                  <a:pt x="4179883" y="339841"/>
                </a:cubicBezTo>
                <a:cubicBezTo>
                  <a:pt x="4172372" y="351106"/>
                  <a:pt x="4164861" y="358617"/>
                  <a:pt x="4161105" y="369882"/>
                </a:cubicBezTo>
                <a:cubicBezTo>
                  <a:pt x="4161105" y="377393"/>
                  <a:pt x="4153594" y="388658"/>
                  <a:pt x="4172372" y="392413"/>
                </a:cubicBezTo>
                <a:cubicBezTo>
                  <a:pt x="4183638" y="392413"/>
                  <a:pt x="4179883" y="399923"/>
                  <a:pt x="4176127" y="407434"/>
                </a:cubicBezTo>
                <a:cubicBezTo>
                  <a:pt x="4161105" y="433720"/>
                  <a:pt x="4168616" y="463761"/>
                  <a:pt x="4179883" y="490047"/>
                </a:cubicBezTo>
                <a:cubicBezTo>
                  <a:pt x="4179883" y="493802"/>
                  <a:pt x="4191149" y="493802"/>
                  <a:pt x="4183638" y="501313"/>
                </a:cubicBezTo>
                <a:cubicBezTo>
                  <a:pt x="4179883" y="505068"/>
                  <a:pt x="4172372" y="505068"/>
                  <a:pt x="4164861" y="501313"/>
                </a:cubicBezTo>
                <a:cubicBezTo>
                  <a:pt x="4161105" y="501313"/>
                  <a:pt x="4157350" y="493802"/>
                  <a:pt x="4153594" y="490047"/>
                </a:cubicBezTo>
                <a:cubicBezTo>
                  <a:pt x="4142328" y="478782"/>
                  <a:pt x="4131061" y="482537"/>
                  <a:pt x="4119795" y="486292"/>
                </a:cubicBezTo>
                <a:cubicBezTo>
                  <a:pt x="4112284" y="486292"/>
                  <a:pt x="4097262" y="497557"/>
                  <a:pt x="4108528" y="508823"/>
                </a:cubicBezTo>
                <a:cubicBezTo>
                  <a:pt x="4119795" y="520088"/>
                  <a:pt x="4112284" y="531354"/>
                  <a:pt x="4116039" y="546374"/>
                </a:cubicBezTo>
                <a:cubicBezTo>
                  <a:pt x="4089751" y="546374"/>
                  <a:pt x="4063462" y="546374"/>
                  <a:pt x="4037174" y="546374"/>
                </a:cubicBezTo>
                <a:cubicBezTo>
                  <a:pt x="4018396" y="550130"/>
                  <a:pt x="3995863" y="565150"/>
                  <a:pt x="3977085" y="576416"/>
                </a:cubicBezTo>
                <a:cubicBezTo>
                  <a:pt x="3947041" y="595191"/>
                  <a:pt x="3932019" y="625233"/>
                  <a:pt x="3913242" y="651519"/>
                </a:cubicBezTo>
                <a:cubicBezTo>
                  <a:pt x="3901975" y="666539"/>
                  <a:pt x="3901975" y="689070"/>
                  <a:pt x="3886953" y="700336"/>
                </a:cubicBezTo>
                <a:cubicBezTo>
                  <a:pt x="3875687" y="707846"/>
                  <a:pt x="3894464" y="741642"/>
                  <a:pt x="3905731" y="741642"/>
                </a:cubicBezTo>
                <a:cubicBezTo>
                  <a:pt x="3947041" y="734132"/>
                  <a:pt x="3962063" y="764173"/>
                  <a:pt x="3977085" y="794215"/>
                </a:cubicBezTo>
                <a:cubicBezTo>
                  <a:pt x="3980841" y="801725"/>
                  <a:pt x="3984596" y="812990"/>
                  <a:pt x="3984596" y="824256"/>
                </a:cubicBezTo>
                <a:cubicBezTo>
                  <a:pt x="3984596" y="839276"/>
                  <a:pt x="3988352" y="843032"/>
                  <a:pt x="4003374" y="843032"/>
                </a:cubicBezTo>
                <a:cubicBezTo>
                  <a:pt x="4018396" y="846787"/>
                  <a:pt x="4029663" y="865562"/>
                  <a:pt x="4048440" y="865562"/>
                </a:cubicBezTo>
                <a:cubicBezTo>
                  <a:pt x="4067218" y="884338"/>
                  <a:pt x="4093506" y="884338"/>
                  <a:pt x="4116039" y="891849"/>
                </a:cubicBezTo>
                <a:cubicBezTo>
                  <a:pt x="4134817" y="903114"/>
                  <a:pt x="4161105" y="906869"/>
                  <a:pt x="4183638" y="906869"/>
                </a:cubicBezTo>
                <a:cubicBezTo>
                  <a:pt x="4224949" y="910624"/>
                  <a:pt x="4270015" y="921890"/>
                  <a:pt x="4307570" y="940666"/>
                </a:cubicBezTo>
                <a:cubicBezTo>
                  <a:pt x="4367659" y="966952"/>
                  <a:pt x="4423991" y="1004503"/>
                  <a:pt x="4476568" y="1042055"/>
                </a:cubicBezTo>
                <a:cubicBezTo>
                  <a:pt x="4532901" y="1083361"/>
                  <a:pt x="4574212" y="1135933"/>
                  <a:pt x="4615522" y="1192261"/>
                </a:cubicBezTo>
                <a:cubicBezTo>
                  <a:pt x="4649322" y="1229812"/>
                  <a:pt x="4675610" y="1271119"/>
                  <a:pt x="4716921" y="1301160"/>
                </a:cubicBezTo>
                <a:cubicBezTo>
                  <a:pt x="4777009" y="1342467"/>
                  <a:pt x="4825831" y="1398794"/>
                  <a:pt x="4893430" y="1432591"/>
                </a:cubicBezTo>
                <a:cubicBezTo>
                  <a:pt x="4900941" y="1436346"/>
                  <a:pt x="4908452" y="1447611"/>
                  <a:pt x="4915963" y="1455121"/>
                </a:cubicBezTo>
                <a:cubicBezTo>
                  <a:pt x="4957274" y="1503938"/>
                  <a:pt x="4998584" y="1552755"/>
                  <a:pt x="5024873" y="1609083"/>
                </a:cubicBezTo>
                <a:cubicBezTo>
                  <a:pt x="5028628" y="1616593"/>
                  <a:pt x="5032384" y="1627858"/>
                  <a:pt x="5036139" y="1627858"/>
                </a:cubicBezTo>
                <a:cubicBezTo>
                  <a:pt x="5066183" y="1650389"/>
                  <a:pt x="5062428" y="1680431"/>
                  <a:pt x="5062428" y="1710472"/>
                </a:cubicBezTo>
                <a:cubicBezTo>
                  <a:pt x="5062428" y="1717982"/>
                  <a:pt x="5062428" y="1725492"/>
                  <a:pt x="5062428" y="1733003"/>
                </a:cubicBezTo>
                <a:cubicBezTo>
                  <a:pt x="5062428" y="1781820"/>
                  <a:pt x="5039895" y="1819371"/>
                  <a:pt x="4991073" y="1826882"/>
                </a:cubicBezTo>
                <a:cubicBezTo>
                  <a:pt x="4961029" y="1830637"/>
                  <a:pt x="4930985" y="1841902"/>
                  <a:pt x="4900941" y="1845657"/>
                </a:cubicBezTo>
                <a:cubicBezTo>
                  <a:pt x="4870897" y="1853168"/>
                  <a:pt x="4837097" y="1856923"/>
                  <a:pt x="4807053" y="1871943"/>
                </a:cubicBezTo>
                <a:cubicBezTo>
                  <a:pt x="4792031" y="1879454"/>
                  <a:pt x="4765743" y="1868188"/>
                  <a:pt x="4746965" y="1883209"/>
                </a:cubicBezTo>
                <a:cubicBezTo>
                  <a:pt x="4716921" y="1875699"/>
                  <a:pt x="4683121" y="1898230"/>
                  <a:pt x="4649322" y="1890719"/>
                </a:cubicBezTo>
                <a:cubicBezTo>
                  <a:pt x="4634300" y="1886964"/>
                  <a:pt x="4623033" y="1901985"/>
                  <a:pt x="4608011" y="1901985"/>
                </a:cubicBezTo>
                <a:cubicBezTo>
                  <a:pt x="4596745" y="1901985"/>
                  <a:pt x="4581723" y="1894474"/>
                  <a:pt x="4570456" y="1909495"/>
                </a:cubicBezTo>
                <a:cubicBezTo>
                  <a:pt x="4570456" y="1909495"/>
                  <a:pt x="4562945" y="1909495"/>
                  <a:pt x="4559190" y="1909495"/>
                </a:cubicBezTo>
                <a:cubicBezTo>
                  <a:pt x="4499101" y="1905740"/>
                  <a:pt x="4442769" y="1928271"/>
                  <a:pt x="4386436" y="1917005"/>
                </a:cubicBezTo>
                <a:cubicBezTo>
                  <a:pt x="4371414" y="1950802"/>
                  <a:pt x="4386436" y="1984598"/>
                  <a:pt x="4393947" y="2014639"/>
                </a:cubicBezTo>
                <a:cubicBezTo>
                  <a:pt x="4397703" y="2037170"/>
                  <a:pt x="4401458" y="2059701"/>
                  <a:pt x="4408969" y="2082232"/>
                </a:cubicBezTo>
                <a:cubicBezTo>
                  <a:pt x="4420236" y="2119783"/>
                  <a:pt x="4427747" y="2164845"/>
                  <a:pt x="4442769" y="2206152"/>
                </a:cubicBezTo>
                <a:cubicBezTo>
                  <a:pt x="4454035" y="2247459"/>
                  <a:pt x="4465302" y="2292520"/>
                  <a:pt x="4484079" y="2333827"/>
                </a:cubicBezTo>
                <a:cubicBezTo>
                  <a:pt x="4491590" y="2356358"/>
                  <a:pt x="4499101" y="2378889"/>
                  <a:pt x="4506612" y="2397665"/>
                </a:cubicBezTo>
                <a:cubicBezTo>
                  <a:pt x="4525390" y="2438972"/>
                  <a:pt x="4544168" y="2476523"/>
                  <a:pt x="4559190" y="2514075"/>
                </a:cubicBezTo>
                <a:cubicBezTo>
                  <a:pt x="4577967" y="2559136"/>
                  <a:pt x="4596745" y="2604198"/>
                  <a:pt x="4611767" y="2649260"/>
                </a:cubicBezTo>
                <a:cubicBezTo>
                  <a:pt x="4615522" y="2668036"/>
                  <a:pt x="4615522" y="2686812"/>
                  <a:pt x="4619278" y="2705587"/>
                </a:cubicBezTo>
                <a:cubicBezTo>
                  <a:pt x="4623033" y="2720608"/>
                  <a:pt x="4638055" y="2728118"/>
                  <a:pt x="4641811" y="2743139"/>
                </a:cubicBezTo>
                <a:cubicBezTo>
                  <a:pt x="4645566" y="2773180"/>
                  <a:pt x="4649322" y="2803221"/>
                  <a:pt x="4660588" y="2833262"/>
                </a:cubicBezTo>
                <a:cubicBezTo>
                  <a:pt x="4671855" y="2867059"/>
                  <a:pt x="4664344" y="2904610"/>
                  <a:pt x="4675610" y="2942162"/>
                </a:cubicBezTo>
                <a:cubicBezTo>
                  <a:pt x="4686877" y="2975958"/>
                  <a:pt x="4698143" y="3013510"/>
                  <a:pt x="4705654" y="3051061"/>
                </a:cubicBezTo>
                <a:cubicBezTo>
                  <a:pt x="4713166" y="3084858"/>
                  <a:pt x="4720677" y="3114899"/>
                  <a:pt x="4731943" y="3148695"/>
                </a:cubicBezTo>
                <a:cubicBezTo>
                  <a:pt x="4739454" y="3171226"/>
                  <a:pt x="4739454" y="3201267"/>
                  <a:pt x="4746965" y="3227554"/>
                </a:cubicBezTo>
                <a:cubicBezTo>
                  <a:pt x="4758232" y="3253840"/>
                  <a:pt x="4758232" y="3280126"/>
                  <a:pt x="4765743" y="3306412"/>
                </a:cubicBezTo>
                <a:cubicBezTo>
                  <a:pt x="4773254" y="3321432"/>
                  <a:pt x="4761987" y="3336453"/>
                  <a:pt x="4743210" y="3336453"/>
                </a:cubicBezTo>
                <a:cubicBezTo>
                  <a:pt x="4705654" y="3336453"/>
                  <a:pt x="4671855" y="3351474"/>
                  <a:pt x="4638055" y="3343963"/>
                </a:cubicBezTo>
                <a:cubicBezTo>
                  <a:pt x="4611767" y="3362739"/>
                  <a:pt x="4581723" y="3351474"/>
                  <a:pt x="4551679" y="3355229"/>
                </a:cubicBezTo>
                <a:cubicBezTo>
                  <a:pt x="4544168" y="3355229"/>
                  <a:pt x="4472813" y="3358984"/>
                  <a:pt x="4469057" y="3362739"/>
                </a:cubicBezTo>
                <a:cubicBezTo>
                  <a:pt x="4461546" y="3374004"/>
                  <a:pt x="4450280" y="3377760"/>
                  <a:pt x="4446524" y="3392780"/>
                </a:cubicBezTo>
                <a:cubicBezTo>
                  <a:pt x="4439013" y="3434087"/>
                  <a:pt x="4412725" y="3471638"/>
                  <a:pt x="4405214" y="3512945"/>
                </a:cubicBezTo>
                <a:cubicBezTo>
                  <a:pt x="4390192" y="3576783"/>
                  <a:pt x="4363903" y="3636865"/>
                  <a:pt x="4345126" y="3700703"/>
                </a:cubicBezTo>
                <a:cubicBezTo>
                  <a:pt x="4333859" y="3742009"/>
                  <a:pt x="4315081" y="3779561"/>
                  <a:pt x="4318837" y="3824623"/>
                </a:cubicBezTo>
                <a:cubicBezTo>
                  <a:pt x="4303815" y="3835888"/>
                  <a:pt x="4307570" y="3850909"/>
                  <a:pt x="4307570" y="3862174"/>
                </a:cubicBezTo>
                <a:cubicBezTo>
                  <a:pt x="4307570" y="3880950"/>
                  <a:pt x="4307570" y="3899726"/>
                  <a:pt x="4315081" y="3918502"/>
                </a:cubicBezTo>
                <a:cubicBezTo>
                  <a:pt x="4330103" y="3952298"/>
                  <a:pt x="4333859" y="3989850"/>
                  <a:pt x="4345126" y="4023646"/>
                </a:cubicBezTo>
                <a:cubicBezTo>
                  <a:pt x="4352637" y="4057442"/>
                  <a:pt x="4375170" y="4087484"/>
                  <a:pt x="4371414" y="4121280"/>
                </a:cubicBezTo>
                <a:cubicBezTo>
                  <a:pt x="4393947" y="4166342"/>
                  <a:pt x="4405214" y="4218914"/>
                  <a:pt x="4450280" y="4256466"/>
                </a:cubicBezTo>
                <a:cubicBezTo>
                  <a:pt x="4472813" y="4275241"/>
                  <a:pt x="4499101" y="4290262"/>
                  <a:pt x="4532901" y="4294017"/>
                </a:cubicBezTo>
                <a:cubicBezTo>
                  <a:pt x="4559190" y="4294017"/>
                  <a:pt x="4585478" y="4305283"/>
                  <a:pt x="4611767" y="4312793"/>
                </a:cubicBezTo>
                <a:cubicBezTo>
                  <a:pt x="4641811" y="4320303"/>
                  <a:pt x="4675610" y="4327813"/>
                  <a:pt x="4705654" y="4339079"/>
                </a:cubicBezTo>
                <a:cubicBezTo>
                  <a:pt x="4761987" y="4357855"/>
                  <a:pt x="4814564" y="4384141"/>
                  <a:pt x="4863386" y="4414182"/>
                </a:cubicBezTo>
                <a:cubicBezTo>
                  <a:pt x="4870897" y="4417937"/>
                  <a:pt x="4878408" y="4425447"/>
                  <a:pt x="4885919" y="4432958"/>
                </a:cubicBezTo>
                <a:cubicBezTo>
                  <a:pt x="4919719" y="4466754"/>
                  <a:pt x="4949763" y="4496795"/>
                  <a:pt x="4979807" y="4526837"/>
                </a:cubicBezTo>
                <a:cubicBezTo>
                  <a:pt x="5017362" y="4564388"/>
                  <a:pt x="5058672" y="4594429"/>
                  <a:pt x="5103739" y="4624470"/>
                </a:cubicBezTo>
                <a:cubicBezTo>
                  <a:pt x="5133783" y="4647001"/>
                  <a:pt x="5163827" y="4669532"/>
                  <a:pt x="5193871" y="4695818"/>
                </a:cubicBezTo>
                <a:cubicBezTo>
                  <a:pt x="5238937" y="4729615"/>
                  <a:pt x="5284003" y="4763411"/>
                  <a:pt x="5329069" y="4793452"/>
                </a:cubicBezTo>
                <a:cubicBezTo>
                  <a:pt x="5332825" y="4797208"/>
                  <a:pt x="5336580" y="4800963"/>
                  <a:pt x="5336580" y="4797208"/>
                </a:cubicBezTo>
                <a:cubicBezTo>
                  <a:pt x="5359113" y="4782187"/>
                  <a:pt x="5374135" y="4800963"/>
                  <a:pt x="5392913" y="4808473"/>
                </a:cubicBezTo>
                <a:cubicBezTo>
                  <a:pt x="5400424" y="4812228"/>
                  <a:pt x="5407935" y="4808473"/>
                  <a:pt x="5415446" y="4800963"/>
                </a:cubicBezTo>
                <a:cubicBezTo>
                  <a:pt x="5430468" y="4789697"/>
                  <a:pt x="5449246" y="4789697"/>
                  <a:pt x="5468023" y="4789697"/>
                </a:cubicBezTo>
                <a:cubicBezTo>
                  <a:pt x="5498067" y="4789697"/>
                  <a:pt x="5531867" y="4793452"/>
                  <a:pt x="5561911" y="4782187"/>
                </a:cubicBezTo>
                <a:cubicBezTo>
                  <a:pt x="5569422" y="4778432"/>
                  <a:pt x="5580688" y="4778432"/>
                  <a:pt x="5580688" y="4782187"/>
                </a:cubicBezTo>
                <a:cubicBezTo>
                  <a:pt x="5591955" y="4793452"/>
                  <a:pt x="5599466" y="4789697"/>
                  <a:pt x="5610732" y="4782187"/>
                </a:cubicBezTo>
                <a:cubicBezTo>
                  <a:pt x="5614488" y="4778432"/>
                  <a:pt x="5618243" y="4782187"/>
                  <a:pt x="5621999" y="4778432"/>
                </a:cubicBezTo>
                <a:cubicBezTo>
                  <a:pt x="5637021" y="4774677"/>
                  <a:pt x="5648288" y="4797208"/>
                  <a:pt x="5663310" y="4789697"/>
                </a:cubicBezTo>
                <a:cubicBezTo>
                  <a:pt x="5674576" y="4778432"/>
                  <a:pt x="5689598" y="4778432"/>
                  <a:pt x="5704620" y="4782187"/>
                </a:cubicBezTo>
                <a:cubicBezTo>
                  <a:pt x="5723398" y="4782187"/>
                  <a:pt x="5757197" y="4804718"/>
                  <a:pt x="5760953" y="4823494"/>
                </a:cubicBezTo>
                <a:cubicBezTo>
                  <a:pt x="5764708" y="4831004"/>
                  <a:pt x="5764708" y="4838514"/>
                  <a:pt x="5757197" y="4846025"/>
                </a:cubicBezTo>
                <a:cubicBezTo>
                  <a:pt x="5749686" y="4849780"/>
                  <a:pt x="5749686" y="4857290"/>
                  <a:pt x="5757197" y="4861045"/>
                </a:cubicBezTo>
                <a:cubicBezTo>
                  <a:pt x="5775975" y="4872311"/>
                  <a:pt x="5772219" y="4891086"/>
                  <a:pt x="5772219" y="4909862"/>
                </a:cubicBezTo>
                <a:cubicBezTo>
                  <a:pt x="5772219" y="4939903"/>
                  <a:pt x="5768464" y="4969945"/>
                  <a:pt x="5772219" y="5003741"/>
                </a:cubicBezTo>
                <a:cubicBezTo>
                  <a:pt x="5772219" y="5030027"/>
                  <a:pt x="5757197" y="5056313"/>
                  <a:pt x="5760953" y="5086354"/>
                </a:cubicBezTo>
                <a:cubicBezTo>
                  <a:pt x="5760953" y="5101375"/>
                  <a:pt x="5745931" y="5116396"/>
                  <a:pt x="5738420" y="5131416"/>
                </a:cubicBezTo>
                <a:cubicBezTo>
                  <a:pt x="5730909" y="5138926"/>
                  <a:pt x="5727153" y="5146437"/>
                  <a:pt x="5723398" y="5157702"/>
                </a:cubicBezTo>
                <a:cubicBezTo>
                  <a:pt x="5712131" y="5172723"/>
                  <a:pt x="5697109" y="5191499"/>
                  <a:pt x="5708376" y="5210274"/>
                </a:cubicBezTo>
                <a:cubicBezTo>
                  <a:pt x="5719642" y="5225295"/>
                  <a:pt x="5704620" y="5247826"/>
                  <a:pt x="5727153" y="5255336"/>
                </a:cubicBezTo>
                <a:cubicBezTo>
                  <a:pt x="5730909" y="5259091"/>
                  <a:pt x="5734664" y="5262846"/>
                  <a:pt x="5734664" y="5266602"/>
                </a:cubicBezTo>
                <a:cubicBezTo>
                  <a:pt x="5734664" y="5300398"/>
                  <a:pt x="5749686" y="5334194"/>
                  <a:pt x="5742175" y="5367991"/>
                </a:cubicBezTo>
                <a:cubicBezTo>
                  <a:pt x="5742175" y="5375501"/>
                  <a:pt x="5745931" y="5383011"/>
                  <a:pt x="5742175" y="5383011"/>
                </a:cubicBezTo>
                <a:cubicBezTo>
                  <a:pt x="5715887" y="5394277"/>
                  <a:pt x="5738420" y="5416808"/>
                  <a:pt x="5734664" y="5431828"/>
                </a:cubicBezTo>
                <a:cubicBezTo>
                  <a:pt x="5723398" y="5461870"/>
                  <a:pt x="5734664" y="5491911"/>
                  <a:pt x="5712131" y="5518197"/>
                </a:cubicBezTo>
                <a:cubicBezTo>
                  <a:pt x="5700865" y="5529462"/>
                  <a:pt x="5700865" y="5551993"/>
                  <a:pt x="5697109" y="5567014"/>
                </a:cubicBezTo>
                <a:cubicBezTo>
                  <a:pt x="5697109" y="5582034"/>
                  <a:pt x="5689598" y="5597055"/>
                  <a:pt x="5682087" y="5608321"/>
                </a:cubicBezTo>
                <a:cubicBezTo>
                  <a:pt x="5674576" y="5619586"/>
                  <a:pt x="5667065" y="5630851"/>
                  <a:pt x="5659554" y="5645872"/>
                </a:cubicBezTo>
                <a:cubicBezTo>
                  <a:pt x="5644532" y="5675913"/>
                  <a:pt x="5614488" y="5690934"/>
                  <a:pt x="5588199" y="5709710"/>
                </a:cubicBezTo>
                <a:cubicBezTo>
                  <a:pt x="5573177" y="5720975"/>
                  <a:pt x="5550644" y="5720975"/>
                  <a:pt x="5531867" y="5717220"/>
                </a:cubicBezTo>
                <a:cubicBezTo>
                  <a:pt x="5498067" y="5713465"/>
                  <a:pt x="5464268" y="5702199"/>
                  <a:pt x="5441734" y="5672158"/>
                </a:cubicBezTo>
                <a:cubicBezTo>
                  <a:pt x="5426712" y="5649627"/>
                  <a:pt x="5426712" y="5623341"/>
                  <a:pt x="5434223" y="5600810"/>
                </a:cubicBezTo>
                <a:cubicBezTo>
                  <a:pt x="5441734" y="5574524"/>
                  <a:pt x="5453001" y="5551993"/>
                  <a:pt x="5460512" y="5529462"/>
                </a:cubicBezTo>
                <a:cubicBezTo>
                  <a:pt x="5468023" y="5506931"/>
                  <a:pt x="5468023" y="5491911"/>
                  <a:pt x="5460512" y="5473135"/>
                </a:cubicBezTo>
                <a:cubicBezTo>
                  <a:pt x="5441734" y="5443094"/>
                  <a:pt x="5430468" y="5409297"/>
                  <a:pt x="5422957" y="5375501"/>
                </a:cubicBezTo>
                <a:cubicBezTo>
                  <a:pt x="5415446" y="5352970"/>
                  <a:pt x="5404179" y="5337950"/>
                  <a:pt x="5389157" y="5322929"/>
                </a:cubicBezTo>
                <a:cubicBezTo>
                  <a:pt x="5381646" y="5311663"/>
                  <a:pt x="5377891" y="5319174"/>
                  <a:pt x="5370380" y="5322929"/>
                </a:cubicBezTo>
                <a:cubicBezTo>
                  <a:pt x="5359113" y="5326684"/>
                  <a:pt x="5347847" y="5322929"/>
                  <a:pt x="5340336" y="5311663"/>
                </a:cubicBezTo>
                <a:cubicBezTo>
                  <a:pt x="5332825" y="5296643"/>
                  <a:pt x="5317803" y="5277867"/>
                  <a:pt x="5310292" y="5259091"/>
                </a:cubicBezTo>
                <a:cubicBezTo>
                  <a:pt x="5306536" y="5247826"/>
                  <a:pt x="5302781" y="5247826"/>
                  <a:pt x="5295270" y="5251581"/>
                </a:cubicBezTo>
                <a:cubicBezTo>
                  <a:pt x="5280248" y="5262846"/>
                  <a:pt x="5268981" y="5262846"/>
                  <a:pt x="5257714" y="5255336"/>
                </a:cubicBezTo>
                <a:cubicBezTo>
                  <a:pt x="5242692" y="5247826"/>
                  <a:pt x="5223915" y="5244071"/>
                  <a:pt x="5227670" y="5225295"/>
                </a:cubicBezTo>
                <a:cubicBezTo>
                  <a:pt x="5231426" y="5206519"/>
                  <a:pt x="5242692" y="5199009"/>
                  <a:pt x="5261470" y="5195254"/>
                </a:cubicBezTo>
                <a:cubicBezTo>
                  <a:pt x="5265226" y="5191499"/>
                  <a:pt x="5276492" y="5199009"/>
                  <a:pt x="5268981" y="5183988"/>
                </a:cubicBezTo>
                <a:cubicBezTo>
                  <a:pt x="5257714" y="5161457"/>
                  <a:pt x="5242692" y="5138926"/>
                  <a:pt x="5272737" y="5116396"/>
                </a:cubicBezTo>
                <a:cubicBezTo>
                  <a:pt x="5276492" y="5112640"/>
                  <a:pt x="5276492" y="5101375"/>
                  <a:pt x="5268981" y="5093865"/>
                </a:cubicBezTo>
                <a:cubicBezTo>
                  <a:pt x="5257714" y="5082599"/>
                  <a:pt x="5250203" y="5071334"/>
                  <a:pt x="5235181" y="5060068"/>
                </a:cubicBezTo>
                <a:cubicBezTo>
                  <a:pt x="5182604" y="5026272"/>
                  <a:pt x="5133783" y="4984965"/>
                  <a:pt x="5081206" y="4951169"/>
                </a:cubicBezTo>
                <a:cubicBezTo>
                  <a:pt x="5032384" y="4917372"/>
                  <a:pt x="4979807" y="4891086"/>
                  <a:pt x="4923474" y="4872311"/>
                </a:cubicBezTo>
                <a:cubicBezTo>
                  <a:pt x="4889674" y="4861045"/>
                  <a:pt x="4855875" y="4842269"/>
                  <a:pt x="4822075" y="4831004"/>
                </a:cubicBezTo>
                <a:cubicBezTo>
                  <a:pt x="4799542" y="4819738"/>
                  <a:pt x="4777009" y="4812228"/>
                  <a:pt x="4754476" y="4804718"/>
                </a:cubicBezTo>
                <a:cubicBezTo>
                  <a:pt x="4731943" y="4800963"/>
                  <a:pt x="4713166" y="4785942"/>
                  <a:pt x="4690632" y="4778432"/>
                </a:cubicBezTo>
                <a:cubicBezTo>
                  <a:pt x="4660588" y="4770921"/>
                  <a:pt x="4634300" y="4748391"/>
                  <a:pt x="4604256" y="4733370"/>
                </a:cubicBezTo>
                <a:cubicBezTo>
                  <a:pt x="4592989" y="4725860"/>
                  <a:pt x="4577967" y="4722104"/>
                  <a:pt x="4566701" y="4733370"/>
                </a:cubicBezTo>
                <a:cubicBezTo>
                  <a:pt x="4551679" y="4744635"/>
                  <a:pt x="4536657" y="4748391"/>
                  <a:pt x="4521634" y="4733370"/>
                </a:cubicBezTo>
                <a:cubicBezTo>
                  <a:pt x="4454035" y="4718349"/>
                  <a:pt x="4386436" y="4688308"/>
                  <a:pt x="4318837" y="4669532"/>
                </a:cubicBezTo>
                <a:cubicBezTo>
                  <a:pt x="4300059" y="4662022"/>
                  <a:pt x="4281282" y="4654512"/>
                  <a:pt x="4258749" y="4647001"/>
                </a:cubicBezTo>
                <a:cubicBezTo>
                  <a:pt x="4232460" y="4635736"/>
                  <a:pt x="4209927" y="4616960"/>
                  <a:pt x="4176127" y="4613205"/>
                </a:cubicBezTo>
                <a:cubicBezTo>
                  <a:pt x="4149839" y="4613205"/>
                  <a:pt x="4142328" y="4583164"/>
                  <a:pt x="4119795" y="4575654"/>
                </a:cubicBezTo>
                <a:cubicBezTo>
                  <a:pt x="4093506" y="4549367"/>
                  <a:pt x="4063462" y="4526837"/>
                  <a:pt x="4048440" y="4489285"/>
                </a:cubicBezTo>
                <a:cubicBezTo>
                  <a:pt x="4033418" y="4451733"/>
                  <a:pt x="4010885" y="4417937"/>
                  <a:pt x="3995863" y="4380386"/>
                </a:cubicBezTo>
                <a:cubicBezTo>
                  <a:pt x="3988352" y="4365365"/>
                  <a:pt x="3977085" y="4350344"/>
                  <a:pt x="3969574" y="4335324"/>
                </a:cubicBezTo>
                <a:cubicBezTo>
                  <a:pt x="3947041" y="4294017"/>
                  <a:pt x="3932019" y="4248955"/>
                  <a:pt x="3909486" y="4207649"/>
                </a:cubicBezTo>
                <a:cubicBezTo>
                  <a:pt x="3883198" y="4147566"/>
                  <a:pt x="3856909" y="4087484"/>
                  <a:pt x="3815598" y="4034911"/>
                </a:cubicBezTo>
                <a:cubicBezTo>
                  <a:pt x="3774288" y="4076218"/>
                  <a:pt x="3744244" y="4125035"/>
                  <a:pt x="3710444" y="4170097"/>
                </a:cubicBezTo>
                <a:cubicBezTo>
                  <a:pt x="3691667" y="4196383"/>
                  <a:pt x="3672889" y="4222669"/>
                  <a:pt x="3657867" y="4256466"/>
                </a:cubicBezTo>
                <a:cubicBezTo>
                  <a:pt x="3650356" y="4278996"/>
                  <a:pt x="3642845" y="4305283"/>
                  <a:pt x="3635334" y="4331569"/>
                </a:cubicBezTo>
                <a:cubicBezTo>
                  <a:pt x="3627823" y="4365365"/>
                  <a:pt x="3631578" y="4399161"/>
                  <a:pt x="3627823" y="4432958"/>
                </a:cubicBezTo>
                <a:cubicBezTo>
                  <a:pt x="3624067" y="4459244"/>
                  <a:pt x="3639089" y="4478020"/>
                  <a:pt x="3639089" y="4500550"/>
                </a:cubicBezTo>
                <a:cubicBezTo>
                  <a:pt x="3635334" y="4523081"/>
                  <a:pt x="3627823" y="4545612"/>
                  <a:pt x="3646601" y="4564388"/>
                </a:cubicBezTo>
                <a:cubicBezTo>
                  <a:pt x="3650356" y="4571898"/>
                  <a:pt x="3646601" y="4583164"/>
                  <a:pt x="3646601" y="4594429"/>
                </a:cubicBezTo>
                <a:cubicBezTo>
                  <a:pt x="3646601" y="4673287"/>
                  <a:pt x="3646601" y="4755901"/>
                  <a:pt x="3646601" y="4834759"/>
                </a:cubicBezTo>
                <a:cubicBezTo>
                  <a:pt x="3646601" y="4868555"/>
                  <a:pt x="3635334" y="4894841"/>
                  <a:pt x="3627823" y="4924883"/>
                </a:cubicBezTo>
                <a:cubicBezTo>
                  <a:pt x="3612801" y="4984965"/>
                  <a:pt x="3594023" y="5045048"/>
                  <a:pt x="3571490" y="5105130"/>
                </a:cubicBezTo>
                <a:cubicBezTo>
                  <a:pt x="3552713" y="5150192"/>
                  <a:pt x="3533935" y="5199009"/>
                  <a:pt x="3518913" y="5244071"/>
                </a:cubicBezTo>
                <a:cubicBezTo>
                  <a:pt x="3500136" y="5300398"/>
                  <a:pt x="3470092" y="5356725"/>
                  <a:pt x="3462581" y="5416808"/>
                </a:cubicBezTo>
                <a:cubicBezTo>
                  <a:pt x="3436292" y="5446849"/>
                  <a:pt x="3451314" y="5491911"/>
                  <a:pt x="3425025" y="5521952"/>
                </a:cubicBezTo>
                <a:cubicBezTo>
                  <a:pt x="3421270" y="5525707"/>
                  <a:pt x="3421270" y="5536973"/>
                  <a:pt x="3425025" y="5540728"/>
                </a:cubicBezTo>
                <a:cubicBezTo>
                  <a:pt x="3440047" y="5555748"/>
                  <a:pt x="3436292" y="5570769"/>
                  <a:pt x="3425025" y="5589545"/>
                </a:cubicBezTo>
                <a:cubicBezTo>
                  <a:pt x="3421270" y="5593300"/>
                  <a:pt x="3421270" y="5608321"/>
                  <a:pt x="3428781" y="5608321"/>
                </a:cubicBezTo>
                <a:cubicBezTo>
                  <a:pt x="3447558" y="5604565"/>
                  <a:pt x="3443803" y="5623341"/>
                  <a:pt x="3447558" y="5627096"/>
                </a:cubicBezTo>
                <a:cubicBezTo>
                  <a:pt x="3466336" y="5668403"/>
                  <a:pt x="3485114" y="5709710"/>
                  <a:pt x="3496380" y="5751016"/>
                </a:cubicBezTo>
                <a:cubicBezTo>
                  <a:pt x="3503891" y="5769792"/>
                  <a:pt x="3507647" y="5792323"/>
                  <a:pt x="3515158" y="5811099"/>
                </a:cubicBezTo>
                <a:cubicBezTo>
                  <a:pt x="3522669" y="5829875"/>
                  <a:pt x="3526424" y="5848650"/>
                  <a:pt x="3530180" y="5871181"/>
                </a:cubicBezTo>
                <a:cubicBezTo>
                  <a:pt x="3541446" y="5889957"/>
                  <a:pt x="3541446" y="5916243"/>
                  <a:pt x="3526424" y="5938774"/>
                </a:cubicBezTo>
                <a:cubicBezTo>
                  <a:pt x="4746965" y="5938774"/>
                  <a:pt x="5967505" y="5938774"/>
                  <a:pt x="7188047" y="5938774"/>
                </a:cubicBezTo>
                <a:cubicBezTo>
                  <a:pt x="7199313" y="5995101"/>
                  <a:pt x="7191802" y="6055184"/>
                  <a:pt x="7191802" y="6111511"/>
                </a:cubicBezTo>
                <a:cubicBezTo>
                  <a:pt x="7191802" y="6194124"/>
                  <a:pt x="7195557" y="6272983"/>
                  <a:pt x="7191802" y="6351841"/>
                </a:cubicBezTo>
                <a:cubicBezTo>
                  <a:pt x="7169269" y="6370617"/>
                  <a:pt x="7142981" y="6366861"/>
                  <a:pt x="7120447" y="6366861"/>
                </a:cubicBezTo>
                <a:cubicBezTo>
                  <a:pt x="6958961" y="6366861"/>
                  <a:pt x="6797473" y="6366861"/>
                  <a:pt x="6635987" y="6366861"/>
                </a:cubicBezTo>
                <a:cubicBezTo>
                  <a:pt x="6572143" y="6366861"/>
                  <a:pt x="6568387" y="6370617"/>
                  <a:pt x="6568387" y="6434454"/>
                </a:cubicBezTo>
                <a:cubicBezTo>
                  <a:pt x="6564632" y="6483271"/>
                  <a:pt x="6579654" y="6535843"/>
                  <a:pt x="6553365" y="6584660"/>
                </a:cubicBezTo>
                <a:cubicBezTo>
                  <a:pt x="6350567" y="6584660"/>
                  <a:pt x="6147770" y="6584660"/>
                  <a:pt x="5944973" y="6584660"/>
                </a:cubicBezTo>
                <a:cubicBezTo>
                  <a:pt x="5922439" y="6554619"/>
                  <a:pt x="5929951" y="6520823"/>
                  <a:pt x="5929951" y="6490781"/>
                </a:cubicBezTo>
                <a:cubicBezTo>
                  <a:pt x="5929951" y="6355596"/>
                  <a:pt x="5948728" y="6370617"/>
                  <a:pt x="5806019" y="6370617"/>
                </a:cubicBezTo>
                <a:cubicBezTo>
                  <a:pt x="4442769" y="6366861"/>
                  <a:pt x="3079518" y="6366861"/>
                  <a:pt x="1712513" y="6370617"/>
                </a:cubicBezTo>
                <a:cubicBezTo>
                  <a:pt x="1573559" y="6370617"/>
                  <a:pt x="1592337" y="6355596"/>
                  <a:pt x="1588581" y="6490781"/>
                </a:cubicBezTo>
                <a:cubicBezTo>
                  <a:pt x="1588581" y="6520823"/>
                  <a:pt x="1596092" y="6554619"/>
                  <a:pt x="1573559" y="6584660"/>
                </a:cubicBezTo>
                <a:cubicBezTo>
                  <a:pt x="1175475" y="6584660"/>
                  <a:pt x="777391" y="6584660"/>
                  <a:pt x="379307" y="6584660"/>
                </a:cubicBezTo>
                <a:cubicBezTo>
                  <a:pt x="353018" y="6547109"/>
                  <a:pt x="364285" y="6502047"/>
                  <a:pt x="364285" y="6464495"/>
                </a:cubicBezTo>
                <a:cubicBezTo>
                  <a:pt x="364285" y="6359351"/>
                  <a:pt x="375551" y="6366861"/>
                  <a:pt x="266642" y="6366861"/>
                </a:cubicBezTo>
                <a:cubicBezTo>
                  <a:pt x="199042" y="6366861"/>
                  <a:pt x="131443" y="6366861"/>
                  <a:pt x="63844" y="6366861"/>
                </a:cubicBezTo>
                <a:cubicBezTo>
                  <a:pt x="41311" y="6366861"/>
                  <a:pt x="18778" y="6370617"/>
                  <a:pt x="0" y="6351841"/>
                </a:cubicBezTo>
                <a:cubicBezTo>
                  <a:pt x="0" y="6348086"/>
                  <a:pt x="0" y="6340575"/>
                  <a:pt x="0" y="6336820"/>
                </a:cubicBezTo>
                <a:cubicBezTo>
                  <a:pt x="26289" y="6318044"/>
                  <a:pt x="18778" y="6284248"/>
                  <a:pt x="37555" y="6265472"/>
                </a:cubicBezTo>
                <a:cubicBezTo>
                  <a:pt x="33800" y="6239186"/>
                  <a:pt x="63844" y="6224166"/>
                  <a:pt x="56333" y="6194124"/>
                </a:cubicBezTo>
                <a:cubicBezTo>
                  <a:pt x="71355" y="6175349"/>
                  <a:pt x="67599" y="6149063"/>
                  <a:pt x="82621" y="6130287"/>
                </a:cubicBezTo>
                <a:cubicBezTo>
                  <a:pt x="90133" y="6066449"/>
                  <a:pt x="116421" y="6013877"/>
                  <a:pt x="131443" y="5953795"/>
                </a:cubicBezTo>
                <a:cubicBezTo>
                  <a:pt x="150221" y="5893712"/>
                  <a:pt x="165243" y="5826119"/>
                  <a:pt x="195287" y="5769792"/>
                </a:cubicBezTo>
                <a:cubicBezTo>
                  <a:pt x="191531" y="5739751"/>
                  <a:pt x="206553" y="5713465"/>
                  <a:pt x="217820" y="5687179"/>
                </a:cubicBezTo>
                <a:cubicBezTo>
                  <a:pt x="225331" y="5660893"/>
                  <a:pt x="229086" y="5634607"/>
                  <a:pt x="240353" y="5608321"/>
                </a:cubicBezTo>
                <a:cubicBezTo>
                  <a:pt x="259130" y="5551993"/>
                  <a:pt x="277908" y="5495666"/>
                  <a:pt x="292930" y="5439339"/>
                </a:cubicBezTo>
                <a:cubicBezTo>
                  <a:pt x="307952" y="5383011"/>
                  <a:pt x="326730" y="5326684"/>
                  <a:pt x="345507" y="5270357"/>
                </a:cubicBezTo>
                <a:cubicBezTo>
                  <a:pt x="360529" y="5214029"/>
                  <a:pt x="375551" y="5161457"/>
                  <a:pt x="394329" y="5108885"/>
                </a:cubicBezTo>
                <a:cubicBezTo>
                  <a:pt x="405595" y="5067579"/>
                  <a:pt x="420617" y="5030027"/>
                  <a:pt x="431884" y="4988720"/>
                </a:cubicBezTo>
                <a:cubicBezTo>
                  <a:pt x="439395" y="4947414"/>
                  <a:pt x="458173" y="4909862"/>
                  <a:pt x="465683" y="4872311"/>
                </a:cubicBezTo>
                <a:cubicBezTo>
                  <a:pt x="480705" y="4812228"/>
                  <a:pt x="503239" y="4759656"/>
                  <a:pt x="518261" y="4703329"/>
                </a:cubicBezTo>
                <a:cubicBezTo>
                  <a:pt x="533283" y="4647001"/>
                  <a:pt x="555816" y="4594429"/>
                  <a:pt x="567082" y="4538102"/>
                </a:cubicBezTo>
                <a:cubicBezTo>
                  <a:pt x="582104" y="4481775"/>
                  <a:pt x="604637" y="4429203"/>
                  <a:pt x="619660" y="4372875"/>
                </a:cubicBezTo>
                <a:cubicBezTo>
                  <a:pt x="638437" y="4309038"/>
                  <a:pt x="660970" y="4245200"/>
                  <a:pt x="679748" y="4181362"/>
                </a:cubicBezTo>
                <a:cubicBezTo>
                  <a:pt x="687259" y="4158831"/>
                  <a:pt x="687259" y="4136301"/>
                  <a:pt x="698525" y="4113770"/>
                </a:cubicBezTo>
                <a:cubicBezTo>
                  <a:pt x="709792" y="4094994"/>
                  <a:pt x="709792" y="4072463"/>
                  <a:pt x="717303" y="4049932"/>
                </a:cubicBezTo>
                <a:cubicBezTo>
                  <a:pt x="739836" y="3982339"/>
                  <a:pt x="762369" y="3914746"/>
                  <a:pt x="781146" y="3847154"/>
                </a:cubicBezTo>
                <a:cubicBezTo>
                  <a:pt x="796168" y="3790826"/>
                  <a:pt x="814946" y="3734499"/>
                  <a:pt x="829968" y="3678172"/>
                </a:cubicBezTo>
                <a:cubicBezTo>
                  <a:pt x="848745" y="3621845"/>
                  <a:pt x="860012" y="3565517"/>
                  <a:pt x="882545" y="3516700"/>
                </a:cubicBezTo>
                <a:cubicBezTo>
                  <a:pt x="882545" y="3486659"/>
                  <a:pt x="897567" y="3460373"/>
                  <a:pt x="905078" y="3434087"/>
                </a:cubicBezTo>
                <a:cubicBezTo>
                  <a:pt x="916345" y="3407801"/>
                  <a:pt x="920100" y="3381515"/>
                  <a:pt x="931367" y="3355229"/>
                </a:cubicBezTo>
                <a:cubicBezTo>
                  <a:pt x="953900" y="3291391"/>
                  <a:pt x="972677" y="3223799"/>
                  <a:pt x="991455" y="3156206"/>
                </a:cubicBezTo>
                <a:cubicBezTo>
                  <a:pt x="1010232" y="3103633"/>
                  <a:pt x="1025254" y="3047306"/>
                  <a:pt x="1040276" y="2990979"/>
                </a:cubicBezTo>
                <a:cubicBezTo>
                  <a:pt x="1055299" y="2938407"/>
                  <a:pt x="1074076" y="2882079"/>
                  <a:pt x="1092854" y="2829507"/>
                </a:cubicBezTo>
                <a:cubicBezTo>
                  <a:pt x="1104120" y="2788201"/>
                  <a:pt x="1119142" y="2746894"/>
                  <a:pt x="1130409" y="2705587"/>
                </a:cubicBezTo>
                <a:cubicBezTo>
                  <a:pt x="1141675" y="2664281"/>
                  <a:pt x="1156697" y="2626729"/>
                  <a:pt x="1167964" y="2585422"/>
                </a:cubicBezTo>
                <a:cubicBezTo>
                  <a:pt x="1175475" y="2562892"/>
                  <a:pt x="1179230" y="2540361"/>
                  <a:pt x="1186741" y="2517830"/>
                </a:cubicBezTo>
                <a:cubicBezTo>
                  <a:pt x="1198008" y="2499054"/>
                  <a:pt x="1198008" y="2476523"/>
                  <a:pt x="1205519" y="2457747"/>
                </a:cubicBezTo>
                <a:cubicBezTo>
                  <a:pt x="1228052" y="2390154"/>
                  <a:pt x="1243074" y="2318807"/>
                  <a:pt x="1273118" y="2254969"/>
                </a:cubicBezTo>
                <a:cubicBezTo>
                  <a:pt x="1276874" y="2194887"/>
                  <a:pt x="1306918" y="2142314"/>
                  <a:pt x="1318184" y="2085987"/>
                </a:cubicBezTo>
                <a:cubicBezTo>
                  <a:pt x="1321940" y="2059701"/>
                  <a:pt x="1321940" y="2052191"/>
                  <a:pt x="1306918" y="2040925"/>
                </a:cubicBezTo>
                <a:cubicBezTo>
                  <a:pt x="1254341" y="2007129"/>
                  <a:pt x="1201763" y="1973333"/>
                  <a:pt x="1152942" y="1935781"/>
                </a:cubicBezTo>
                <a:cubicBezTo>
                  <a:pt x="1096609" y="1894474"/>
                  <a:pt x="1032765" y="1860678"/>
                  <a:pt x="976433" y="1815616"/>
                </a:cubicBezTo>
                <a:cubicBezTo>
                  <a:pt x="931367" y="1781820"/>
                  <a:pt x="882545" y="1751779"/>
                  <a:pt x="833723" y="1717982"/>
                </a:cubicBezTo>
                <a:cubicBezTo>
                  <a:pt x="784902" y="1680431"/>
                  <a:pt x="728569" y="1646634"/>
                  <a:pt x="675992" y="1612838"/>
                </a:cubicBezTo>
                <a:cubicBezTo>
                  <a:pt x="660970" y="1601572"/>
                  <a:pt x="645948" y="1586552"/>
                  <a:pt x="634682" y="1571531"/>
                </a:cubicBezTo>
                <a:cubicBezTo>
                  <a:pt x="630926" y="1567776"/>
                  <a:pt x="627170" y="1567776"/>
                  <a:pt x="627170" y="1564021"/>
                </a:cubicBezTo>
                <a:cubicBezTo>
                  <a:pt x="627170" y="1537735"/>
                  <a:pt x="619660" y="1507694"/>
                  <a:pt x="638437" y="1481408"/>
                </a:cubicBezTo>
                <a:cubicBezTo>
                  <a:pt x="653459" y="1458876"/>
                  <a:pt x="675992" y="1440101"/>
                  <a:pt x="702281" y="1440101"/>
                </a:cubicBezTo>
                <a:cubicBezTo>
                  <a:pt x="724814" y="1443856"/>
                  <a:pt x="747347" y="1451366"/>
                  <a:pt x="762369" y="1462632"/>
                </a:cubicBezTo>
                <a:cubicBezTo>
                  <a:pt x="833723" y="1507694"/>
                  <a:pt x="901323" y="1556511"/>
                  <a:pt x="972677" y="1605328"/>
                </a:cubicBezTo>
                <a:cubicBezTo>
                  <a:pt x="1044032" y="1654145"/>
                  <a:pt x="1119142" y="1702962"/>
                  <a:pt x="1190497" y="1755534"/>
                </a:cubicBezTo>
                <a:cubicBezTo>
                  <a:pt x="1246830" y="1796840"/>
                  <a:pt x="1310673" y="1834392"/>
                  <a:pt x="1363250" y="1875699"/>
                </a:cubicBezTo>
                <a:cubicBezTo>
                  <a:pt x="1408317" y="1913250"/>
                  <a:pt x="1460894" y="1939536"/>
                  <a:pt x="1505960" y="1973333"/>
                </a:cubicBezTo>
                <a:cubicBezTo>
                  <a:pt x="1566048" y="2014639"/>
                  <a:pt x="1629892" y="2052191"/>
                  <a:pt x="1686224" y="2097253"/>
                </a:cubicBezTo>
                <a:cubicBezTo>
                  <a:pt x="1731290" y="2134804"/>
                  <a:pt x="1783868" y="2164845"/>
                  <a:pt x="1832689" y="2194887"/>
                </a:cubicBezTo>
                <a:cubicBezTo>
                  <a:pt x="1836445" y="2198642"/>
                  <a:pt x="1843956" y="2202397"/>
                  <a:pt x="1847711" y="2206152"/>
                </a:cubicBezTo>
                <a:cubicBezTo>
                  <a:pt x="1877755" y="2239948"/>
                  <a:pt x="1919066" y="2251214"/>
                  <a:pt x="1956621" y="2247459"/>
                </a:cubicBezTo>
                <a:cubicBezTo>
                  <a:pt x="2050509" y="2247459"/>
                  <a:pt x="2144396" y="2262480"/>
                  <a:pt x="2238284" y="2258724"/>
                </a:cubicBezTo>
                <a:cubicBezTo>
                  <a:pt x="2264573" y="2258724"/>
                  <a:pt x="2290861" y="2273745"/>
                  <a:pt x="2320905" y="2269990"/>
                </a:cubicBezTo>
                <a:cubicBezTo>
                  <a:pt x="2350949" y="2266234"/>
                  <a:pt x="2380994" y="2262480"/>
                  <a:pt x="2407282" y="2269990"/>
                </a:cubicBezTo>
                <a:cubicBezTo>
                  <a:pt x="2452348" y="2281255"/>
                  <a:pt x="2501170" y="2277500"/>
                  <a:pt x="2546236" y="2277500"/>
                </a:cubicBezTo>
                <a:cubicBezTo>
                  <a:pt x="2576280" y="2277500"/>
                  <a:pt x="2602569" y="2292520"/>
                  <a:pt x="2636368" y="2288765"/>
                </a:cubicBezTo>
                <a:cubicBezTo>
                  <a:pt x="2666412" y="2285010"/>
                  <a:pt x="2696456" y="2281255"/>
                  <a:pt x="2726501" y="2288765"/>
                </a:cubicBezTo>
                <a:cubicBezTo>
                  <a:pt x="2756545" y="2296276"/>
                  <a:pt x="2782833" y="2292520"/>
                  <a:pt x="2809122" y="2296276"/>
                </a:cubicBezTo>
                <a:cubicBezTo>
                  <a:pt x="2842921" y="2300031"/>
                  <a:pt x="2865454" y="2322562"/>
                  <a:pt x="2876721" y="2352603"/>
                </a:cubicBezTo>
                <a:cubicBezTo>
                  <a:pt x="2887987" y="2378889"/>
                  <a:pt x="2884232" y="2405175"/>
                  <a:pt x="2865454" y="2427706"/>
                </a:cubicBezTo>
                <a:cubicBezTo>
                  <a:pt x="2857943" y="2435217"/>
                  <a:pt x="2850432" y="2442727"/>
                  <a:pt x="2842921" y="2450237"/>
                </a:cubicBezTo>
                <a:cubicBezTo>
                  <a:pt x="2835410" y="2457747"/>
                  <a:pt x="2827899" y="2461503"/>
                  <a:pt x="2816633" y="2461503"/>
                </a:cubicBezTo>
                <a:cubicBezTo>
                  <a:pt x="2760300" y="2461503"/>
                  <a:pt x="2707723" y="2469013"/>
                  <a:pt x="2655146" y="2461503"/>
                </a:cubicBezTo>
                <a:cubicBezTo>
                  <a:pt x="2598813" y="2450237"/>
                  <a:pt x="2542481" y="2461503"/>
                  <a:pt x="2489903" y="2450237"/>
                </a:cubicBezTo>
                <a:cubicBezTo>
                  <a:pt x="2437326" y="2442727"/>
                  <a:pt x="2380994" y="2450237"/>
                  <a:pt x="2332172" y="2442727"/>
                </a:cubicBezTo>
                <a:cubicBezTo>
                  <a:pt x="2279595" y="2431461"/>
                  <a:pt x="2227018" y="2442727"/>
                  <a:pt x="2174441" y="2431461"/>
                </a:cubicBezTo>
                <a:cubicBezTo>
                  <a:pt x="2118108" y="2423951"/>
                  <a:pt x="2065531" y="2431461"/>
                  <a:pt x="2012954" y="2423951"/>
                </a:cubicBezTo>
                <a:cubicBezTo>
                  <a:pt x="1964132" y="2416441"/>
                  <a:pt x="1915310" y="2416441"/>
                  <a:pt x="1870244" y="2416441"/>
                </a:cubicBezTo>
                <a:cubicBezTo>
                  <a:pt x="1862733" y="2416441"/>
                  <a:pt x="1855222" y="2412686"/>
                  <a:pt x="1847711" y="2408930"/>
                </a:cubicBezTo>
                <a:cubicBezTo>
                  <a:pt x="1798890" y="2386400"/>
                  <a:pt x="1761334" y="2352603"/>
                  <a:pt x="1716268" y="2326317"/>
                </a:cubicBezTo>
                <a:cubicBezTo>
                  <a:pt x="1697491" y="2348848"/>
                  <a:pt x="1697491" y="2382644"/>
                  <a:pt x="1686224" y="2412686"/>
                </a:cubicBezTo>
                <a:cubicBezTo>
                  <a:pt x="1671202" y="2446482"/>
                  <a:pt x="1671202" y="2484033"/>
                  <a:pt x="1656180" y="2517830"/>
                </a:cubicBezTo>
                <a:cubicBezTo>
                  <a:pt x="1644914" y="2555381"/>
                  <a:pt x="1641158" y="2592933"/>
                  <a:pt x="1622381" y="2622974"/>
                </a:cubicBezTo>
                <a:cubicBezTo>
                  <a:pt x="1626136" y="2653015"/>
                  <a:pt x="1607359" y="2679301"/>
                  <a:pt x="1599848" y="2701832"/>
                </a:cubicBezTo>
                <a:cubicBezTo>
                  <a:pt x="1592337" y="2728118"/>
                  <a:pt x="1596092" y="2758159"/>
                  <a:pt x="1573559" y="2780690"/>
                </a:cubicBezTo>
                <a:cubicBezTo>
                  <a:pt x="1569803" y="2844528"/>
                  <a:pt x="1532248" y="2897100"/>
                  <a:pt x="1528493" y="2960938"/>
                </a:cubicBezTo>
                <a:cubicBezTo>
                  <a:pt x="1505960" y="3009755"/>
                  <a:pt x="1498449" y="3058572"/>
                  <a:pt x="1483427" y="3111144"/>
                </a:cubicBezTo>
                <a:cubicBezTo>
                  <a:pt x="1468405" y="3118654"/>
                  <a:pt x="1479671" y="3137430"/>
                  <a:pt x="1472160" y="3148695"/>
                </a:cubicBezTo>
                <a:cubicBezTo>
                  <a:pt x="1464649" y="3163716"/>
                  <a:pt x="1457138" y="3178737"/>
                  <a:pt x="1457138" y="3193757"/>
                </a:cubicBezTo>
                <a:cubicBezTo>
                  <a:pt x="1457138" y="3208778"/>
                  <a:pt x="1449627" y="3223799"/>
                  <a:pt x="1445872" y="3235064"/>
                </a:cubicBezTo>
                <a:cubicBezTo>
                  <a:pt x="1419583" y="3302657"/>
                  <a:pt x="1404561" y="3370249"/>
                  <a:pt x="1382028" y="3434087"/>
                </a:cubicBezTo>
                <a:cubicBezTo>
                  <a:pt x="1363250" y="3501680"/>
                  <a:pt x="1344473" y="3569272"/>
                  <a:pt x="1325695" y="3636865"/>
                </a:cubicBezTo>
                <a:cubicBezTo>
                  <a:pt x="1306918" y="3704458"/>
                  <a:pt x="1291896" y="3772051"/>
                  <a:pt x="1261852" y="3835888"/>
                </a:cubicBezTo>
                <a:cubicBezTo>
                  <a:pt x="1261852" y="3880950"/>
                  <a:pt x="1239319" y="3918502"/>
                  <a:pt x="1228052" y="3959808"/>
                </a:cubicBezTo>
                <a:cubicBezTo>
                  <a:pt x="1216785" y="4001115"/>
                  <a:pt x="1205519" y="4042422"/>
                  <a:pt x="1194252" y="4083728"/>
                </a:cubicBezTo>
                <a:cubicBezTo>
                  <a:pt x="1182986" y="4110014"/>
                  <a:pt x="1179230" y="4140056"/>
                  <a:pt x="1167964" y="4166342"/>
                </a:cubicBezTo>
                <a:cubicBezTo>
                  <a:pt x="1160453" y="4192628"/>
                  <a:pt x="1164208" y="4222669"/>
                  <a:pt x="1141675" y="4241445"/>
                </a:cubicBezTo>
                <a:cubicBezTo>
                  <a:pt x="1137920" y="4305283"/>
                  <a:pt x="1100365" y="4361610"/>
                  <a:pt x="1096609" y="4425447"/>
                </a:cubicBezTo>
                <a:cubicBezTo>
                  <a:pt x="1074076" y="4470509"/>
                  <a:pt x="1062810" y="4523081"/>
                  <a:pt x="1051543" y="4571898"/>
                </a:cubicBezTo>
                <a:cubicBezTo>
                  <a:pt x="1032765" y="4583164"/>
                  <a:pt x="1044032" y="4601940"/>
                  <a:pt x="1040276" y="4613205"/>
                </a:cubicBezTo>
                <a:cubicBezTo>
                  <a:pt x="1032765" y="4628226"/>
                  <a:pt x="1025254" y="4643246"/>
                  <a:pt x="1025254" y="4658267"/>
                </a:cubicBezTo>
                <a:cubicBezTo>
                  <a:pt x="1025254" y="4673287"/>
                  <a:pt x="1017743" y="4688308"/>
                  <a:pt x="1013988" y="4699574"/>
                </a:cubicBezTo>
                <a:cubicBezTo>
                  <a:pt x="987699" y="4763411"/>
                  <a:pt x="980188" y="4834759"/>
                  <a:pt x="950144" y="4898597"/>
                </a:cubicBezTo>
                <a:cubicBezTo>
                  <a:pt x="950144" y="4932393"/>
                  <a:pt x="931367" y="4962434"/>
                  <a:pt x="920100" y="4996231"/>
                </a:cubicBezTo>
                <a:cubicBezTo>
                  <a:pt x="912589" y="5030027"/>
                  <a:pt x="905078" y="5063823"/>
                  <a:pt x="893812" y="5097620"/>
                </a:cubicBezTo>
                <a:cubicBezTo>
                  <a:pt x="871279" y="5165212"/>
                  <a:pt x="860012" y="5232805"/>
                  <a:pt x="829968" y="5300398"/>
                </a:cubicBezTo>
                <a:cubicBezTo>
                  <a:pt x="826213" y="5311663"/>
                  <a:pt x="833723" y="5311663"/>
                  <a:pt x="844990" y="5315419"/>
                </a:cubicBezTo>
                <a:cubicBezTo>
                  <a:pt x="882545" y="5319174"/>
                  <a:pt x="920100" y="5300398"/>
                  <a:pt x="957655" y="5304153"/>
                </a:cubicBezTo>
                <a:cubicBezTo>
                  <a:pt x="1017743" y="5289133"/>
                  <a:pt x="1077832" y="5296643"/>
                  <a:pt x="1137920" y="5296643"/>
                </a:cubicBezTo>
                <a:cubicBezTo>
                  <a:pt x="1198008" y="5292888"/>
                  <a:pt x="1258096" y="5296643"/>
                  <a:pt x="1318184" y="5296643"/>
                </a:cubicBezTo>
                <a:cubicBezTo>
                  <a:pt x="1336962" y="5292888"/>
                  <a:pt x="1351984" y="5307908"/>
                  <a:pt x="1374517" y="5304153"/>
                </a:cubicBezTo>
                <a:cubicBezTo>
                  <a:pt x="1389539" y="5304153"/>
                  <a:pt x="1408317" y="5296643"/>
                  <a:pt x="1423339" y="5315419"/>
                </a:cubicBezTo>
                <a:cubicBezTo>
                  <a:pt x="1453383" y="5311663"/>
                  <a:pt x="1475916" y="5319174"/>
                  <a:pt x="1502204" y="5322929"/>
                </a:cubicBezTo>
                <a:cubicBezTo>
                  <a:pt x="1562292" y="5334194"/>
                  <a:pt x="1618625" y="5349215"/>
                  <a:pt x="1674958" y="5364236"/>
                </a:cubicBezTo>
                <a:cubicBezTo>
                  <a:pt x="1735046" y="5379256"/>
                  <a:pt x="1795134" y="5401787"/>
                  <a:pt x="1851467" y="5424318"/>
                </a:cubicBezTo>
                <a:cubicBezTo>
                  <a:pt x="1900288" y="5446849"/>
                  <a:pt x="1949110" y="5469380"/>
                  <a:pt x="1997932" y="5499421"/>
                </a:cubicBezTo>
                <a:cubicBezTo>
                  <a:pt x="2024220" y="5518197"/>
                  <a:pt x="2054264" y="5533217"/>
                  <a:pt x="2080553" y="5551993"/>
                </a:cubicBezTo>
                <a:cubicBezTo>
                  <a:pt x="2114352" y="5578279"/>
                  <a:pt x="2155663" y="5600810"/>
                  <a:pt x="2185707" y="5634607"/>
                </a:cubicBezTo>
                <a:cubicBezTo>
                  <a:pt x="2219507" y="5672158"/>
                  <a:pt x="2257062" y="5705954"/>
                  <a:pt x="2290861" y="5747261"/>
                </a:cubicBezTo>
                <a:cubicBezTo>
                  <a:pt x="2328416" y="5796078"/>
                  <a:pt x="2354705" y="5848650"/>
                  <a:pt x="2384749" y="5901222"/>
                </a:cubicBezTo>
                <a:cubicBezTo>
                  <a:pt x="2388505" y="5904978"/>
                  <a:pt x="2392260" y="5912488"/>
                  <a:pt x="2392260" y="5919998"/>
                </a:cubicBezTo>
                <a:cubicBezTo>
                  <a:pt x="2396016" y="5935019"/>
                  <a:pt x="2407282" y="5938774"/>
                  <a:pt x="2422304" y="5938774"/>
                </a:cubicBezTo>
                <a:cubicBezTo>
                  <a:pt x="2478637" y="5938774"/>
                  <a:pt x="2531214" y="5938774"/>
                  <a:pt x="2583791" y="5938774"/>
                </a:cubicBezTo>
                <a:cubicBezTo>
                  <a:pt x="2591302" y="5927509"/>
                  <a:pt x="2583791" y="5916243"/>
                  <a:pt x="2587547" y="5908733"/>
                </a:cubicBezTo>
                <a:cubicBezTo>
                  <a:pt x="2591302" y="5901222"/>
                  <a:pt x="2595058" y="5889957"/>
                  <a:pt x="2598813" y="5886202"/>
                </a:cubicBezTo>
                <a:cubicBezTo>
                  <a:pt x="2606324" y="5859916"/>
                  <a:pt x="2628857" y="5848650"/>
                  <a:pt x="2651390" y="5848650"/>
                </a:cubicBezTo>
                <a:cubicBezTo>
                  <a:pt x="2688945" y="5848650"/>
                  <a:pt x="2726501" y="5848650"/>
                  <a:pt x="2764056" y="5848650"/>
                </a:cubicBezTo>
                <a:cubicBezTo>
                  <a:pt x="2775322" y="5848650"/>
                  <a:pt x="2786589" y="5848650"/>
                  <a:pt x="2797855" y="5837385"/>
                </a:cubicBezTo>
                <a:cubicBezTo>
                  <a:pt x="2820388" y="5818609"/>
                  <a:pt x="2850432" y="5803588"/>
                  <a:pt x="2876721" y="5784813"/>
                </a:cubicBezTo>
                <a:cubicBezTo>
                  <a:pt x="2884232" y="5777302"/>
                  <a:pt x="2891743" y="5769792"/>
                  <a:pt x="2903009" y="5762282"/>
                </a:cubicBezTo>
                <a:cubicBezTo>
                  <a:pt x="2929298" y="5751016"/>
                  <a:pt x="2933054" y="5724730"/>
                  <a:pt x="2929298" y="5694689"/>
                </a:cubicBezTo>
                <a:cubicBezTo>
                  <a:pt x="2925543" y="5683424"/>
                  <a:pt x="2921787" y="5683424"/>
                  <a:pt x="2910521" y="5683424"/>
                </a:cubicBezTo>
                <a:cubicBezTo>
                  <a:pt x="2887987" y="5679668"/>
                  <a:pt x="2887987" y="5675913"/>
                  <a:pt x="2895498" y="5653382"/>
                </a:cubicBezTo>
                <a:cubicBezTo>
                  <a:pt x="2906765" y="5630851"/>
                  <a:pt x="2921787" y="5612076"/>
                  <a:pt x="2948076" y="5604565"/>
                </a:cubicBezTo>
                <a:cubicBezTo>
                  <a:pt x="2963098" y="5597055"/>
                  <a:pt x="2966853" y="5589545"/>
                  <a:pt x="2963098" y="5574524"/>
                </a:cubicBezTo>
                <a:cubicBezTo>
                  <a:pt x="2959342" y="5555748"/>
                  <a:pt x="2974364" y="5555748"/>
                  <a:pt x="2985631" y="5548238"/>
                </a:cubicBezTo>
                <a:cubicBezTo>
                  <a:pt x="2993142" y="5540728"/>
                  <a:pt x="2996897" y="5544483"/>
                  <a:pt x="3004408" y="5551993"/>
                </a:cubicBezTo>
                <a:cubicBezTo>
                  <a:pt x="3008164" y="5559504"/>
                  <a:pt x="3015675" y="5567014"/>
                  <a:pt x="3023186" y="5574524"/>
                </a:cubicBezTo>
                <a:cubicBezTo>
                  <a:pt x="3045719" y="5563259"/>
                  <a:pt x="3064496" y="5548238"/>
                  <a:pt x="3087029" y="5551993"/>
                </a:cubicBezTo>
                <a:cubicBezTo>
                  <a:pt x="3109563" y="5559504"/>
                  <a:pt x="3120829" y="5544483"/>
                  <a:pt x="3132096" y="5529462"/>
                </a:cubicBezTo>
                <a:cubicBezTo>
                  <a:pt x="3158384" y="5491911"/>
                  <a:pt x="3169651" y="5446849"/>
                  <a:pt x="3184673" y="5409297"/>
                </a:cubicBezTo>
                <a:cubicBezTo>
                  <a:pt x="3192184" y="5386767"/>
                  <a:pt x="3195939" y="5367991"/>
                  <a:pt x="3199695" y="5345460"/>
                </a:cubicBezTo>
                <a:cubicBezTo>
                  <a:pt x="3207206" y="5326684"/>
                  <a:pt x="3210961" y="5304153"/>
                  <a:pt x="3214717" y="5281622"/>
                </a:cubicBezTo>
                <a:cubicBezTo>
                  <a:pt x="3222228" y="5229050"/>
                  <a:pt x="3225983" y="5180233"/>
                  <a:pt x="3233494" y="5127661"/>
                </a:cubicBezTo>
                <a:cubicBezTo>
                  <a:pt x="3241005" y="5086354"/>
                  <a:pt x="3233494" y="5041292"/>
                  <a:pt x="3241005" y="4999986"/>
                </a:cubicBezTo>
                <a:cubicBezTo>
                  <a:pt x="3248516" y="4954924"/>
                  <a:pt x="3244761" y="4909862"/>
                  <a:pt x="3252272" y="4868555"/>
                </a:cubicBezTo>
                <a:cubicBezTo>
                  <a:pt x="3259783" y="4831004"/>
                  <a:pt x="3252272" y="4789697"/>
                  <a:pt x="3259783" y="4752146"/>
                </a:cubicBezTo>
                <a:cubicBezTo>
                  <a:pt x="3271049" y="4707084"/>
                  <a:pt x="3267294" y="4662022"/>
                  <a:pt x="3267294" y="4613205"/>
                </a:cubicBezTo>
                <a:cubicBezTo>
                  <a:pt x="3267294" y="4605695"/>
                  <a:pt x="3271049" y="4601940"/>
                  <a:pt x="3274805" y="4594429"/>
                </a:cubicBezTo>
                <a:cubicBezTo>
                  <a:pt x="3282316" y="4571898"/>
                  <a:pt x="3274805" y="4553123"/>
                  <a:pt x="3256027" y="4553123"/>
                </a:cubicBezTo>
                <a:cubicBezTo>
                  <a:pt x="3233494" y="4549367"/>
                  <a:pt x="3229739" y="4541857"/>
                  <a:pt x="3229739" y="4523081"/>
                </a:cubicBezTo>
                <a:cubicBezTo>
                  <a:pt x="3233494" y="4504306"/>
                  <a:pt x="3229739" y="4481775"/>
                  <a:pt x="3229739" y="4459244"/>
                </a:cubicBezTo>
                <a:cubicBezTo>
                  <a:pt x="3233494" y="4421692"/>
                  <a:pt x="3218472" y="4384141"/>
                  <a:pt x="3214717" y="4342834"/>
                </a:cubicBezTo>
                <a:cubicBezTo>
                  <a:pt x="3199695" y="4335324"/>
                  <a:pt x="3210961" y="4316548"/>
                  <a:pt x="3203450" y="4305283"/>
                </a:cubicBezTo>
                <a:cubicBezTo>
                  <a:pt x="3192184" y="4294017"/>
                  <a:pt x="3195939" y="4282752"/>
                  <a:pt x="3195939" y="4267731"/>
                </a:cubicBezTo>
                <a:cubicBezTo>
                  <a:pt x="3195939" y="4256466"/>
                  <a:pt x="3188428" y="4248955"/>
                  <a:pt x="3184673" y="4241445"/>
                </a:cubicBezTo>
                <a:cubicBezTo>
                  <a:pt x="3180917" y="4203893"/>
                  <a:pt x="3184673" y="4170097"/>
                  <a:pt x="3199695" y="4136301"/>
                </a:cubicBezTo>
                <a:cubicBezTo>
                  <a:pt x="3229739" y="4072463"/>
                  <a:pt x="3259783" y="4004870"/>
                  <a:pt x="3282316" y="3941033"/>
                </a:cubicBezTo>
                <a:cubicBezTo>
                  <a:pt x="3323627" y="3835888"/>
                  <a:pt x="3368693" y="3734499"/>
                  <a:pt x="3421270" y="3640620"/>
                </a:cubicBezTo>
                <a:cubicBezTo>
                  <a:pt x="3473847" y="3546742"/>
                  <a:pt x="3518913" y="3449108"/>
                  <a:pt x="3567735" y="3355229"/>
                </a:cubicBezTo>
                <a:cubicBezTo>
                  <a:pt x="3571490" y="3347718"/>
                  <a:pt x="3571490" y="3340208"/>
                  <a:pt x="3579001" y="3336453"/>
                </a:cubicBezTo>
                <a:cubicBezTo>
                  <a:pt x="3594023" y="3328943"/>
                  <a:pt x="3586512" y="3310167"/>
                  <a:pt x="3594023" y="3295146"/>
                </a:cubicBezTo>
                <a:cubicBezTo>
                  <a:pt x="3597779" y="3291391"/>
                  <a:pt x="3594023" y="3272616"/>
                  <a:pt x="3586512" y="3265105"/>
                </a:cubicBezTo>
                <a:cubicBezTo>
                  <a:pt x="3582757" y="3253840"/>
                  <a:pt x="3582757" y="3250084"/>
                  <a:pt x="3586512" y="3238819"/>
                </a:cubicBezTo>
                <a:cubicBezTo>
                  <a:pt x="3605290" y="3212533"/>
                  <a:pt x="3609045" y="3178737"/>
                  <a:pt x="3616556" y="3144940"/>
                </a:cubicBezTo>
                <a:cubicBezTo>
                  <a:pt x="3627823" y="3103633"/>
                  <a:pt x="3642845" y="3058572"/>
                  <a:pt x="3635334" y="3009755"/>
                </a:cubicBezTo>
                <a:cubicBezTo>
                  <a:pt x="3654112" y="2949672"/>
                  <a:pt x="3639089" y="2889590"/>
                  <a:pt x="3646601" y="2825752"/>
                </a:cubicBezTo>
                <a:cubicBezTo>
                  <a:pt x="3646601" y="2803221"/>
                  <a:pt x="3631578" y="2784445"/>
                  <a:pt x="3635334" y="2761915"/>
                </a:cubicBezTo>
                <a:cubicBezTo>
                  <a:pt x="3639089" y="2739384"/>
                  <a:pt x="3642845" y="2713098"/>
                  <a:pt x="3635334" y="2694322"/>
                </a:cubicBezTo>
                <a:cubicBezTo>
                  <a:pt x="3624067" y="2668036"/>
                  <a:pt x="3627823" y="2641750"/>
                  <a:pt x="3627823" y="2615464"/>
                </a:cubicBezTo>
                <a:cubicBezTo>
                  <a:pt x="3627823" y="2589178"/>
                  <a:pt x="3612801" y="2570402"/>
                  <a:pt x="3616556" y="2547871"/>
                </a:cubicBezTo>
                <a:cubicBezTo>
                  <a:pt x="3620312" y="2529095"/>
                  <a:pt x="3624067" y="2502809"/>
                  <a:pt x="3616556" y="2484033"/>
                </a:cubicBezTo>
                <a:cubicBezTo>
                  <a:pt x="3601534" y="2453992"/>
                  <a:pt x="3612801" y="2423951"/>
                  <a:pt x="3601534" y="2393910"/>
                </a:cubicBezTo>
                <a:cubicBezTo>
                  <a:pt x="3586512" y="2352603"/>
                  <a:pt x="3571490" y="2311296"/>
                  <a:pt x="3537691" y="2277500"/>
                </a:cubicBezTo>
                <a:cubicBezTo>
                  <a:pt x="3530180" y="2269990"/>
                  <a:pt x="3522669" y="2258724"/>
                  <a:pt x="3511402" y="2251214"/>
                </a:cubicBezTo>
                <a:cubicBezTo>
                  <a:pt x="3500136" y="2239948"/>
                  <a:pt x="3496380" y="2228683"/>
                  <a:pt x="3496380" y="2209907"/>
                </a:cubicBezTo>
                <a:cubicBezTo>
                  <a:pt x="3500136" y="2194887"/>
                  <a:pt x="3496380" y="2194887"/>
                  <a:pt x="3477603" y="2194887"/>
                </a:cubicBezTo>
                <a:cubicBezTo>
                  <a:pt x="3470092" y="2194887"/>
                  <a:pt x="3458825" y="2194887"/>
                  <a:pt x="3447558" y="2187376"/>
                </a:cubicBezTo>
                <a:cubicBezTo>
                  <a:pt x="3432536" y="2179866"/>
                  <a:pt x="3417514" y="2164845"/>
                  <a:pt x="3398737" y="2168600"/>
                </a:cubicBezTo>
                <a:cubicBezTo>
                  <a:pt x="3394981" y="2168600"/>
                  <a:pt x="3391226" y="2164845"/>
                  <a:pt x="3391226" y="2164845"/>
                </a:cubicBezTo>
                <a:cubicBezTo>
                  <a:pt x="3387470" y="2138559"/>
                  <a:pt x="3357426" y="2138559"/>
                  <a:pt x="3342404" y="2127294"/>
                </a:cubicBezTo>
                <a:cubicBezTo>
                  <a:pt x="3308605" y="2093497"/>
                  <a:pt x="3271049" y="2070967"/>
                  <a:pt x="3241005" y="2033415"/>
                </a:cubicBezTo>
                <a:cubicBezTo>
                  <a:pt x="3222228" y="2010884"/>
                  <a:pt x="3207206" y="1984598"/>
                  <a:pt x="3188428" y="1962067"/>
                </a:cubicBezTo>
                <a:cubicBezTo>
                  <a:pt x="3177162" y="1950802"/>
                  <a:pt x="3169651" y="1935781"/>
                  <a:pt x="3158384" y="1928271"/>
                </a:cubicBezTo>
                <a:cubicBezTo>
                  <a:pt x="3147118" y="1917005"/>
                  <a:pt x="3147118" y="1898230"/>
                  <a:pt x="3135851" y="1890719"/>
                </a:cubicBezTo>
                <a:cubicBezTo>
                  <a:pt x="3132096" y="1886964"/>
                  <a:pt x="3124585" y="1886964"/>
                  <a:pt x="3124585" y="1879454"/>
                </a:cubicBezTo>
                <a:cubicBezTo>
                  <a:pt x="3117074" y="1849413"/>
                  <a:pt x="3090785" y="1838147"/>
                  <a:pt x="3064496" y="1819371"/>
                </a:cubicBezTo>
                <a:cubicBezTo>
                  <a:pt x="3038208" y="1804351"/>
                  <a:pt x="3015675" y="1785575"/>
                  <a:pt x="2989386" y="1766799"/>
                </a:cubicBezTo>
                <a:cubicBezTo>
                  <a:pt x="2985631" y="1759289"/>
                  <a:pt x="2978120" y="1755534"/>
                  <a:pt x="2974364" y="1744268"/>
                </a:cubicBezTo>
                <a:cubicBezTo>
                  <a:pt x="2970609" y="1733003"/>
                  <a:pt x="2959342" y="1725492"/>
                  <a:pt x="2974364" y="1710472"/>
                </a:cubicBezTo>
                <a:cubicBezTo>
                  <a:pt x="2981875" y="1702962"/>
                  <a:pt x="2985631" y="1684186"/>
                  <a:pt x="2981875" y="1669165"/>
                </a:cubicBezTo>
                <a:cubicBezTo>
                  <a:pt x="2981875" y="1616593"/>
                  <a:pt x="2993142" y="1567776"/>
                  <a:pt x="3030697" y="1526469"/>
                </a:cubicBezTo>
                <a:cubicBezTo>
                  <a:pt x="3026941" y="1507694"/>
                  <a:pt x="3049474" y="1503938"/>
                  <a:pt x="3049474" y="1485163"/>
                </a:cubicBezTo>
                <a:cubicBezTo>
                  <a:pt x="3049474" y="1466387"/>
                  <a:pt x="3072007" y="1451366"/>
                  <a:pt x="3090785" y="1458876"/>
                </a:cubicBezTo>
                <a:cubicBezTo>
                  <a:pt x="3109563" y="1466387"/>
                  <a:pt x="3113318" y="1455121"/>
                  <a:pt x="3120829" y="1447611"/>
                </a:cubicBezTo>
                <a:cubicBezTo>
                  <a:pt x="3120829" y="1443856"/>
                  <a:pt x="3124585" y="1436346"/>
                  <a:pt x="3124585" y="1432591"/>
                </a:cubicBezTo>
                <a:cubicBezTo>
                  <a:pt x="3132096" y="1417570"/>
                  <a:pt x="3143362" y="1417570"/>
                  <a:pt x="3150873" y="1428835"/>
                </a:cubicBezTo>
                <a:cubicBezTo>
                  <a:pt x="3165895" y="1451366"/>
                  <a:pt x="3184673" y="1470142"/>
                  <a:pt x="3195939" y="1492673"/>
                </a:cubicBezTo>
                <a:cubicBezTo>
                  <a:pt x="3218472" y="1533980"/>
                  <a:pt x="3237250" y="1575286"/>
                  <a:pt x="3252272" y="1616593"/>
                </a:cubicBezTo>
                <a:cubicBezTo>
                  <a:pt x="3259783" y="1650389"/>
                  <a:pt x="3256027" y="1680431"/>
                  <a:pt x="3259783" y="1710472"/>
                </a:cubicBezTo>
                <a:cubicBezTo>
                  <a:pt x="3259783" y="1725492"/>
                  <a:pt x="3259783" y="1740513"/>
                  <a:pt x="3267294" y="1755534"/>
                </a:cubicBezTo>
                <a:cubicBezTo>
                  <a:pt x="3271049" y="1759289"/>
                  <a:pt x="3274805" y="1763044"/>
                  <a:pt x="3278561" y="1763044"/>
                </a:cubicBezTo>
                <a:cubicBezTo>
                  <a:pt x="3286072" y="1763044"/>
                  <a:pt x="3286072" y="1759289"/>
                  <a:pt x="3286072" y="1751779"/>
                </a:cubicBezTo>
                <a:cubicBezTo>
                  <a:pt x="3286072" y="1748023"/>
                  <a:pt x="3286072" y="1740513"/>
                  <a:pt x="3286072" y="1733003"/>
                </a:cubicBezTo>
                <a:cubicBezTo>
                  <a:pt x="3278561" y="1672920"/>
                  <a:pt x="3301094" y="1612838"/>
                  <a:pt x="3297338" y="1549000"/>
                </a:cubicBezTo>
                <a:cubicBezTo>
                  <a:pt x="3312360" y="1503938"/>
                  <a:pt x="3304849" y="1458876"/>
                  <a:pt x="3304849" y="1413815"/>
                </a:cubicBezTo>
                <a:cubicBezTo>
                  <a:pt x="3304849" y="1387529"/>
                  <a:pt x="3293583" y="1361243"/>
                  <a:pt x="3293583" y="1331201"/>
                </a:cubicBezTo>
                <a:cubicBezTo>
                  <a:pt x="3297338" y="1304915"/>
                  <a:pt x="3308605" y="1282384"/>
                  <a:pt x="3304849" y="1256098"/>
                </a:cubicBezTo>
                <a:cubicBezTo>
                  <a:pt x="3301094" y="1229812"/>
                  <a:pt x="3301094" y="1203526"/>
                  <a:pt x="3304849" y="1180995"/>
                </a:cubicBezTo>
                <a:cubicBezTo>
                  <a:pt x="3316116" y="1150954"/>
                  <a:pt x="3308605" y="1113403"/>
                  <a:pt x="3338649" y="1090872"/>
                </a:cubicBezTo>
                <a:cubicBezTo>
                  <a:pt x="3342404" y="1087116"/>
                  <a:pt x="3342404" y="1079606"/>
                  <a:pt x="3342404" y="1075851"/>
                </a:cubicBezTo>
                <a:cubicBezTo>
                  <a:pt x="3342404" y="1068341"/>
                  <a:pt x="3342404" y="1060830"/>
                  <a:pt x="3342404" y="1057075"/>
                </a:cubicBezTo>
                <a:cubicBezTo>
                  <a:pt x="3349915" y="1045810"/>
                  <a:pt x="3372448" y="1038299"/>
                  <a:pt x="3368693" y="1027034"/>
                </a:cubicBezTo>
                <a:cubicBezTo>
                  <a:pt x="3364937" y="1015769"/>
                  <a:pt x="3361182" y="1000748"/>
                  <a:pt x="3361182" y="989482"/>
                </a:cubicBezTo>
                <a:cubicBezTo>
                  <a:pt x="3361182" y="978217"/>
                  <a:pt x="3361182" y="963196"/>
                  <a:pt x="3361182" y="951931"/>
                </a:cubicBezTo>
                <a:cubicBezTo>
                  <a:pt x="3357426" y="933155"/>
                  <a:pt x="3364937" y="914379"/>
                  <a:pt x="3379959" y="899359"/>
                </a:cubicBezTo>
                <a:cubicBezTo>
                  <a:pt x="3383715" y="895604"/>
                  <a:pt x="3391226" y="891849"/>
                  <a:pt x="3394981" y="888093"/>
                </a:cubicBezTo>
                <a:cubicBezTo>
                  <a:pt x="3398737" y="876828"/>
                  <a:pt x="3417514" y="873073"/>
                  <a:pt x="3413759" y="858052"/>
                </a:cubicBezTo>
                <a:cubicBezTo>
                  <a:pt x="3413759" y="843032"/>
                  <a:pt x="3410003" y="828011"/>
                  <a:pt x="3402492" y="816745"/>
                </a:cubicBezTo>
                <a:cubicBezTo>
                  <a:pt x="3394981" y="805480"/>
                  <a:pt x="3391226" y="797970"/>
                  <a:pt x="3383715" y="790459"/>
                </a:cubicBezTo>
                <a:cubicBezTo>
                  <a:pt x="3376204" y="775439"/>
                  <a:pt x="3361182" y="767928"/>
                  <a:pt x="3376204" y="749153"/>
                </a:cubicBezTo>
                <a:cubicBezTo>
                  <a:pt x="3376204" y="745398"/>
                  <a:pt x="3372448" y="730377"/>
                  <a:pt x="3368693" y="726622"/>
                </a:cubicBezTo>
                <a:cubicBezTo>
                  <a:pt x="3349915" y="715356"/>
                  <a:pt x="3349915" y="700336"/>
                  <a:pt x="3349915" y="681560"/>
                </a:cubicBezTo>
                <a:cubicBezTo>
                  <a:pt x="3353671" y="662784"/>
                  <a:pt x="3346160" y="655274"/>
                  <a:pt x="3327382" y="647764"/>
                </a:cubicBezTo>
                <a:cubicBezTo>
                  <a:pt x="3286072" y="628988"/>
                  <a:pt x="3286072" y="610212"/>
                  <a:pt x="3308605" y="568905"/>
                </a:cubicBezTo>
                <a:cubicBezTo>
                  <a:pt x="3316116" y="553885"/>
                  <a:pt x="3308605" y="535109"/>
                  <a:pt x="3323627" y="520088"/>
                </a:cubicBezTo>
                <a:cubicBezTo>
                  <a:pt x="3323627" y="520088"/>
                  <a:pt x="3319871" y="512578"/>
                  <a:pt x="3319871" y="512578"/>
                </a:cubicBezTo>
                <a:cubicBezTo>
                  <a:pt x="3304849" y="512578"/>
                  <a:pt x="3304849" y="505068"/>
                  <a:pt x="3304849" y="493802"/>
                </a:cubicBezTo>
                <a:cubicBezTo>
                  <a:pt x="3304849" y="490047"/>
                  <a:pt x="3304849" y="486292"/>
                  <a:pt x="3301094" y="486292"/>
                </a:cubicBezTo>
                <a:cubicBezTo>
                  <a:pt x="3271049" y="467516"/>
                  <a:pt x="3278561" y="441230"/>
                  <a:pt x="3278561" y="414944"/>
                </a:cubicBezTo>
                <a:cubicBezTo>
                  <a:pt x="3274805" y="396168"/>
                  <a:pt x="3286072" y="369882"/>
                  <a:pt x="3267294" y="351106"/>
                </a:cubicBezTo>
                <a:cubicBezTo>
                  <a:pt x="3282316" y="321065"/>
                  <a:pt x="3274805" y="287269"/>
                  <a:pt x="3293583" y="260983"/>
                </a:cubicBezTo>
                <a:cubicBezTo>
                  <a:pt x="3308605" y="242207"/>
                  <a:pt x="3327382" y="219676"/>
                  <a:pt x="3304849" y="193390"/>
                </a:cubicBezTo>
                <a:cubicBezTo>
                  <a:pt x="3312360" y="174614"/>
                  <a:pt x="3316116" y="152083"/>
                  <a:pt x="3327382" y="133308"/>
                </a:cubicBezTo>
                <a:cubicBezTo>
                  <a:pt x="3361182" y="73225"/>
                  <a:pt x="3425025" y="46939"/>
                  <a:pt x="3488869" y="24408"/>
                </a:cubicBezTo>
                <a:cubicBezTo>
                  <a:pt x="3522669" y="13143"/>
                  <a:pt x="3560224" y="-1878"/>
                  <a:pt x="3597779" y="5632"/>
                </a:cubicBezTo>
                <a:cubicBezTo>
                  <a:pt x="3609046" y="1877"/>
                  <a:pt x="3620312" y="0"/>
                  <a:pt x="3631579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 dirty="0"/>
          </a:p>
        </p:txBody>
      </p:sp>
      <p:sp>
        <p:nvSpPr>
          <p:cNvPr id="18" name="Freeform 76">
            <a:extLst>
              <a:ext uri="{FF2B5EF4-FFF2-40B4-BE49-F238E27FC236}">
                <a16:creationId xmlns:a16="http://schemas.microsoft.com/office/drawing/2014/main" xmlns="" id="{8C6EE948-56F6-4F14-B09A-9B2D01EF3B63}"/>
              </a:ext>
            </a:extLst>
          </p:cNvPr>
          <p:cNvSpPr>
            <a:spLocks/>
          </p:cNvSpPr>
          <p:nvPr/>
        </p:nvSpPr>
        <p:spPr bwMode="auto">
          <a:xfrm flipH="1">
            <a:off x="9009313" y="4435136"/>
            <a:ext cx="1382847" cy="1996580"/>
          </a:xfrm>
          <a:custGeom>
            <a:avLst/>
            <a:gdLst>
              <a:gd name="connsiteX0" fmla="*/ 1227755 w 2642246"/>
              <a:gd name="connsiteY0" fmla="*/ 1964439 h 3814923"/>
              <a:gd name="connsiteX1" fmla="*/ 1261605 w 2642246"/>
              <a:gd name="connsiteY1" fmla="*/ 2136180 h 3814923"/>
              <a:gd name="connsiteX2" fmla="*/ 1299673 w 2642246"/>
              <a:gd name="connsiteY2" fmla="*/ 2036394 h 3814923"/>
              <a:gd name="connsiteX3" fmla="*/ 1227755 w 2642246"/>
              <a:gd name="connsiteY3" fmla="*/ 1964439 h 3814923"/>
              <a:gd name="connsiteX4" fmla="*/ 1342396 w 2642246"/>
              <a:gd name="connsiteY4" fmla="*/ 0 h 3814923"/>
              <a:gd name="connsiteX5" fmla="*/ 1373511 w 2642246"/>
              <a:gd name="connsiteY5" fmla="*/ 17759 h 3814923"/>
              <a:gd name="connsiteX6" fmla="*/ 1386846 w 2642246"/>
              <a:gd name="connsiteY6" fmla="*/ 26638 h 3814923"/>
              <a:gd name="connsiteX7" fmla="*/ 1466856 w 2642246"/>
              <a:gd name="connsiteY7" fmla="*/ 173147 h 3814923"/>
              <a:gd name="connsiteX8" fmla="*/ 1471301 w 2642246"/>
              <a:gd name="connsiteY8" fmla="*/ 195346 h 3814923"/>
              <a:gd name="connsiteX9" fmla="*/ 1489081 w 2642246"/>
              <a:gd name="connsiteY9" fmla="*/ 257501 h 3814923"/>
              <a:gd name="connsiteX10" fmla="*/ 1480191 w 2642246"/>
              <a:gd name="connsiteY10" fmla="*/ 279700 h 3814923"/>
              <a:gd name="connsiteX11" fmla="*/ 1444631 w 2642246"/>
              <a:gd name="connsiteY11" fmla="*/ 310777 h 3814923"/>
              <a:gd name="connsiteX12" fmla="*/ 1422406 w 2642246"/>
              <a:gd name="connsiteY12" fmla="*/ 319657 h 3814923"/>
              <a:gd name="connsiteX13" fmla="*/ 1284610 w 2642246"/>
              <a:gd name="connsiteY13" fmla="*/ 293019 h 3814923"/>
              <a:gd name="connsiteX14" fmla="*/ 1266830 w 2642246"/>
              <a:gd name="connsiteY14" fmla="*/ 270820 h 3814923"/>
              <a:gd name="connsiteX15" fmla="*/ 1146815 w 2642246"/>
              <a:gd name="connsiteY15" fmla="*/ 381812 h 3814923"/>
              <a:gd name="connsiteX16" fmla="*/ 1124590 w 2642246"/>
              <a:gd name="connsiteY16" fmla="*/ 901254 h 3814923"/>
              <a:gd name="connsiteX17" fmla="*/ 1151260 w 2642246"/>
              <a:gd name="connsiteY17" fmla="*/ 905694 h 3814923"/>
              <a:gd name="connsiteX18" fmla="*/ 1169040 w 2642246"/>
              <a:gd name="connsiteY18" fmla="*/ 910133 h 3814923"/>
              <a:gd name="connsiteX19" fmla="*/ 1195710 w 2642246"/>
              <a:gd name="connsiteY19" fmla="*/ 923452 h 3814923"/>
              <a:gd name="connsiteX20" fmla="*/ 1293500 w 2642246"/>
              <a:gd name="connsiteY20" fmla="*/ 1083281 h 3814923"/>
              <a:gd name="connsiteX21" fmla="*/ 1306835 w 2642246"/>
              <a:gd name="connsiteY21" fmla="*/ 1087720 h 3814923"/>
              <a:gd name="connsiteX22" fmla="*/ 1311281 w 2642246"/>
              <a:gd name="connsiteY22" fmla="*/ 1105479 h 3814923"/>
              <a:gd name="connsiteX23" fmla="*/ 1311281 w 2642246"/>
              <a:gd name="connsiteY23" fmla="*/ 1109919 h 3814923"/>
              <a:gd name="connsiteX24" fmla="*/ 1377956 w 2642246"/>
              <a:gd name="connsiteY24" fmla="*/ 1154316 h 3814923"/>
              <a:gd name="connsiteX25" fmla="*/ 1377956 w 2642246"/>
              <a:gd name="connsiteY25" fmla="*/ 1167635 h 3814923"/>
              <a:gd name="connsiteX26" fmla="*/ 1386846 w 2642246"/>
              <a:gd name="connsiteY26" fmla="*/ 1198712 h 3814923"/>
              <a:gd name="connsiteX27" fmla="*/ 1391291 w 2642246"/>
              <a:gd name="connsiteY27" fmla="*/ 1212031 h 3814923"/>
              <a:gd name="connsiteX28" fmla="*/ 1426851 w 2642246"/>
              <a:gd name="connsiteY28" fmla="*/ 1260868 h 3814923"/>
              <a:gd name="connsiteX29" fmla="*/ 1431296 w 2642246"/>
              <a:gd name="connsiteY29" fmla="*/ 1265307 h 3814923"/>
              <a:gd name="connsiteX30" fmla="*/ 1440186 w 2642246"/>
              <a:gd name="connsiteY30" fmla="*/ 1283066 h 3814923"/>
              <a:gd name="connsiteX31" fmla="*/ 1444631 w 2642246"/>
              <a:gd name="connsiteY31" fmla="*/ 1291945 h 3814923"/>
              <a:gd name="connsiteX32" fmla="*/ 1449076 w 2642246"/>
              <a:gd name="connsiteY32" fmla="*/ 1300825 h 3814923"/>
              <a:gd name="connsiteX33" fmla="*/ 1453521 w 2642246"/>
              <a:gd name="connsiteY33" fmla="*/ 1309704 h 3814923"/>
              <a:gd name="connsiteX34" fmla="*/ 1462411 w 2642246"/>
              <a:gd name="connsiteY34" fmla="*/ 1340782 h 3814923"/>
              <a:gd name="connsiteX35" fmla="*/ 1471301 w 2642246"/>
              <a:gd name="connsiteY35" fmla="*/ 1349661 h 3814923"/>
              <a:gd name="connsiteX36" fmla="*/ 1493526 w 2642246"/>
              <a:gd name="connsiteY36" fmla="*/ 1367420 h 3814923"/>
              <a:gd name="connsiteX37" fmla="*/ 1502416 w 2642246"/>
              <a:gd name="connsiteY37" fmla="*/ 1367420 h 3814923"/>
              <a:gd name="connsiteX38" fmla="*/ 1515751 w 2642246"/>
              <a:gd name="connsiteY38" fmla="*/ 1371860 h 3814923"/>
              <a:gd name="connsiteX39" fmla="*/ 1529086 w 2642246"/>
              <a:gd name="connsiteY39" fmla="*/ 1367420 h 3814923"/>
              <a:gd name="connsiteX40" fmla="*/ 1582427 w 2642246"/>
              <a:gd name="connsiteY40" fmla="*/ 1309704 h 3814923"/>
              <a:gd name="connsiteX41" fmla="*/ 1560201 w 2642246"/>
              <a:gd name="connsiteY41" fmla="*/ 1376299 h 3814923"/>
              <a:gd name="connsiteX42" fmla="*/ 1555757 w 2642246"/>
              <a:gd name="connsiteY42" fmla="*/ 1385179 h 3814923"/>
              <a:gd name="connsiteX43" fmla="*/ 1529086 w 2642246"/>
              <a:gd name="connsiteY43" fmla="*/ 1456213 h 3814923"/>
              <a:gd name="connsiteX44" fmla="*/ 1537976 w 2642246"/>
              <a:gd name="connsiteY44" fmla="*/ 1460653 h 3814923"/>
              <a:gd name="connsiteX45" fmla="*/ 1600207 w 2642246"/>
              <a:gd name="connsiteY45" fmla="*/ 1469532 h 3814923"/>
              <a:gd name="connsiteX46" fmla="*/ 1466856 w 2642246"/>
              <a:gd name="connsiteY46" fmla="*/ 1469532 h 3814923"/>
              <a:gd name="connsiteX47" fmla="*/ 1457966 w 2642246"/>
              <a:gd name="connsiteY47" fmla="*/ 1465093 h 3814923"/>
              <a:gd name="connsiteX48" fmla="*/ 1444631 w 2642246"/>
              <a:gd name="connsiteY48" fmla="*/ 1456213 h 3814923"/>
              <a:gd name="connsiteX49" fmla="*/ 1431296 w 2642246"/>
              <a:gd name="connsiteY49" fmla="*/ 1442894 h 3814923"/>
              <a:gd name="connsiteX50" fmla="*/ 1422406 w 2642246"/>
              <a:gd name="connsiteY50" fmla="*/ 1438455 h 3814923"/>
              <a:gd name="connsiteX51" fmla="*/ 1404626 w 2642246"/>
              <a:gd name="connsiteY51" fmla="*/ 1434015 h 3814923"/>
              <a:gd name="connsiteX52" fmla="*/ 1369066 w 2642246"/>
              <a:gd name="connsiteY52" fmla="*/ 1434015 h 3814923"/>
              <a:gd name="connsiteX53" fmla="*/ 1386846 w 2642246"/>
              <a:gd name="connsiteY53" fmla="*/ 1487291 h 3814923"/>
              <a:gd name="connsiteX54" fmla="*/ 1306835 w 2642246"/>
              <a:gd name="connsiteY54" fmla="*/ 1269747 h 3814923"/>
              <a:gd name="connsiteX55" fmla="*/ 1306835 w 2642246"/>
              <a:gd name="connsiteY55" fmla="*/ 1260868 h 3814923"/>
              <a:gd name="connsiteX56" fmla="*/ 1306835 w 2642246"/>
              <a:gd name="connsiteY56" fmla="*/ 1251988 h 3814923"/>
              <a:gd name="connsiteX57" fmla="*/ 1302390 w 2642246"/>
              <a:gd name="connsiteY57" fmla="*/ 1247549 h 3814923"/>
              <a:gd name="connsiteX58" fmla="*/ 1275720 w 2642246"/>
              <a:gd name="connsiteY58" fmla="*/ 1256428 h 3814923"/>
              <a:gd name="connsiteX59" fmla="*/ 1217935 w 2642246"/>
              <a:gd name="connsiteY59" fmla="*/ 1300825 h 3814923"/>
              <a:gd name="connsiteX60" fmla="*/ 1146815 w 2642246"/>
              <a:gd name="connsiteY60" fmla="*/ 1385179 h 3814923"/>
              <a:gd name="connsiteX61" fmla="*/ 1155705 w 2642246"/>
              <a:gd name="connsiteY61" fmla="*/ 1411817 h 3814923"/>
              <a:gd name="connsiteX62" fmla="*/ 1164595 w 2642246"/>
              <a:gd name="connsiteY62" fmla="*/ 1434015 h 3814923"/>
              <a:gd name="connsiteX63" fmla="*/ 1177930 w 2642246"/>
              <a:gd name="connsiteY63" fmla="*/ 1456213 h 3814923"/>
              <a:gd name="connsiteX64" fmla="*/ 1191265 w 2642246"/>
              <a:gd name="connsiteY64" fmla="*/ 1473972 h 3814923"/>
              <a:gd name="connsiteX65" fmla="*/ 1200155 w 2642246"/>
              <a:gd name="connsiteY65" fmla="*/ 1496170 h 3814923"/>
              <a:gd name="connsiteX66" fmla="*/ 1226825 w 2642246"/>
              <a:gd name="connsiteY66" fmla="*/ 1545007 h 3814923"/>
              <a:gd name="connsiteX67" fmla="*/ 1244605 w 2642246"/>
              <a:gd name="connsiteY67" fmla="*/ 1567205 h 3814923"/>
              <a:gd name="connsiteX68" fmla="*/ 1289055 w 2642246"/>
              <a:gd name="connsiteY68" fmla="*/ 1642680 h 3814923"/>
              <a:gd name="connsiteX69" fmla="*/ 1297945 w 2642246"/>
              <a:gd name="connsiteY69" fmla="*/ 1669318 h 3814923"/>
              <a:gd name="connsiteX70" fmla="*/ 1306835 w 2642246"/>
              <a:gd name="connsiteY70" fmla="*/ 1700395 h 3814923"/>
              <a:gd name="connsiteX71" fmla="*/ 1324615 w 2642246"/>
              <a:gd name="connsiteY71" fmla="*/ 1727034 h 3814923"/>
              <a:gd name="connsiteX72" fmla="*/ 1364621 w 2642246"/>
              <a:gd name="connsiteY72" fmla="*/ 1789189 h 3814923"/>
              <a:gd name="connsiteX73" fmla="*/ 1373511 w 2642246"/>
              <a:gd name="connsiteY73" fmla="*/ 1806948 h 3814923"/>
              <a:gd name="connsiteX74" fmla="*/ 1457966 w 2642246"/>
              <a:gd name="connsiteY74" fmla="*/ 1940138 h 3814923"/>
              <a:gd name="connsiteX75" fmla="*/ 1462411 w 2642246"/>
              <a:gd name="connsiteY75" fmla="*/ 1966776 h 3814923"/>
              <a:gd name="connsiteX76" fmla="*/ 1391291 w 2642246"/>
              <a:gd name="connsiteY76" fmla="*/ 2193199 h 3814923"/>
              <a:gd name="connsiteX77" fmla="*/ 1377956 w 2642246"/>
              <a:gd name="connsiteY77" fmla="*/ 2219837 h 3814923"/>
              <a:gd name="connsiteX78" fmla="*/ 1360176 w 2642246"/>
              <a:gd name="connsiteY78" fmla="*/ 2250915 h 3814923"/>
              <a:gd name="connsiteX79" fmla="*/ 1320171 w 2642246"/>
              <a:gd name="connsiteY79" fmla="*/ 2317510 h 3814923"/>
              <a:gd name="connsiteX80" fmla="*/ 1337951 w 2642246"/>
              <a:gd name="connsiteY80" fmla="*/ 2335269 h 3814923"/>
              <a:gd name="connsiteX81" fmla="*/ 1351286 w 2642246"/>
              <a:gd name="connsiteY81" fmla="*/ 2348588 h 3814923"/>
              <a:gd name="connsiteX82" fmla="*/ 1369066 w 2642246"/>
              <a:gd name="connsiteY82" fmla="*/ 2366347 h 3814923"/>
              <a:gd name="connsiteX83" fmla="*/ 1493526 w 2642246"/>
              <a:gd name="connsiteY83" fmla="*/ 2805874 h 3814923"/>
              <a:gd name="connsiteX84" fmla="*/ 1497971 w 2642246"/>
              <a:gd name="connsiteY84" fmla="*/ 2819193 h 3814923"/>
              <a:gd name="connsiteX85" fmla="*/ 1560201 w 2642246"/>
              <a:gd name="connsiteY85" fmla="*/ 3076694 h 3814923"/>
              <a:gd name="connsiteX86" fmla="*/ 1622432 w 2642246"/>
              <a:gd name="connsiteY86" fmla="*/ 3303118 h 3814923"/>
              <a:gd name="connsiteX87" fmla="*/ 2071379 w 2642246"/>
              <a:gd name="connsiteY87" fmla="*/ 3289799 h 3814923"/>
              <a:gd name="connsiteX88" fmla="*/ 2315855 w 2642246"/>
              <a:gd name="connsiteY88" fmla="*/ 3338635 h 3814923"/>
              <a:gd name="connsiteX89" fmla="*/ 2338080 w 2642246"/>
              <a:gd name="connsiteY89" fmla="*/ 3343075 h 3814923"/>
              <a:gd name="connsiteX90" fmla="*/ 2360305 w 2642246"/>
              <a:gd name="connsiteY90" fmla="*/ 3351954 h 3814923"/>
              <a:gd name="connsiteX91" fmla="*/ 2382530 w 2642246"/>
              <a:gd name="connsiteY91" fmla="*/ 3356394 h 3814923"/>
              <a:gd name="connsiteX92" fmla="*/ 2458095 w 2642246"/>
              <a:gd name="connsiteY92" fmla="*/ 3374153 h 3814923"/>
              <a:gd name="connsiteX93" fmla="*/ 2484765 w 2642246"/>
              <a:gd name="connsiteY93" fmla="*/ 3378592 h 3814923"/>
              <a:gd name="connsiteX94" fmla="*/ 2551441 w 2642246"/>
              <a:gd name="connsiteY94" fmla="*/ 3383032 h 3814923"/>
              <a:gd name="connsiteX95" fmla="*/ 2573666 w 2642246"/>
              <a:gd name="connsiteY95" fmla="*/ 3387472 h 3814923"/>
              <a:gd name="connsiteX96" fmla="*/ 2640341 w 2642246"/>
              <a:gd name="connsiteY96" fmla="*/ 3498464 h 3814923"/>
              <a:gd name="connsiteX97" fmla="*/ 2631451 w 2642246"/>
              <a:gd name="connsiteY97" fmla="*/ 3520662 h 3814923"/>
              <a:gd name="connsiteX98" fmla="*/ 2618116 w 2642246"/>
              <a:gd name="connsiteY98" fmla="*/ 3538421 h 3814923"/>
              <a:gd name="connsiteX99" fmla="*/ 2604781 w 2642246"/>
              <a:gd name="connsiteY99" fmla="*/ 3556179 h 3814923"/>
              <a:gd name="connsiteX100" fmla="*/ 2511435 w 2642246"/>
              <a:gd name="connsiteY100" fmla="*/ 3636093 h 3814923"/>
              <a:gd name="connsiteX101" fmla="*/ 2502545 w 2642246"/>
              <a:gd name="connsiteY101" fmla="*/ 3653852 h 3814923"/>
              <a:gd name="connsiteX102" fmla="*/ 2498100 w 2642246"/>
              <a:gd name="connsiteY102" fmla="*/ 3671611 h 3814923"/>
              <a:gd name="connsiteX103" fmla="*/ 2373640 w 2642246"/>
              <a:gd name="connsiteY103" fmla="*/ 3804801 h 3814923"/>
              <a:gd name="connsiteX104" fmla="*/ 2346970 w 2642246"/>
              <a:gd name="connsiteY104" fmla="*/ 3809241 h 3814923"/>
              <a:gd name="connsiteX105" fmla="*/ 2226954 w 2642246"/>
              <a:gd name="connsiteY105" fmla="*/ 3813680 h 3814923"/>
              <a:gd name="connsiteX106" fmla="*/ 2204729 w 2642246"/>
              <a:gd name="connsiteY106" fmla="*/ 3809241 h 3814923"/>
              <a:gd name="connsiteX107" fmla="*/ 2195839 w 2642246"/>
              <a:gd name="connsiteY107" fmla="*/ 3716008 h 3814923"/>
              <a:gd name="connsiteX108" fmla="*/ 2213619 w 2642246"/>
              <a:gd name="connsiteY108" fmla="*/ 3711568 h 3814923"/>
              <a:gd name="connsiteX109" fmla="*/ 2266959 w 2642246"/>
              <a:gd name="connsiteY109" fmla="*/ 3702689 h 3814923"/>
              <a:gd name="connsiteX110" fmla="*/ 2280295 w 2642246"/>
              <a:gd name="connsiteY110" fmla="*/ 3689370 h 3814923"/>
              <a:gd name="connsiteX111" fmla="*/ 2302519 w 2642246"/>
              <a:gd name="connsiteY111" fmla="*/ 3658292 h 3814923"/>
              <a:gd name="connsiteX112" fmla="*/ 2329190 w 2642246"/>
              <a:gd name="connsiteY112" fmla="*/ 3578378 h 3814923"/>
              <a:gd name="connsiteX113" fmla="*/ 2240289 w 2642246"/>
              <a:gd name="connsiteY113" fmla="*/ 3494024 h 3814923"/>
              <a:gd name="connsiteX114" fmla="*/ 1542421 w 2642246"/>
              <a:gd name="connsiteY114" fmla="*/ 3529541 h 3814923"/>
              <a:gd name="connsiteX115" fmla="*/ 1409071 w 2642246"/>
              <a:gd name="connsiteY115" fmla="*/ 3458506 h 3814923"/>
              <a:gd name="connsiteX116" fmla="*/ 1120145 w 2642246"/>
              <a:gd name="connsiteY116" fmla="*/ 2987901 h 3814923"/>
              <a:gd name="connsiteX117" fmla="*/ 1075695 w 2642246"/>
              <a:gd name="connsiteY117" fmla="*/ 2828073 h 3814923"/>
              <a:gd name="connsiteX118" fmla="*/ 720093 w 2642246"/>
              <a:gd name="connsiteY118" fmla="*/ 2854711 h 3814923"/>
              <a:gd name="connsiteX119" fmla="*/ 488952 w 2642246"/>
              <a:gd name="connsiteY119" fmla="*/ 2881349 h 3814923"/>
              <a:gd name="connsiteX120" fmla="*/ 546737 w 2642246"/>
              <a:gd name="connsiteY120" fmla="*/ 3121091 h 3814923"/>
              <a:gd name="connsiteX121" fmla="*/ 520067 w 2642246"/>
              <a:gd name="connsiteY121" fmla="*/ 3307558 h 3814923"/>
              <a:gd name="connsiteX122" fmla="*/ 515622 w 2642246"/>
              <a:gd name="connsiteY122" fmla="*/ 3329756 h 3814923"/>
              <a:gd name="connsiteX123" fmla="*/ 511177 w 2642246"/>
              <a:gd name="connsiteY123" fmla="*/ 3351954 h 3814923"/>
              <a:gd name="connsiteX124" fmla="*/ 506732 w 2642246"/>
              <a:gd name="connsiteY124" fmla="*/ 3374153 h 3814923"/>
              <a:gd name="connsiteX125" fmla="*/ 546737 w 2642246"/>
              <a:gd name="connsiteY125" fmla="*/ 3578378 h 3814923"/>
              <a:gd name="connsiteX126" fmla="*/ 555627 w 2642246"/>
              <a:gd name="connsiteY126" fmla="*/ 3591697 h 3814923"/>
              <a:gd name="connsiteX127" fmla="*/ 568962 w 2642246"/>
              <a:gd name="connsiteY127" fmla="*/ 3613895 h 3814923"/>
              <a:gd name="connsiteX128" fmla="*/ 573407 w 2642246"/>
              <a:gd name="connsiteY128" fmla="*/ 3631654 h 3814923"/>
              <a:gd name="connsiteX129" fmla="*/ 573407 w 2642246"/>
              <a:gd name="connsiteY129" fmla="*/ 3658292 h 3814923"/>
              <a:gd name="connsiteX130" fmla="*/ 408942 w 2642246"/>
              <a:gd name="connsiteY130" fmla="*/ 3724887 h 3814923"/>
              <a:gd name="connsiteX131" fmla="*/ 391162 w 2642246"/>
              <a:gd name="connsiteY131" fmla="*/ 3720447 h 3814923"/>
              <a:gd name="connsiteX132" fmla="*/ 368937 w 2642246"/>
              <a:gd name="connsiteY132" fmla="*/ 3720447 h 3814923"/>
              <a:gd name="connsiteX133" fmla="*/ 226696 w 2642246"/>
              <a:gd name="connsiteY133" fmla="*/ 3738206 h 3814923"/>
              <a:gd name="connsiteX134" fmla="*/ 208916 w 2642246"/>
              <a:gd name="connsiteY134" fmla="*/ 3738206 h 3814923"/>
              <a:gd name="connsiteX135" fmla="*/ 0 w 2642246"/>
              <a:gd name="connsiteY135" fmla="*/ 3707128 h 3814923"/>
              <a:gd name="connsiteX136" fmla="*/ 4445 w 2642246"/>
              <a:gd name="connsiteY136" fmla="*/ 3680490 h 3814923"/>
              <a:gd name="connsiteX137" fmla="*/ 71120 w 2642246"/>
              <a:gd name="connsiteY137" fmla="*/ 3640533 h 3814923"/>
              <a:gd name="connsiteX138" fmla="*/ 93345 w 2642246"/>
              <a:gd name="connsiteY138" fmla="*/ 3640533 h 3814923"/>
              <a:gd name="connsiteX139" fmla="*/ 248921 w 2642246"/>
              <a:gd name="connsiteY139" fmla="*/ 3556179 h 3814923"/>
              <a:gd name="connsiteX140" fmla="*/ 337821 w 2642246"/>
              <a:gd name="connsiteY140" fmla="*/ 3391911 h 3814923"/>
              <a:gd name="connsiteX141" fmla="*/ 280036 w 2642246"/>
              <a:gd name="connsiteY141" fmla="*/ 2881349 h 3814923"/>
              <a:gd name="connsiteX142" fmla="*/ 293371 w 2642246"/>
              <a:gd name="connsiteY142" fmla="*/ 2659365 h 3814923"/>
              <a:gd name="connsiteX143" fmla="*/ 608967 w 2642246"/>
              <a:gd name="connsiteY143" fmla="*/ 2539494 h 3814923"/>
              <a:gd name="connsiteX144" fmla="*/ 724538 w 2642246"/>
              <a:gd name="connsiteY144" fmla="*/ 2499537 h 3814923"/>
              <a:gd name="connsiteX145" fmla="*/ 737873 w 2642246"/>
              <a:gd name="connsiteY145" fmla="*/ 2495097 h 3814923"/>
              <a:gd name="connsiteX146" fmla="*/ 924564 w 2642246"/>
              <a:gd name="connsiteY146" fmla="*/ 2464019 h 3814923"/>
              <a:gd name="connsiteX147" fmla="*/ 889004 w 2642246"/>
              <a:gd name="connsiteY147" fmla="*/ 2326390 h 3814923"/>
              <a:gd name="connsiteX148" fmla="*/ 884559 w 2642246"/>
              <a:gd name="connsiteY148" fmla="*/ 2308631 h 3814923"/>
              <a:gd name="connsiteX149" fmla="*/ 880114 w 2642246"/>
              <a:gd name="connsiteY149" fmla="*/ 2295312 h 3814923"/>
              <a:gd name="connsiteX150" fmla="*/ 875669 w 2642246"/>
              <a:gd name="connsiteY150" fmla="*/ 2277553 h 3814923"/>
              <a:gd name="connsiteX151" fmla="*/ 773433 w 2642246"/>
              <a:gd name="connsiteY151" fmla="*/ 2020052 h 3814923"/>
              <a:gd name="connsiteX152" fmla="*/ 768988 w 2642246"/>
              <a:gd name="connsiteY152" fmla="*/ 1997854 h 3814923"/>
              <a:gd name="connsiteX153" fmla="*/ 724538 w 2642246"/>
              <a:gd name="connsiteY153" fmla="*/ 1886862 h 3814923"/>
              <a:gd name="connsiteX154" fmla="*/ 715648 w 2642246"/>
              <a:gd name="connsiteY154" fmla="*/ 1864663 h 3814923"/>
              <a:gd name="connsiteX155" fmla="*/ 764543 w 2642246"/>
              <a:gd name="connsiteY155" fmla="*/ 1669318 h 3814923"/>
              <a:gd name="connsiteX156" fmla="*/ 782323 w 2642246"/>
              <a:gd name="connsiteY156" fmla="*/ 1651559 h 3814923"/>
              <a:gd name="connsiteX157" fmla="*/ 866779 w 2642246"/>
              <a:gd name="connsiteY157" fmla="*/ 1589404 h 3814923"/>
              <a:gd name="connsiteX158" fmla="*/ 946789 w 2642246"/>
              <a:gd name="connsiteY158" fmla="*/ 1447334 h 3814923"/>
              <a:gd name="connsiteX159" fmla="*/ 924564 w 2642246"/>
              <a:gd name="connsiteY159" fmla="*/ 1367420 h 3814923"/>
              <a:gd name="connsiteX160" fmla="*/ 911229 w 2642246"/>
              <a:gd name="connsiteY160" fmla="*/ 1358541 h 3814923"/>
              <a:gd name="connsiteX161" fmla="*/ 813438 w 2642246"/>
              <a:gd name="connsiteY161" fmla="*/ 1309704 h 3814923"/>
              <a:gd name="connsiteX162" fmla="*/ 817883 w 2642246"/>
              <a:gd name="connsiteY162" fmla="*/ 1287506 h 3814923"/>
              <a:gd name="connsiteX163" fmla="*/ 822328 w 2642246"/>
              <a:gd name="connsiteY163" fmla="*/ 1269747 h 3814923"/>
              <a:gd name="connsiteX164" fmla="*/ 808993 w 2642246"/>
              <a:gd name="connsiteY164" fmla="*/ 1247549 h 3814923"/>
              <a:gd name="connsiteX165" fmla="*/ 804548 w 2642246"/>
              <a:gd name="connsiteY165" fmla="*/ 1225350 h 3814923"/>
              <a:gd name="connsiteX166" fmla="*/ 808993 w 2642246"/>
              <a:gd name="connsiteY166" fmla="*/ 1212031 h 3814923"/>
              <a:gd name="connsiteX167" fmla="*/ 817883 w 2642246"/>
              <a:gd name="connsiteY167" fmla="*/ 1145436 h 3814923"/>
              <a:gd name="connsiteX168" fmla="*/ 826773 w 2642246"/>
              <a:gd name="connsiteY168" fmla="*/ 1123238 h 3814923"/>
              <a:gd name="connsiteX169" fmla="*/ 826773 w 2642246"/>
              <a:gd name="connsiteY169" fmla="*/ 1074401 h 3814923"/>
              <a:gd name="connsiteX170" fmla="*/ 831218 w 2642246"/>
              <a:gd name="connsiteY170" fmla="*/ 1052203 h 3814923"/>
              <a:gd name="connsiteX171" fmla="*/ 897894 w 2642246"/>
              <a:gd name="connsiteY171" fmla="*/ 932332 h 3814923"/>
              <a:gd name="connsiteX172" fmla="*/ 915674 w 2642246"/>
              <a:gd name="connsiteY172" fmla="*/ 919013 h 3814923"/>
              <a:gd name="connsiteX173" fmla="*/ 946789 w 2642246"/>
              <a:gd name="connsiteY173" fmla="*/ 905694 h 3814923"/>
              <a:gd name="connsiteX174" fmla="*/ 982349 w 2642246"/>
              <a:gd name="connsiteY174" fmla="*/ 612675 h 3814923"/>
              <a:gd name="connsiteX175" fmla="*/ 1000129 w 2642246"/>
              <a:gd name="connsiteY175" fmla="*/ 572718 h 3814923"/>
              <a:gd name="connsiteX176" fmla="*/ 1004574 w 2642246"/>
              <a:gd name="connsiteY176" fmla="*/ 550520 h 3814923"/>
              <a:gd name="connsiteX177" fmla="*/ 1009019 w 2642246"/>
              <a:gd name="connsiteY177" fmla="*/ 528321 h 3814923"/>
              <a:gd name="connsiteX178" fmla="*/ 1017909 w 2642246"/>
              <a:gd name="connsiteY178" fmla="*/ 501683 h 3814923"/>
              <a:gd name="connsiteX179" fmla="*/ 1031244 w 2642246"/>
              <a:gd name="connsiteY179" fmla="*/ 439528 h 3814923"/>
              <a:gd name="connsiteX180" fmla="*/ 1013464 w 2642246"/>
              <a:gd name="connsiteY180" fmla="*/ 457287 h 3814923"/>
              <a:gd name="connsiteX181" fmla="*/ 991239 w 2642246"/>
              <a:gd name="connsiteY181" fmla="*/ 470606 h 3814923"/>
              <a:gd name="connsiteX182" fmla="*/ 964569 w 2642246"/>
              <a:gd name="connsiteY182" fmla="*/ 479485 h 3814923"/>
              <a:gd name="connsiteX183" fmla="*/ 848999 w 2642246"/>
              <a:gd name="connsiteY183" fmla="*/ 377372 h 3814923"/>
              <a:gd name="connsiteX184" fmla="*/ 835663 w 2642246"/>
              <a:gd name="connsiteY184" fmla="*/ 350734 h 3814923"/>
              <a:gd name="connsiteX185" fmla="*/ 822328 w 2642246"/>
              <a:gd name="connsiteY185" fmla="*/ 328536 h 3814923"/>
              <a:gd name="connsiteX186" fmla="*/ 817883 w 2642246"/>
              <a:gd name="connsiteY186" fmla="*/ 306338 h 3814923"/>
              <a:gd name="connsiteX187" fmla="*/ 817883 w 2642246"/>
              <a:gd name="connsiteY187" fmla="*/ 293019 h 3814923"/>
              <a:gd name="connsiteX188" fmla="*/ 817883 w 2642246"/>
              <a:gd name="connsiteY188" fmla="*/ 270820 h 3814923"/>
              <a:gd name="connsiteX189" fmla="*/ 942344 w 2642246"/>
              <a:gd name="connsiteY189" fmla="*/ 173147 h 3814923"/>
              <a:gd name="connsiteX190" fmla="*/ 960124 w 2642246"/>
              <a:gd name="connsiteY190" fmla="*/ 182027 h 3814923"/>
              <a:gd name="connsiteX191" fmla="*/ 973459 w 2642246"/>
              <a:gd name="connsiteY191" fmla="*/ 190906 h 3814923"/>
              <a:gd name="connsiteX192" fmla="*/ 1026799 w 2642246"/>
              <a:gd name="connsiteY192" fmla="*/ 244182 h 3814923"/>
              <a:gd name="connsiteX193" fmla="*/ 1062359 w 2642246"/>
              <a:gd name="connsiteY193" fmla="*/ 217544 h 3814923"/>
              <a:gd name="connsiteX194" fmla="*/ 1106810 w 2642246"/>
              <a:gd name="connsiteY194" fmla="*/ 204225 h 3814923"/>
              <a:gd name="connsiteX195" fmla="*/ 1124590 w 2642246"/>
              <a:gd name="connsiteY195" fmla="*/ 173147 h 3814923"/>
              <a:gd name="connsiteX196" fmla="*/ 1169040 w 2642246"/>
              <a:gd name="connsiteY196" fmla="*/ 159828 h 3814923"/>
              <a:gd name="connsiteX197" fmla="*/ 1195710 w 2642246"/>
              <a:gd name="connsiteY197" fmla="*/ 155389 h 3814923"/>
              <a:gd name="connsiteX198" fmla="*/ 1240160 w 2642246"/>
              <a:gd name="connsiteY198" fmla="*/ 177587 h 3814923"/>
              <a:gd name="connsiteX199" fmla="*/ 1244605 w 2642246"/>
              <a:gd name="connsiteY199" fmla="*/ 177587 h 3814923"/>
              <a:gd name="connsiteX200" fmla="*/ 1231270 w 2642246"/>
              <a:gd name="connsiteY200" fmla="*/ 146509 h 3814923"/>
              <a:gd name="connsiteX201" fmla="*/ 1293500 w 2642246"/>
              <a:gd name="connsiteY201" fmla="*/ 13319 h 3814923"/>
              <a:gd name="connsiteX202" fmla="*/ 1320171 w 2642246"/>
              <a:gd name="connsiteY202" fmla="*/ 4440 h 3814923"/>
              <a:gd name="connsiteX203" fmla="*/ 1342396 w 2642246"/>
              <a:gd name="connsiteY203" fmla="*/ 0 h 38149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</a:cxnLst>
            <a:rect l="l" t="t" r="r" b="b"/>
            <a:pathLst>
              <a:path w="2642246" h="3814923">
                <a:moveTo>
                  <a:pt x="1227755" y="1964439"/>
                </a:moveTo>
                <a:cubicBezTo>
                  <a:pt x="1230720" y="2028119"/>
                  <a:pt x="1237389" y="2086275"/>
                  <a:pt x="1261605" y="2136180"/>
                </a:cubicBezTo>
                <a:cubicBezTo>
                  <a:pt x="1274294" y="2102918"/>
                  <a:pt x="1265313" y="2069135"/>
                  <a:pt x="1299673" y="2036394"/>
                </a:cubicBezTo>
                <a:cubicBezTo>
                  <a:pt x="1267316" y="2042820"/>
                  <a:pt x="1251728" y="1988424"/>
                  <a:pt x="1227755" y="1964439"/>
                </a:cubicBezTo>
                <a:close/>
                <a:moveTo>
                  <a:pt x="1342396" y="0"/>
                </a:moveTo>
                <a:cubicBezTo>
                  <a:pt x="1355731" y="4440"/>
                  <a:pt x="1364621" y="8879"/>
                  <a:pt x="1373511" y="17759"/>
                </a:cubicBezTo>
                <a:cubicBezTo>
                  <a:pt x="1377956" y="22199"/>
                  <a:pt x="1382401" y="22199"/>
                  <a:pt x="1386846" y="26638"/>
                </a:cubicBezTo>
                <a:cubicBezTo>
                  <a:pt x="1422406" y="66595"/>
                  <a:pt x="1440186" y="119871"/>
                  <a:pt x="1466856" y="173147"/>
                </a:cubicBezTo>
                <a:cubicBezTo>
                  <a:pt x="1466856" y="182027"/>
                  <a:pt x="1471301" y="186466"/>
                  <a:pt x="1471301" y="195346"/>
                </a:cubicBezTo>
                <a:cubicBezTo>
                  <a:pt x="1480191" y="217544"/>
                  <a:pt x="1484636" y="239743"/>
                  <a:pt x="1489081" y="257501"/>
                </a:cubicBezTo>
                <a:cubicBezTo>
                  <a:pt x="1484636" y="266381"/>
                  <a:pt x="1484636" y="270820"/>
                  <a:pt x="1480191" y="279700"/>
                </a:cubicBezTo>
                <a:cubicBezTo>
                  <a:pt x="1471301" y="293019"/>
                  <a:pt x="1462411" y="301898"/>
                  <a:pt x="1444631" y="310777"/>
                </a:cubicBezTo>
                <a:cubicBezTo>
                  <a:pt x="1440186" y="315217"/>
                  <a:pt x="1431296" y="319657"/>
                  <a:pt x="1422406" y="319657"/>
                </a:cubicBezTo>
                <a:cubicBezTo>
                  <a:pt x="1382401" y="337415"/>
                  <a:pt x="1337951" y="337415"/>
                  <a:pt x="1284610" y="293019"/>
                </a:cubicBezTo>
                <a:cubicBezTo>
                  <a:pt x="1275720" y="279700"/>
                  <a:pt x="1266830" y="270820"/>
                  <a:pt x="1266830" y="270820"/>
                </a:cubicBezTo>
                <a:cubicBezTo>
                  <a:pt x="1266830" y="270820"/>
                  <a:pt x="1266830" y="270820"/>
                  <a:pt x="1146815" y="381812"/>
                </a:cubicBezTo>
                <a:cubicBezTo>
                  <a:pt x="1146815" y="381812"/>
                  <a:pt x="1146815" y="381812"/>
                  <a:pt x="1124590" y="901254"/>
                </a:cubicBezTo>
                <a:cubicBezTo>
                  <a:pt x="1124590" y="901254"/>
                  <a:pt x="1137925" y="901254"/>
                  <a:pt x="1151260" y="905694"/>
                </a:cubicBezTo>
                <a:cubicBezTo>
                  <a:pt x="1155705" y="905694"/>
                  <a:pt x="1164595" y="905694"/>
                  <a:pt x="1169040" y="910133"/>
                </a:cubicBezTo>
                <a:cubicBezTo>
                  <a:pt x="1177930" y="914573"/>
                  <a:pt x="1186820" y="919013"/>
                  <a:pt x="1195710" y="923452"/>
                </a:cubicBezTo>
                <a:cubicBezTo>
                  <a:pt x="1244605" y="972289"/>
                  <a:pt x="1262385" y="1021125"/>
                  <a:pt x="1293500" y="1083281"/>
                </a:cubicBezTo>
                <a:cubicBezTo>
                  <a:pt x="1297945" y="1083281"/>
                  <a:pt x="1302390" y="1083281"/>
                  <a:pt x="1306835" y="1087720"/>
                </a:cubicBezTo>
                <a:cubicBezTo>
                  <a:pt x="1306835" y="1092160"/>
                  <a:pt x="1311281" y="1096600"/>
                  <a:pt x="1311281" y="1105479"/>
                </a:cubicBezTo>
                <a:cubicBezTo>
                  <a:pt x="1311281" y="1105479"/>
                  <a:pt x="1311281" y="1109919"/>
                  <a:pt x="1311281" y="1109919"/>
                </a:cubicBezTo>
                <a:cubicBezTo>
                  <a:pt x="1333505" y="1109919"/>
                  <a:pt x="1386846" y="1114358"/>
                  <a:pt x="1377956" y="1154316"/>
                </a:cubicBezTo>
                <a:cubicBezTo>
                  <a:pt x="1377956" y="1158755"/>
                  <a:pt x="1377956" y="1163195"/>
                  <a:pt x="1377956" y="1167635"/>
                </a:cubicBezTo>
                <a:cubicBezTo>
                  <a:pt x="1386846" y="1176514"/>
                  <a:pt x="1400181" y="1189833"/>
                  <a:pt x="1386846" y="1198712"/>
                </a:cubicBezTo>
                <a:cubicBezTo>
                  <a:pt x="1386846" y="1203152"/>
                  <a:pt x="1386846" y="1207592"/>
                  <a:pt x="1391291" y="1212031"/>
                </a:cubicBezTo>
                <a:cubicBezTo>
                  <a:pt x="1395736" y="1229790"/>
                  <a:pt x="1409071" y="1243109"/>
                  <a:pt x="1426851" y="1260868"/>
                </a:cubicBezTo>
                <a:cubicBezTo>
                  <a:pt x="1426851" y="1260868"/>
                  <a:pt x="1431296" y="1265307"/>
                  <a:pt x="1431296" y="1265307"/>
                </a:cubicBezTo>
                <a:cubicBezTo>
                  <a:pt x="1435741" y="1274187"/>
                  <a:pt x="1435741" y="1278626"/>
                  <a:pt x="1440186" y="1283066"/>
                </a:cubicBezTo>
                <a:cubicBezTo>
                  <a:pt x="1440186" y="1287506"/>
                  <a:pt x="1444631" y="1287506"/>
                  <a:pt x="1444631" y="1291945"/>
                </a:cubicBezTo>
                <a:cubicBezTo>
                  <a:pt x="1444631" y="1296385"/>
                  <a:pt x="1449076" y="1300825"/>
                  <a:pt x="1449076" y="1300825"/>
                </a:cubicBezTo>
                <a:cubicBezTo>
                  <a:pt x="1449076" y="1305264"/>
                  <a:pt x="1449076" y="1309704"/>
                  <a:pt x="1453521" y="1309704"/>
                </a:cubicBezTo>
                <a:cubicBezTo>
                  <a:pt x="1449076" y="1323023"/>
                  <a:pt x="1453521" y="1331903"/>
                  <a:pt x="1462411" y="1340782"/>
                </a:cubicBezTo>
                <a:cubicBezTo>
                  <a:pt x="1462411" y="1345222"/>
                  <a:pt x="1466856" y="1345222"/>
                  <a:pt x="1471301" y="1349661"/>
                </a:cubicBezTo>
                <a:cubicBezTo>
                  <a:pt x="1475746" y="1358541"/>
                  <a:pt x="1484636" y="1362980"/>
                  <a:pt x="1493526" y="1367420"/>
                </a:cubicBezTo>
                <a:cubicBezTo>
                  <a:pt x="1497971" y="1367420"/>
                  <a:pt x="1497971" y="1367420"/>
                  <a:pt x="1502416" y="1367420"/>
                </a:cubicBezTo>
                <a:cubicBezTo>
                  <a:pt x="1506861" y="1371860"/>
                  <a:pt x="1511306" y="1371860"/>
                  <a:pt x="1515751" y="1371860"/>
                </a:cubicBezTo>
                <a:cubicBezTo>
                  <a:pt x="1520196" y="1371860"/>
                  <a:pt x="1524641" y="1367420"/>
                  <a:pt x="1529086" y="1367420"/>
                </a:cubicBezTo>
                <a:cubicBezTo>
                  <a:pt x="1564647" y="1362980"/>
                  <a:pt x="1564647" y="1327463"/>
                  <a:pt x="1582427" y="1309704"/>
                </a:cubicBezTo>
                <a:cubicBezTo>
                  <a:pt x="1582427" y="1345222"/>
                  <a:pt x="1582427" y="1362980"/>
                  <a:pt x="1560201" y="1376299"/>
                </a:cubicBezTo>
                <a:cubicBezTo>
                  <a:pt x="1560201" y="1380739"/>
                  <a:pt x="1560201" y="1380739"/>
                  <a:pt x="1555757" y="1385179"/>
                </a:cubicBezTo>
                <a:cubicBezTo>
                  <a:pt x="1542421" y="1407377"/>
                  <a:pt x="1529086" y="1429575"/>
                  <a:pt x="1529086" y="1456213"/>
                </a:cubicBezTo>
                <a:cubicBezTo>
                  <a:pt x="1533531" y="1456213"/>
                  <a:pt x="1537976" y="1456213"/>
                  <a:pt x="1537976" y="1460653"/>
                </a:cubicBezTo>
                <a:cubicBezTo>
                  <a:pt x="1560201" y="1469532"/>
                  <a:pt x="1573537" y="1482851"/>
                  <a:pt x="1600207" y="1469532"/>
                </a:cubicBezTo>
                <a:cubicBezTo>
                  <a:pt x="1564647" y="1487291"/>
                  <a:pt x="1511306" y="1540567"/>
                  <a:pt x="1466856" y="1469532"/>
                </a:cubicBezTo>
                <a:cubicBezTo>
                  <a:pt x="1466856" y="1465093"/>
                  <a:pt x="1462411" y="1465093"/>
                  <a:pt x="1457966" y="1465093"/>
                </a:cubicBezTo>
                <a:cubicBezTo>
                  <a:pt x="1453521" y="1456213"/>
                  <a:pt x="1449076" y="1451774"/>
                  <a:pt x="1444631" y="1456213"/>
                </a:cubicBezTo>
                <a:cubicBezTo>
                  <a:pt x="1440186" y="1447334"/>
                  <a:pt x="1435741" y="1442894"/>
                  <a:pt x="1431296" y="1442894"/>
                </a:cubicBezTo>
                <a:cubicBezTo>
                  <a:pt x="1431296" y="1438455"/>
                  <a:pt x="1426851" y="1438455"/>
                  <a:pt x="1422406" y="1438455"/>
                </a:cubicBezTo>
                <a:cubicBezTo>
                  <a:pt x="1417961" y="1434015"/>
                  <a:pt x="1409071" y="1434015"/>
                  <a:pt x="1404626" y="1434015"/>
                </a:cubicBezTo>
                <a:cubicBezTo>
                  <a:pt x="1391291" y="1434015"/>
                  <a:pt x="1382401" y="1434015"/>
                  <a:pt x="1369066" y="1434015"/>
                </a:cubicBezTo>
                <a:cubicBezTo>
                  <a:pt x="1351286" y="1451774"/>
                  <a:pt x="1386846" y="1469532"/>
                  <a:pt x="1386846" y="1487291"/>
                </a:cubicBezTo>
                <a:cubicBezTo>
                  <a:pt x="1280165" y="1451774"/>
                  <a:pt x="1351286" y="1345222"/>
                  <a:pt x="1306835" y="1269747"/>
                </a:cubicBezTo>
                <a:cubicBezTo>
                  <a:pt x="1306835" y="1265307"/>
                  <a:pt x="1306835" y="1260868"/>
                  <a:pt x="1306835" y="1260868"/>
                </a:cubicBezTo>
                <a:cubicBezTo>
                  <a:pt x="1306835" y="1256428"/>
                  <a:pt x="1306835" y="1256428"/>
                  <a:pt x="1306835" y="1251988"/>
                </a:cubicBezTo>
                <a:cubicBezTo>
                  <a:pt x="1306835" y="1251988"/>
                  <a:pt x="1306835" y="1251988"/>
                  <a:pt x="1302390" y="1247549"/>
                </a:cubicBezTo>
                <a:cubicBezTo>
                  <a:pt x="1293500" y="1251988"/>
                  <a:pt x="1280165" y="1256428"/>
                  <a:pt x="1275720" y="1256428"/>
                </a:cubicBezTo>
                <a:cubicBezTo>
                  <a:pt x="1253495" y="1251988"/>
                  <a:pt x="1217935" y="1300825"/>
                  <a:pt x="1217935" y="1300825"/>
                </a:cubicBezTo>
                <a:cubicBezTo>
                  <a:pt x="1217935" y="1300825"/>
                  <a:pt x="1151260" y="1354101"/>
                  <a:pt x="1146815" y="1385179"/>
                </a:cubicBezTo>
                <a:cubicBezTo>
                  <a:pt x="1146815" y="1394058"/>
                  <a:pt x="1151260" y="1402937"/>
                  <a:pt x="1155705" y="1411817"/>
                </a:cubicBezTo>
                <a:cubicBezTo>
                  <a:pt x="1155705" y="1420696"/>
                  <a:pt x="1160150" y="1425136"/>
                  <a:pt x="1164595" y="1434015"/>
                </a:cubicBezTo>
                <a:cubicBezTo>
                  <a:pt x="1169040" y="1438455"/>
                  <a:pt x="1173485" y="1447334"/>
                  <a:pt x="1177930" y="1456213"/>
                </a:cubicBezTo>
                <a:cubicBezTo>
                  <a:pt x="1182375" y="1460653"/>
                  <a:pt x="1186820" y="1469532"/>
                  <a:pt x="1191265" y="1473972"/>
                </a:cubicBezTo>
                <a:cubicBezTo>
                  <a:pt x="1195710" y="1482851"/>
                  <a:pt x="1195710" y="1487291"/>
                  <a:pt x="1200155" y="1496170"/>
                </a:cubicBezTo>
                <a:cubicBezTo>
                  <a:pt x="1209045" y="1513929"/>
                  <a:pt x="1217935" y="1527248"/>
                  <a:pt x="1226825" y="1545007"/>
                </a:cubicBezTo>
                <a:cubicBezTo>
                  <a:pt x="1235715" y="1553886"/>
                  <a:pt x="1240160" y="1558326"/>
                  <a:pt x="1244605" y="1567205"/>
                </a:cubicBezTo>
                <a:cubicBezTo>
                  <a:pt x="1262385" y="1593843"/>
                  <a:pt x="1275720" y="1620481"/>
                  <a:pt x="1289055" y="1642680"/>
                </a:cubicBezTo>
                <a:cubicBezTo>
                  <a:pt x="1289055" y="1651559"/>
                  <a:pt x="1293500" y="1660438"/>
                  <a:pt x="1297945" y="1669318"/>
                </a:cubicBezTo>
                <a:cubicBezTo>
                  <a:pt x="1302390" y="1678197"/>
                  <a:pt x="1302390" y="1691516"/>
                  <a:pt x="1306835" y="1700395"/>
                </a:cubicBezTo>
                <a:cubicBezTo>
                  <a:pt x="1311281" y="1709275"/>
                  <a:pt x="1315725" y="1718154"/>
                  <a:pt x="1324615" y="1727034"/>
                </a:cubicBezTo>
                <a:cubicBezTo>
                  <a:pt x="1337951" y="1744792"/>
                  <a:pt x="1351286" y="1766991"/>
                  <a:pt x="1364621" y="1789189"/>
                </a:cubicBezTo>
                <a:cubicBezTo>
                  <a:pt x="1369066" y="1793629"/>
                  <a:pt x="1373511" y="1802508"/>
                  <a:pt x="1373511" y="1806948"/>
                </a:cubicBezTo>
                <a:cubicBezTo>
                  <a:pt x="1395736" y="1846905"/>
                  <a:pt x="1444631" y="1886862"/>
                  <a:pt x="1457966" y="1940138"/>
                </a:cubicBezTo>
                <a:cubicBezTo>
                  <a:pt x="1462411" y="1949017"/>
                  <a:pt x="1462411" y="1957897"/>
                  <a:pt x="1462411" y="1966776"/>
                </a:cubicBezTo>
                <a:cubicBezTo>
                  <a:pt x="1457966" y="2055569"/>
                  <a:pt x="1404626" y="2126604"/>
                  <a:pt x="1391291" y="2193199"/>
                </a:cubicBezTo>
                <a:cubicBezTo>
                  <a:pt x="1386846" y="2202079"/>
                  <a:pt x="1382401" y="2210958"/>
                  <a:pt x="1377956" y="2219837"/>
                </a:cubicBezTo>
                <a:cubicBezTo>
                  <a:pt x="1373511" y="2233156"/>
                  <a:pt x="1369066" y="2242036"/>
                  <a:pt x="1360176" y="2250915"/>
                </a:cubicBezTo>
                <a:cubicBezTo>
                  <a:pt x="1337951" y="2290872"/>
                  <a:pt x="1320171" y="2317510"/>
                  <a:pt x="1320171" y="2317510"/>
                </a:cubicBezTo>
                <a:cubicBezTo>
                  <a:pt x="1320171" y="2317510"/>
                  <a:pt x="1324615" y="2326390"/>
                  <a:pt x="1337951" y="2335269"/>
                </a:cubicBezTo>
                <a:cubicBezTo>
                  <a:pt x="1342396" y="2339709"/>
                  <a:pt x="1346841" y="2344148"/>
                  <a:pt x="1351286" y="2348588"/>
                </a:cubicBezTo>
                <a:cubicBezTo>
                  <a:pt x="1355731" y="2353028"/>
                  <a:pt x="1360176" y="2357467"/>
                  <a:pt x="1369066" y="2366347"/>
                </a:cubicBezTo>
                <a:cubicBezTo>
                  <a:pt x="1529086" y="2446261"/>
                  <a:pt x="1564647" y="2641606"/>
                  <a:pt x="1493526" y="2805874"/>
                </a:cubicBezTo>
                <a:cubicBezTo>
                  <a:pt x="1493526" y="2810314"/>
                  <a:pt x="1493526" y="2814754"/>
                  <a:pt x="1497971" y="2819193"/>
                </a:cubicBezTo>
                <a:cubicBezTo>
                  <a:pt x="1511306" y="2876909"/>
                  <a:pt x="1537976" y="2965703"/>
                  <a:pt x="1560201" y="3076694"/>
                </a:cubicBezTo>
                <a:cubicBezTo>
                  <a:pt x="1595762" y="3227643"/>
                  <a:pt x="1560201" y="3311997"/>
                  <a:pt x="1622432" y="3303118"/>
                </a:cubicBezTo>
                <a:cubicBezTo>
                  <a:pt x="1684662" y="3289799"/>
                  <a:pt x="1826903" y="3254281"/>
                  <a:pt x="2071379" y="3289799"/>
                </a:cubicBezTo>
                <a:cubicBezTo>
                  <a:pt x="2209174" y="3311997"/>
                  <a:pt x="2244734" y="3334196"/>
                  <a:pt x="2315855" y="3338635"/>
                </a:cubicBezTo>
                <a:cubicBezTo>
                  <a:pt x="2324745" y="3343075"/>
                  <a:pt x="2329190" y="3343075"/>
                  <a:pt x="2338080" y="3343075"/>
                </a:cubicBezTo>
                <a:cubicBezTo>
                  <a:pt x="2346970" y="3347515"/>
                  <a:pt x="2351415" y="3347515"/>
                  <a:pt x="2360305" y="3351954"/>
                </a:cubicBezTo>
                <a:cubicBezTo>
                  <a:pt x="2369195" y="3351954"/>
                  <a:pt x="2373640" y="3351954"/>
                  <a:pt x="2382530" y="3356394"/>
                </a:cubicBezTo>
                <a:cubicBezTo>
                  <a:pt x="2409200" y="3360834"/>
                  <a:pt x="2435870" y="3365273"/>
                  <a:pt x="2458095" y="3374153"/>
                </a:cubicBezTo>
                <a:cubicBezTo>
                  <a:pt x="2466985" y="3374153"/>
                  <a:pt x="2475875" y="3378592"/>
                  <a:pt x="2484765" y="3378592"/>
                </a:cubicBezTo>
                <a:cubicBezTo>
                  <a:pt x="2506991" y="3378592"/>
                  <a:pt x="2529215" y="3378592"/>
                  <a:pt x="2551441" y="3383032"/>
                </a:cubicBezTo>
                <a:cubicBezTo>
                  <a:pt x="2560331" y="3383032"/>
                  <a:pt x="2564776" y="3383032"/>
                  <a:pt x="2573666" y="3387472"/>
                </a:cubicBezTo>
                <a:cubicBezTo>
                  <a:pt x="2627006" y="3391911"/>
                  <a:pt x="2649231" y="3445187"/>
                  <a:pt x="2640341" y="3498464"/>
                </a:cubicBezTo>
                <a:cubicBezTo>
                  <a:pt x="2640341" y="3507343"/>
                  <a:pt x="2635896" y="3511783"/>
                  <a:pt x="2631451" y="3520662"/>
                </a:cubicBezTo>
                <a:cubicBezTo>
                  <a:pt x="2627006" y="3529541"/>
                  <a:pt x="2622561" y="3533981"/>
                  <a:pt x="2618116" y="3538421"/>
                </a:cubicBezTo>
                <a:cubicBezTo>
                  <a:pt x="2613671" y="3542860"/>
                  <a:pt x="2609226" y="3547300"/>
                  <a:pt x="2604781" y="3556179"/>
                </a:cubicBezTo>
                <a:cubicBezTo>
                  <a:pt x="2573666" y="3582817"/>
                  <a:pt x="2533661" y="3605016"/>
                  <a:pt x="2511435" y="3636093"/>
                </a:cubicBezTo>
                <a:cubicBezTo>
                  <a:pt x="2506991" y="3640533"/>
                  <a:pt x="2506991" y="3649412"/>
                  <a:pt x="2502545" y="3653852"/>
                </a:cubicBezTo>
                <a:cubicBezTo>
                  <a:pt x="2502545" y="3658292"/>
                  <a:pt x="2498100" y="3662732"/>
                  <a:pt x="2498100" y="3671611"/>
                </a:cubicBezTo>
                <a:cubicBezTo>
                  <a:pt x="2484765" y="3733766"/>
                  <a:pt x="2458095" y="3795922"/>
                  <a:pt x="2373640" y="3804801"/>
                </a:cubicBezTo>
                <a:cubicBezTo>
                  <a:pt x="2364750" y="3804801"/>
                  <a:pt x="2355860" y="3804801"/>
                  <a:pt x="2346970" y="3809241"/>
                </a:cubicBezTo>
                <a:cubicBezTo>
                  <a:pt x="2306965" y="3809241"/>
                  <a:pt x="2266959" y="3818120"/>
                  <a:pt x="2226954" y="3813680"/>
                </a:cubicBezTo>
                <a:cubicBezTo>
                  <a:pt x="2222509" y="3813680"/>
                  <a:pt x="2213619" y="3813680"/>
                  <a:pt x="2204729" y="3809241"/>
                </a:cubicBezTo>
                <a:cubicBezTo>
                  <a:pt x="2142499" y="3804801"/>
                  <a:pt x="2155834" y="3751525"/>
                  <a:pt x="2195839" y="3716008"/>
                </a:cubicBezTo>
                <a:cubicBezTo>
                  <a:pt x="2204729" y="3716008"/>
                  <a:pt x="2209174" y="3711568"/>
                  <a:pt x="2213619" y="3711568"/>
                </a:cubicBezTo>
                <a:cubicBezTo>
                  <a:pt x="2231399" y="3707128"/>
                  <a:pt x="2249179" y="3702689"/>
                  <a:pt x="2266959" y="3702689"/>
                </a:cubicBezTo>
                <a:cubicBezTo>
                  <a:pt x="2271405" y="3698249"/>
                  <a:pt x="2275849" y="3693809"/>
                  <a:pt x="2280295" y="3689370"/>
                </a:cubicBezTo>
                <a:cubicBezTo>
                  <a:pt x="2289185" y="3680490"/>
                  <a:pt x="2293629" y="3671611"/>
                  <a:pt x="2302519" y="3658292"/>
                </a:cubicBezTo>
                <a:cubicBezTo>
                  <a:pt x="2320300" y="3631654"/>
                  <a:pt x="2329190" y="3596136"/>
                  <a:pt x="2329190" y="3578378"/>
                </a:cubicBezTo>
                <a:cubicBezTo>
                  <a:pt x="2329190" y="3560619"/>
                  <a:pt x="2311409" y="3494024"/>
                  <a:pt x="2240289" y="3494024"/>
                </a:cubicBezTo>
                <a:cubicBezTo>
                  <a:pt x="2169169" y="3489584"/>
                  <a:pt x="1591317" y="3538421"/>
                  <a:pt x="1542421" y="3529541"/>
                </a:cubicBezTo>
                <a:cubicBezTo>
                  <a:pt x="1497971" y="3520662"/>
                  <a:pt x="1453521" y="3520662"/>
                  <a:pt x="1409071" y="3458506"/>
                </a:cubicBezTo>
                <a:cubicBezTo>
                  <a:pt x="1360176" y="3391911"/>
                  <a:pt x="1160150" y="3107772"/>
                  <a:pt x="1120145" y="2987901"/>
                </a:cubicBezTo>
                <a:cubicBezTo>
                  <a:pt x="1084585" y="2872469"/>
                  <a:pt x="1075695" y="2828073"/>
                  <a:pt x="1075695" y="2828073"/>
                </a:cubicBezTo>
                <a:cubicBezTo>
                  <a:pt x="1075695" y="2828073"/>
                  <a:pt x="822328" y="2859150"/>
                  <a:pt x="720093" y="2854711"/>
                </a:cubicBezTo>
                <a:cubicBezTo>
                  <a:pt x="613413" y="2850271"/>
                  <a:pt x="488952" y="2881349"/>
                  <a:pt x="488952" y="2881349"/>
                </a:cubicBezTo>
                <a:cubicBezTo>
                  <a:pt x="488952" y="2881349"/>
                  <a:pt x="564517" y="2956823"/>
                  <a:pt x="546737" y="3121091"/>
                </a:cubicBezTo>
                <a:cubicBezTo>
                  <a:pt x="542292" y="3192126"/>
                  <a:pt x="528957" y="3249842"/>
                  <a:pt x="520067" y="3307558"/>
                </a:cubicBezTo>
                <a:cubicBezTo>
                  <a:pt x="520067" y="3316437"/>
                  <a:pt x="515622" y="3325316"/>
                  <a:pt x="515622" y="3329756"/>
                </a:cubicBezTo>
                <a:cubicBezTo>
                  <a:pt x="515622" y="3338635"/>
                  <a:pt x="515622" y="3347515"/>
                  <a:pt x="511177" y="3351954"/>
                </a:cubicBezTo>
                <a:cubicBezTo>
                  <a:pt x="511177" y="3360834"/>
                  <a:pt x="511177" y="3369713"/>
                  <a:pt x="506732" y="3374153"/>
                </a:cubicBezTo>
                <a:cubicBezTo>
                  <a:pt x="480062" y="3440748"/>
                  <a:pt x="497842" y="3529541"/>
                  <a:pt x="546737" y="3578378"/>
                </a:cubicBezTo>
                <a:cubicBezTo>
                  <a:pt x="551182" y="3582817"/>
                  <a:pt x="555627" y="3587257"/>
                  <a:pt x="555627" y="3591697"/>
                </a:cubicBezTo>
                <a:cubicBezTo>
                  <a:pt x="560072" y="3596136"/>
                  <a:pt x="564517" y="3605016"/>
                  <a:pt x="568962" y="3613895"/>
                </a:cubicBezTo>
                <a:cubicBezTo>
                  <a:pt x="573407" y="3618335"/>
                  <a:pt x="573407" y="3627214"/>
                  <a:pt x="573407" y="3631654"/>
                </a:cubicBezTo>
                <a:cubicBezTo>
                  <a:pt x="573407" y="3640533"/>
                  <a:pt x="573407" y="3649412"/>
                  <a:pt x="573407" y="3658292"/>
                </a:cubicBezTo>
                <a:cubicBezTo>
                  <a:pt x="568962" y="3742646"/>
                  <a:pt x="462282" y="3724887"/>
                  <a:pt x="408942" y="3724887"/>
                </a:cubicBezTo>
                <a:cubicBezTo>
                  <a:pt x="404497" y="3724887"/>
                  <a:pt x="395607" y="3720447"/>
                  <a:pt x="391162" y="3720447"/>
                </a:cubicBezTo>
                <a:cubicBezTo>
                  <a:pt x="382272" y="3720447"/>
                  <a:pt x="377827" y="3720447"/>
                  <a:pt x="368937" y="3720447"/>
                </a:cubicBezTo>
                <a:cubicBezTo>
                  <a:pt x="320041" y="3720447"/>
                  <a:pt x="271146" y="3729327"/>
                  <a:pt x="226696" y="3738206"/>
                </a:cubicBezTo>
                <a:cubicBezTo>
                  <a:pt x="222251" y="3738206"/>
                  <a:pt x="213361" y="3738206"/>
                  <a:pt x="208916" y="3738206"/>
                </a:cubicBezTo>
                <a:cubicBezTo>
                  <a:pt x="142241" y="3742646"/>
                  <a:pt x="71120" y="3742646"/>
                  <a:pt x="0" y="3707128"/>
                </a:cubicBezTo>
                <a:cubicBezTo>
                  <a:pt x="0" y="3702689"/>
                  <a:pt x="0" y="3693809"/>
                  <a:pt x="4445" y="3680490"/>
                </a:cubicBezTo>
                <a:cubicBezTo>
                  <a:pt x="13335" y="3662732"/>
                  <a:pt x="35560" y="3640533"/>
                  <a:pt x="71120" y="3640533"/>
                </a:cubicBezTo>
                <a:cubicBezTo>
                  <a:pt x="80010" y="3640533"/>
                  <a:pt x="88900" y="3640533"/>
                  <a:pt x="93345" y="3640533"/>
                </a:cubicBezTo>
                <a:cubicBezTo>
                  <a:pt x="120015" y="3640533"/>
                  <a:pt x="208916" y="3591697"/>
                  <a:pt x="248921" y="3556179"/>
                </a:cubicBezTo>
                <a:cubicBezTo>
                  <a:pt x="293371" y="3525102"/>
                  <a:pt x="342266" y="3476265"/>
                  <a:pt x="337821" y="3391911"/>
                </a:cubicBezTo>
                <a:cubicBezTo>
                  <a:pt x="333376" y="3303118"/>
                  <a:pt x="293371" y="2939065"/>
                  <a:pt x="280036" y="2881349"/>
                </a:cubicBezTo>
                <a:cubicBezTo>
                  <a:pt x="266701" y="2819193"/>
                  <a:pt x="231141" y="2686003"/>
                  <a:pt x="293371" y="2659365"/>
                </a:cubicBezTo>
                <a:cubicBezTo>
                  <a:pt x="355601" y="2632727"/>
                  <a:pt x="488952" y="2579451"/>
                  <a:pt x="608967" y="2539494"/>
                </a:cubicBezTo>
                <a:cubicBezTo>
                  <a:pt x="635638" y="2535054"/>
                  <a:pt x="697868" y="2508416"/>
                  <a:pt x="724538" y="2499537"/>
                </a:cubicBezTo>
                <a:cubicBezTo>
                  <a:pt x="728983" y="2499537"/>
                  <a:pt x="733428" y="2495097"/>
                  <a:pt x="737873" y="2495097"/>
                </a:cubicBezTo>
                <a:cubicBezTo>
                  <a:pt x="800103" y="2464019"/>
                  <a:pt x="871224" y="2464019"/>
                  <a:pt x="924564" y="2464019"/>
                </a:cubicBezTo>
                <a:cubicBezTo>
                  <a:pt x="906784" y="2410743"/>
                  <a:pt x="889004" y="2375226"/>
                  <a:pt x="889004" y="2326390"/>
                </a:cubicBezTo>
                <a:cubicBezTo>
                  <a:pt x="884559" y="2321950"/>
                  <a:pt x="884559" y="2313070"/>
                  <a:pt x="884559" y="2308631"/>
                </a:cubicBezTo>
                <a:cubicBezTo>
                  <a:pt x="884559" y="2304191"/>
                  <a:pt x="880114" y="2299751"/>
                  <a:pt x="880114" y="2295312"/>
                </a:cubicBezTo>
                <a:cubicBezTo>
                  <a:pt x="880114" y="2290872"/>
                  <a:pt x="875669" y="2281993"/>
                  <a:pt x="875669" y="2277553"/>
                </a:cubicBezTo>
                <a:cubicBezTo>
                  <a:pt x="853444" y="2179880"/>
                  <a:pt x="800103" y="2108845"/>
                  <a:pt x="773433" y="2020052"/>
                </a:cubicBezTo>
                <a:cubicBezTo>
                  <a:pt x="773433" y="2011173"/>
                  <a:pt x="768988" y="2006733"/>
                  <a:pt x="768988" y="1997854"/>
                </a:cubicBezTo>
                <a:cubicBezTo>
                  <a:pt x="764543" y="1957897"/>
                  <a:pt x="751208" y="1922379"/>
                  <a:pt x="724538" y="1886862"/>
                </a:cubicBezTo>
                <a:cubicBezTo>
                  <a:pt x="720093" y="1877982"/>
                  <a:pt x="715648" y="1873543"/>
                  <a:pt x="715648" y="1864663"/>
                </a:cubicBezTo>
                <a:cubicBezTo>
                  <a:pt x="684533" y="1793629"/>
                  <a:pt x="706758" y="1722594"/>
                  <a:pt x="764543" y="1669318"/>
                </a:cubicBezTo>
                <a:cubicBezTo>
                  <a:pt x="768988" y="1660438"/>
                  <a:pt x="777878" y="1655999"/>
                  <a:pt x="782323" y="1651559"/>
                </a:cubicBezTo>
                <a:cubicBezTo>
                  <a:pt x="808993" y="1629361"/>
                  <a:pt x="840109" y="1616042"/>
                  <a:pt x="866779" y="1589404"/>
                </a:cubicBezTo>
                <a:cubicBezTo>
                  <a:pt x="920119" y="1536128"/>
                  <a:pt x="955679" y="1482851"/>
                  <a:pt x="946789" y="1447334"/>
                </a:cubicBezTo>
                <a:cubicBezTo>
                  <a:pt x="942344" y="1416256"/>
                  <a:pt x="942344" y="1385179"/>
                  <a:pt x="924564" y="1367420"/>
                </a:cubicBezTo>
                <a:cubicBezTo>
                  <a:pt x="920119" y="1362980"/>
                  <a:pt x="915674" y="1362980"/>
                  <a:pt x="911229" y="1358541"/>
                </a:cubicBezTo>
                <a:cubicBezTo>
                  <a:pt x="871224" y="1362980"/>
                  <a:pt x="817883" y="1398498"/>
                  <a:pt x="813438" y="1309704"/>
                </a:cubicBezTo>
                <a:cubicBezTo>
                  <a:pt x="813438" y="1300825"/>
                  <a:pt x="817883" y="1296385"/>
                  <a:pt x="817883" y="1287506"/>
                </a:cubicBezTo>
                <a:cubicBezTo>
                  <a:pt x="813438" y="1278626"/>
                  <a:pt x="822328" y="1274187"/>
                  <a:pt x="822328" y="1269747"/>
                </a:cubicBezTo>
                <a:cubicBezTo>
                  <a:pt x="822328" y="1260868"/>
                  <a:pt x="808993" y="1260868"/>
                  <a:pt x="808993" y="1247549"/>
                </a:cubicBezTo>
                <a:cubicBezTo>
                  <a:pt x="804548" y="1243109"/>
                  <a:pt x="804548" y="1234230"/>
                  <a:pt x="804548" y="1225350"/>
                </a:cubicBezTo>
                <a:cubicBezTo>
                  <a:pt x="804548" y="1216471"/>
                  <a:pt x="808993" y="1212031"/>
                  <a:pt x="808993" y="1212031"/>
                </a:cubicBezTo>
                <a:cubicBezTo>
                  <a:pt x="764543" y="1167635"/>
                  <a:pt x="800103" y="1167635"/>
                  <a:pt x="817883" y="1145436"/>
                </a:cubicBezTo>
                <a:cubicBezTo>
                  <a:pt x="822328" y="1136557"/>
                  <a:pt x="826773" y="1127677"/>
                  <a:pt x="826773" y="1123238"/>
                </a:cubicBezTo>
                <a:cubicBezTo>
                  <a:pt x="826773" y="1114358"/>
                  <a:pt x="826773" y="1096600"/>
                  <a:pt x="826773" y="1074401"/>
                </a:cubicBezTo>
                <a:cubicBezTo>
                  <a:pt x="826773" y="1069962"/>
                  <a:pt x="826773" y="1061082"/>
                  <a:pt x="831218" y="1052203"/>
                </a:cubicBezTo>
                <a:cubicBezTo>
                  <a:pt x="817883" y="1007806"/>
                  <a:pt x="835663" y="972289"/>
                  <a:pt x="897894" y="932332"/>
                </a:cubicBezTo>
                <a:cubicBezTo>
                  <a:pt x="902339" y="927892"/>
                  <a:pt x="911229" y="923452"/>
                  <a:pt x="915674" y="919013"/>
                </a:cubicBezTo>
                <a:cubicBezTo>
                  <a:pt x="933454" y="910133"/>
                  <a:pt x="946789" y="905694"/>
                  <a:pt x="946789" y="905694"/>
                </a:cubicBezTo>
                <a:cubicBezTo>
                  <a:pt x="946789" y="905694"/>
                  <a:pt x="960124" y="679270"/>
                  <a:pt x="982349" y="612675"/>
                </a:cubicBezTo>
                <a:cubicBezTo>
                  <a:pt x="991239" y="603796"/>
                  <a:pt x="995684" y="590477"/>
                  <a:pt x="1000129" y="572718"/>
                </a:cubicBezTo>
                <a:cubicBezTo>
                  <a:pt x="1000129" y="568278"/>
                  <a:pt x="1004574" y="559399"/>
                  <a:pt x="1004574" y="550520"/>
                </a:cubicBezTo>
                <a:cubicBezTo>
                  <a:pt x="1009019" y="541640"/>
                  <a:pt x="1009019" y="537201"/>
                  <a:pt x="1009019" y="528321"/>
                </a:cubicBezTo>
                <a:cubicBezTo>
                  <a:pt x="1013464" y="519442"/>
                  <a:pt x="1013464" y="510563"/>
                  <a:pt x="1017909" y="501683"/>
                </a:cubicBezTo>
                <a:cubicBezTo>
                  <a:pt x="1022354" y="479485"/>
                  <a:pt x="1026799" y="457287"/>
                  <a:pt x="1031244" y="439528"/>
                </a:cubicBezTo>
                <a:cubicBezTo>
                  <a:pt x="1026799" y="443968"/>
                  <a:pt x="1022354" y="452847"/>
                  <a:pt x="1013464" y="457287"/>
                </a:cubicBezTo>
                <a:cubicBezTo>
                  <a:pt x="1009019" y="461726"/>
                  <a:pt x="1000129" y="466166"/>
                  <a:pt x="991239" y="470606"/>
                </a:cubicBezTo>
                <a:cubicBezTo>
                  <a:pt x="982349" y="475045"/>
                  <a:pt x="973459" y="475045"/>
                  <a:pt x="964569" y="479485"/>
                </a:cubicBezTo>
                <a:cubicBezTo>
                  <a:pt x="889004" y="475045"/>
                  <a:pt x="853444" y="439528"/>
                  <a:pt x="848999" y="377372"/>
                </a:cubicBezTo>
                <a:cubicBezTo>
                  <a:pt x="844553" y="368493"/>
                  <a:pt x="840109" y="359614"/>
                  <a:pt x="835663" y="350734"/>
                </a:cubicBezTo>
                <a:cubicBezTo>
                  <a:pt x="831218" y="341855"/>
                  <a:pt x="826773" y="337415"/>
                  <a:pt x="822328" y="328536"/>
                </a:cubicBezTo>
                <a:cubicBezTo>
                  <a:pt x="817883" y="319657"/>
                  <a:pt x="817883" y="315217"/>
                  <a:pt x="817883" y="306338"/>
                </a:cubicBezTo>
                <a:cubicBezTo>
                  <a:pt x="817883" y="301898"/>
                  <a:pt x="817883" y="297458"/>
                  <a:pt x="817883" y="293019"/>
                </a:cubicBezTo>
                <a:cubicBezTo>
                  <a:pt x="817883" y="284139"/>
                  <a:pt x="817883" y="279700"/>
                  <a:pt x="817883" y="270820"/>
                </a:cubicBezTo>
                <a:cubicBezTo>
                  <a:pt x="800103" y="208665"/>
                  <a:pt x="871224" y="173147"/>
                  <a:pt x="942344" y="173147"/>
                </a:cubicBezTo>
                <a:cubicBezTo>
                  <a:pt x="946789" y="177587"/>
                  <a:pt x="955679" y="177587"/>
                  <a:pt x="960124" y="182027"/>
                </a:cubicBezTo>
                <a:cubicBezTo>
                  <a:pt x="964569" y="182027"/>
                  <a:pt x="969014" y="186466"/>
                  <a:pt x="973459" y="190906"/>
                </a:cubicBezTo>
                <a:cubicBezTo>
                  <a:pt x="991239" y="226424"/>
                  <a:pt x="1026799" y="244182"/>
                  <a:pt x="1026799" y="244182"/>
                </a:cubicBezTo>
                <a:cubicBezTo>
                  <a:pt x="1026799" y="244182"/>
                  <a:pt x="1040134" y="226424"/>
                  <a:pt x="1062359" y="217544"/>
                </a:cubicBezTo>
                <a:cubicBezTo>
                  <a:pt x="1089029" y="208665"/>
                  <a:pt x="1097919" y="217544"/>
                  <a:pt x="1106810" y="204225"/>
                </a:cubicBezTo>
                <a:cubicBezTo>
                  <a:pt x="1111255" y="190906"/>
                  <a:pt x="1093475" y="173147"/>
                  <a:pt x="1124590" y="173147"/>
                </a:cubicBezTo>
                <a:cubicBezTo>
                  <a:pt x="1155705" y="177587"/>
                  <a:pt x="1155705" y="168708"/>
                  <a:pt x="1169040" y="159828"/>
                </a:cubicBezTo>
                <a:cubicBezTo>
                  <a:pt x="1182375" y="155389"/>
                  <a:pt x="1186820" y="146509"/>
                  <a:pt x="1195710" y="155389"/>
                </a:cubicBezTo>
                <a:cubicBezTo>
                  <a:pt x="1209045" y="159828"/>
                  <a:pt x="1226825" y="182027"/>
                  <a:pt x="1240160" y="177587"/>
                </a:cubicBezTo>
                <a:cubicBezTo>
                  <a:pt x="1240160" y="177587"/>
                  <a:pt x="1240160" y="177587"/>
                  <a:pt x="1244605" y="177587"/>
                </a:cubicBezTo>
                <a:cubicBezTo>
                  <a:pt x="1244605" y="177587"/>
                  <a:pt x="1244605" y="177587"/>
                  <a:pt x="1231270" y="146509"/>
                </a:cubicBezTo>
                <a:cubicBezTo>
                  <a:pt x="1213490" y="93233"/>
                  <a:pt x="1240160" y="35517"/>
                  <a:pt x="1293500" y="13319"/>
                </a:cubicBezTo>
                <a:cubicBezTo>
                  <a:pt x="1293500" y="13319"/>
                  <a:pt x="1293500" y="13319"/>
                  <a:pt x="1320171" y="4440"/>
                </a:cubicBezTo>
                <a:cubicBezTo>
                  <a:pt x="1329061" y="4440"/>
                  <a:pt x="1333505" y="0"/>
                  <a:pt x="1342396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xmlns="" id="{40AA595A-7B10-490A-9EDB-7B4E736195BD}"/>
              </a:ext>
            </a:extLst>
          </p:cNvPr>
          <p:cNvSpPr/>
          <p:nvPr/>
        </p:nvSpPr>
        <p:spPr>
          <a:xfrm>
            <a:off x="8814715" y="1447778"/>
            <a:ext cx="886021" cy="2172048"/>
          </a:xfrm>
          <a:custGeom>
            <a:avLst/>
            <a:gdLst>
              <a:gd name="connsiteX0" fmla="*/ 1580003 w 2552172"/>
              <a:gd name="connsiteY0" fmla="*/ 5695486 h 6256555"/>
              <a:gd name="connsiteX1" fmla="*/ 1542138 w 2552172"/>
              <a:gd name="connsiteY1" fmla="*/ 5700806 h 6256555"/>
              <a:gd name="connsiteX2" fmla="*/ 1518880 w 2552172"/>
              <a:gd name="connsiteY2" fmla="*/ 5763474 h 6256555"/>
              <a:gd name="connsiteX3" fmla="*/ 1662305 w 2552172"/>
              <a:gd name="connsiteY3" fmla="*/ 5841000 h 6256555"/>
              <a:gd name="connsiteX4" fmla="*/ 1668119 w 2552172"/>
              <a:gd name="connsiteY4" fmla="*/ 5835186 h 6256555"/>
              <a:gd name="connsiteX5" fmla="*/ 1639693 w 2552172"/>
              <a:gd name="connsiteY5" fmla="*/ 5749906 h 6256555"/>
              <a:gd name="connsiteX6" fmla="*/ 1580003 w 2552172"/>
              <a:gd name="connsiteY6" fmla="*/ 5695486 h 6256555"/>
              <a:gd name="connsiteX7" fmla="*/ 947823 w 2552172"/>
              <a:gd name="connsiteY7" fmla="*/ 762448 h 6256555"/>
              <a:gd name="connsiteX8" fmla="*/ 953508 w 2552172"/>
              <a:gd name="connsiteY8" fmla="*/ 763945 h 6256555"/>
              <a:gd name="connsiteX9" fmla="*/ 951438 w 2552172"/>
              <a:gd name="connsiteY9" fmla="*/ 765269 h 6256555"/>
              <a:gd name="connsiteX10" fmla="*/ 947823 w 2552172"/>
              <a:gd name="connsiteY10" fmla="*/ 762448 h 6256555"/>
              <a:gd name="connsiteX11" fmla="*/ 1156017 w 2552172"/>
              <a:gd name="connsiteY11" fmla="*/ 739151 h 6256555"/>
              <a:gd name="connsiteX12" fmla="*/ 1143717 w 2552172"/>
              <a:gd name="connsiteY12" fmla="*/ 742694 h 6256555"/>
              <a:gd name="connsiteX13" fmla="*/ 1128940 w 2552172"/>
              <a:gd name="connsiteY13" fmla="*/ 754081 h 6256555"/>
              <a:gd name="connsiteX14" fmla="*/ 1112226 w 2552172"/>
              <a:gd name="connsiteY14" fmla="*/ 785908 h 6256555"/>
              <a:gd name="connsiteX15" fmla="*/ 1102670 w 2552172"/>
              <a:gd name="connsiteY15" fmla="*/ 808795 h 6256555"/>
              <a:gd name="connsiteX16" fmla="*/ 1117033 w 2552172"/>
              <a:gd name="connsiteY16" fmla="*/ 801757 h 6256555"/>
              <a:gd name="connsiteX17" fmla="*/ 1169364 w 2552172"/>
              <a:gd name="connsiteY17" fmla="*/ 777207 h 6256555"/>
              <a:gd name="connsiteX18" fmla="*/ 1175178 w 2552172"/>
              <a:gd name="connsiteY18" fmla="*/ 750718 h 6256555"/>
              <a:gd name="connsiteX19" fmla="*/ 1153212 w 2552172"/>
              <a:gd name="connsiteY19" fmla="*/ 742319 h 6256555"/>
              <a:gd name="connsiteX20" fmla="*/ 1443938 w 2552172"/>
              <a:gd name="connsiteY20" fmla="*/ 0 h 6256555"/>
              <a:gd name="connsiteX21" fmla="*/ 1529217 w 2552172"/>
              <a:gd name="connsiteY21" fmla="*/ 37471 h 6256555"/>
              <a:gd name="connsiteX22" fmla="*/ 1549891 w 2552172"/>
              <a:gd name="connsiteY22" fmla="*/ 61376 h 6256555"/>
              <a:gd name="connsiteX23" fmla="*/ 1591885 w 2552172"/>
              <a:gd name="connsiteY23" fmla="*/ 76881 h 6256555"/>
              <a:gd name="connsiteX24" fmla="*/ 1758567 w 2552172"/>
              <a:gd name="connsiteY24" fmla="*/ 80111 h 6256555"/>
              <a:gd name="connsiteX25" fmla="*/ 1889717 w 2552172"/>
              <a:gd name="connsiteY25" fmla="*/ 142133 h 6256555"/>
              <a:gd name="connsiteX26" fmla="*/ 2016344 w 2552172"/>
              <a:gd name="connsiteY26" fmla="*/ 356624 h 6256555"/>
              <a:gd name="connsiteX27" fmla="*/ 2021513 w 2552172"/>
              <a:gd name="connsiteY27" fmla="*/ 381819 h 6256555"/>
              <a:gd name="connsiteX28" fmla="*/ 2018928 w 2552172"/>
              <a:gd name="connsiteY28" fmla="*/ 397325 h 6256555"/>
              <a:gd name="connsiteX29" fmla="*/ 1997609 w 2552172"/>
              <a:gd name="connsiteY29" fmla="*/ 447717 h 6256555"/>
              <a:gd name="connsiteX30" fmla="*/ 1969828 w 2552172"/>
              <a:gd name="connsiteY30" fmla="*/ 553671 h 6256555"/>
              <a:gd name="connsiteX31" fmla="*/ 1964014 w 2552172"/>
              <a:gd name="connsiteY31" fmla="*/ 576929 h 6256555"/>
              <a:gd name="connsiteX32" fmla="*/ 1925896 w 2552172"/>
              <a:gd name="connsiteY32" fmla="*/ 642180 h 6256555"/>
              <a:gd name="connsiteX33" fmla="*/ 1903930 w 2552172"/>
              <a:gd name="connsiteY33" fmla="*/ 660270 h 6256555"/>
              <a:gd name="connsiteX34" fmla="*/ 1898116 w 2552172"/>
              <a:gd name="connsiteY34" fmla="*/ 708078 h 6256555"/>
              <a:gd name="connsiteX35" fmla="*/ 1881964 w 2552172"/>
              <a:gd name="connsiteY35" fmla="*/ 757179 h 6256555"/>
              <a:gd name="connsiteX36" fmla="*/ 1840617 w 2552172"/>
              <a:gd name="connsiteY36" fmla="*/ 810801 h 6256555"/>
              <a:gd name="connsiteX37" fmla="*/ 1813482 w 2552172"/>
              <a:gd name="connsiteY37" fmla="*/ 847627 h 6256555"/>
              <a:gd name="connsiteX38" fmla="*/ 1792163 w 2552172"/>
              <a:gd name="connsiteY38" fmla="*/ 879283 h 6256555"/>
              <a:gd name="connsiteX39" fmla="*/ 1784410 w 2552172"/>
              <a:gd name="connsiteY39" fmla="*/ 891558 h 6256555"/>
              <a:gd name="connsiteX40" fmla="*/ 1732079 w 2552172"/>
              <a:gd name="connsiteY40" fmla="*/ 947120 h 6256555"/>
              <a:gd name="connsiteX41" fmla="*/ 1669411 w 2552172"/>
              <a:gd name="connsiteY41" fmla="*/ 966501 h 6256555"/>
              <a:gd name="connsiteX42" fmla="*/ 1605452 w 2552172"/>
              <a:gd name="connsiteY42" fmla="*/ 943889 h 6256555"/>
              <a:gd name="connsiteX43" fmla="*/ 1581548 w 2552172"/>
              <a:gd name="connsiteY43" fmla="*/ 953580 h 6256555"/>
              <a:gd name="connsiteX44" fmla="*/ 1593177 w 2552172"/>
              <a:gd name="connsiteY44" fmla="*/ 1014955 h 6256555"/>
              <a:gd name="connsiteX45" fmla="*/ 1626772 w 2552172"/>
              <a:gd name="connsiteY45" fmla="*/ 1053073 h 6256555"/>
              <a:gd name="connsiteX46" fmla="*/ 1740478 w 2552172"/>
              <a:gd name="connsiteY46" fmla="*/ 1128661 h 6256555"/>
              <a:gd name="connsiteX47" fmla="*/ 1956262 w 2552172"/>
              <a:gd name="connsiteY47" fmla="*/ 1368349 h 6256555"/>
              <a:gd name="connsiteX48" fmla="*/ 2046709 w 2552172"/>
              <a:gd name="connsiteY48" fmla="*/ 1502729 h 6256555"/>
              <a:gd name="connsiteX49" fmla="*/ 2064799 w 2552172"/>
              <a:gd name="connsiteY49" fmla="*/ 1443937 h 6256555"/>
              <a:gd name="connsiteX50" fmla="*/ 2053170 w 2552172"/>
              <a:gd name="connsiteY50" fmla="*/ 1154504 h 6256555"/>
              <a:gd name="connsiteX51" fmla="*/ 2044124 w 2552172"/>
              <a:gd name="connsiteY51" fmla="*/ 1124139 h 6256555"/>
              <a:gd name="connsiteX52" fmla="*/ 2004069 w 2552172"/>
              <a:gd name="connsiteY52" fmla="*/ 1100235 h 6256555"/>
              <a:gd name="connsiteX53" fmla="*/ 1969182 w 2552172"/>
              <a:gd name="connsiteY53" fmla="*/ 1095067 h 6256555"/>
              <a:gd name="connsiteX54" fmla="*/ 1881964 w 2552172"/>
              <a:gd name="connsiteY54" fmla="*/ 1042090 h 6256555"/>
              <a:gd name="connsiteX55" fmla="*/ 1881964 w 2552172"/>
              <a:gd name="connsiteY55" fmla="*/ 1016248 h 6256555"/>
              <a:gd name="connsiteX56" fmla="*/ 1946570 w 2552172"/>
              <a:gd name="connsiteY56" fmla="*/ 1008495 h 6256555"/>
              <a:gd name="connsiteX57" fmla="*/ 1989210 w 2552172"/>
              <a:gd name="connsiteY57" fmla="*/ 992344 h 6256555"/>
              <a:gd name="connsiteX58" fmla="*/ 1987272 w 2552172"/>
              <a:gd name="connsiteY58" fmla="*/ 933553 h 6256555"/>
              <a:gd name="connsiteX59" fmla="*/ 1951093 w 2552172"/>
              <a:gd name="connsiteY59" fmla="*/ 850857 h 6256555"/>
              <a:gd name="connsiteX60" fmla="*/ 1933649 w 2552172"/>
              <a:gd name="connsiteY60" fmla="*/ 766224 h 6256555"/>
              <a:gd name="connsiteX61" fmla="*/ 1925896 w 2552172"/>
              <a:gd name="connsiteY61" fmla="*/ 736505 h 6256555"/>
              <a:gd name="connsiteX62" fmla="*/ 1930419 w 2552172"/>
              <a:gd name="connsiteY62" fmla="*/ 702264 h 6256555"/>
              <a:gd name="connsiteX63" fmla="*/ 1955615 w 2552172"/>
              <a:gd name="connsiteY63" fmla="*/ 702910 h 6256555"/>
              <a:gd name="connsiteX64" fmla="*/ 1984687 w 2552172"/>
              <a:gd name="connsiteY64" fmla="*/ 739735 h 6256555"/>
              <a:gd name="connsiteX65" fmla="*/ 1999547 w 2552172"/>
              <a:gd name="connsiteY65" fmla="*/ 688051 h 6256555"/>
              <a:gd name="connsiteX66" fmla="*/ 2026035 w 2552172"/>
              <a:gd name="connsiteY66" fmla="*/ 703556 h 6256555"/>
              <a:gd name="connsiteX67" fmla="*/ 2060922 w 2552172"/>
              <a:gd name="connsiteY67" fmla="*/ 717123 h 6256555"/>
              <a:gd name="connsiteX68" fmla="*/ 2122944 w 2552172"/>
              <a:gd name="connsiteY68" fmla="*/ 800465 h 6256555"/>
              <a:gd name="connsiteX69" fmla="*/ 2142326 w 2552172"/>
              <a:gd name="connsiteY69" fmla="*/ 841166 h 6256555"/>
              <a:gd name="connsiteX70" fmla="*/ 2203054 w 2552172"/>
              <a:gd name="connsiteY70" fmla="*/ 1056303 h 6256555"/>
              <a:gd name="connsiteX71" fmla="*/ 2206285 w 2552172"/>
              <a:gd name="connsiteY71" fmla="*/ 1073101 h 6256555"/>
              <a:gd name="connsiteX72" fmla="*/ 2250217 w 2552172"/>
              <a:gd name="connsiteY72" fmla="*/ 1426494 h 6256555"/>
              <a:gd name="connsiteX73" fmla="*/ 2262492 w 2552172"/>
              <a:gd name="connsiteY73" fmla="*/ 1670057 h 6256555"/>
              <a:gd name="connsiteX74" fmla="*/ 2255386 w 2552172"/>
              <a:gd name="connsiteY74" fmla="*/ 1823819 h 6256555"/>
              <a:gd name="connsiteX75" fmla="*/ 2144263 w 2552172"/>
              <a:gd name="connsiteY75" fmla="*/ 1908453 h 6256555"/>
              <a:gd name="connsiteX76" fmla="*/ 1801854 w 2552172"/>
              <a:gd name="connsiteY76" fmla="*/ 1676518 h 6256555"/>
              <a:gd name="connsiteX77" fmla="*/ 1763089 w 2552172"/>
              <a:gd name="connsiteY77" fmla="*/ 1622895 h 6256555"/>
              <a:gd name="connsiteX78" fmla="*/ 1673934 w 2552172"/>
              <a:gd name="connsiteY78" fmla="*/ 1761151 h 6256555"/>
              <a:gd name="connsiteX79" fmla="*/ 1606098 w 2552172"/>
              <a:gd name="connsiteY79" fmla="*/ 1844492 h 6256555"/>
              <a:gd name="connsiteX80" fmla="*/ 1593177 w 2552172"/>
              <a:gd name="connsiteY80" fmla="*/ 1905868 h 6256555"/>
              <a:gd name="connsiteX81" fmla="*/ 1549245 w 2552172"/>
              <a:gd name="connsiteY81" fmla="*/ 2098393 h 6256555"/>
              <a:gd name="connsiteX82" fmla="*/ 1546661 w 2552172"/>
              <a:gd name="connsiteY82" fmla="*/ 2124235 h 6256555"/>
              <a:gd name="connsiteX83" fmla="*/ 1575733 w 2552172"/>
              <a:gd name="connsiteY83" fmla="*/ 2115836 h 6256555"/>
              <a:gd name="connsiteX84" fmla="*/ 2007946 w 2552172"/>
              <a:gd name="connsiteY84" fmla="*/ 1995024 h 6256555"/>
              <a:gd name="connsiteX85" fmla="*/ 2239234 w 2552172"/>
              <a:gd name="connsiteY85" fmla="*/ 1958845 h 6256555"/>
              <a:gd name="connsiteX86" fmla="*/ 2352940 w 2552172"/>
              <a:gd name="connsiteY86" fmla="*/ 1963367 h 6256555"/>
              <a:gd name="connsiteX87" fmla="*/ 2498303 w 2552172"/>
              <a:gd name="connsiteY87" fmla="*/ 2135218 h 6256555"/>
              <a:gd name="connsiteX88" fmla="*/ 2471169 w 2552172"/>
              <a:gd name="connsiteY88" fmla="*/ 2420775 h 6256555"/>
              <a:gd name="connsiteX89" fmla="*/ 2340019 w 2552172"/>
              <a:gd name="connsiteY89" fmla="*/ 3148235 h 6256555"/>
              <a:gd name="connsiteX90" fmla="*/ 2342603 w 2552172"/>
              <a:gd name="connsiteY90" fmla="*/ 3423456 h 6256555"/>
              <a:gd name="connsiteX91" fmla="*/ 2366508 w 2552172"/>
              <a:gd name="connsiteY91" fmla="*/ 3656681 h 6256555"/>
              <a:gd name="connsiteX92" fmla="*/ 2368446 w 2552172"/>
              <a:gd name="connsiteY92" fmla="*/ 3672833 h 6256555"/>
              <a:gd name="connsiteX93" fmla="*/ 2414962 w 2552172"/>
              <a:gd name="connsiteY93" fmla="*/ 3727748 h 6256555"/>
              <a:gd name="connsiteX94" fmla="*/ 2426590 w 2552172"/>
              <a:gd name="connsiteY94" fmla="*/ 3779433 h 6256555"/>
              <a:gd name="connsiteX95" fmla="*/ 2431759 w 2552172"/>
              <a:gd name="connsiteY95" fmla="*/ 3841454 h 6256555"/>
              <a:gd name="connsiteX96" fmla="*/ 2447265 w 2552172"/>
              <a:gd name="connsiteY96" fmla="*/ 3957099 h 6256555"/>
              <a:gd name="connsiteX97" fmla="*/ 2501533 w 2552172"/>
              <a:gd name="connsiteY97" fmla="*/ 4026226 h 6256555"/>
              <a:gd name="connsiteX98" fmla="*/ 2497657 w 2552172"/>
              <a:gd name="connsiteY98" fmla="*/ 4030103 h 6256555"/>
              <a:gd name="connsiteX99" fmla="*/ 2460186 w 2552172"/>
              <a:gd name="connsiteY99" fmla="*/ 3995216 h 6256555"/>
              <a:gd name="connsiteX100" fmla="*/ 2458247 w 2552172"/>
              <a:gd name="connsiteY100" fmla="*/ 4010721 h 6256555"/>
              <a:gd name="connsiteX101" fmla="*/ 2453079 w 2552172"/>
              <a:gd name="connsiteY101" fmla="*/ 4077265 h 6256555"/>
              <a:gd name="connsiteX102" fmla="*/ 2459539 w 2552172"/>
              <a:gd name="connsiteY102" fmla="*/ 4101815 h 6256555"/>
              <a:gd name="connsiteX103" fmla="*/ 2541588 w 2552172"/>
              <a:gd name="connsiteY103" fmla="*/ 4220043 h 6256555"/>
              <a:gd name="connsiteX104" fmla="*/ 2503471 w 2552172"/>
              <a:gd name="connsiteY104" fmla="*/ 4329873 h 6256555"/>
              <a:gd name="connsiteX105" fmla="*/ 2431759 w 2552172"/>
              <a:gd name="connsiteY105" fmla="*/ 4324059 h 6256555"/>
              <a:gd name="connsiteX106" fmla="*/ 2398810 w 2552172"/>
              <a:gd name="connsiteY106" fmla="*/ 4318244 h 6256555"/>
              <a:gd name="connsiteX107" fmla="*/ 2394288 w 2552172"/>
              <a:gd name="connsiteY107" fmla="*/ 4318244 h 6256555"/>
              <a:gd name="connsiteX108" fmla="*/ 2285750 w 2552172"/>
              <a:gd name="connsiteY108" fmla="*/ 4262683 h 6256555"/>
              <a:gd name="connsiteX109" fmla="*/ 2280582 w 2552172"/>
              <a:gd name="connsiteY109" fmla="*/ 4258161 h 6256555"/>
              <a:gd name="connsiteX110" fmla="*/ 2203054 w 2552172"/>
              <a:gd name="connsiteY110" fmla="*/ 4213583 h 6256555"/>
              <a:gd name="connsiteX111" fmla="*/ 2131342 w 2552172"/>
              <a:gd name="connsiteY111" fmla="*/ 4127657 h 6256555"/>
              <a:gd name="connsiteX112" fmla="*/ 2117775 w 2552172"/>
              <a:gd name="connsiteY112" fmla="*/ 4112152 h 6256555"/>
              <a:gd name="connsiteX113" fmla="*/ 2093225 w 2552172"/>
              <a:gd name="connsiteY113" fmla="*/ 4070158 h 6256555"/>
              <a:gd name="connsiteX114" fmla="*/ 2078366 w 2552172"/>
              <a:gd name="connsiteY114" fmla="*/ 4048839 h 6256555"/>
              <a:gd name="connsiteX115" fmla="*/ 2048647 w 2552172"/>
              <a:gd name="connsiteY115" fmla="*/ 3999738 h 6256555"/>
              <a:gd name="connsiteX116" fmla="*/ 2035726 w 2552172"/>
              <a:gd name="connsiteY116" fmla="*/ 3975834 h 6256555"/>
              <a:gd name="connsiteX117" fmla="*/ 2021513 w 2552172"/>
              <a:gd name="connsiteY117" fmla="*/ 3956452 h 6256555"/>
              <a:gd name="connsiteX118" fmla="*/ 1980811 w 2552172"/>
              <a:gd name="connsiteY118" fmla="*/ 3890554 h 6256555"/>
              <a:gd name="connsiteX119" fmla="*/ 1925896 w 2552172"/>
              <a:gd name="connsiteY119" fmla="*/ 3803336 h 6256555"/>
              <a:gd name="connsiteX120" fmla="*/ 1916205 w 2552172"/>
              <a:gd name="connsiteY120" fmla="*/ 3794938 h 6256555"/>
              <a:gd name="connsiteX121" fmla="*/ 1909744 w 2552172"/>
              <a:gd name="connsiteY121" fmla="*/ 3793000 h 6256555"/>
              <a:gd name="connsiteX122" fmla="*/ 1864520 w 2552172"/>
              <a:gd name="connsiteY122" fmla="*/ 3727102 h 6256555"/>
              <a:gd name="connsiteX123" fmla="*/ 1851600 w 2552172"/>
              <a:gd name="connsiteY123" fmla="*/ 3710951 h 6256555"/>
              <a:gd name="connsiteX124" fmla="*/ 1849662 w 2552172"/>
              <a:gd name="connsiteY124" fmla="*/ 3630840 h 6256555"/>
              <a:gd name="connsiteX125" fmla="*/ 2024743 w 2552172"/>
              <a:gd name="connsiteY125" fmla="*/ 3499690 h 6256555"/>
              <a:gd name="connsiteX126" fmla="*/ 2061568 w 2552172"/>
              <a:gd name="connsiteY126" fmla="*/ 3481601 h 6256555"/>
              <a:gd name="connsiteX127" fmla="*/ 2073198 w 2552172"/>
              <a:gd name="connsiteY127" fmla="*/ 3452528 h 6256555"/>
              <a:gd name="connsiteX128" fmla="*/ 2067382 w 2552172"/>
              <a:gd name="connsiteY128" fmla="*/ 3441545 h 6256555"/>
              <a:gd name="connsiteX129" fmla="*/ 2095164 w 2552172"/>
              <a:gd name="connsiteY129" fmla="*/ 3395029 h 6256555"/>
              <a:gd name="connsiteX130" fmla="*/ 2029911 w 2552172"/>
              <a:gd name="connsiteY130" fmla="*/ 2524790 h 6256555"/>
              <a:gd name="connsiteX131" fmla="*/ 1977581 w 2552172"/>
              <a:gd name="connsiteY131" fmla="*/ 2546110 h 6256555"/>
              <a:gd name="connsiteX132" fmla="*/ 1675872 w 2552172"/>
              <a:gd name="connsiteY132" fmla="*/ 2740574 h 6256555"/>
              <a:gd name="connsiteX133" fmla="*/ 1658428 w 2552172"/>
              <a:gd name="connsiteY133" fmla="*/ 2754140 h 6256555"/>
              <a:gd name="connsiteX134" fmla="*/ 1633232 w 2552172"/>
              <a:gd name="connsiteY134" fmla="*/ 2827791 h 6256555"/>
              <a:gd name="connsiteX135" fmla="*/ 1715282 w 2552172"/>
              <a:gd name="connsiteY135" fmla="*/ 3113994 h 6256555"/>
              <a:gd name="connsiteX136" fmla="*/ 1755337 w 2552172"/>
              <a:gd name="connsiteY136" fmla="*/ 3730332 h 6256555"/>
              <a:gd name="connsiteX137" fmla="*/ 1740478 w 2552172"/>
              <a:gd name="connsiteY137" fmla="*/ 4056591 h 6256555"/>
              <a:gd name="connsiteX138" fmla="*/ 1695900 w 2552172"/>
              <a:gd name="connsiteY138" fmla="*/ 4351839 h 6256555"/>
              <a:gd name="connsiteX139" fmla="*/ 1639047 w 2552172"/>
              <a:gd name="connsiteY139" fmla="*/ 4603801 h 6256555"/>
              <a:gd name="connsiteX140" fmla="*/ 1555705 w 2552172"/>
              <a:gd name="connsiteY140" fmla="*/ 4992728 h 6256555"/>
              <a:gd name="connsiteX141" fmla="*/ 1489162 w 2552172"/>
              <a:gd name="connsiteY141" fmla="*/ 5413957 h 6256555"/>
              <a:gd name="connsiteX142" fmla="*/ 1472365 w 2552172"/>
              <a:gd name="connsiteY142" fmla="*/ 5547044 h 6256555"/>
              <a:gd name="connsiteX143" fmla="*/ 1471718 w 2552172"/>
              <a:gd name="connsiteY143" fmla="*/ 5590976 h 6256555"/>
              <a:gd name="connsiteX144" fmla="*/ 1489808 w 2552172"/>
              <a:gd name="connsiteY144" fmla="*/ 5624571 h 6256555"/>
              <a:gd name="connsiteX145" fmla="*/ 1513712 w 2552172"/>
              <a:gd name="connsiteY145" fmla="*/ 5667211 h 6256555"/>
              <a:gd name="connsiteX146" fmla="*/ 1520819 w 2552172"/>
              <a:gd name="connsiteY146" fmla="*/ 5694992 h 6256555"/>
              <a:gd name="connsiteX147" fmla="*/ 1554413 w 2552172"/>
              <a:gd name="connsiteY147" fmla="*/ 5689176 h 6256555"/>
              <a:gd name="connsiteX148" fmla="*/ 1664243 w 2552172"/>
              <a:gd name="connsiteY148" fmla="*/ 5782209 h 6256555"/>
              <a:gd name="connsiteX149" fmla="*/ 1668119 w 2552172"/>
              <a:gd name="connsiteY149" fmla="*/ 5808698 h 6256555"/>
              <a:gd name="connsiteX150" fmla="*/ 1715282 w 2552172"/>
              <a:gd name="connsiteY150" fmla="*/ 5851983 h 6256555"/>
              <a:gd name="connsiteX151" fmla="*/ 1726265 w 2552172"/>
              <a:gd name="connsiteY151" fmla="*/ 5858444 h 6256555"/>
              <a:gd name="connsiteX152" fmla="*/ 1502083 w 2552172"/>
              <a:gd name="connsiteY152" fmla="*/ 5769934 h 6256555"/>
              <a:gd name="connsiteX153" fmla="*/ 1502729 w 2552172"/>
              <a:gd name="connsiteY153" fmla="*/ 5828079 h 6256555"/>
              <a:gd name="connsiteX154" fmla="*/ 1503375 w 2552172"/>
              <a:gd name="connsiteY154" fmla="*/ 5879763 h 6256555"/>
              <a:gd name="connsiteX155" fmla="*/ 1476240 w 2552172"/>
              <a:gd name="connsiteY155" fmla="*/ 5894623 h 6256555"/>
              <a:gd name="connsiteX156" fmla="*/ 1494976 w 2552172"/>
              <a:gd name="connsiteY156" fmla="*/ 6149169 h 6256555"/>
              <a:gd name="connsiteX157" fmla="*/ 1484639 w 2552172"/>
              <a:gd name="connsiteY157" fmla="*/ 6227342 h 6256555"/>
              <a:gd name="connsiteX158" fmla="*/ 1387084 w 2552172"/>
              <a:gd name="connsiteY158" fmla="*/ 6239617 h 6256555"/>
              <a:gd name="connsiteX159" fmla="*/ 1307619 w 2552172"/>
              <a:gd name="connsiteY159" fmla="*/ 6173720 h 6256555"/>
              <a:gd name="connsiteX160" fmla="*/ 1290176 w 2552172"/>
              <a:gd name="connsiteY160" fmla="*/ 6148524 h 6256555"/>
              <a:gd name="connsiteX161" fmla="*/ 1274670 w 2552172"/>
              <a:gd name="connsiteY161" fmla="*/ 6131080 h 6256555"/>
              <a:gd name="connsiteX162" fmla="*/ 1262395 w 2552172"/>
              <a:gd name="connsiteY162" fmla="*/ 6120743 h 6256555"/>
              <a:gd name="connsiteX163" fmla="*/ 1218463 w 2552172"/>
              <a:gd name="connsiteY163" fmla="*/ 6050968 h 6256555"/>
              <a:gd name="connsiteX164" fmla="*/ 1191975 w 2552172"/>
              <a:gd name="connsiteY164" fmla="*/ 6014144 h 6256555"/>
              <a:gd name="connsiteX165" fmla="*/ 1169364 w 2552172"/>
              <a:gd name="connsiteY165" fmla="*/ 5925634 h 6256555"/>
              <a:gd name="connsiteX166" fmla="*/ 1151274 w 2552172"/>
              <a:gd name="connsiteY166" fmla="*/ 5882347 h 6256555"/>
              <a:gd name="connsiteX167" fmla="*/ 1118324 w 2552172"/>
              <a:gd name="connsiteY167" fmla="*/ 5768642 h 6256555"/>
              <a:gd name="connsiteX168" fmla="*/ 1099590 w 2552172"/>
              <a:gd name="connsiteY168" fmla="*/ 5743445 h 6256555"/>
              <a:gd name="connsiteX169" fmla="*/ 1058888 w 2552172"/>
              <a:gd name="connsiteY169" fmla="*/ 5654290 h 6256555"/>
              <a:gd name="connsiteX170" fmla="*/ 1020770 w 2552172"/>
              <a:gd name="connsiteY170" fmla="*/ 5586454 h 6256555"/>
              <a:gd name="connsiteX171" fmla="*/ 1003327 w 2552172"/>
              <a:gd name="connsiteY171" fmla="*/ 5468872 h 6256555"/>
              <a:gd name="connsiteX172" fmla="*/ 1014956 w 2552172"/>
              <a:gd name="connsiteY172" fmla="*/ 5457243 h 6256555"/>
              <a:gd name="connsiteX173" fmla="*/ 1154504 w 2552172"/>
              <a:gd name="connsiteY173" fmla="*/ 5394575 h 6256555"/>
              <a:gd name="connsiteX174" fmla="*/ 1230738 w 2552172"/>
              <a:gd name="connsiteY174" fmla="*/ 5364210 h 6256555"/>
              <a:gd name="connsiteX175" fmla="*/ 1242368 w 2552172"/>
              <a:gd name="connsiteY175" fmla="*/ 5324801 h 6256555"/>
              <a:gd name="connsiteX176" fmla="*/ 1263042 w 2552172"/>
              <a:gd name="connsiteY176" fmla="*/ 5288621 h 6256555"/>
              <a:gd name="connsiteX177" fmla="*/ 1270795 w 2552172"/>
              <a:gd name="connsiteY177" fmla="*/ 5096743 h 6256555"/>
              <a:gd name="connsiteX178" fmla="*/ 1272732 w 2552172"/>
              <a:gd name="connsiteY178" fmla="*/ 4696188 h 6256555"/>
              <a:gd name="connsiteX179" fmla="*/ 1361888 w 2552172"/>
              <a:gd name="connsiteY179" fmla="*/ 4293048 h 6256555"/>
              <a:gd name="connsiteX180" fmla="*/ 1376101 w 2552172"/>
              <a:gd name="connsiteY180" fmla="*/ 4198077 h 6256555"/>
              <a:gd name="connsiteX181" fmla="*/ 1353490 w 2552172"/>
              <a:gd name="connsiteY181" fmla="*/ 3949992 h 6256555"/>
              <a:gd name="connsiteX182" fmla="*/ 1289530 w 2552172"/>
              <a:gd name="connsiteY182" fmla="*/ 3672187 h 6256555"/>
              <a:gd name="connsiteX183" fmla="*/ 1196497 w 2552172"/>
              <a:gd name="connsiteY183" fmla="*/ 3374355 h 6256555"/>
              <a:gd name="connsiteX184" fmla="*/ 1058888 w 2552172"/>
              <a:gd name="connsiteY184" fmla="*/ 3134022 h 6256555"/>
              <a:gd name="connsiteX185" fmla="*/ 1027876 w 2552172"/>
              <a:gd name="connsiteY185" fmla="*/ 3093321 h 6256555"/>
              <a:gd name="connsiteX186" fmla="*/ 919339 w 2552172"/>
              <a:gd name="connsiteY186" fmla="*/ 3005457 h 6256555"/>
              <a:gd name="connsiteX187" fmla="*/ 794004 w 2552172"/>
              <a:gd name="connsiteY187" fmla="*/ 2897565 h 6256555"/>
              <a:gd name="connsiteX188" fmla="*/ 706141 w 2552172"/>
              <a:gd name="connsiteY188" fmla="*/ 2438864 h 6256555"/>
              <a:gd name="connsiteX189" fmla="*/ 735860 w 2552172"/>
              <a:gd name="connsiteY189" fmla="*/ 2356816 h 6256555"/>
              <a:gd name="connsiteX190" fmla="*/ 781729 w 2552172"/>
              <a:gd name="connsiteY190" fmla="*/ 2234711 h 6256555"/>
              <a:gd name="connsiteX191" fmla="*/ 810156 w 2552172"/>
              <a:gd name="connsiteY191" fmla="*/ 2162353 h 6256555"/>
              <a:gd name="connsiteX192" fmla="*/ 834706 w 2552172"/>
              <a:gd name="connsiteY192" fmla="*/ 1841908 h 6256555"/>
              <a:gd name="connsiteX193" fmla="*/ 852796 w 2552172"/>
              <a:gd name="connsiteY193" fmla="*/ 1502729 h 6256555"/>
              <a:gd name="connsiteX194" fmla="*/ 829538 w 2552172"/>
              <a:gd name="connsiteY194" fmla="*/ 1338630 h 6256555"/>
              <a:gd name="connsiteX195" fmla="*/ 732629 w 2552172"/>
              <a:gd name="connsiteY195" fmla="*/ 1375455 h 6256555"/>
              <a:gd name="connsiteX196" fmla="*/ 425751 w 2552172"/>
              <a:gd name="connsiteY196" fmla="*/ 1624187 h 6256555"/>
              <a:gd name="connsiteX197" fmla="*/ 352747 w 2552172"/>
              <a:gd name="connsiteY197" fmla="*/ 1725618 h 6256555"/>
              <a:gd name="connsiteX198" fmla="*/ 297832 w 2552172"/>
              <a:gd name="connsiteY198" fmla="*/ 1910390 h 6256555"/>
              <a:gd name="connsiteX199" fmla="*/ 214491 w 2552172"/>
              <a:gd name="connsiteY199" fmla="*/ 2168167 h 6256555"/>
              <a:gd name="connsiteX200" fmla="*/ 177666 w 2552172"/>
              <a:gd name="connsiteY200" fmla="*/ 2337433 h 6256555"/>
              <a:gd name="connsiteX201" fmla="*/ 217722 w 2552172"/>
              <a:gd name="connsiteY201" fmla="*/ 2441449 h 6256555"/>
              <a:gd name="connsiteX202" fmla="*/ 293310 w 2552172"/>
              <a:gd name="connsiteY202" fmla="*/ 2557739 h 6256555"/>
              <a:gd name="connsiteX203" fmla="*/ 328844 w 2552172"/>
              <a:gd name="connsiteY203" fmla="*/ 2658524 h 6256555"/>
              <a:gd name="connsiteX204" fmla="*/ 324967 w 2552172"/>
              <a:gd name="connsiteY204" fmla="*/ 2683074 h 6256555"/>
              <a:gd name="connsiteX205" fmla="*/ 292018 w 2552172"/>
              <a:gd name="connsiteY205" fmla="*/ 2681136 h 6256555"/>
              <a:gd name="connsiteX206" fmla="*/ 257131 w 2552172"/>
              <a:gd name="connsiteY206" fmla="*/ 2626868 h 6256555"/>
              <a:gd name="connsiteX207" fmla="*/ 244210 w 2552172"/>
              <a:gd name="connsiteY207" fmla="*/ 2584874 h 6256555"/>
              <a:gd name="connsiteX208" fmla="*/ 221598 w 2552172"/>
              <a:gd name="connsiteY208" fmla="*/ 2568722 h 6256555"/>
              <a:gd name="connsiteX209" fmla="*/ 202862 w 2552172"/>
              <a:gd name="connsiteY209" fmla="*/ 2584874 h 6256555"/>
              <a:gd name="connsiteX210" fmla="*/ 189941 w 2552172"/>
              <a:gd name="connsiteY210" fmla="*/ 2758663 h 6256555"/>
              <a:gd name="connsiteX211" fmla="*/ 191233 w 2552172"/>
              <a:gd name="connsiteY211" fmla="*/ 2863324 h 6256555"/>
              <a:gd name="connsiteX212" fmla="*/ 140194 w 2552172"/>
              <a:gd name="connsiteY212" fmla="*/ 2899503 h 6256555"/>
              <a:gd name="connsiteX213" fmla="*/ 117583 w 2552172"/>
              <a:gd name="connsiteY213" fmla="*/ 2873661 h 6256555"/>
              <a:gd name="connsiteX214" fmla="*/ 80111 w 2552172"/>
              <a:gd name="connsiteY214" fmla="*/ 2851049 h 6256555"/>
              <a:gd name="connsiteX215" fmla="*/ 56207 w 2552172"/>
              <a:gd name="connsiteY215" fmla="*/ 2818746 h 6256555"/>
              <a:gd name="connsiteX216" fmla="*/ 45870 w 2552172"/>
              <a:gd name="connsiteY216" fmla="*/ 2786443 h 6256555"/>
              <a:gd name="connsiteX217" fmla="*/ 8399 w 2552172"/>
              <a:gd name="connsiteY217" fmla="*/ 2621053 h 6256555"/>
              <a:gd name="connsiteX218" fmla="*/ 0 w 2552172"/>
              <a:gd name="connsiteY218" fmla="*/ 2461477 h 6256555"/>
              <a:gd name="connsiteX219" fmla="*/ 646 w 2552172"/>
              <a:gd name="connsiteY219" fmla="*/ 2458892 h 6256555"/>
              <a:gd name="connsiteX220" fmla="*/ 58792 w 2552172"/>
              <a:gd name="connsiteY220" fmla="*/ 2099039 h 6256555"/>
              <a:gd name="connsiteX221" fmla="*/ 149885 w 2552172"/>
              <a:gd name="connsiteY221" fmla="*/ 1672642 h 6256555"/>
              <a:gd name="connsiteX222" fmla="*/ 205447 w 2552172"/>
              <a:gd name="connsiteY222" fmla="*/ 1538262 h 6256555"/>
              <a:gd name="connsiteX223" fmla="*/ 312046 w 2552172"/>
              <a:gd name="connsiteY223" fmla="*/ 1396129 h 6256555"/>
              <a:gd name="connsiteX224" fmla="*/ 476144 w 2552172"/>
              <a:gd name="connsiteY224" fmla="*/ 1222339 h 6256555"/>
              <a:gd name="connsiteX225" fmla="*/ 617631 w 2552172"/>
              <a:gd name="connsiteY225" fmla="*/ 1070517 h 6256555"/>
              <a:gd name="connsiteX226" fmla="*/ 861840 w 2552172"/>
              <a:gd name="connsiteY226" fmla="*/ 859256 h 6256555"/>
              <a:gd name="connsiteX227" fmla="*/ 964563 w 2552172"/>
              <a:gd name="connsiteY227" fmla="*/ 818150 h 6256555"/>
              <a:gd name="connsiteX228" fmla="*/ 973653 w 2552172"/>
              <a:gd name="connsiteY228" fmla="*/ 817922 h 6256555"/>
              <a:gd name="connsiteX229" fmla="*/ 983327 w 2552172"/>
              <a:gd name="connsiteY229" fmla="*/ 792885 h 6256555"/>
              <a:gd name="connsiteX230" fmla="*/ 939449 w 2552172"/>
              <a:gd name="connsiteY230" fmla="*/ 799242 h 6256555"/>
              <a:gd name="connsiteX231" fmla="*/ 979302 w 2552172"/>
              <a:gd name="connsiteY231" fmla="*/ 761680 h 6256555"/>
              <a:gd name="connsiteX232" fmla="*/ 958163 w 2552172"/>
              <a:gd name="connsiteY232" fmla="*/ 765170 h 6256555"/>
              <a:gd name="connsiteX233" fmla="*/ 953508 w 2552172"/>
              <a:gd name="connsiteY233" fmla="*/ 763945 h 6256555"/>
              <a:gd name="connsiteX234" fmla="*/ 957567 w 2552172"/>
              <a:gd name="connsiteY234" fmla="*/ 761349 h 6256555"/>
              <a:gd name="connsiteX235" fmla="*/ 986064 w 2552172"/>
              <a:gd name="connsiteY235" fmla="*/ 722379 h 6256555"/>
              <a:gd name="connsiteX236" fmla="*/ 988136 w 2552172"/>
              <a:gd name="connsiteY236" fmla="*/ 719059 h 6256555"/>
              <a:gd name="connsiteX237" fmla="*/ 987878 w 2552172"/>
              <a:gd name="connsiteY237" fmla="*/ 719820 h 6256555"/>
              <a:gd name="connsiteX238" fmla="*/ 988890 w 2552172"/>
              <a:gd name="connsiteY238" fmla="*/ 717851 h 6256555"/>
              <a:gd name="connsiteX239" fmla="*/ 988136 w 2552172"/>
              <a:gd name="connsiteY239" fmla="*/ 719059 h 6256555"/>
              <a:gd name="connsiteX240" fmla="*/ 999534 w 2552172"/>
              <a:gd name="connsiteY240" fmla="*/ 685289 h 6256555"/>
              <a:gd name="connsiteX241" fmla="*/ 1003490 w 2552172"/>
              <a:gd name="connsiteY241" fmla="*/ 649230 h 6256555"/>
              <a:gd name="connsiteX242" fmla="*/ 1004723 w 2552172"/>
              <a:gd name="connsiteY242" fmla="*/ 623511 h 6256555"/>
              <a:gd name="connsiteX243" fmla="*/ 1062625 w 2552172"/>
              <a:gd name="connsiteY243" fmla="*/ 545686 h 6256555"/>
              <a:gd name="connsiteX244" fmla="*/ 1013608 w 2552172"/>
              <a:gd name="connsiteY244" fmla="*/ 568881 h 6256555"/>
              <a:gd name="connsiteX245" fmla="*/ 1063136 w 2552172"/>
              <a:gd name="connsiteY245" fmla="*/ 527851 h 6256555"/>
              <a:gd name="connsiteX246" fmla="*/ 1030019 w 2552172"/>
              <a:gd name="connsiteY246" fmla="*/ 539104 h 6256555"/>
              <a:gd name="connsiteX247" fmla="*/ 1052152 w 2552172"/>
              <a:gd name="connsiteY247" fmla="*/ 482976 h 6256555"/>
              <a:gd name="connsiteX248" fmla="*/ 1113017 w 2552172"/>
              <a:gd name="connsiteY248" fmla="*/ 422315 h 6256555"/>
              <a:gd name="connsiteX249" fmla="*/ 1120346 w 2552172"/>
              <a:gd name="connsiteY249" fmla="*/ 376144 h 6256555"/>
              <a:gd name="connsiteX250" fmla="*/ 1165622 w 2552172"/>
              <a:gd name="connsiteY250" fmla="*/ 314654 h 6256555"/>
              <a:gd name="connsiteX251" fmla="*/ 1170965 w 2552172"/>
              <a:gd name="connsiteY251" fmla="*/ 310826 h 6256555"/>
              <a:gd name="connsiteX252" fmla="*/ 1175905 w 2552172"/>
              <a:gd name="connsiteY252" fmla="*/ 273474 h 6256555"/>
              <a:gd name="connsiteX253" fmla="*/ 1367057 w 2552172"/>
              <a:gd name="connsiteY253" fmla="*/ 41348 h 6256555"/>
              <a:gd name="connsiteX254" fmla="*/ 1424556 w 2552172"/>
              <a:gd name="connsiteY254" fmla="*/ 21966 h 6256555"/>
              <a:gd name="connsiteX255" fmla="*/ 1353490 w 2552172"/>
              <a:gd name="connsiteY255" fmla="*/ 18090 h 6256555"/>
              <a:gd name="connsiteX256" fmla="*/ 1383854 w 2552172"/>
              <a:gd name="connsiteY256" fmla="*/ 1938 h 6256555"/>
              <a:gd name="connsiteX257" fmla="*/ 1443938 w 2552172"/>
              <a:gd name="connsiteY257" fmla="*/ 0 h 62565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</a:cxnLst>
            <a:rect l="l" t="t" r="r" b="b"/>
            <a:pathLst>
              <a:path w="2552172" h="6256555">
                <a:moveTo>
                  <a:pt x="1580003" y="5695486"/>
                </a:moveTo>
                <a:cubicBezTo>
                  <a:pt x="1570040" y="5696162"/>
                  <a:pt x="1557805" y="5698221"/>
                  <a:pt x="1542138" y="5700806"/>
                </a:cubicBezTo>
                <a:cubicBezTo>
                  <a:pt x="1518234" y="5704682"/>
                  <a:pt x="1505314" y="5743445"/>
                  <a:pt x="1518880" y="5763474"/>
                </a:cubicBezTo>
                <a:cubicBezTo>
                  <a:pt x="1553768" y="5814512"/>
                  <a:pt x="1614497" y="5814512"/>
                  <a:pt x="1662305" y="5841000"/>
                </a:cubicBezTo>
                <a:cubicBezTo>
                  <a:pt x="1664243" y="5839062"/>
                  <a:pt x="1666182" y="5837123"/>
                  <a:pt x="1668119" y="5835186"/>
                </a:cubicBezTo>
                <a:cubicBezTo>
                  <a:pt x="1659075" y="5806759"/>
                  <a:pt x="1651968" y="5777041"/>
                  <a:pt x="1639693" y="5749906"/>
                </a:cubicBezTo>
                <a:cubicBezTo>
                  <a:pt x="1619342" y="5703875"/>
                  <a:pt x="1609894" y="5693457"/>
                  <a:pt x="1580003" y="5695486"/>
                </a:cubicBezTo>
                <a:close/>
                <a:moveTo>
                  <a:pt x="947823" y="762448"/>
                </a:moveTo>
                <a:lnTo>
                  <a:pt x="953508" y="763945"/>
                </a:lnTo>
                <a:lnTo>
                  <a:pt x="951438" y="765269"/>
                </a:lnTo>
                <a:cubicBezTo>
                  <a:pt x="949754" y="765575"/>
                  <a:pt x="948491" y="764758"/>
                  <a:pt x="947823" y="762448"/>
                </a:cubicBezTo>
                <a:close/>
                <a:moveTo>
                  <a:pt x="1156017" y="739151"/>
                </a:moveTo>
                <a:lnTo>
                  <a:pt x="1143717" y="742694"/>
                </a:lnTo>
                <a:cubicBezTo>
                  <a:pt x="1138791" y="744661"/>
                  <a:pt x="1133961" y="747790"/>
                  <a:pt x="1128940" y="754081"/>
                </a:cubicBezTo>
                <a:cubicBezTo>
                  <a:pt x="1123065" y="761455"/>
                  <a:pt x="1117756" y="772732"/>
                  <a:pt x="1112226" y="785908"/>
                </a:cubicBezTo>
                <a:lnTo>
                  <a:pt x="1102670" y="808795"/>
                </a:lnTo>
                <a:lnTo>
                  <a:pt x="1117033" y="801757"/>
                </a:lnTo>
                <a:cubicBezTo>
                  <a:pt x="1135768" y="794004"/>
                  <a:pt x="1153858" y="784313"/>
                  <a:pt x="1169364" y="777207"/>
                </a:cubicBezTo>
                <a:cubicBezTo>
                  <a:pt x="1171302" y="768808"/>
                  <a:pt x="1173239" y="759763"/>
                  <a:pt x="1175178" y="750718"/>
                </a:cubicBezTo>
                <a:cubicBezTo>
                  <a:pt x="1170656" y="748780"/>
                  <a:pt x="1162903" y="746196"/>
                  <a:pt x="1153212" y="742319"/>
                </a:cubicBezTo>
                <a:close/>
                <a:moveTo>
                  <a:pt x="1443938" y="0"/>
                </a:moveTo>
                <a:cubicBezTo>
                  <a:pt x="1472365" y="12275"/>
                  <a:pt x="1501437" y="23904"/>
                  <a:pt x="1529217" y="37471"/>
                </a:cubicBezTo>
                <a:cubicBezTo>
                  <a:pt x="1538262" y="41994"/>
                  <a:pt x="1545369" y="52331"/>
                  <a:pt x="1549891" y="61376"/>
                </a:cubicBezTo>
                <a:cubicBezTo>
                  <a:pt x="1559582" y="80757"/>
                  <a:pt x="1569272" y="82049"/>
                  <a:pt x="1591885" y="76881"/>
                </a:cubicBezTo>
                <a:cubicBezTo>
                  <a:pt x="1646800" y="63960"/>
                  <a:pt x="1704299" y="57499"/>
                  <a:pt x="1758567" y="80111"/>
                </a:cubicBezTo>
                <a:cubicBezTo>
                  <a:pt x="1803146" y="98847"/>
                  <a:pt x="1849015" y="116936"/>
                  <a:pt x="1889717" y="142133"/>
                </a:cubicBezTo>
                <a:cubicBezTo>
                  <a:pt x="1967890" y="190587"/>
                  <a:pt x="2004069" y="267468"/>
                  <a:pt x="2016344" y="356624"/>
                </a:cubicBezTo>
                <a:cubicBezTo>
                  <a:pt x="2017636" y="365022"/>
                  <a:pt x="2020867" y="373421"/>
                  <a:pt x="2021513" y="381819"/>
                </a:cubicBezTo>
                <a:cubicBezTo>
                  <a:pt x="2022158" y="386988"/>
                  <a:pt x="2020867" y="392802"/>
                  <a:pt x="2018928" y="397325"/>
                </a:cubicBezTo>
                <a:cubicBezTo>
                  <a:pt x="2012468" y="414123"/>
                  <a:pt x="2002777" y="430274"/>
                  <a:pt x="1997609" y="447717"/>
                </a:cubicBezTo>
                <a:cubicBezTo>
                  <a:pt x="1987272" y="482605"/>
                  <a:pt x="1978873" y="518138"/>
                  <a:pt x="1969828" y="553671"/>
                </a:cubicBezTo>
                <a:cubicBezTo>
                  <a:pt x="1967890" y="561423"/>
                  <a:pt x="1962722" y="570468"/>
                  <a:pt x="1964014" y="576929"/>
                </a:cubicBezTo>
                <a:cubicBezTo>
                  <a:pt x="1973059" y="611816"/>
                  <a:pt x="1939463" y="621507"/>
                  <a:pt x="1925896" y="642180"/>
                </a:cubicBezTo>
                <a:cubicBezTo>
                  <a:pt x="1921374" y="648641"/>
                  <a:pt x="1911037" y="650579"/>
                  <a:pt x="1903930" y="660270"/>
                </a:cubicBezTo>
                <a:cubicBezTo>
                  <a:pt x="1891655" y="677068"/>
                  <a:pt x="1892302" y="691281"/>
                  <a:pt x="1898116" y="708078"/>
                </a:cubicBezTo>
                <a:cubicBezTo>
                  <a:pt x="1905222" y="728752"/>
                  <a:pt x="1902638" y="742966"/>
                  <a:pt x="1881964" y="757179"/>
                </a:cubicBezTo>
                <a:cubicBezTo>
                  <a:pt x="1864520" y="769454"/>
                  <a:pt x="1854184" y="792066"/>
                  <a:pt x="1840617" y="810801"/>
                </a:cubicBezTo>
                <a:cubicBezTo>
                  <a:pt x="1831572" y="823076"/>
                  <a:pt x="1822527" y="835351"/>
                  <a:pt x="1813482" y="847627"/>
                </a:cubicBezTo>
                <a:cubicBezTo>
                  <a:pt x="1806376" y="857964"/>
                  <a:pt x="1799269" y="868947"/>
                  <a:pt x="1792163" y="879283"/>
                </a:cubicBezTo>
                <a:cubicBezTo>
                  <a:pt x="1789578" y="883160"/>
                  <a:pt x="1788286" y="890266"/>
                  <a:pt x="1784410" y="891558"/>
                </a:cubicBezTo>
                <a:cubicBezTo>
                  <a:pt x="1756630" y="900604"/>
                  <a:pt x="1748231" y="927738"/>
                  <a:pt x="1732079" y="947120"/>
                </a:cubicBezTo>
                <a:cubicBezTo>
                  <a:pt x="1713343" y="969086"/>
                  <a:pt x="1696546" y="974900"/>
                  <a:pt x="1669411" y="966501"/>
                </a:cubicBezTo>
                <a:cubicBezTo>
                  <a:pt x="1648092" y="959395"/>
                  <a:pt x="1626126" y="952934"/>
                  <a:pt x="1605452" y="943889"/>
                </a:cubicBezTo>
                <a:cubicBezTo>
                  <a:pt x="1593177" y="938721"/>
                  <a:pt x="1585424" y="940012"/>
                  <a:pt x="1581548" y="953580"/>
                </a:cubicBezTo>
                <a:cubicBezTo>
                  <a:pt x="1574441" y="976192"/>
                  <a:pt x="1561520" y="998158"/>
                  <a:pt x="1593177" y="1014955"/>
                </a:cubicBezTo>
                <a:cubicBezTo>
                  <a:pt x="1607390" y="1022708"/>
                  <a:pt x="1617728" y="1038860"/>
                  <a:pt x="1626772" y="1053073"/>
                </a:cubicBezTo>
                <a:cubicBezTo>
                  <a:pt x="1653906" y="1095067"/>
                  <a:pt x="1699130" y="1112510"/>
                  <a:pt x="1740478" y="1128661"/>
                </a:cubicBezTo>
                <a:cubicBezTo>
                  <a:pt x="1854184" y="1173240"/>
                  <a:pt x="1920082" y="1257873"/>
                  <a:pt x="1956262" y="1368349"/>
                </a:cubicBezTo>
                <a:cubicBezTo>
                  <a:pt x="1973059" y="1420679"/>
                  <a:pt x="2011822" y="1454920"/>
                  <a:pt x="2046709" y="1502729"/>
                </a:cubicBezTo>
                <a:cubicBezTo>
                  <a:pt x="2053815" y="1479471"/>
                  <a:pt x="2063507" y="1462027"/>
                  <a:pt x="2064799" y="1443937"/>
                </a:cubicBezTo>
                <a:cubicBezTo>
                  <a:pt x="2073198" y="1347028"/>
                  <a:pt x="2069967" y="1250121"/>
                  <a:pt x="2053170" y="1154504"/>
                </a:cubicBezTo>
                <a:cubicBezTo>
                  <a:pt x="2051232" y="1144167"/>
                  <a:pt x="2048001" y="1133830"/>
                  <a:pt x="2044124" y="1124139"/>
                </a:cubicBezTo>
                <a:cubicBezTo>
                  <a:pt x="2037664" y="1104758"/>
                  <a:pt x="2027974" y="1093775"/>
                  <a:pt x="2004069" y="1100235"/>
                </a:cubicBezTo>
                <a:cubicBezTo>
                  <a:pt x="1993732" y="1102819"/>
                  <a:pt x="1978873" y="1100235"/>
                  <a:pt x="1969182" y="1095067"/>
                </a:cubicBezTo>
                <a:cubicBezTo>
                  <a:pt x="1939463" y="1078915"/>
                  <a:pt x="1910391" y="1061472"/>
                  <a:pt x="1881964" y="1042090"/>
                </a:cubicBezTo>
                <a:cubicBezTo>
                  <a:pt x="1877442" y="1038860"/>
                  <a:pt x="1877442" y="1022708"/>
                  <a:pt x="1881964" y="1016248"/>
                </a:cubicBezTo>
                <a:cubicBezTo>
                  <a:pt x="1893594" y="998804"/>
                  <a:pt x="1923958" y="996219"/>
                  <a:pt x="1946570" y="1008495"/>
                </a:cubicBezTo>
                <a:cubicBezTo>
                  <a:pt x="1975643" y="1024001"/>
                  <a:pt x="1981457" y="1023354"/>
                  <a:pt x="1989210" y="992344"/>
                </a:cubicBezTo>
                <a:cubicBezTo>
                  <a:pt x="1993732" y="973608"/>
                  <a:pt x="1993086" y="951642"/>
                  <a:pt x="1987272" y="933553"/>
                </a:cubicBezTo>
                <a:cubicBezTo>
                  <a:pt x="1978226" y="905126"/>
                  <a:pt x="1963368" y="878638"/>
                  <a:pt x="1951093" y="850857"/>
                </a:cubicBezTo>
                <a:cubicBezTo>
                  <a:pt x="1938818" y="823723"/>
                  <a:pt x="1927835" y="797234"/>
                  <a:pt x="1933649" y="766224"/>
                </a:cubicBezTo>
                <a:cubicBezTo>
                  <a:pt x="1935587" y="757179"/>
                  <a:pt x="1926543" y="746196"/>
                  <a:pt x="1925896" y="736505"/>
                </a:cubicBezTo>
                <a:cubicBezTo>
                  <a:pt x="1925250" y="724876"/>
                  <a:pt x="1925250" y="711955"/>
                  <a:pt x="1930419" y="702264"/>
                </a:cubicBezTo>
                <a:cubicBezTo>
                  <a:pt x="1935587" y="693220"/>
                  <a:pt x="1946570" y="689343"/>
                  <a:pt x="1955615" y="702910"/>
                </a:cubicBezTo>
                <a:cubicBezTo>
                  <a:pt x="1964014" y="715831"/>
                  <a:pt x="1973059" y="727460"/>
                  <a:pt x="1984687" y="739735"/>
                </a:cubicBezTo>
                <a:cubicBezTo>
                  <a:pt x="1982103" y="719708"/>
                  <a:pt x="1974997" y="697742"/>
                  <a:pt x="1999547" y="688051"/>
                </a:cubicBezTo>
                <a:cubicBezTo>
                  <a:pt x="2004716" y="686112"/>
                  <a:pt x="2015052" y="697095"/>
                  <a:pt x="2026035" y="703556"/>
                </a:cubicBezTo>
                <a:cubicBezTo>
                  <a:pt x="2041541" y="686759"/>
                  <a:pt x="2049940" y="702264"/>
                  <a:pt x="2060922" y="717123"/>
                </a:cubicBezTo>
                <a:cubicBezTo>
                  <a:pt x="2080950" y="745550"/>
                  <a:pt x="2103562" y="772038"/>
                  <a:pt x="2122944" y="800465"/>
                </a:cubicBezTo>
                <a:cubicBezTo>
                  <a:pt x="2131342" y="812740"/>
                  <a:pt x="2138449" y="826953"/>
                  <a:pt x="2142326" y="841166"/>
                </a:cubicBezTo>
                <a:cubicBezTo>
                  <a:pt x="2162999" y="912879"/>
                  <a:pt x="2183027" y="984591"/>
                  <a:pt x="2203054" y="1056303"/>
                </a:cubicBezTo>
                <a:cubicBezTo>
                  <a:pt x="2204347" y="1061472"/>
                  <a:pt x="2206285" y="1067286"/>
                  <a:pt x="2206285" y="1073101"/>
                </a:cubicBezTo>
                <a:cubicBezTo>
                  <a:pt x="2208223" y="1192621"/>
                  <a:pt x="2234711" y="1308912"/>
                  <a:pt x="2250217" y="1426494"/>
                </a:cubicBezTo>
                <a:cubicBezTo>
                  <a:pt x="2261200" y="1506605"/>
                  <a:pt x="2261200" y="1588654"/>
                  <a:pt x="2262492" y="1670057"/>
                </a:cubicBezTo>
                <a:cubicBezTo>
                  <a:pt x="2263138" y="1721096"/>
                  <a:pt x="2258616" y="1772780"/>
                  <a:pt x="2255386" y="1823819"/>
                </a:cubicBezTo>
                <a:cubicBezTo>
                  <a:pt x="2250863" y="1889070"/>
                  <a:pt x="2207578" y="1925250"/>
                  <a:pt x="2144263" y="1908453"/>
                </a:cubicBezTo>
                <a:cubicBezTo>
                  <a:pt x="2003423" y="1871627"/>
                  <a:pt x="1887133" y="1796684"/>
                  <a:pt x="1801854" y="1676518"/>
                </a:cubicBezTo>
                <a:cubicBezTo>
                  <a:pt x="1789578" y="1659074"/>
                  <a:pt x="1777949" y="1640338"/>
                  <a:pt x="1763089" y="1622895"/>
                </a:cubicBezTo>
                <a:cubicBezTo>
                  <a:pt x="1758567" y="1686855"/>
                  <a:pt x="1719804" y="1726264"/>
                  <a:pt x="1673934" y="1761151"/>
                </a:cubicBezTo>
                <a:cubicBezTo>
                  <a:pt x="1644216" y="1783763"/>
                  <a:pt x="1622895" y="1812836"/>
                  <a:pt x="1606098" y="1844492"/>
                </a:cubicBezTo>
                <a:cubicBezTo>
                  <a:pt x="1597054" y="1862582"/>
                  <a:pt x="1597699" y="1885194"/>
                  <a:pt x="1593177" y="1905868"/>
                </a:cubicBezTo>
                <a:cubicBezTo>
                  <a:pt x="1578963" y="1969827"/>
                  <a:pt x="1564104" y="2034433"/>
                  <a:pt x="1549245" y="2098393"/>
                </a:cubicBezTo>
                <a:cubicBezTo>
                  <a:pt x="1547953" y="2105499"/>
                  <a:pt x="1547307" y="2112606"/>
                  <a:pt x="1546661" y="2124235"/>
                </a:cubicBezTo>
                <a:cubicBezTo>
                  <a:pt x="1558290" y="2121005"/>
                  <a:pt x="1567335" y="2118421"/>
                  <a:pt x="1575733" y="2115836"/>
                </a:cubicBezTo>
                <a:cubicBezTo>
                  <a:pt x="1719804" y="2075135"/>
                  <a:pt x="1863228" y="2031849"/>
                  <a:pt x="2007946" y="1995024"/>
                </a:cubicBezTo>
                <a:cubicBezTo>
                  <a:pt x="2083534" y="1976288"/>
                  <a:pt x="2161707" y="1967244"/>
                  <a:pt x="2239234" y="1958845"/>
                </a:cubicBezTo>
                <a:cubicBezTo>
                  <a:pt x="2276705" y="1954969"/>
                  <a:pt x="2316115" y="1956906"/>
                  <a:pt x="2352940" y="1963367"/>
                </a:cubicBezTo>
                <a:cubicBezTo>
                  <a:pt x="2440158" y="1978872"/>
                  <a:pt x="2489904" y="2039601"/>
                  <a:pt x="2498303" y="2135218"/>
                </a:cubicBezTo>
                <a:cubicBezTo>
                  <a:pt x="2507348" y="2232127"/>
                  <a:pt x="2488612" y="2326451"/>
                  <a:pt x="2471169" y="2420775"/>
                </a:cubicBezTo>
                <a:cubicBezTo>
                  <a:pt x="2427237" y="2663047"/>
                  <a:pt x="2383305" y="2905964"/>
                  <a:pt x="2340019" y="3148235"/>
                </a:cubicBezTo>
                <a:cubicBezTo>
                  <a:pt x="2323868" y="3239976"/>
                  <a:pt x="2332912" y="3331716"/>
                  <a:pt x="2342603" y="3423456"/>
                </a:cubicBezTo>
                <a:cubicBezTo>
                  <a:pt x="2351002" y="3500982"/>
                  <a:pt x="2358755" y="3579155"/>
                  <a:pt x="2366508" y="3656681"/>
                </a:cubicBezTo>
                <a:cubicBezTo>
                  <a:pt x="2367153" y="3662497"/>
                  <a:pt x="2367799" y="3667665"/>
                  <a:pt x="2368446" y="3672833"/>
                </a:cubicBezTo>
                <a:cubicBezTo>
                  <a:pt x="2414315" y="3675417"/>
                  <a:pt x="2416900" y="3680586"/>
                  <a:pt x="2414962" y="3727748"/>
                </a:cubicBezTo>
                <a:cubicBezTo>
                  <a:pt x="2414315" y="3744545"/>
                  <a:pt x="2420776" y="3762635"/>
                  <a:pt x="2426590" y="3779433"/>
                </a:cubicBezTo>
                <a:cubicBezTo>
                  <a:pt x="2433698" y="3800106"/>
                  <a:pt x="2446618" y="3819488"/>
                  <a:pt x="2431759" y="3841454"/>
                </a:cubicBezTo>
                <a:cubicBezTo>
                  <a:pt x="2488612" y="3893139"/>
                  <a:pt x="2494427" y="3926088"/>
                  <a:pt x="2447265" y="3957099"/>
                </a:cubicBezTo>
                <a:cubicBezTo>
                  <a:pt x="2465354" y="3980356"/>
                  <a:pt x="2483444" y="4002968"/>
                  <a:pt x="2501533" y="4026226"/>
                </a:cubicBezTo>
                <a:cubicBezTo>
                  <a:pt x="2500241" y="4027519"/>
                  <a:pt x="2498949" y="4028811"/>
                  <a:pt x="2497657" y="4030103"/>
                </a:cubicBezTo>
                <a:cubicBezTo>
                  <a:pt x="2486028" y="4019120"/>
                  <a:pt x="2474399" y="4008137"/>
                  <a:pt x="2460186" y="3995216"/>
                </a:cubicBezTo>
                <a:cubicBezTo>
                  <a:pt x="2459539" y="4002323"/>
                  <a:pt x="2456956" y="4006845"/>
                  <a:pt x="2458247" y="4010721"/>
                </a:cubicBezTo>
                <a:cubicBezTo>
                  <a:pt x="2464062" y="4033333"/>
                  <a:pt x="2464708" y="4055299"/>
                  <a:pt x="2453079" y="4077265"/>
                </a:cubicBezTo>
                <a:cubicBezTo>
                  <a:pt x="2449848" y="4083079"/>
                  <a:pt x="2455017" y="4094709"/>
                  <a:pt x="2459539" y="4101815"/>
                </a:cubicBezTo>
                <a:cubicBezTo>
                  <a:pt x="2486028" y="4141870"/>
                  <a:pt x="2512516" y="4181926"/>
                  <a:pt x="2541588" y="4220043"/>
                </a:cubicBezTo>
                <a:cubicBezTo>
                  <a:pt x="2566786" y="4253639"/>
                  <a:pt x="2544173" y="4324705"/>
                  <a:pt x="2503471" y="4329873"/>
                </a:cubicBezTo>
                <a:cubicBezTo>
                  <a:pt x="2480213" y="4332457"/>
                  <a:pt x="2455664" y="4326643"/>
                  <a:pt x="2431759" y="4324059"/>
                </a:cubicBezTo>
                <a:cubicBezTo>
                  <a:pt x="2420776" y="4322766"/>
                  <a:pt x="2409793" y="4320182"/>
                  <a:pt x="2398810" y="4318244"/>
                </a:cubicBezTo>
                <a:cubicBezTo>
                  <a:pt x="2397518" y="4318244"/>
                  <a:pt x="2395580" y="4318890"/>
                  <a:pt x="2394288" y="4318244"/>
                </a:cubicBezTo>
                <a:cubicBezTo>
                  <a:pt x="2380720" y="4317598"/>
                  <a:pt x="2296087" y="4274312"/>
                  <a:pt x="2285750" y="4262683"/>
                </a:cubicBezTo>
                <a:cubicBezTo>
                  <a:pt x="2284458" y="4260745"/>
                  <a:pt x="2282520" y="4258807"/>
                  <a:pt x="2280582" y="4258161"/>
                </a:cubicBezTo>
                <a:cubicBezTo>
                  <a:pt x="2254739" y="4243301"/>
                  <a:pt x="2229544" y="4227796"/>
                  <a:pt x="2203054" y="4213583"/>
                </a:cubicBezTo>
                <a:cubicBezTo>
                  <a:pt x="2189487" y="4206476"/>
                  <a:pt x="2137803" y="4144455"/>
                  <a:pt x="2131342" y="4127657"/>
                </a:cubicBezTo>
                <a:cubicBezTo>
                  <a:pt x="2128758" y="4121843"/>
                  <a:pt x="2121006" y="4117967"/>
                  <a:pt x="2117775" y="4112152"/>
                </a:cubicBezTo>
                <a:cubicBezTo>
                  <a:pt x="2109376" y="4098585"/>
                  <a:pt x="2101624" y="4084371"/>
                  <a:pt x="2093225" y="4070158"/>
                </a:cubicBezTo>
                <a:cubicBezTo>
                  <a:pt x="2088703" y="4062405"/>
                  <a:pt x="2082888" y="4055945"/>
                  <a:pt x="2078366" y="4048839"/>
                </a:cubicBezTo>
                <a:cubicBezTo>
                  <a:pt x="2068029" y="4032687"/>
                  <a:pt x="2058338" y="4016536"/>
                  <a:pt x="2048647" y="3999738"/>
                </a:cubicBezTo>
                <a:cubicBezTo>
                  <a:pt x="2044124" y="3991985"/>
                  <a:pt x="2040249" y="3983587"/>
                  <a:pt x="2035726" y="3975834"/>
                </a:cubicBezTo>
                <a:cubicBezTo>
                  <a:pt x="2031204" y="3969374"/>
                  <a:pt x="2025389" y="3962913"/>
                  <a:pt x="2021513" y="3956452"/>
                </a:cubicBezTo>
                <a:cubicBezTo>
                  <a:pt x="2007300" y="3935132"/>
                  <a:pt x="2000839" y="3910583"/>
                  <a:pt x="1980811" y="3890554"/>
                </a:cubicBezTo>
                <a:cubicBezTo>
                  <a:pt x="1956907" y="3866651"/>
                  <a:pt x="1943986" y="3832410"/>
                  <a:pt x="1925896" y="3803336"/>
                </a:cubicBezTo>
                <a:cubicBezTo>
                  <a:pt x="1923958" y="3800106"/>
                  <a:pt x="1919436" y="3797522"/>
                  <a:pt x="1916205" y="3794938"/>
                </a:cubicBezTo>
                <a:cubicBezTo>
                  <a:pt x="1914268" y="3793646"/>
                  <a:pt x="1910391" y="3794292"/>
                  <a:pt x="1909744" y="3793000"/>
                </a:cubicBezTo>
                <a:cubicBezTo>
                  <a:pt x="1894239" y="3771034"/>
                  <a:pt x="1879380" y="3749068"/>
                  <a:pt x="1864520" y="3727102"/>
                </a:cubicBezTo>
                <a:cubicBezTo>
                  <a:pt x="1860645" y="3721288"/>
                  <a:pt x="1856768" y="3714827"/>
                  <a:pt x="1851600" y="3710951"/>
                </a:cubicBezTo>
                <a:cubicBezTo>
                  <a:pt x="1825757" y="3692861"/>
                  <a:pt x="1827696" y="3653451"/>
                  <a:pt x="1849662" y="3630840"/>
                </a:cubicBezTo>
                <a:cubicBezTo>
                  <a:pt x="1901346" y="3577863"/>
                  <a:pt x="1967890" y="3545560"/>
                  <a:pt x="2024743" y="3499690"/>
                </a:cubicBezTo>
                <a:cubicBezTo>
                  <a:pt x="2035080" y="3491291"/>
                  <a:pt x="2048647" y="3486769"/>
                  <a:pt x="2061568" y="3481601"/>
                </a:cubicBezTo>
                <a:cubicBezTo>
                  <a:pt x="2077073" y="3475786"/>
                  <a:pt x="2082242" y="3467387"/>
                  <a:pt x="2073198" y="3452528"/>
                </a:cubicBezTo>
                <a:cubicBezTo>
                  <a:pt x="2071259" y="3449297"/>
                  <a:pt x="2069321" y="3445421"/>
                  <a:pt x="2067382" y="3441545"/>
                </a:cubicBezTo>
                <a:cubicBezTo>
                  <a:pt x="2051232" y="3408596"/>
                  <a:pt x="2056400" y="3398905"/>
                  <a:pt x="2095164" y="3395029"/>
                </a:cubicBezTo>
                <a:cubicBezTo>
                  <a:pt x="2071259" y="3106887"/>
                  <a:pt x="2031204" y="2820038"/>
                  <a:pt x="2029911" y="2524790"/>
                </a:cubicBezTo>
                <a:cubicBezTo>
                  <a:pt x="2010530" y="2532543"/>
                  <a:pt x="1992440" y="2537065"/>
                  <a:pt x="1977581" y="2546110"/>
                </a:cubicBezTo>
                <a:cubicBezTo>
                  <a:pt x="1876796" y="2610070"/>
                  <a:pt x="1776657" y="2675322"/>
                  <a:pt x="1675872" y="2740574"/>
                </a:cubicBezTo>
                <a:cubicBezTo>
                  <a:pt x="1670058" y="2744449"/>
                  <a:pt x="1664243" y="2749618"/>
                  <a:pt x="1658428" y="2754140"/>
                </a:cubicBezTo>
                <a:cubicBezTo>
                  <a:pt x="1620311" y="2781275"/>
                  <a:pt x="1619665" y="2781275"/>
                  <a:pt x="1633232" y="2827791"/>
                </a:cubicBezTo>
                <a:cubicBezTo>
                  <a:pt x="1660367" y="2923408"/>
                  <a:pt x="1692024" y="3017086"/>
                  <a:pt x="1715282" y="3113994"/>
                </a:cubicBezTo>
                <a:cubicBezTo>
                  <a:pt x="1764382" y="3316856"/>
                  <a:pt x="1772135" y="3522948"/>
                  <a:pt x="1755337" y="3730332"/>
                </a:cubicBezTo>
                <a:cubicBezTo>
                  <a:pt x="1746292" y="3838870"/>
                  <a:pt x="1733371" y="3948700"/>
                  <a:pt x="1740478" y="4056591"/>
                </a:cubicBezTo>
                <a:cubicBezTo>
                  <a:pt x="1747584" y="4161252"/>
                  <a:pt x="1724326" y="4254931"/>
                  <a:pt x="1695900" y="4351839"/>
                </a:cubicBezTo>
                <a:cubicBezTo>
                  <a:pt x="1671350" y="4433888"/>
                  <a:pt x="1657136" y="4519168"/>
                  <a:pt x="1639047" y="4603801"/>
                </a:cubicBezTo>
                <a:cubicBezTo>
                  <a:pt x="1611267" y="4733659"/>
                  <a:pt x="1586070" y="4863516"/>
                  <a:pt x="1555705" y="4992728"/>
                </a:cubicBezTo>
                <a:cubicBezTo>
                  <a:pt x="1522756" y="5131630"/>
                  <a:pt x="1500145" y="5271824"/>
                  <a:pt x="1489162" y="5413957"/>
                </a:cubicBezTo>
                <a:cubicBezTo>
                  <a:pt x="1485931" y="5458535"/>
                  <a:pt x="1477532" y="5502466"/>
                  <a:pt x="1472365" y="5547044"/>
                </a:cubicBezTo>
                <a:cubicBezTo>
                  <a:pt x="1470426" y="5561257"/>
                  <a:pt x="1471072" y="5576117"/>
                  <a:pt x="1471718" y="5590976"/>
                </a:cubicBezTo>
                <a:cubicBezTo>
                  <a:pt x="1472365" y="5604544"/>
                  <a:pt x="1476240" y="5614880"/>
                  <a:pt x="1489808" y="5624571"/>
                </a:cubicBezTo>
                <a:cubicBezTo>
                  <a:pt x="1502083" y="5632970"/>
                  <a:pt x="1507251" y="5652352"/>
                  <a:pt x="1513712" y="5667211"/>
                </a:cubicBezTo>
                <a:cubicBezTo>
                  <a:pt x="1517589" y="5675610"/>
                  <a:pt x="1518234" y="5685301"/>
                  <a:pt x="1520819" y="5694992"/>
                </a:cubicBezTo>
                <a:cubicBezTo>
                  <a:pt x="1533739" y="5693053"/>
                  <a:pt x="1544077" y="5690469"/>
                  <a:pt x="1554413" y="5689176"/>
                </a:cubicBezTo>
                <a:cubicBezTo>
                  <a:pt x="1617081" y="5683362"/>
                  <a:pt x="1657783" y="5717603"/>
                  <a:pt x="1664243" y="5782209"/>
                </a:cubicBezTo>
                <a:cubicBezTo>
                  <a:pt x="1664889" y="5791254"/>
                  <a:pt x="1666827" y="5799652"/>
                  <a:pt x="1668119" y="5808698"/>
                </a:cubicBezTo>
                <a:cubicBezTo>
                  <a:pt x="1672642" y="5835186"/>
                  <a:pt x="1680394" y="5857798"/>
                  <a:pt x="1715282" y="5851983"/>
                </a:cubicBezTo>
                <a:cubicBezTo>
                  <a:pt x="1719158" y="5851337"/>
                  <a:pt x="1723034" y="5855214"/>
                  <a:pt x="1726265" y="5858444"/>
                </a:cubicBezTo>
                <a:cubicBezTo>
                  <a:pt x="1640985" y="5862966"/>
                  <a:pt x="1562813" y="5847461"/>
                  <a:pt x="1502083" y="5769934"/>
                </a:cubicBezTo>
                <a:cubicBezTo>
                  <a:pt x="1502083" y="5793838"/>
                  <a:pt x="1498206" y="5811928"/>
                  <a:pt x="1502729" y="5828079"/>
                </a:cubicBezTo>
                <a:cubicBezTo>
                  <a:pt x="1507897" y="5846169"/>
                  <a:pt x="1509189" y="5861028"/>
                  <a:pt x="1503375" y="5879763"/>
                </a:cubicBezTo>
                <a:cubicBezTo>
                  <a:pt x="1497560" y="5897207"/>
                  <a:pt x="1494330" y="5908836"/>
                  <a:pt x="1476240" y="5894623"/>
                </a:cubicBezTo>
                <a:cubicBezTo>
                  <a:pt x="1464612" y="5981841"/>
                  <a:pt x="1469134" y="6065828"/>
                  <a:pt x="1494976" y="6149169"/>
                </a:cubicBezTo>
                <a:cubicBezTo>
                  <a:pt x="1503375" y="6176304"/>
                  <a:pt x="1505314" y="6202146"/>
                  <a:pt x="1484639" y="6227342"/>
                </a:cubicBezTo>
                <a:cubicBezTo>
                  <a:pt x="1458151" y="6260291"/>
                  <a:pt x="1421972" y="6266752"/>
                  <a:pt x="1387084" y="6239617"/>
                </a:cubicBezTo>
                <a:cubicBezTo>
                  <a:pt x="1359951" y="6218944"/>
                  <a:pt x="1333462" y="6196331"/>
                  <a:pt x="1307619" y="6173720"/>
                </a:cubicBezTo>
                <a:cubicBezTo>
                  <a:pt x="1299867" y="6167259"/>
                  <a:pt x="1295991" y="6156922"/>
                  <a:pt x="1290176" y="6148524"/>
                </a:cubicBezTo>
                <a:cubicBezTo>
                  <a:pt x="1285653" y="6142063"/>
                  <a:pt x="1280486" y="6136894"/>
                  <a:pt x="1274670" y="6131080"/>
                </a:cubicBezTo>
                <a:cubicBezTo>
                  <a:pt x="1270795" y="6127203"/>
                  <a:pt x="1264980" y="6124619"/>
                  <a:pt x="1262395" y="6120743"/>
                </a:cubicBezTo>
                <a:cubicBezTo>
                  <a:pt x="1247537" y="6097484"/>
                  <a:pt x="1233323" y="6074226"/>
                  <a:pt x="1218463" y="6050968"/>
                </a:cubicBezTo>
                <a:cubicBezTo>
                  <a:pt x="1210065" y="6038048"/>
                  <a:pt x="1197144" y="6027710"/>
                  <a:pt x="1191975" y="6014144"/>
                </a:cubicBezTo>
                <a:cubicBezTo>
                  <a:pt x="1182284" y="5985071"/>
                  <a:pt x="1177762" y="5954706"/>
                  <a:pt x="1169364" y="5925634"/>
                </a:cubicBezTo>
                <a:cubicBezTo>
                  <a:pt x="1165487" y="5910774"/>
                  <a:pt x="1156442" y="5897207"/>
                  <a:pt x="1151274" y="5882347"/>
                </a:cubicBezTo>
                <a:cubicBezTo>
                  <a:pt x="1139645" y="5844876"/>
                  <a:pt x="1129954" y="5806113"/>
                  <a:pt x="1118324" y="5768642"/>
                </a:cubicBezTo>
                <a:cubicBezTo>
                  <a:pt x="1115094" y="5758951"/>
                  <a:pt x="1104112" y="5752491"/>
                  <a:pt x="1099590" y="5743445"/>
                </a:cubicBezTo>
                <a:cubicBezTo>
                  <a:pt x="1085376" y="5714373"/>
                  <a:pt x="1073747" y="5683362"/>
                  <a:pt x="1058888" y="5654290"/>
                </a:cubicBezTo>
                <a:cubicBezTo>
                  <a:pt x="1047259" y="5631032"/>
                  <a:pt x="1028523" y="5611004"/>
                  <a:pt x="1020770" y="5586454"/>
                </a:cubicBezTo>
                <a:cubicBezTo>
                  <a:pt x="1009141" y="5548337"/>
                  <a:pt x="977485" y="5512158"/>
                  <a:pt x="1003327" y="5468872"/>
                </a:cubicBezTo>
                <a:cubicBezTo>
                  <a:pt x="1005911" y="5464349"/>
                  <a:pt x="1010434" y="5459181"/>
                  <a:pt x="1014956" y="5457243"/>
                </a:cubicBezTo>
                <a:cubicBezTo>
                  <a:pt x="1061472" y="5435923"/>
                  <a:pt x="1107342" y="5414602"/>
                  <a:pt x="1154504" y="5394575"/>
                </a:cubicBezTo>
                <a:cubicBezTo>
                  <a:pt x="1179700" y="5383592"/>
                  <a:pt x="1205543" y="5373901"/>
                  <a:pt x="1230738" y="5364210"/>
                </a:cubicBezTo>
                <a:cubicBezTo>
                  <a:pt x="1252059" y="5355811"/>
                  <a:pt x="1250120" y="5342245"/>
                  <a:pt x="1242368" y="5324801"/>
                </a:cubicBezTo>
                <a:cubicBezTo>
                  <a:pt x="1231385" y="5300251"/>
                  <a:pt x="1235907" y="5291206"/>
                  <a:pt x="1263042" y="5288621"/>
                </a:cubicBezTo>
                <a:cubicBezTo>
                  <a:pt x="1265626" y="5225308"/>
                  <a:pt x="1270148" y="5160702"/>
                  <a:pt x="1270795" y="5096743"/>
                </a:cubicBezTo>
                <a:cubicBezTo>
                  <a:pt x="1272087" y="4963009"/>
                  <a:pt x="1270148" y="4829921"/>
                  <a:pt x="1272732" y="4696188"/>
                </a:cubicBezTo>
                <a:cubicBezTo>
                  <a:pt x="1275962" y="4556639"/>
                  <a:pt x="1308266" y="4422260"/>
                  <a:pt x="1361888" y="4293048"/>
                </a:cubicBezTo>
                <a:cubicBezTo>
                  <a:pt x="1374809" y="4262037"/>
                  <a:pt x="1379978" y="4232318"/>
                  <a:pt x="1376101" y="4198077"/>
                </a:cubicBezTo>
                <a:cubicBezTo>
                  <a:pt x="1367057" y="4115382"/>
                  <a:pt x="1367057" y="4032041"/>
                  <a:pt x="1353490" y="3949992"/>
                </a:cubicBezTo>
                <a:cubicBezTo>
                  <a:pt x="1337985" y="3856313"/>
                  <a:pt x="1314727" y="3763927"/>
                  <a:pt x="1289530" y="3672187"/>
                </a:cubicBezTo>
                <a:cubicBezTo>
                  <a:pt x="1261750" y="3572049"/>
                  <a:pt x="1228801" y="3473201"/>
                  <a:pt x="1196497" y="3374355"/>
                </a:cubicBezTo>
                <a:cubicBezTo>
                  <a:pt x="1167425" y="3285200"/>
                  <a:pt x="1115094" y="3208319"/>
                  <a:pt x="1058888" y="3134022"/>
                </a:cubicBezTo>
                <a:cubicBezTo>
                  <a:pt x="1048551" y="3120454"/>
                  <a:pt x="1037568" y="3106887"/>
                  <a:pt x="1027876" y="3093321"/>
                </a:cubicBezTo>
                <a:cubicBezTo>
                  <a:pt x="999451" y="3054557"/>
                  <a:pt x="969086" y="3021608"/>
                  <a:pt x="919339" y="3005457"/>
                </a:cubicBezTo>
                <a:cubicBezTo>
                  <a:pt x="865071" y="2988013"/>
                  <a:pt x="821785" y="2948603"/>
                  <a:pt x="794004" y="2897565"/>
                </a:cubicBezTo>
                <a:cubicBezTo>
                  <a:pt x="716477" y="2754140"/>
                  <a:pt x="681591" y="2601671"/>
                  <a:pt x="706141" y="2438864"/>
                </a:cubicBezTo>
                <a:cubicBezTo>
                  <a:pt x="710663" y="2410438"/>
                  <a:pt x="721000" y="2382012"/>
                  <a:pt x="735860" y="2356816"/>
                </a:cubicBezTo>
                <a:cubicBezTo>
                  <a:pt x="758471" y="2318052"/>
                  <a:pt x="772684" y="2277996"/>
                  <a:pt x="781729" y="2234711"/>
                </a:cubicBezTo>
                <a:cubicBezTo>
                  <a:pt x="784959" y="2219205"/>
                  <a:pt x="804987" y="2177858"/>
                  <a:pt x="810156" y="2162353"/>
                </a:cubicBezTo>
                <a:cubicBezTo>
                  <a:pt x="848919" y="2049939"/>
                  <a:pt x="843105" y="1960136"/>
                  <a:pt x="834706" y="1841908"/>
                </a:cubicBezTo>
                <a:cubicBezTo>
                  <a:pt x="826953" y="1728849"/>
                  <a:pt x="849565" y="1617080"/>
                  <a:pt x="852796" y="1502729"/>
                </a:cubicBezTo>
                <a:cubicBezTo>
                  <a:pt x="854088" y="1450398"/>
                  <a:pt x="838582" y="1397421"/>
                  <a:pt x="829538" y="1338630"/>
                </a:cubicBezTo>
                <a:cubicBezTo>
                  <a:pt x="808864" y="1353489"/>
                  <a:pt x="746843" y="1363180"/>
                  <a:pt x="732629" y="1375455"/>
                </a:cubicBezTo>
                <a:cubicBezTo>
                  <a:pt x="635074" y="1463965"/>
                  <a:pt x="533643" y="1548598"/>
                  <a:pt x="425751" y="1624187"/>
                </a:cubicBezTo>
                <a:cubicBezTo>
                  <a:pt x="390219" y="1649384"/>
                  <a:pt x="365669" y="1682978"/>
                  <a:pt x="352747" y="1725618"/>
                </a:cubicBezTo>
                <a:cubicBezTo>
                  <a:pt x="334658" y="1786993"/>
                  <a:pt x="317214" y="1849015"/>
                  <a:pt x="297832" y="1910390"/>
                </a:cubicBezTo>
                <a:cubicBezTo>
                  <a:pt x="270698" y="1996316"/>
                  <a:pt x="239688" y="2081596"/>
                  <a:pt x="214491" y="2168167"/>
                </a:cubicBezTo>
                <a:cubicBezTo>
                  <a:pt x="198340" y="2223082"/>
                  <a:pt x="188003" y="2280581"/>
                  <a:pt x="177666" y="2337433"/>
                </a:cubicBezTo>
                <a:cubicBezTo>
                  <a:pt x="170559" y="2378782"/>
                  <a:pt x="184773" y="2413669"/>
                  <a:pt x="217722" y="2441449"/>
                </a:cubicBezTo>
                <a:cubicBezTo>
                  <a:pt x="254547" y="2472460"/>
                  <a:pt x="282327" y="2508639"/>
                  <a:pt x="293310" y="2557739"/>
                </a:cubicBezTo>
                <a:cubicBezTo>
                  <a:pt x="301063" y="2591980"/>
                  <a:pt x="317861" y="2624929"/>
                  <a:pt x="328844" y="2658524"/>
                </a:cubicBezTo>
                <a:cubicBezTo>
                  <a:pt x="331428" y="2666277"/>
                  <a:pt x="328197" y="2682428"/>
                  <a:pt x="324967" y="2683074"/>
                </a:cubicBezTo>
                <a:cubicBezTo>
                  <a:pt x="314630" y="2685658"/>
                  <a:pt x="297832" y="2686950"/>
                  <a:pt x="292018" y="2681136"/>
                </a:cubicBezTo>
                <a:cubicBezTo>
                  <a:pt x="277805" y="2665631"/>
                  <a:pt x="266822" y="2645603"/>
                  <a:pt x="257131" y="2626868"/>
                </a:cubicBezTo>
                <a:cubicBezTo>
                  <a:pt x="250671" y="2613946"/>
                  <a:pt x="250671" y="2597794"/>
                  <a:pt x="244210" y="2584874"/>
                </a:cubicBezTo>
                <a:cubicBezTo>
                  <a:pt x="240333" y="2577121"/>
                  <a:pt x="229997" y="2569369"/>
                  <a:pt x="221598" y="2568722"/>
                </a:cubicBezTo>
                <a:cubicBezTo>
                  <a:pt x="215783" y="2568076"/>
                  <a:pt x="206092" y="2577767"/>
                  <a:pt x="202862" y="2584874"/>
                </a:cubicBezTo>
                <a:cubicBezTo>
                  <a:pt x="180250" y="2641081"/>
                  <a:pt x="185418" y="2699872"/>
                  <a:pt x="189941" y="2758663"/>
                </a:cubicBezTo>
                <a:cubicBezTo>
                  <a:pt x="192525" y="2793550"/>
                  <a:pt x="193171" y="2828437"/>
                  <a:pt x="191233" y="2863324"/>
                </a:cubicBezTo>
                <a:cubicBezTo>
                  <a:pt x="189941" y="2889812"/>
                  <a:pt x="164745" y="2907256"/>
                  <a:pt x="140194" y="2899503"/>
                </a:cubicBezTo>
                <a:cubicBezTo>
                  <a:pt x="131150" y="2896919"/>
                  <a:pt x="125335" y="2883351"/>
                  <a:pt x="117583" y="2873661"/>
                </a:cubicBezTo>
                <a:cubicBezTo>
                  <a:pt x="91740" y="2885290"/>
                  <a:pt x="85926" y="2882060"/>
                  <a:pt x="80111" y="2851049"/>
                </a:cubicBezTo>
                <a:cubicBezTo>
                  <a:pt x="77528" y="2836190"/>
                  <a:pt x="78173" y="2820685"/>
                  <a:pt x="56207" y="2818746"/>
                </a:cubicBezTo>
                <a:cubicBezTo>
                  <a:pt x="51685" y="2818100"/>
                  <a:pt x="48454" y="2798072"/>
                  <a:pt x="45870" y="2786443"/>
                </a:cubicBezTo>
                <a:cubicBezTo>
                  <a:pt x="32949" y="2731529"/>
                  <a:pt x="16152" y="2676614"/>
                  <a:pt x="8399" y="2621053"/>
                </a:cubicBezTo>
                <a:cubicBezTo>
                  <a:pt x="646" y="2568722"/>
                  <a:pt x="2585" y="2514454"/>
                  <a:pt x="0" y="2461477"/>
                </a:cubicBezTo>
                <a:cubicBezTo>
                  <a:pt x="0" y="2460830"/>
                  <a:pt x="646" y="2460185"/>
                  <a:pt x="646" y="2458892"/>
                </a:cubicBezTo>
                <a:cubicBezTo>
                  <a:pt x="2585" y="2336142"/>
                  <a:pt x="46516" y="2219852"/>
                  <a:pt x="58792" y="2099039"/>
                </a:cubicBezTo>
                <a:cubicBezTo>
                  <a:pt x="73004" y="1953676"/>
                  <a:pt x="107892" y="1812189"/>
                  <a:pt x="149885" y="1672642"/>
                </a:cubicBezTo>
                <a:cubicBezTo>
                  <a:pt x="164099" y="1626125"/>
                  <a:pt x="180896" y="1578963"/>
                  <a:pt x="205447" y="1538262"/>
                </a:cubicBezTo>
                <a:cubicBezTo>
                  <a:pt x="235811" y="1487869"/>
                  <a:pt x="273282" y="1440707"/>
                  <a:pt x="312046" y="1396129"/>
                </a:cubicBezTo>
                <a:cubicBezTo>
                  <a:pt x="364377" y="1336046"/>
                  <a:pt x="421229" y="1279838"/>
                  <a:pt x="476144" y="1222339"/>
                </a:cubicBezTo>
                <a:cubicBezTo>
                  <a:pt x="523307" y="1171948"/>
                  <a:pt x="573053" y="1123493"/>
                  <a:pt x="617631" y="1070517"/>
                </a:cubicBezTo>
                <a:cubicBezTo>
                  <a:pt x="687405" y="986529"/>
                  <a:pt x="766224" y="912232"/>
                  <a:pt x="861840" y="859256"/>
                </a:cubicBezTo>
                <a:cubicBezTo>
                  <a:pt x="894466" y="841166"/>
                  <a:pt x="928707" y="826468"/>
                  <a:pt x="964563" y="818150"/>
                </a:cubicBezTo>
                <a:lnTo>
                  <a:pt x="973653" y="817922"/>
                </a:lnTo>
                <a:lnTo>
                  <a:pt x="983327" y="792885"/>
                </a:lnTo>
                <a:cubicBezTo>
                  <a:pt x="995840" y="769241"/>
                  <a:pt x="918883" y="811201"/>
                  <a:pt x="939449" y="799242"/>
                </a:cubicBezTo>
                <a:cubicBezTo>
                  <a:pt x="971442" y="780641"/>
                  <a:pt x="963338" y="780316"/>
                  <a:pt x="979302" y="761680"/>
                </a:cubicBezTo>
                <a:cubicBezTo>
                  <a:pt x="986340" y="753136"/>
                  <a:pt x="970583" y="763766"/>
                  <a:pt x="958163" y="765170"/>
                </a:cubicBezTo>
                <a:lnTo>
                  <a:pt x="953508" y="763945"/>
                </a:lnTo>
                <a:lnTo>
                  <a:pt x="957567" y="761349"/>
                </a:lnTo>
                <a:cubicBezTo>
                  <a:pt x="966947" y="752606"/>
                  <a:pt x="980209" y="731770"/>
                  <a:pt x="986064" y="722379"/>
                </a:cubicBezTo>
                <a:lnTo>
                  <a:pt x="988136" y="719059"/>
                </a:lnTo>
                <a:lnTo>
                  <a:pt x="987878" y="719820"/>
                </a:lnTo>
                <a:cubicBezTo>
                  <a:pt x="988972" y="717836"/>
                  <a:pt x="989250" y="717302"/>
                  <a:pt x="988890" y="717851"/>
                </a:cubicBezTo>
                <a:lnTo>
                  <a:pt x="988136" y="719059"/>
                </a:lnTo>
                <a:lnTo>
                  <a:pt x="999534" y="685289"/>
                </a:lnTo>
                <a:cubicBezTo>
                  <a:pt x="1002978" y="673405"/>
                  <a:pt x="1005138" y="661267"/>
                  <a:pt x="1003490" y="649230"/>
                </a:cubicBezTo>
                <a:cubicBezTo>
                  <a:pt x="1002665" y="639456"/>
                  <a:pt x="1003646" y="630163"/>
                  <a:pt x="1004723" y="623511"/>
                </a:cubicBezTo>
                <a:cubicBezTo>
                  <a:pt x="1012027" y="583021"/>
                  <a:pt x="1038962" y="579231"/>
                  <a:pt x="1062625" y="545686"/>
                </a:cubicBezTo>
                <a:cubicBezTo>
                  <a:pt x="1064115" y="543919"/>
                  <a:pt x="1011995" y="573685"/>
                  <a:pt x="1013608" y="568881"/>
                </a:cubicBezTo>
                <a:cubicBezTo>
                  <a:pt x="1043152" y="555659"/>
                  <a:pt x="1056272" y="542185"/>
                  <a:pt x="1063136" y="527851"/>
                </a:cubicBezTo>
                <a:cubicBezTo>
                  <a:pt x="1066020" y="521678"/>
                  <a:pt x="1054725" y="540297"/>
                  <a:pt x="1030019" y="539104"/>
                </a:cubicBezTo>
                <a:cubicBezTo>
                  <a:pt x="1056858" y="507309"/>
                  <a:pt x="1038140" y="493371"/>
                  <a:pt x="1052152" y="482976"/>
                </a:cubicBezTo>
                <a:cubicBezTo>
                  <a:pt x="1076615" y="464885"/>
                  <a:pt x="1081687" y="480103"/>
                  <a:pt x="1113017" y="422315"/>
                </a:cubicBezTo>
                <a:cubicBezTo>
                  <a:pt x="1123083" y="404051"/>
                  <a:pt x="1116164" y="389368"/>
                  <a:pt x="1120346" y="376144"/>
                </a:cubicBezTo>
                <a:cubicBezTo>
                  <a:pt x="1127096" y="354502"/>
                  <a:pt x="1147422" y="323258"/>
                  <a:pt x="1165622" y="314654"/>
                </a:cubicBezTo>
                <a:lnTo>
                  <a:pt x="1170965" y="310826"/>
                </a:lnTo>
                <a:lnTo>
                  <a:pt x="1175905" y="273474"/>
                </a:lnTo>
                <a:cubicBezTo>
                  <a:pt x="1197830" y="171205"/>
                  <a:pt x="1267726" y="81565"/>
                  <a:pt x="1367057" y="41348"/>
                </a:cubicBezTo>
                <a:cubicBezTo>
                  <a:pt x="1385792" y="34241"/>
                  <a:pt x="1405175" y="30365"/>
                  <a:pt x="1424556" y="21966"/>
                </a:cubicBezTo>
                <a:cubicBezTo>
                  <a:pt x="1403236" y="20674"/>
                  <a:pt x="1382562" y="19382"/>
                  <a:pt x="1353490" y="18090"/>
                </a:cubicBezTo>
                <a:cubicBezTo>
                  <a:pt x="1368349" y="10337"/>
                  <a:pt x="1376101" y="6461"/>
                  <a:pt x="1383854" y="1938"/>
                </a:cubicBezTo>
                <a:cubicBezTo>
                  <a:pt x="1405175" y="0"/>
                  <a:pt x="1424556" y="0"/>
                  <a:pt x="1443938" y="0"/>
                </a:cubicBezTo>
                <a:close/>
              </a:path>
            </a:pathLst>
          </a:custGeom>
          <a:solidFill>
            <a:schemeClr val="accent3"/>
          </a:solidFill>
          <a:ln w="7079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xmlns="" id="{3D9E49F4-19ED-4FC1-B5BF-A98EF4EA9BB0}"/>
              </a:ext>
            </a:extLst>
          </p:cNvPr>
          <p:cNvSpPr/>
          <p:nvPr/>
        </p:nvSpPr>
        <p:spPr>
          <a:xfrm>
            <a:off x="6914362" y="2343249"/>
            <a:ext cx="1773068" cy="1006927"/>
          </a:xfrm>
          <a:custGeom>
            <a:avLst/>
            <a:gdLst>
              <a:gd name="connsiteX0" fmla="*/ 1163351 w 3443169"/>
              <a:gd name="connsiteY0" fmla="*/ 676661 h 1955380"/>
              <a:gd name="connsiteX1" fmla="*/ 1350387 w 3443169"/>
              <a:gd name="connsiteY1" fmla="*/ 1581379 h 1955380"/>
              <a:gd name="connsiteX2" fmla="*/ 544147 w 3443169"/>
              <a:gd name="connsiteY2" fmla="*/ 1940574 h 1955380"/>
              <a:gd name="connsiteX3" fmla="*/ 41 w 3443169"/>
              <a:gd name="connsiteY3" fmla="*/ 1241313 h 1955380"/>
              <a:gd name="connsiteX4" fmla="*/ 194162 w 3443169"/>
              <a:gd name="connsiteY4" fmla="*/ 753885 h 1955380"/>
              <a:gd name="connsiteX5" fmla="*/ 664587 w 3443169"/>
              <a:gd name="connsiteY5" fmla="*/ 528591 h 1955380"/>
              <a:gd name="connsiteX6" fmla="*/ 785736 w 3443169"/>
              <a:gd name="connsiteY6" fmla="*/ 164437 h 1955380"/>
              <a:gd name="connsiteX7" fmla="*/ 854457 w 3443169"/>
              <a:gd name="connsiteY7" fmla="*/ 51790 h 1955380"/>
              <a:gd name="connsiteX8" fmla="*/ 962145 w 3443169"/>
              <a:gd name="connsiteY8" fmla="*/ 71 h 1955380"/>
              <a:gd name="connsiteX9" fmla="*/ 1013155 w 3443169"/>
              <a:gd name="connsiteY9" fmla="*/ 62417 h 1955380"/>
              <a:gd name="connsiteX10" fmla="*/ 995443 w 3443169"/>
              <a:gd name="connsiteY10" fmla="*/ 122637 h 1955380"/>
              <a:gd name="connsiteX11" fmla="*/ 995443 w 3443169"/>
              <a:gd name="connsiteY11" fmla="*/ 274250 h 1955380"/>
              <a:gd name="connsiteX12" fmla="*/ 1049287 w 3443169"/>
              <a:gd name="connsiteY12" fmla="*/ 345097 h 1955380"/>
              <a:gd name="connsiteX13" fmla="*/ 1059914 w 3443169"/>
              <a:gd name="connsiteY13" fmla="*/ 407442 h 1955380"/>
              <a:gd name="connsiteX14" fmla="*/ 1050704 w 3443169"/>
              <a:gd name="connsiteY14" fmla="*/ 420903 h 1955380"/>
              <a:gd name="connsiteX15" fmla="*/ 1733670 w 3443169"/>
              <a:gd name="connsiteY15" fmla="*/ 622109 h 1955380"/>
              <a:gd name="connsiteX16" fmla="*/ 1763426 w 3443169"/>
              <a:gd name="connsiteY16" fmla="*/ 602980 h 1955380"/>
              <a:gd name="connsiteX17" fmla="*/ 1778304 w 3443169"/>
              <a:gd name="connsiteY17" fmla="*/ 609356 h 1955380"/>
              <a:gd name="connsiteX18" fmla="*/ 1917164 w 3443169"/>
              <a:gd name="connsiteY18" fmla="*/ 756010 h 1955380"/>
              <a:gd name="connsiteX19" fmla="*/ 2027685 w 3443169"/>
              <a:gd name="connsiteY19" fmla="*/ 1127249 h 1955380"/>
              <a:gd name="connsiteX20" fmla="*/ 2045397 w 3443169"/>
              <a:gd name="connsiteY20" fmla="*/ 1296573 h 1955380"/>
              <a:gd name="connsiteX21" fmla="*/ 2061692 w 3443169"/>
              <a:gd name="connsiteY21" fmla="*/ 1414180 h 1955380"/>
              <a:gd name="connsiteX22" fmla="*/ 2109160 w 3443169"/>
              <a:gd name="connsiteY22" fmla="*/ 1448895 h 1955380"/>
              <a:gd name="connsiteX23" fmla="*/ 2356416 w 3443169"/>
              <a:gd name="connsiteY23" fmla="*/ 1444644 h 1955380"/>
              <a:gd name="connsiteX24" fmla="*/ 2449225 w 3443169"/>
              <a:gd name="connsiteY24" fmla="*/ 1425515 h 1955380"/>
              <a:gd name="connsiteX25" fmla="*/ 2457728 w 3443169"/>
              <a:gd name="connsiteY25" fmla="*/ 1416305 h 1955380"/>
              <a:gd name="connsiteX26" fmla="*/ 2542744 w 3443169"/>
              <a:gd name="connsiteY26" fmla="*/ 1310743 h 1955380"/>
              <a:gd name="connsiteX27" fmla="*/ 2545578 w 3443169"/>
              <a:gd name="connsiteY27" fmla="*/ 1305783 h 1955380"/>
              <a:gd name="connsiteX28" fmla="*/ 2419470 w 3443169"/>
              <a:gd name="connsiteY28" fmla="*/ 1195970 h 1955380"/>
              <a:gd name="connsiteX29" fmla="*/ 2306823 w 3443169"/>
              <a:gd name="connsiteY29" fmla="*/ 1054985 h 1955380"/>
              <a:gd name="connsiteX30" fmla="*/ 2285569 w 3443169"/>
              <a:gd name="connsiteY30" fmla="*/ 993348 h 1955380"/>
              <a:gd name="connsiteX31" fmla="*/ 2333745 w 3443169"/>
              <a:gd name="connsiteY31" fmla="*/ 915416 h 1955380"/>
              <a:gd name="connsiteX32" fmla="*/ 2469063 w 3443169"/>
              <a:gd name="connsiteY32" fmla="*/ 880701 h 1955380"/>
              <a:gd name="connsiteX33" fmla="*/ 2639096 w 3443169"/>
              <a:gd name="connsiteY33" fmla="*/ 838193 h 1955380"/>
              <a:gd name="connsiteX34" fmla="*/ 2798502 w 3443169"/>
              <a:gd name="connsiteY34" fmla="*/ 864406 h 1955380"/>
              <a:gd name="connsiteX35" fmla="*/ 2901230 w 3443169"/>
              <a:gd name="connsiteY35" fmla="*/ 929585 h 1955380"/>
              <a:gd name="connsiteX36" fmla="*/ 2899104 w 3443169"/>
              <a:gd name="connsiteY36" fmla="*/ 969968 h 1955380"/>
              <a:gd name="connsiteX37" fmla="*/ 2946573 w 3443169"/>
              <a:gd name="connsiteY37" fmla="*/ 994056 h 1955380"/>
              <a:gd name="connsiteX38" fmla="*/ 2958616 w 3443169"/>
              <a:gd name="connsiteY38" fmla="*/ 976344 h 1955380"/>
              <a:gd name="connsiteX39" fmla="*/ 3238462 w 3443169"/>
              <a:gd name="connsiteY39" fmla="*/ 896996 h 1955380"/>
              <a:gd name="connsiteX40" fmla="*/ 3273178 w 3443169"/>
              <a:gd name="connsiteY40" fmla="*/ 926751 h 1955380"/>
              <a:gd name="connsiteX41" fmla="*/ 3289473 w 3443169"/>
              <a:gd name="connsiteY41" fmla="*/ 934545 h 1955380"/>
              <a:gd name="connsiteX42" fmla="*/ 3337648 w 3443169"/>
              <a:gd name="connsiteY42" fmla="*/ 963592 h 1955380"/>
              <a:gd name="connsiteX43" fmla="*/ 3363862 w 3443169"/>
              <a:gd name="connsiteY43" fmla="*/ 994056 h 1955380"/>
              <a:gd name="connsiteX44" fmla="*/ 3414163 w 3443169"/>
              <a:gd name="connsiteY44" fmla="*/ 1067737 h 1955380"/>
              <a:gd name="connsiteX45" fmla="*/ 3431875 w 3443169"/>
              <a:gd name="connsiteY45" fmla="*/ 1196679 h 1955380"/>
              <a:gd name="connsiteX46" fmla="*/ 3428333 w 3443169"/>
              <a:gd name="connsiteY46" fmla="*/ 1547372 h 1955380"/>
              <a:gd name="connsiteX47" fmla="*/ 3436126 w 3443169"/>
              <a:gd name="connsiteY47" fmla="*/ 1613968 h 1955380"/>
              <a:gd name="connsiteX48" fmla="*/ 3446045 w 3443169"/>
              <a:gd name="connsiteY48" fmla="*/ 1662145 h 1955380"/>
              <a:gd name="connsiteX49" fmla="*/ 3382282 w 3443169"/>
              <a:gd name="connsiteY49" fmla="*/ 1768415 h 1955380"/>
              <a:gd name="connsiteX50" fmla="*/ 3063470 w 3443169"/>
              <a:gd name="connsiteY50" fmla="*/ 1770541 h 1955380"/>
              <a:gd name="connsiteX51" fmla="*/ 3014586 w 3443169"/>
              <a:gd name="connsiteY51" fmla="*/ 1776208 h 1955380"/>
              <a:gd name="connsiteX52" fmla="*/ 2770163 w 3443169"/>
              <a:gd name="connsiteY52" fmla="*/ 1871144 h 1955380"/>
              <a:gd name="connsiteX53" fmla="*/ 2731197 w 3443169"/>
              <a:gd name="connsiteY53" fmla="*/ 1879645 h 1955380"/>
              <a:gd name="connsiteX54" fmla="*/ 2493151 w 3443169"/>
              <a:gd name="connsiteY54" fmla="*/ 1923570 h 1955380"/>
              <a:gd name="connsiteX55" fmla="*/ 2007848 w 3443169"/>
              <a:gd name="connsiteY55" fmla="*/ 1917194 h 1955380"/>
              <a:gd name="connsiteX56" fmla="*/ 1917164 w 3443169"/>
              <a:gd name="connsiteY56" fmla="*/ 1917194 h 1955380"/>
              <a:gd name="connsiteX57" fmla="*/ 1823646 w 3443169"/>
              <a:gd name="connsiteY57" fmla="*/ 1893814 h 1955380"/>
              <a:gd name="connsiteX58" fmla="*/ 1647236 w 3443169"/>
              <a:gd name="connsiteY58" fmla="*/ 1555874 h 1955380"/>
              <a:gd name="connsiteX59" fmla="*/ 1659281 w 3443169"/>
              <a:gd name="connsiteY59" fmla="*/ 1175425 h 1955380"/>
              <a:gd name="connsiteX60" fmla="*/ 1678409 w 3443169"/>
              <a:gd name="connsiteY60" fmla="*/ 948006 h 1955380"/>
              <a:gd name="connsiteX61" fmla="*/ 1680535 w 3443169"/>
              <a:gd name="connsiteY61" fmla="*/ 861572 h 1955380"/>
              <a:gd name="connsiteX62" fmla="*/ 1648653 w 3443169"/>
              <a:gd name="connsiteY62" fmla="*/ 830399 h 1955380"/>
              <a:gd name="connsiteX63" fmla="*/ 1494915 w 3443169"/>
              <a:gd name="connsiteY63" fmla="*/ 824732 h 1955380"/>
              <a:gd name="connsiteX64" fmla="*/ 1271747 w 3443169"/>
              <a:gd name="connsiteY64" fmla="*/ 740423 h 1955380"/>
              <a:gd name="connsiteX65" fmla="*/ 1163351 w 3443169"/>
              <a:gd name="connsiteY65" fmla="*/ 676661 h 1955380"/>
              <a:gd name="connsiteX66" fmla="*/ 2886353 w 3443169"/>
              <a:gd name="connsiteY66" fmla="*/ 1305783 h 1955380"/>
              <a:gd name="connsiteX67" fmla="*/ 2908315 w 3443169"/>
              <a:gd name="connsiteY67" fmla="*/ 1080490 h 1955380"/>
              <a:gd name="connsiteX68" fmla="*/ 2717736 w 3443169"/>
              <a:gd name="connsiteY68" fmla="*/ 1014602 h 1955380"/>
              <a:gd name="connsiteX69" fmla="*/ 2730489 w 3443169"/>
              <a:gd name="connsiteY69" fmla="*/ 1032314 h 1955380"/>
              <a:gd name="connsiteX70" fmla="*/ 2740408 w 3443169"/>
              <a:gd name="connsiteY70" fmla="*/ 1053568 h 1955380"/>
              <a:gd name="connsiteX71" fmla="*/ 2721278 w 3443169"/>
              <a:gd name="connsiteY71" fmla="*/ 1070571 h 1955380"/>
              <a:gd name="connsiteX72" fmla="*/ 2690815 w 3443169"/>
              <a:gd name="connsiteY72" fmla="*/ 1061361 h 1955380"/>
              <a:gd name="connsiteX73" fmla="*/ 2621384 w 3443169"/>
              <a:gd name="connsiteY73" fmla="*/ 971385 h 1955380"/>
              <a:gd name="connsiteX74" fmla="*/ 2593754 w 3443169"/>
              <a:gd name="connsiteY74" fmla="*/ 957216 h 1955380"/>
              <a:gd name="connsiteX75" fmla="*/ 2488191 w 3443169"/>
              <a:gd name="connsiteY75" fmla="*/ 1028063 h 1955380"/>
              <a:gd name="connsiteX76" fmla="*/ 2598004 w 3443169"/>
              <a:gd name="connsiteY76" fmla="*/ 1119455 h 1955380"/>
              <a:gd name="connsiteX77" fmla="*/ 2662476 w 3443169"/>
              <a:gd name="connsiteY77" fmla="*/ 1152045 h 1955380"/>
              <a:gd name="connsiteX78" fmla="*/ 2775122 w 3443169"/>
              <a:gd name="connsiteY78" fmla="*/ 1214391 h 1955380"/>
              <a:gd name="connsiteX79" fmla="*/ 2886353 w 3443169"/>
              <a:gd name="connsiteY79" fmla="*/ 1305783 h 1955380"/>
              <a:gd name="connsiteX80" fmla="*/ 3233503 w 3443169"/>
              <a:gd name="connsiteY80" fmla="*/ 1581379 h 1955380"/>
              <a:gd name="connsiteX81" fmla="*/ 3222876 w 3443169"/>
              <a:gd name="connsiteY81" fmla="*/ 1290906 h 1955380"/>
              <a:gd name="connsiteX82" fmla="*/ 3188869 w 3443169"/>
              <a:gd name="connsiteY82" fmla="*/ 1301533 h 1955380"/>
              <a:gd name="connsiteX83" fmla="*/ 3172575 w 3443169"/>
              <a:gd name="connsiteY83" fmla="*/ 1313577 h 1955380"/>
              <a:gd name="connsiteX84" fmla="*/ 3107395 w 3443169"/>
              <a:gd name="connsiteY84" fmla="*/ 1475816 h 1955380"/>
              <a:gd name="connsiteX85" fmla="*/ 3123690 w 3443169"/>
              <a:gd name="connsiteY85" fmla="*/ 1509115 h 1955380"/>
              <a:gd name="connsiteX86" fmla="*/ 3178951 w 3443169"/>
              <a:gd name="connsiteY86" fmla="*/ 1553748 h 1955380"/>
              <a:gd name="connsiteX87" fmla="*/ 3233503 w 3443169"/>
              <a:gd name="connsiteY87" fmla="*/ 1581379 h 1955380"/>
              <a:gd name="connsiteX88" fmla="*/ 3323479 w 3443169"/>
              <a:gd name="connsiteY88" fmla="*/ 1144961 h 1955380"/>
              <a:gd name="connsiteX89" fmla="*/ 3323479 w 3443169"/>
              <a:gd name="connsiteY89" fmla="*/ 1066320 h 1955380"/>
              <a:gd name="connsiteX90" fmla="*/ 3290889 w 3443169"/>
              <a:gd name="connsiteY90" fmla="*/ 1102452 h 1955380"/>
              <a:gd name="connsiteX91" fmla="*/ 3323479 w 3443169"/>
              <a:gd name="connsiteY91" fmla="*/ 1144961 h 19553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</a:cxnLst>
            <a:rect l="l" t="t" r="r" b="b"/>
            <a:pathLst>
              <a:path w="3443169" h="1955380">
                <a:moveTo>
                  <a:pt x="1163351" y="676661"/>
                </a:moveTo>
                <a:cubicBezTo>
                  <a:pt x="1450282" y="911165"/>
                  <a:pt x="1503417" y="1297282"/>
                  <a:pt x="1350387" y="1581379"/>
                </a:cubicBezTo>
                <a:cubicBezTo>
                  <a:pt x="1194523" y="1871144"/>
                  <a:pt x="860834" y="2020631"/>
                  <a:pt x="544147" y="1940574"/>
                </a:cubicBezTo>
                <a:cubicBezTo>
                  <a:pt x="221793" y="1859099"/>
                  <a:pt x="-3501" y="1569335"/>
                  <a:pt x="41" y="1241313"/>
                </a:cubicBezTo>
                <a:cubicBezTo>
                  <a:pt x="2167" y="1054276"/>
                  <a:pt x="66638" y="889911"/>
                  <a:pt x="194162" y="753885"/>
                </a:cubicBezTo>
                <a:cubicBezTo>
                  <a:pt x="321687" y="617858"/>
                  <a:pt x="480384" y="542052"/>
                  <a:pt x="664587" y="528591"/>
                </a:cubicBezTo>
                <a:cubicBezTo>
                  <a:pt x="696468" y="402483"/>
                  <a:pt x="737559" y="282043"/>
                  <a:pt x="785736" y="164437"/>
                </a:cubicBezTo>
                <a:cubicBezTo>
                  <a:pt x="802031" y="124054"/>
                  <a:pt x="827535" y="85796"/>
                  <a:pt x="854457" y="51790"/>
                </a:cubicBezTo>
                <a:cubicBezTo>
                  <a:pt x="880671" y="18491"/>
                  <a:pt x="917511" y="-1346"/>
                  <a:pt x="962145" y="71"/>
                </a:cubicBezTo>
                <a:cubicBezTo>
                  <a:pt x="1002528" y="780"/>
                  <a:pt x="1020948" y="23451"/>
                  <a:pt x="1013155" y="62417"/>
                </a:cubicBezTo>
                <a:cubicBezTo>
                  <a:pt x="1008904" y="82962"/>
                  <a:pt x="1001819" y="102799"/>
                  <a:pt x="995443" y="122637"/>
                </a:cubicBezTo>
                <a:cubicBezTo>
                  <a:pt x="979857" y="172938"/>
                  <a:pt x="980565" y="223948"/>
                  <a:pt x="995443" y="274250"/>
                </a:cubicBezTo>
                <a:cubicBezTo>
                  <a:pt x="1004653" y="304714"/>
                  <a:pt x="1022365" y="328093"/>
                  <a:pt x="1049287" y="345097"/>
                </a:cubicBezTo>
                <a:cubicBezTo>
                  <a:pt x="1084002" y="367768"/>
                  <a:pt x="1084002" y="373435"/>
                  <a:pt x="1059914" y="407442"/>
                </a:cubicBezTo>
                <a:cubicBezTo>
                  <a:pt x="1057788" y="410276"/>
                  <a:pt x="1055663" y="413818"/>
                  <a:pt x="1050704" y="420903"/>
                </a:cubicBezTo>
                <a:cubicBezTo>
                  <a:pt x="1275997" y="498835"/>
                  <a:pt x="1504834" y="559055"/>
                  <a:pt x="1733670" y="622109"/>
                </a:cubicBezTo>
                <a:cubicBezTo>
                  <a:pt x="1737212" y="602272"/>
                  <a:pt x="1745714" y="593770"/>
                  <a:pt x="1763426" y="602980"/>
                </a:cubicBezTo>
                <a:cubicBezTo>
                  <a:pt x="1768385" y="605106"/>
                  <a:pt x="1773344" y="607939"/>
                  <a:pt x="1778304" y="609356"/>
                </a:cubicBezTo>
                <a:cubicBezTo>
                  <a:pt x="1850568" y="633444"/>
                  <a:pt x="1896618" y="679495"/>
                  <a:pt x="1917164" y="756010"/>
                </a:cubicBezTo>
                <a:cubicBezTo>
                  <a:pt x="1951171" y="880701"/>
                  <a:pt x="1994387" y="1002558"/>
                  <a:pt x="2027685" y="1127249"/>
                </a:cubicBezTo>
                <a:cubicBezTo>
                  <a:pt x="2041855" y="1181093"/>
                  <a:pt x="2039021" y="1239896"/>
                  <a:pt x="2045397" y="1296573"/>
                </a:cubicBezTo>
                <a:cubicBezTo>
                  <a:pt x="2049648" y="1336248"/>
                  <a:pt x="2053190" y="1375214"/>
                  <a:pt x="2061692" y="1414180"/>
                </a:cubicBezTo>
                <a:cubicBezTo>
                  <a:pt x="2068777" y="1446061"/>
                  <a:pt x="2077278" y="1449603"/>
                  <a:pt x="2109160" y="1448895"/>
                </a:cubicBezTo>
                <a:cubicBezTo>
                  <a:pt x="2192051" y="1447478"/>
                  <a:pt x="2274233" y="1448186"/>
                  <a:pt x="2356416" y="1444644"/>
                </a:cubicBezTo>
                <a:cubicBezTo>
                  <a:pt x="2387589" y="1443227"/>
                  <a:pt x="2418762" y="1432600"/>
                  <a:pt x="2449225" y="1425515"/>
                </a:cubicBezTo>
                <a:cubicBezTo>
                  <a:pt x="2452768" y="1424807"/>
                  <a:pt x="2457019" y="1419847"/>
                  <a:pt x="2457728" y="1416305"/>
                </a:cubicBezTo>
                <a:cubicBezTo>
                  <a:pt x="2466229" y="1365295"/>
                  <a:pt x="2501652" y="1336248"/>
                  <a:pt x="2542744" y="1310743"/>
                </a:cubicBezTo>
                <a:cubicBezTo>
                  <a:pt x="2544161" y="1310034"/>
                  <a:pt x="2544161" y="1308617"/>
                  <a:pt x="2545578" y="1305783"/>
                </a:cubicBezTo>
                <a:cubicBezTo>
                  <a:pt x="2503778" y="1268943"/>
                  <a:pt x="2461978" y="1232811"/>
                  <a:pt x="2419470" y="1195970"/>
                </a:cubicBezTo>
                <a:cubicBezTo>
                  <a:pt x="2373419" y="1155588"/>
                  <a:pt x="2331619" y="1111662"/>
                  <a:pt x="2306823" y="1054985"/>
                </a:cubicBezTo>
                <a:cubicBezTo>
                  <a:pt x="2298322" y="1035147"/>
                  <a:pt x="2289819" y="1014602"/>
                  <a:pt x="2285569" y="993348"/>
                </a:cubicBezTo>
                <a:cubicBezTo>
                  <a:pt x="2276359" y="949422"/>
                  <a:pt x="2289819" y="927460"/>
                  <a:pt x="2333745" y="915416"/>
                </a:cubicBezTo>
                <a:cubicBezTo>
                  <a:pt x="2378378" y="902663"/>
                  <a:pt x="2424429" y="892036"/>
                  <a:pt x="2469063" y="880701"/>
                </a:cubicBezTo>
                <a:cubicBezTo>
                  <a:pt x="2525741" y="866531"/>
                  <a:pt x="2582418" y="853071"/>
                  <a:pt x="2639096" y="838193"/>
                </a:cubicBezTo>
                <a:cubicBezTo>
                  <a:pt x="2696482" y="822606"/>
                  <a:pt x="2752451" y="836776"/>
                  <a:pt x="2798502" y="864406"/>
                </a:cubicBezTo>
                <a:cubicBezTo>
                  <a:pt x="2832509" y="884952"/>
                  <a:pt x="2869349" y="904789"/>
                  <a:pt x="2901230" y="929585"/>
                </a:cubicBezTo>
                <a:cubicBezTo>
                  <a:pt x="2921776" y="945880"/>
                  <a:pt x="2921776" y="957924"/>
                  <a:pt x="2899104" y="969968"/>
                </a:cubicBezTo>
                <a:cubicBezTo>
                  <a:pt x="2915400" y="978470"/>
                  <a:pt x="2930277" y="986263"/>
                  <a:pt x="2946573" y="994056"/>
                </a:cubicBezTo>
                <a:cubicBezTo>
                  <a:pt x="2950823" y="987680"/>
                  <a:pt x="2955782" y="982721"/>
                  <a:pt x="2958616" y="976344"/>
                </a:cubicBezTo>
                <a:cubicBezTo>
                  <a:pt x="3000416" y="884243"/>
                  <a:pt x="3150612" y="848111"/>
                  <a:pt x="3238462" y="896996"/>
                </a:cubicBezTo>
                <a:cubicBezTo>
                  <a:pt x="3251215" y="904080"/>
                  <a:pt x="3261842" y="916833"/>
                  <a:pt x="3273178" y="926751"/>
                </a:cubicBezTo>
                <a:cubicBezTo>
                  <a:pt x="3277428" y="930294"/>
                  <a:pt x="3283805" y="934545"/>
                  <a:pt x="3289473" y="934545"/>
                </a:cubicBezTo>
                <a:cubicBezTo>
                  <a:pt x="3313560" y="931711"/>
                  <a:pt x="3327021" y="944463"/>
                  <a:pt x="3337648" y="963592"/>
                </a:cubicBezTo>
                <a:cubicBezTo>
                  <a:pt x="3344025" y="974927"/>
                  <a:pt x="3353235" y="986263"/>
                  <a:pt x="3363862" y="994056"/>
                </a:cubicBezTo>
                <a:cubicBezTo>
                  <a:pt x="3390075" y="1012476"/>
                  <a:pt x="3407787" y="1037273"/>
                  <a:pt x="3414163" y="1067737"/>
                </a:cubicBezTo>
                <a:cubicBezTo>
                  <a:pt x="3422665" y="1110245"/>
                  <a:pt x="3431875" y="1153462"/>
                  <a:pt x="3431875" y="1196679"/>
                </a:cubicBezTo>
                <a:cubicBezTo>
                  <a:pt x="3432584" y="1313577"/>
                  <a:pt x="3429041" y="1430474"/>
                  <a:pt x="3428333" y="1547372"/>
                </a:cubicBezTo>
                <a:cubicBezTo>
                  <a:pt x="3428333" y="1569335"/>
                  <a:pt x="3432584" y="1592006"/>
                  <a:pt x="3436126" y="1613968"/>
                </a:cubicBezTo>
                <a:cubicBezTo>
                  <a:pt x="3438960" y="1630263"/>
                  <a:pt x="3443919" y="1645849"/>
                  <a:pt x="3446045" y="1662145"/>
                </a:cubicBezTo>
                <a:cubicBezTo>
                  <a:pt x="3453129" y="1711738"/>
                  <a:pt x="3429041" y="1749995"/>
                  <a:pt x="3382282" y="1768415"/>
                </a:cubicBezTo>
                <a:cubicBezTo>
                  <a:pt x="3276012" y="1810924"/>
                  <a:pt x="3169741" y="1812340"/>
                  <a:pt x="3063470" y="1770541"/>
                </a:cubicBezTo>
                <a:cubicBezTo>
                  <a:pt x="3045050" y="1763456"/>
                  <a:pt x="3030881" y="1764164"/>
                  <a:pt x="3014586" y="1776208"/>
                </a:cubicBezTo>
                <a:cubicBezTo>
                  <a:pt x="2940904" y="1827927"/>
                  <a:pt x="2862264" y="1867601"/>
                  <a:pt x="2770163" y="1871144"/>
                </a:cubicBezTo>
                <a:cubicBezTo>
                  <a:pt x="2757410" y="1871852"/>
                  <a:pt x="2743950" y="1874686"/>
                  <a:pt x="2731197" y="1879645"/>
                </a:cubicBezTo>
                <a:cubicBezTo>
                  <a:pt x="2654682" y="1910818"/>
                  <a:pt x="2574625" y="1918611"/>
                  <a:pt x="2493151" y="1923570"/>
                </a:cubicBezTo>
                <a:cubicBezTo>
                  <a:pt x="2330911" y="1933489"/>
                  <a:pt x="2169380" y="1933489"/>
                  <a:pt x="2007848" y="1917194"/>
                </a:cubicBezTo>
                <a:cubicBezTo>
                  <a:pt x="1978092" y="1914360"/>
                  <a:pt x="1946920" y="1920737"/>
                  <a:pt x="1917164" y="1917194"/>
                </a:cubicBezTo>
                <a:cubicBezTo>
                  <a:pt x="1885283" y="1913652"/>
                  <a:pt x="1851985" y="1907984"/>
                  <a:pt x="1823646" y="1893814"/>
                </a:cubicBezTo>
                <a:cubicBezTo>
                  <a:pt x="1684077" y="1824384"/>
                  <a:pt x="1638026" y="1699693"/>
                  <a:pt x="1647236" y="1555874"/>
                </a:cubicBezTo>
                <a:cubicBezTo>
                  <a:pt x="1655029" y="1429057"/>
                  <a:pt x="1660698" y="1302950"/>
                  <a:pt x="1659281" y="1175425"/>
                </a:cubicBezTo>
                <a:cubicBezTo>
                  <a:pt x="1658572" y="1099618"/>
                  <a:pt x="1672033" y="1023812"/>
                  <a:pt x="1678409" y="948006"/>
                </a:cubicBezTo>
                <a:cubicBezTo>
                  <a:pt x="1680535" y="919667"/>
                  <a:pt x="1681243" y="890619"/>
                  <a:pt x="1680535" y="861572"/>
                </a:cubicBezTo>
                <a:cubicBezTo>
                  <a:pt x="1680535" y="841026"/>
                  <a:pt x="1669908" y="831108"/>
                  <a:pt x="1648653" y="830399"/>
                </a:cubicBezTo>
                <a:cubicBezTo>
                  <a:pt x="1597643" y="828982"/>
                  <a:pt x="1545925" y="828982"/>
                  <a:pt x="1494915" y="824732"/>
                </a:cubicBezTo>
                <a:cubicBezTo>
                  <a:pt x="1412733" y="817647"/>
                  <a:pt x="1341886" y="780806"/>
                  <a:pt x="1271747" y="740423"/>
                </a:cubicBezTo>
                <a:cubicBezTo>
                  <a:pt x="1235615" y="718461"/>
                  <a:pt x="1199483" y="697207"/>
                  <a:pt x="1163351" y="676661"/>
                </a:cubicBezTo>
                <a:close/>
                <a:moveTo>
                  <a:pt x="2886353" y="1305783"/>
                </a:moveTo>
                <a:cubicBezTo>
                  <a:pt x="2879976" y="1227143"/>
                  <a:pt x="2890603" y="1155588"/>
                  <a:pt x="2908315" y="1080490"/>
                </a:cubicBezTo>
                <a:cubicBezTo>
                  <a:pt x="2845969" y="1059235"/>
                  <a:pt x="2782207" y="1036564"/>
                  <a:pt x="2717736" y="1014602"/>
                </a:cubicBezTo>
                <a:cubicBezTo>
                  <a:pt x="2720570" y="1023812"/>
                  <a:pt x="2726238" y="1027354"/>
                  <a:pt x="2730489" y="1032314"/>
                </a:cubicBezTo>
                <a:cubicBezTo>
                  <a:pt x="2735448" y="1038690"/>
                  <a:pt x="2742533" y="1047900"/>
                  <a:pt x="2740408" y="1053568"/>
                </a:cubicBezTo>
                <a:cubicBezTo>
                  <a:pt x="2737574" y="1060652"/>
                  <a:pt x="2728363" y="1069863"/>
                  <a:pt x="2721278" y="1070571"/>
                </a:cubicBezTo>
                <a:cubicBezTo>
                  <a:pt x="2711360" y="1071280"/>
                  <a:pt x="2696482" y="1068446"/>
                  <a:pt x="2690815" y="1061361"/>
                </a:cubicBezTo>
                <a:cubicBezTo>
                  <a:pt x="2666018" y="1033022"/>
                  <a:pt x="2642638" y="1002558"/>
                  <a:pt x="2621384" y="971385"/>
                </a:cubicBezTo>
                <a:cubicBezTo>
                  <a:pt x="2613591" y="959341"/>
                  <a:pt x="2606506" y="956507"/>
                  <a:pt x="2593754" y="957216"/>
                </a:cubicBezTo>
                <a:cubicBezTo>
                  <a:pt x="2545578" y="960758"/>
                  <a:pt x="2515822" y="990514"/>
                  <a:pt x="2488191" y="1028063"/>
                </a:cubicBezTo>
                <a:cubicBezTo>
                  <a:pt x="2525741" y="1059235"/>
                  <a:pt x="2562581" y="1088991"/>
                  <a:pt x="2598004" y="1119455"/>
                </a:cubicBezTo>
                <a:cubicBezTo>
                  <a:pt x="2617134" y="1135750"/>
                  <a:pt x="2636262" y="1149211"/>
                  <a:pt x="2662476" y="1152045"/>
                </a:cubicBezTo>
                <a:cubicBezTo>
                  <a:pt x="2707817" y="1157004"/>
                  <a:pt x="2741116" y="1186760"/>
                  <a:pt x="2775122" y="1214391"/>
                </a:cubicBezTo>
                <a:cubicBezTo>
                  <a:pt x="2811255" y="1244147"/>
                  <a:pt x="2847387" y="1273902"/>
                  <a:pt x="2886353" y="1305783"/>
                </a:cubicBezTo>
                <a:close/>
                <a:moveTo>
                  <a:pt x="3233503" y="1581379"/>
                </a:moveTo>
                <a:cubicBezTo>
                  <a:pt x="3241296" y="1482193"/>
                  <a:pt x="3254757" y="1384424"/>
                  <a:pt x="3222876" y="1290906"/>
                </a:cubicBezTo>
                <a:cubicBezTo>
                  <a:pt x="3210832" y="1294448"/>
                  <a:pt x="3199496" y="1297282"/>
                  <a:pt x="3188869" y="1301533"/>
                </a:cubicBezTo>
                <a:cubicBezTo>
                  <a:pt x="3182493" y="1303658"/>
                  <a:pt x="3176117" y="1307909"/>
                  <a:pt x="3172575" y="1313577"/>
                </a:cubicBezTo>
                <a:cubicBezTo>
                  <a:pt x="3142110" y="1364587"/>
                  <a:pt x="3110937" y="1414180"/>
                  <a:pt x="3107395" y="1475816"/>
                </a:cubicBezTo>
                <a:cubicBezTo>
                  <a:pt x="3106687" y="1491403"/>
                  <a:pt x="3109521" y="1500613"/>
                  <a:pt x="3123690" y="1509115"/>
                </a:cubicBezTo>
                <a:cubicBezTo>
                  <a:pt x="3143527" y="1521159"/>
                  <a:pt x="3165490" y="1535328"/>
                  <a:pt x="3178951" y="1553748"/>
                </a:cubicBezTo>
                <a:cubicBezTo>
                  <a:pt x="3193120" y="1573586"/>
                  <a:pt x="3207289" y="1582796"/>
                  <a:pt x="3233503" y="1581379"/>
                </a:cubicBezTo>
                <a:close/>
                <a:moveTo>
                  <a:pt x="3323479" y="1144961"/>
                </a:moveTo>
                <a:cubicBezTo>
                  <a:pt x="3323479" y="1118747"/>
                  <a:pt x="3323479" y="1095368"/>
                  <a:pt x="3323479" y="1066320"/>
                </a:cubicBezTo>
                <a:cubicBezTo>
                  <a:pt x="3310018" y="1081198"/>
                  <a:pt x="3300100" y="1092534"/>
                  <a:pt x="3290889" y="1102452"/>
                </a:cubicBezTo>
                <a:cubicBezTo>
                  <a:pt x="3301516" y="1115913"/>
                  <a:pt x="3311435" y="1128666"/>
                  <a:pt x="3323479" y="1144961"/>
                </a:cubicBezTo>
                <a:close/>
              </a:path>
            </a:pathLst>
          </a:custGeom>
          <a:solidFill>
            <a:schemeClr val="accent2"/>
          </a:solidFill>
          <a:ln w="7079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1" name="Graphic 5">
            <a:extLst>
              <a:ext uri="{FF2B5EF4-FFF2-40B4-BE49-F238E27FC236}">
                <a16:creationId xmlns:a16="http://schemas.microsoft.com/office/drawing/2014/main" xmlns="" id="{67A3C3D4-4885-473D-B675-097AC1F2C8EF}"/>
              </a:ext>
            </a:extLst>
          </p:cNvPr>
          <p:cNvSpPr/>
          <p:nvPr/>
        </p:nvSpPr>
        <p:spPr>
          <a:xfrm>
            <a:off x="5130985" y="1543548"/>
            <a:ext cx="1857146" cy="1966578"/>
          </a:xfrm>
          <a:custGeom>
            <a:avLst/>
            <a:gdLst>
              <a:gd name="connsiteX0" fmla="*/ 6418931 w 6471081"/>
              <a:gd name="connsiteY0" fmla="*/ 1089726 h 6852392"/>
              <a:gd name="connsiteX1" fmla="*/ 5980984 w 6471081"/>
              <a:gd name="connsiteY1" fmla="*/ 1089726 h 6852392"/>
              <a:gd name="connsiteX2" fmla="*/ 5980984 w 6471081"/>
              <a:gd name="connsiteY2" fmla="*/ 890659 h 6852392"/>
              <a:gd name="connsiteX3" fmla="*/ 5852011 w 6471081"/>
              <a:gd name="connsiteY3" fmla="*/ 762246 h 6852392"/>
              <a:gd name="connsiteX4" fmla="*/ 5742664 w 6471081"/>
              <a:gd name="connsiteY4" fmla="*/ 826172 h 6852392"/>
              <a:gd name="connsiteX5" fmla="*/ 5742664 w 6471081"/>
              <a:gd name="connsiteY5" fmla="*/ 755517 h 6852392"/>
              <a:gd name="connsiteX6" fmla="*/ 5684906 w 6471081"/>
              <a:gd name="connsiteY6" fmla="*/ 703928 h 6852392"/>
              <a:gd name="connsiteX7" fmla="*/ 5601355 w 6471081"/>
              <a:gd name="connsiteY7" fmla="*/ 703928 h 6852392"/>
              <a:gd name="connsiteX8" fmla="*/ 5549765 w 6471081"/>
              <a:gd name="connsiteY8" fmla="*/ 755517 h 6852392"/>
              <a:gd name="connsiteX9" fmla="*/ 5549765 w 6471081"/>
              <a:gd name="connsiteY9" fmla="*/ 1089165 h 6852392"/>
              <a:gd name="connsiteX10" fmla="*/ 5543597 w 6471081"/>
              <a:gd name="connsiteY10" fmla="*/ 1089165 h 6852392"/>
              <a:gd name="connsiteX11" fmla="*/ 5543597 w 6471081"/>
              <a:gd name="connsiteY11" fmla="*/ 684863 h 6852392"/>
              <a:gd name="connsiteX12" fmla="*/ 5479111 w 6471081"/>
              <a:gd name="connsiteY12" fmla="*/ 620937 h 6852392"/>
              <a:gd name="connsiteX13" fmla="*/ 5375932 w 6471081"/>
              <a:gd name="connsiteY13" fmla="*/ 620937 h 6852392"/>
              <a:gd name="connsiteX14" fmla="*/ 5311446 w 6471081"/>
              <a:gd name="connsiteY14" fmla="*/ 684863 h 6852392"/>
              <a:gd name="connsiteX15" fmla="*/ 5311446 w 6471081"/>
              <a:gd name="connsiteY15" fmla="*/ 1089165 h 6852392"/>
              <a:gd name="connsiteX16" fmla="*/ 4950882 w 6471081"/>
              <a:gd name="connsiteY16" fmla="*/ 1089165 h 6852392"/>
              <a:gd name="connsiteX17" fmla="*/ 4944713 w 6471081"/>
              <a:gd name="connsiteY17" fmla="*/ 1076268 h 6852392"/>
              <a:gd name="connsiteX18" fmla="*/ 4893125 w 6471081"/>
              <a:gd name="connsiteY18" fmla="*/ 1044305 h 6852392"/>
              <a:gd name="connsiteX19" fmla="*/ 4861162 w 6471081"/>
              <a:gd name="connsiteY19" fmla="*/ 1050473 h 6852392"/>
              <a:gd name="connsiteX20" fmla="*/ 4822470 w 6471081"/>
              <a:gd name="connsiteY20" fmla="*/ 1005613 h 6852392"/>
              <a:gd name="connsiteX21" fmla="*/ 4777609 w 6471081"/>
              <a:gd name="connsiteY21" fmla="*/ 1018510 h 6852392"/>
              <a:gd name="connsiteX22" fmla="*/ 4738918 w 6471081"/>
              <a:gd name="connsiteY22" fmla="*/ 999445 h 6852392"/>
              <a:gd name="connsiteX23" fmla="*/ 4700226 w 6471081"/>
              <a:gd name="connsiteY23" fmla="*/ 1018510 h 6852392"/>
              <a:gd name="connsiteX24" fmla="*/ 4648636 w 6471081"/>
              <a:gd name="connsiteY24" fmla="*/ 1018510 h 6852392"/>
              <a:gd name="connsiteX25" fmla="*/ 4616673 w 6471081"/>
              <a:gd name="connsiteY25" fmla="*/ 1050473 h 6852392"/>
              <a:gd name="connsiteX26" fmla="*/ 4610505 w 6471081"/>
              <a:gd name="connsiteY26" fmla="*/ 1082436 h 6852392"/>
              <a:gd name="connsiteX27" fmla="*/ 4578542 w 6471081"/>
              <a:gd name="connsiteY27" fmla="*/ 1088604 h 6852392"/>
              <a:gd name="connsiteX28" fmla="*/ 3844518 w 6471081"/>
              <a:gd name="connsiteY28" fmla="*/ 1088604 h 6852392"/>
              <a:gd name="connsiteX29" fmla="*/ 3805826 w 6471081"/>
              <a:gd name="connsiteY29" fmla="*/ 1088604 h 6852392"/>
              <a:gd name="connsiteX30" fmla="*/ 3760965 w 6471081"/>
              <a:gd name="connsiteY30" fmla="*/ 1094773 h 6852392"/>
              <a:gd name="connsiteX31" fmla="*/ 3748068 w 6471081"/>
              <a:gd name="connsiteY31" fmla="*/ 1094773 h 6852392"/>
              <a:gd name="connsiteX32" fmla="*/ 3716105 w 6471081"/>
              <a:gd name="connsiteY32" fmla="*/ 1088604 h 6852392"/>
              <a:gd name="connsiteX33" fmla="*/ 3549001 w 6471081"/>
              <a:gd name="connsiteY33" fmla="*/ 742059 h 6852392"/>
              <a:gd name="connsiteX34" fmla="*/ 3549001 w 6471081"/>
              <a:gd name="connsiteY34" fmla="*/ 729162 h 6852392"/>
              <a:gd name="connsiteX35" fmla="*/ 3645451 w 6471081"/>
              <a:gd name="connsiteY35" fmla="*/ 568787 h 6852392"/>
              <a:gd name="connsiteX36" fmla="*/ 3645451 w 6471081"/>
              <a:gd name="connsiteY36" fmla="*/ 562619 h 6852392"/>
              <a:gd name="connsiteX37" fmla="*/ 3658348 w 6471081"/>
              <a:gd name="connsiteY37" fmla="*/ 536824 h 6852392"/>
              <a:gd name="connsiteX38" fmla="*/ 3632553 w 6471081"/>
              <a:gd name="connsiteY38" fmla="*/ 427477 h 6852392"/>
              <a:gd name="connsiteX39" fmla="*/ 3632553 w 6471081"/>
              <a:gd name="connsiteY39" fmla="*/ 408412 h 6852392"/>
              <a:gd name="connsiteX40" fmla="*/ 3626385 w 6471081"/>
              <a:gd name="connsiteY40" fmla="*/ 389346 h 6852392"/>
              <a:gd name="connsiteX41" fmla="*/ 3613488 w 6471081"/>
              <a:gd name="connsiteY41" fmla="*/ 286728 h 6852392"/>
              <a:gd name="connsiteX42" fmla="*/ 3594422 w 6471081"/>
              <a:gd name="connsiteY42" fmla="*/ 209905 h 6852392"/>
              <a:gd name="connsiteX43" fmla="*/ 3562459 w 6471081"/>
              <a:gd name="connsiteY43" fmla="*/ 165045 h 6852392"/>
              <a:gd name="connsiteX44" fmla="*/ 3536665 w 6471081"/>
              <a:gd name="connsiteY44" fmla="*/ 133082 h 6852392"/>
              <a:gd name="connsiteX45" fmla="*/ 3504702 w 6471081"/>
              <a:gd name="connsiteY45" fmla="*/ 107288 h 6852392"/>
              <a:gd name="connsiteX46" fmla="*/ 3472739 w 6471081"/>
              <a:gd name="connsiteY46" fmla="*/ 81493 h 6852392"/>
              <a:gd name="connsiteX47" fmla="*/ 3434047 w 6471081"/>
              <a:gd name="connsiteY47" fmla="*/ 68596 h 6852392"/>
              <a:gd name="connsiteX48" fmla="*/ 3408252 w 6471081"/>
              <a:gd name="connsiteY48" fmla="*/ 36633 h 6852392"/>
              <a:gd name="connsiteX49" fmla="*/ 3376290 w 6471081"/>
              <a:gd name="connsiteY49" fmla="*/ 49530 h 6852392"/>
              <a:gd name="connsiteX50" fmla="*/ 3350495 w 6471081"/>
              <a:gd name="connsiteY50" fmla="*/ 23736 h 6852392"/>
              <a:gd name="connsiteX51" fmla="*/ 3318532 w 6471081"/>
              <a:gd name="connsiteY51" fmla="*/ 42801 h 6852392"/>
              <a:gd name="connsiteX52" fmla="*/ 3318532 w 6471081"/>
              <a:gd name="connsiteY52" fmla="*/ 42801 h 6852392"/>
              <a:gd name="connsiteX53" fmla="*/ 3318532 w 6471081"/>
              <a:gd name="connsiteY53" fmla="*/ 81493 h 6852392"/>
              <a:gd name="connsiteX54" fmla="*/ 3318532 w 6471081"/>
              <a:gd name="connsiteY54" fmla="*/ 42801 h 6852392"/>
              <a:gd name="connsiteX55" fmla="*/ 3286569 w 6471081"/>
              <a:gd name="connsiteY55" fmla="*/ 68596 h 6852392"/>
              <a:gd name="connsiteX56" fmla="*/ 3260774 w 6471081"/>
              <a:gd name="connsiteY56" fmla="*/ 49530 h 6852392"/>
              <a:gd name="connsiteX57" fmla="*/ 3228811 w 6471081"/>
              <a:gd name="connsiteY57" fmla="*/ 36633 h 6852392"/>
              <a:gd name="connsiteX58" fmla="*/ 3203017 w 6471081"/>
              <a:gd name="connsiteY58" fmla="*/ 68596 h 6852392"/>
              <a:gd name="connsiteX59" fmla="*/ 3164325 w 6471081"/>
              <a:gd name="connsiteY59" fmla="*/ 87661 h 6852392"/>
              <a:gd name="connsiteX60" fmla="*/ 3132362 w 6471081"/>
              <a:gd name="connsiteY60" fmla="*/ 106727 h 6852392"/>
              <a:gd name="connsiteX61" fmla="*/ 3100399 w 6471081"/>
              <a:gd name="connsiteY61" fmla="*/ 132522 h 6852392"/>
              <a:gd name="connsiteX62" fmla="*/ 3087502 w 6471081"/>
              <a:gd name="connsiteY62" fmla="*/ 177382 h 6852392"/>
              <a:gd name="connsiteX63" fmla="*/ 3074605 w 6471081"/>
              <a:gd name="connsiteY63" fmla="*/ 164484 h 6852392"/>
              <a:gd name="connsiteX64" fmla="*/ 3055539 w 6471081"/>
              <a:gd name="connsiteY64" fmla="*/ 170653 h 6852392"/>
              <a:gd name="connsiteX65" fmla="*/ 3036474 w 6471081"/>
              <a:gd name="connsiteY65" fmla="*/ 209345 h 6852392"/>
              <a:gd name="connsiteX66" fmla="*/ 3030305 w 6471081"/>
              <a:gd name="connsiteY66" fmla="*/ 241308 h 6852392"/>
              <a:gd name="connsiteX67" fmla="*/ 3017408 w 6471081"/>
              <a:gd name="connsiteY67" fmla="*/ 286168 h 6852392"/>
              <a:gd name="connsiteX68" fmla="*/ 3011240 w 6471081"/>
              <a:gd name="connsiteY68" fmla="*/ 337757 h 6852392"/>
              <a:gd name="connsiteX69" fmla="*/ 3005072 w 6471081"/>
              <a:gd name="connsiteY69" fmla="*/ 389346 h 6852392"/>
              <a:gd name="connsiteX70" fmla="*/ 2998903 w 6471081"/>
              <a:gd name="connsiteY70" fmla="*/ 447104 h 6852392"/>
              <a:gd name="connsiteX71" fmla="*/ 2998903 w 6471081"/>
              <a:gd name="connsiteY71" fmla="*/ 447104 h 6852392"/>
              <a:gd name="connsiteX72" fmla="*/ 2998903 w 6471081"/>
              <a:gd name="connsiteY72" fmla="*/ 447104 h 6852392"/>
              <a:gd name="connsiteX73" fmla="*/ 2986006 w 6471081"/>
              <a:gd name="connsiteY73" fmla="*/ 453272 h 6852392"/>
              <a:gd name="connsiteX74" fmla="*/ 2973109 w 6471081"/>
              <a:gd name="connsiteY74" fmla="*/ 459440 h 6852392"/>
              <a:gd name="connsiteX75" fmla="*/ 2992174 w 6471081"/>
              <a:gd name="connsiteY75" fmla="*/ 581684 h 6852392"/>
              <a:gd name="connsiteX76" fmla="*/ 3005072 w 6471081"/>
              <a:gd name="connsiteY76" fmla="*/ 600750 h 6852392"/>
              <a:gd name="connsiteX77" fmla="*/ 3056661 w 6471081"/>
              <a:gd name="connsiteY77" fmla="*/ 671405 h 6852392"/>
              <a:gd name="connsiteX78" fmla="*/ 3062829 w 6471081"/>
              <a:gd name="connsiteY78" fmla="*/ 703367 h 6852392"/>
              <a:gd name="connsiteX79" fmla="*/ 3075726 w 6471081"/>
              <a:gd name="connsiteY79" fmla="*/ 735330 h 6852392"/>
              <a:gd name="connsiteX80" fmla="*/ 2908622 w 6471081"/>
              <a:gd name="connsiteY80" fmla="*/ 1081875 h 6852392"/>
              <a:gd name="connsiteX81" fmla="*/ 2863762 w 6471081"/>
              <a:gd name="connsiteY81" fmla="*/ 1088043 h 6852392"/>
              <a:gd name="connsiteX82" fmla="*/ 2857594 w 6471081"/>
              <a:gd name="connsiteY82" fmla="*/ 1088043 h 6852392"/>
              <a:gd name="connsiteX83" fmla="*/ 2831799 w 6471081"/>
              <a:gd name="connsiteY83" fmla="*/ 1088043 h 6852392"/>
              <a:gd name="connsiteX84" fmla="*/ 2799836 w 6471081"/>
              <a:gd name="connsiteY84" fmla="*/ 1088043 h 6852392"/>
              <a:gd name="connsiteX85" fmla="*/ 2078709 w 6471081"/>
              <a:gd name="connsiteY85" fmla="*/ 1088043 h 6852392"/>
              <a:gd name="connsiteX86" fmla="*/ 1743940 w 6471081"/>
              <a:gd name="connsiteY86" fmla="*/ 1043183 h 6852392"/>
              <a:gd name="connsiteX87" fmla="*/ 1718145 w 6471081"/>
              <a:gd name="connsiteY87" fmla="*/ 1049352 h 6852392"/>
              <a:gd name="connsiteX88" fmla="*/ 1692350 w 6471081"/>
              <a:gd name="connsiteY88" fmla="*/ 1075146 h 6852392"/>
              <a:gd name="connsiteX89" fmla="*/ 1686182 w 6471081"/>
              <a:gd name="connsiteY89" fmla="*/ 1088043 h 6852392"/>
              <a:gd name="connsiteX90" fmla="*/ 1332347 w 6471081"/>
              <a:gd name="connsiteY90" fmla="*/ 1088043 h 6852392"/>
              <a:gd name="connsiteX91" fmla="*/ 1332347 w 6471081"/>
              <a:gd name="connsiteY91" fmla="*/ 683741 h 6852392"/>
              <a:gd name="connsiteX92" fmla="*/ 1267861 w 6471081"/>
              <a:gd name="connsiteY92" fmla="*/ 619815 h 6852392"/>
              <a:gd name="connsiteX93" fmla="*/ 1164682 w 6471081"/>
              <a:gd name="connsiteY93" fmla="*/ 619815 h 6852392"/>
              <a:gd name="connsiteX94" fmla="*/ 1100196 w 6471081"/>
              <a:gd name="connsiteY94" fmla="*/ 683741 h 6852392"/>
              <a:gd name="connsiteX95" fmla="*/ 1100196 w 6471081"/>
              <a:gd name="connsiteY95" fmla="*/ 1088043 h 6852392"/>
              <a:gd name="connsiteX96" fmla="*/ 1094028 w 6471081"/>
              <a:gd name="connsiteY96" fmla="*/ 1088043 h 6852392"/>
              <a:gd name="connsiteX97" fmla="*/ 1094028 w 6471081"/>
              <a:gd name="connsiteY97" fmla="*/ 754396 h 6852392"/>
              <a:gd name="connsiteX98" fmla="*/ 1042438 w 6471081"/>
              <a:gd name="connsiteY98" fmla="*/ 702807 h 6852392"/>
              <a:gd name="connsiteX99" fmla="*/ 958886 w 6471081"/>
              <a:gd name="connsiteY99" fmla="*/ 702807 h 6852392"/>
              <a:gd name="connsiteX100" fmla="*/ 901129 w 6471081"/>
              <a:gd name="connsiteY100" fmla="*/ 754396 h 6852392"/>
              <a:gd name="connsiteX101" fmla="*/ 901129 w 6471081"/>
              <a:gd name="connsiteY101" fmla="*/ 857014 h 6852392"/>
              <a:gd name="connsiteX102" fmla="*/ 785053 w 6471081"/>
              <a:gd name="connsiteY102" fmla="*/ 786359 h 6852392"/>
              <a:gd name="connsiteX103" fmla="*/ 656080 w 6471081"/>
              <a:gd name="connsiteY103" fmla="*/ 914771 h 6852392"/>
              <a:gd name="connsiteX104" fmla="*/ 656080 w 6471081"/>
              <a:gd name="connsiteY104" fmla="*/ 1088043 h 6852392"/>
              <a:gd name="connsiteX105" fmla="*/ 44860 w 6471081"/>
              <a:gd name="connsiteY105" fmla="*/ 1088043 h 6852392"/>
              <a:gd name="connsiteX106" fmla="*/ 0 w 6471081"/>
              <a:gd name="connsiteY106" fmla="*/ 1132904 h 6852392"/>
              <a:gd name="connsiteX107" fmla="*/ 44860 w 6471081"/>
              <a:gd name="connsiteY107" fmla="*/ 1177764 h 6852392"/>
              <a:gd name="connsiteX108" fmla="*/ 463181 w 6471081"/>
              <a:gd name="connsiteY108" fmla="*/ 1177764 h 6852392"/>
              <a:gd name="connsiteX109" fmla="*/ 656080 w 6471081"/>
              <a:gd name="connsiteY109" fmla="*/ 1177764 h 6852392"/>
              <a:gd name="connsiteX110" fmla="*/ 656080 w 6471081"/>
              <a:gd name="connsiteY110" fmla="*/ 1389728 h 6852392"/>
              <a:gd name="connsiteX111" fmla="*/ 785053 w 6471081"/>
              <a:gd name="connsiteY111" fmla="*/ 1518141 h 6852392"/>
              <a:gd name="connsiteX112" fmla="*/ 901129 w 6471081"/>
              <a:gd name="connsiteY112" fmla="*/ 1454215 h 6852392"/>
              <a:gd name="connsiteX113" fmla="*/ 901129 w 6471081"/>
              <a:gd name="connsiteY113" fmla="*/ 1511972 h 6852392"/>
              <a:gd name="connsiteX114" fmla="*/ 958886 w 6471081"/>
              <a:gd name="connsiteY114" fmla="*/ 1563561 h 6852392"/>
              <a:gd name="connsiteX115" fmla="*/ 1042438 w 6471081"/>
              <a:gd name="connsiteY115" fmla="*/ 1563561 h 6852392"/>
              <a:gd name="connsiteX116" fmla="*/ 1094028 w 6471081"/>
              <a:gd name="connsiteY116" fmla="*/ 1511972 h 6852392"/>
              <a:gd name="connsiteX117" fmla="*/ 1094028 w 6471081"/>
              <a:gd name="connsiteY117" fmla="*/ 1178325 h 6852392"/>
              <a:gd name="connsiteX118" fmla="*/ 1100196 w 6471081"/>
              <a:gd name="connsiteY118" fmla="*/ 1178325 h 6852392"/>
              <a:gd name="connsiteX119" fmla="*/ 1100196 w 6471081"/>
              <a:gd name="connsiteY119" fmla="*/ 1582627 h 6852392"/>
              <a:gd name="connsiteX120" fmla="*/ 1164682 w 6471081"/>
              <a:gd name="connsiteY120" fmla="*/ 1646553 h 6852392"/>
              <a:gd name="connsiteX121" fmla="*/ 1267861 w 6471081"/>
              <a:gd name="connsiteY121" fmla="*/ 1646553 h 6852392"/>
              <a:gd name="connsiteX122" fmla="*/ 1332347 w 6471081"/>
              <a:gd name="connsiteY122" fmla="*/ 1582627 h 6852392"/>
              <a:gd name="connsiteX123" fmla="*/ 1332347 w 6471081"/>
              <a:gd name="connsiteY123" fmla="*/ 1178325 h 6852392"/>
              <a:gd name="connsiteX124" fmla="*/ 1667117 w 6471081"/>
              <a:gd name="connsiteY124" fmla="*/ 1178325 h 6852392"/>
              <a:gd name="connsiteX125" fmla="*/ 1667117 w 6471081"/>
              <a:gd name="connsiteY125" fmla="*/ 1229914 h 6852392"/>
              <a:gd name="connsiteX126" fmla="*/ 1692911 w 6471081"/>
              <a:gd name="connsiteY126" fmla="*/ 1332532 h 6852392"/>
              <a:gd name="connsiteX127" fmla="*/ 1711977 w 6471081"/>
              <a:gd name="connsiteY127" fmla="*/ 1384121 h 6852392"/>
              <a:gd name="connsiteX128" fmla="*/ 1769734 w 6471081"/>
              <a:gd name="connsiteY128" fmla="*/ 1743563 h 6852392"/>
              <a:gd name="connsiteX129" fmla="*/ 1775902 w 6471081"/>
              <a:gd name="connsiteY129" fmla="*/ 1795152 h 6852392"/>
              <a:gd name="connsiteX130" fmla="*/ 1827492 w 6471081"/>
              <a:gd name="connsiteY130" fmla="*/ 2045248 h 6852392"/>
              <a:gd name="connsiteX131" fmla="*/ 1981699 w 6471081"/>
              <a:gd name="connsiteY131" fmla="*/ 2346932 h 6852392"/>
              <a:gd name="connsiteX132" fmla="*/ 2116840 w 6471081"/>
              <a:gd name="connsiteY132" fmla="*/ 2340764 h 6852392"/>
              <a:gd name="connsiteX133" fmla="*/ 2277776 w 6471081"/>
              <a:gd name="connsiteY133" fmla="*/ 2257212 h 6852392"/>
              <a:gd name="connsiteX134" fmla="*/ 2541890 w 6471081"/>
              <a:gd name="connsiteY134" fmla="*/ 2019453 h 6852392"/>
              <a:gd name="connsiteX135" fmla="*/ 2606377 w 6471081"/>
              <a:gd name="connsiteY135" fmla="*/ 1859078 h 6852392"/>
              <a:gd name="connsiteX136" fmla="*/ 2619274 w 6471081"/>
              <a:gd name="connsiteY136" fmla="*/ 1884872 h 6852392"/>
              <a:gd name="connsiteX137" fmla="*/ 2619274 w 6471081"/>
              <a:gd name="connsiteY137" fmla="*/ 1910667 h 6852392"/>
              <a:gd name="connsiteX138" fmla="*/ 2651237 w 6471081"/>
              <a:gd name="connsiteY138" fmla="*/ 1981322 h 6852392"/>
              <a:gd name="connsiteX139" fmla="*/ 2670302 w 6471081"/>
              <a:gd name="connsiteY139" fmla="*/ 2039079 h 6852392"/>
              <a:gd name="connsiteX140" fmla="*/ 2696097 w 6471081"/>
              <a:gd name="connsiteY140" fmla="*/ 2096837 h 6852392"/>
              <a:gd name="connsiteX141" fmla="*/ 2721892 w 6471081"/>
              <a:gd name="connsiteY141" fmla="*/ 2225249 h 6852392"/>
              <a:gd name="connsiteX142" fmla="*/ 2734789 w 6471081"/>
              <a:gd name="connsiteY142" fmla="*/ 2308801 h 6852392"/>
              <a:gd name="connsiteX143" fmla="*/ 2734789 w 6471081"/>
              <a:gd name="connsiteY143" fmla="*/ 2372727 h 6852392"/>
              <a:gd name="connsiteX144" fmla="*/ 2734789 w 6471081"/>
              <a:gd name="connsiteY144" fmla="*/ 2462447 h 6852392"/>
              <a:gd name="connsiteX145" fmla="*/ 2734789 w 6471081"/>
              <a:gd name="connsiteY145" fmla="*/ 2494410 h 6852392"/>
              <a:gd name="connsiteX146" fmla="*/ 2734789 w 6471081"/>
              <a:gd name="connsiteY146" fmla="*/ 2526373 h 6852392"/>
              <a:gd name="connsiteX147" fmla="*/ 2728621 w 6471081"/>
              <a:gd name="connsiteY147" fmla="*/ 2558336 h 6852392"/>
              <a:gd name="connsiteX148" fmla="*/ 2734789 w 6471081"/>
              <a:gd name="connsiteY148" fmla="*/ 2635159 h 6852392"/>
              <a:gd name="connsiteX149" fmla="*/ 2708994 w 6471081"/>
              <a:gd name="connsiteY149" fmla="*/ 2654225 h 6852392"/>
              <a:gd name="connsiteX150" fmla="*/ 2702826 w 6471081"/>
              <a:gd name="connsiteY150" fmla="*/ 2667122 h 6852392"/>
              <a:gd name="connsiteX151" fmla="*/ 2683760 w 6471081"/>
              <a:gd name="connsiteY151" fmla="*/ 2827497 h 6852392"/>
              <a:gd name="connsiteX152" fmla="*/ 2683760 w 6471081"/>
              <a:gd name="connsiteY152" fmla="*/ 2801702 h 6852392"/>
              <a:gd name="connsiteX153" fmla="*/ 2683760 w 6471081"/>
              <a:gd name="connsiteY153" fmla="*/ 2885255 h 6852392"/>
              <a:gd name="connsiteX154" fmla="*/ 2677592 w 6471081"/>
              <a:gd name="connsiteY154" fmla="*/ 2904320 h 6852392"/>
              <a:gd name="connsiteX155" fmla="*/ 2677592 w 6471081"/>
              <a:gd name="connsiteY155" fmla="*/ 2936283 h 6852392"/>
              <a:gd name="connsiteX156" fmla="*/ 2664695 w 6471081"/>
              <a:gd name="connsiteY156" fmla="*/ 2968246 h 6852392"/>
              <a:gd name="connsiteX157" fmla="*/ 2645629 w 6471081"/>
              <a:gd name="connsiteY157" fmla="*/ 3032172 h 6852392"/>
              <a:gd name="connsiteX158" fmla="*/ 2632732 w 6471081"/>
              <a:gd name="connsiteY158" fmla="*/ 3057966 h 6852392"/>
              <a:gd name="connsiteX159" fmla="*/ 2613666 w 6471081"/>
              <a:gd name="connsiteY159" fmla="*/ 3102826 h 6852392"/>
              <a:gd name="connsiteX160" fmla="*/ 2600769 w 6471081"/>
              <a:gd name="connsiteY160" fmla="*/ 3121892 h 6852392"/>
              <a:gd name="connsiteX161" fmla="*/ 2581704 w 6471081"/>
              <a:gd name="connsiteY161" fmla="*/ 3147687 h 6852392"/>
              <a:gd name="connsiteX162" fmla="*/ 2562638 w 6471081"/>
              <a:gd name="connsiteY162" fmla="*/ 3173481 h 6852392"/>
              <a:gd name="connsiteX163" fmla="*/ 2543572 w 6471081"/>
              <a:gd name="connsiteY163" fmla="*/ 3250304 h 6852392"/>
              <a:gd name="connsiteX164" fmla="*/ 2511610 w 6471081"/>
              <a:gd name="connsiteY164" fmla="*/ 3532923 h 6852392"/>
              <a:gd name="connsiteX165" fmla="*/ 2511610 w 6471081"/>
              <a:gd name="connsiteY165" fmla="*/ 3551989 h 6852392"/>
              <a:gd name="connsiteX166" fmla="*/ 2460020 w 6471081"/>
              <a:gd name="connsiteY166" fmla="*/ 3712364 h 6852392"/>
              <a:gd name="connsiteX167" fmla="*/ 2479086 w 6471081"/>
              <a:gd name="connsiteY167" fmla="*/ 3725261 h 6852392"/>
              <a:gd name="connsiteX168" fmla="*/ 2472917 w 6471081"/>
              <a:gd name="connsiteY168" fmla="*/ 3789187 h 6852392"/>
              <a:gd name="connsiteX169" fmla="*/ 2466749 w 6471081"/>
              <a:gd name="connsiteY169" fmla="*/ 3853113 h 6852392"/>
              <a:gd name="connsiteX170" fmla="*/ 2466749 w 6471081"/>
              <a:gd name="connsiteY170" fmla="*/ 3917039 h 6852392"/>
              <a:gd name="connsiteX171" fmla="*/ 2460581 w 6471081"/>
              <a:gd name="connsiteY171" fmla="*/ 3955731 h 6852392"/>
              <a:gd name="connsiteX172" fmla="*/ 2441516 w 6471081"/>
              <a:gd name="connsiteY172" fmla="*/ 4032553 h 6852392"/>
              <a:gd name="connsiteX173" fmla="*/ 2428618 w 6471081"/>
              <a:gd name="connsiteY173" fmla="*/ 4103208 h 6852392"/>
              <a:gd name="connsiteX174" fmla="*/ 2409553 w 6471081"/>
              <a:gd name="connsiteY174" fmla="*/ 4167134 h 6852392"/>
              <a:gd name="connsiteX175" fmla="*/ 2377590 w 6471081"/>
              <a:gd name="connsiteY175" fmla="*/ 4180032 h 6852392"/>
              <a:gd name="connsiteX176" fmla="*/ 2377590 w 6471081"/>
              <a:gd name="connsiteY176" fmla="*/ 4199097 h 6852392"/>
              <a:gd name="connsiteX177" fmla="*/ 2409553 w 6471081"/>
              <a:gd name="connsiteY177" fmla="*/ 4391435 h 6852392"/>
              <a:gd name="connsiteX178" fmla="*/ 2415721 w 6471081"/>
              <a:gd name="connsiteY178" fmla="*/ 4404333 h 6852392"/>
              <a:gd name="connsiteX179" fmla="*/ 2486376 w 6471081"/>
              <a:gd name="connsiteY179" fmla="*/ 4449193 h 6852392"/>
              <a:gd name="connsiteX180" fmla="*/ 2492544 w 6471081"/>
              <a:gd name="connsiteY180" fmla="*/ 4532745 h 6852392"/>
              <a:gd name="connsiteX181" fmla="*/ 2460581 w 6471081"/>
              <a:gd name="connsiteY181" fmla="*/ 4943776 h 6852392"/>
              <a:gd name="connsiteX182" fmla="*/ 2325440 w 6471081"/>
              <a:gd name="connsiteY182" fmla="*/ 5418733 h 6852392"/>
              <a:gd name="connsiteX183" fmla="*/ 2344505 w 6471081"/>
              <a:gd name="connsiteY183" fmla="*/ 6111823 h 6852392"/>
              <a:gd name="connsiteX184" fmla="*/ 2331608 w 6471081"/>
              <a:gd name="connsiteY184" fmla="*/ 6111823 h 6852392"/>
              <a:gd name="connsiteX185" fmla="*/ 2331608 w 6471081"/>
              <a:gd name="connsiteY185" fmla="*/ 6130889 h 6852392"/>
              <a:gd name="connsiteX186" fmla="*/ 2318711 w 6471081"/>
              <a:gd name="connsiteY186" fmla="*/ 6220609 h 6852392"/>
              <a:gd name="connsiteX187" fmla="*/ 2260953 w 6471081"/>
              <a:gd name="connsiteY187" fmla="*/ 6239674 h 6852392"/>
              <a:gd name="connsiteX188" fmla="*/ 2235159 w 6471081"/>
              <a:gd name="connsiteY188" fmla="*/ 6284534 h 6852392"/>
              <a:gd name="connsiteX189" fmla="*/ 2190298 w 6471081"/>
              <a:gd name="connsiteY189" fmla="*/ 6342292 h 6852392"/>
              <a:gd name="connsiteX190" fmla="*/ 2158336 w 6471081"/>
              <a:gd name="connsiteY190" fmla="*/ 6425844 h 6852392"/>
              <a:gd name="connsiteX191" fmla="*/ 2145438 w 6471081"/>
              <a:gd name="connsiteY191" fmla="*/ 6457807 h 6852392"/>
              <a:gd name="connsiteX192" fmla="*/ 2132541 w 6471081"/>
              <a:gd name="connsiteY192" fmla="*/ 6496499 h 6852392"/>
              <a:gd name="connsiteX193" fmla="*/ 2106746 w 6471081"/>
              <a:gd name="connsiteY193" fmla="*/ 6528462 h 6852392"/>
              <a:gd name="connsiteX194" fmla="*/ 2068054 w 6471081"/>
              <a:gd name="connsiteY194" fmla="*/ 6554257 h 6852392"/>
              <a:gd name="connsiteX195" fmla="*/ 1971605 w 6471081"/>
              <a:gd name="connsiteY195" fmla="*/ 6631080 h 6852392"/>
              <a:gd name="connsiteX196" fmla="*/ 1952539 w 6471081"/>
              <a:gd name="connsiteY196" fmla="*/ 6663042 h 6852392"/>
              <a:gd name="connsiteX197" fmla="*/ 1933474 w 6471081"/>
              <a:gd name="connsiteY197" fmla="*/ 6701734 h 6852392"/>
              <a:gd name="connsiteX198" fmla="*/ 1927306 w 6471081"/>
              <a:gd name="connsiteY198" fmla="*/ 6740426 h 6852392"/>
              <a:gd name="connsiteX199" fmla="*/ 2197588 w 6471081"/>
              <a:gd name="connsiteY199" fmla="*/ 6830147 h 6852392"/>
              <a:gd name="connsiteX200" fmla="*/ 2236280 w 6471081"/>
              <a:gd name="connsiteY200" fmla="*/ 6817249 h 6852392"/>
              <a:gd name="connsiteX201" fmla="*/ 2274972 w 6471081"/>
              <a:gd name="connsiteY201" fmla="*/ 6798184 h 6852392"/>
              <a:gd name="connsiteX202" fmla="*/ 2371421 w 6471081"/>
              <a:gd name="connsiteY202" fmla="*/ 6714632 h 6852392"/>
              <a:gd name="connsiteX203" fmla="*/ 2403384 w 6471081"/>
              <a:gd name="connsiteY203" fmla="*/ 6701734 h 6852392"/>
              <a:gd name="connsiteX204" fmla="*/ 2545255 w 6471081"/>
              <a:gd name="connsiteY204" fmla="*/ 6637808 h 6852392"/>
              <a:gd name="connsiteX205" fmla="*/ 2577217 w 6471081"/>
              <a:gd name="connsiteY205" fmla="*/ 6624912 h 6852392"/>
              <a:gd name="connsiteX206" fmla="*/ 2558152 w 6471081"/>
              <a:gd name="connsiteY206" fmla="*/ 6374816 h 6852392"/>
              <a:gd name="connsiteX207" fmla="*/ 2551984 w 6471081"/>
              <a:gd name="connsiteY207" fmla="*/ 6342853 h 6852392"/>
              <a:gd name="connsiteX208" fmla="*/ 2551984 w 6471081"/>
              <a:gd name="connsiteY208" fmla="*/ 6304161 h 6852392"/>
              <a:gd name="connsiteX209" fmla="*/ 2545815 w 6471081"/>
              <a:gd name="connsiteY209" fmla="*/ 6265469 h 6852392"/>
              <a:gd name="connsiteX210" fmla="*/ 2551984 w 6471081"/>
              <a:gd name="connsiteY210" fmla="*/ 6233506 h 6852392"/>
              <a:gd name="connsiteX211" fmla="*/ 2551984 w 6471081"/>
              <a:gd name="connsiteY211" fmla="*/ 6194814 h 6852392"/>
              <a:gd name="connsiteX212" fmla="*/ 2558152 w 6471081"/>
              <a:gd name="connsiteY212" fmla="*/ 6149954 h 6852392"/>
              <a:gd name="connsiteX213" fmla="*/ 2551984 w 6471081"/>
              <a:gd name="connsiteY213" fmla="*/ 6143786 h 6852392"/>
              <a:gd name="connsiteX214" fmla="*/ 2596844 w 6471081"/>
              <a:gd name="connsiteY214" fmla="*/ 5931822 h 6852392"/>
              <a:gd name="connsiteX215" fmla="*/ 2603012 w 6471081"/>
              <a:gd name="connsiteY215" fmla="*/ 5906027 h 6852392"/>
              <a:gd name="connsiteX216" fmla="*/ 2763948 w 6471081"/>
              <a:gd name="connsiteY216" fmla="*/ 5443967 h 6852392"/>
              <a:gd name="connsiteX217" fmla="*/ 2770116 w 6471081"/>
              <a:gd name="connsiteY217" fmla="*/ 5399107 h 6852392"/>
              <a:gd name="connsiteX218" fmla="*/ 2783014 w 6471081"/>
              <a:gd name="connsiteY218" fmla="*/ 5090693 h 6852392"/>
              <a:gd name="connsiteX219" fmla="*/ 2860397 w 6471081"/>
              <a:gd name="connsiteY219" fmla="*/ 4956113 h 6852392"/>
              <a:gd name="connsiteX220" fmla="*/ 2931052 w 6471081"/>
              <a:gd name="connsiteY220" fmla="*/ 4660596 h 6852392"/>
              <a:gd name="connsiteX221" fmla="*/ 2931052 w 6471081"/>
              <a:gd name="connsiteY221" fmla="*/ 4647699 h 6852392"/>
              <a:gd name="connsiteX222" fmla="*/ 3014604 w 6471081"/>
              <a:gd name="connsiteY222" fmla="*/ 4532184 h 6852392"/>
              <a:gd name="connsiteX223" fmla="*/ 3027502 w 6471081"/>
              <a:gd name="connsiteY223" fmla="*/ 4532184 h 6852392"/>
              <a:gd name="connsiteX224" fmla="*/ 3123951 w 6471081"/>
              <a:gd name="connsiteY224" fmla="*/ 4352182 h 6852392"/>
              <a:gd name="connsiteX225" fmla="*/ 3136848 w 6471081"/>
              <a:gd name="connsiteY225" fmla="*/ 4320220 h 6852392"/>
              <a:gd name="connsiteX226" fmla="*/ 3155914 w 6471081"/>
              <a:gd name="connsiteY226" fmla="*/ 4288257 h 6852392"/>
              <a:gd name="connsiteX227" fmla="*/ 3329747 w 6471081"/>
              <a:gd name="connsiteY227" fmla="*/ 3903020 h 6852392"/>
              <a:gd name="connsiteX228" fmla="*/ 3451991 w 6471081"/>
              <a:gd name="connsiteY228" fmla="*/ 4191807 h 6852392"/>
              <a:gd name="connsiteX229" fmla="*/ 3464888 w 6471081"/>
              <a:gd name="connsiteY229" fmla="*/ 4230499 h 6852392"/>
              <a:gd name="connsiteX230" fmla="*/ 3483954 w 6471081"/>
              <a:gd name="connsiteY230" fmla="*/ 4262462 h 6852392"/>
              <a:gd name="connsiteX231" fmla="*/ 3496851 w 6471081"/>
              <a:gd name="connsiteY231" fmla="*/ 4288257 h 6852392"/>
              <a:gd name="connsiteX232" fmla="*/ 3535543 w 6471081"/>
              <a:gd name="connsiteY232" fmla="*/ 4358911 h 6852392"/>
              <a:gd name="connsiteX233" fmla="*/ 3548440 w 6471081"/>
              <a:gd name="connsiteY233" fmla="*/ 4384706 h 6852392"/>
              <a:gd name="connsiteX234" fmla="*/ 3561338 w 6471081"/>
              <a:gd name="connsiteY234" fmla="*/ 4455361 h 6852392"/>
              <a:gd name="connsiteX235" fmla="*/ 3567506 w 6471081"/>
              <a:gd name="connsiteY235" fmla="*/ 4474427 h 6852392"/>
              <a:gd name="connsiteX236" fmla="*/ 3631992 w 6471081"/>
              <a:gd name="connsiteY236" fmla="*/ 4513118 h 6852392"/>
              <a:gd name="connsiteX237" fmla="*/ 3651058 w 6471081"/>
              <a:gd name="connsiteY237" fmla="*/ 4519287 h 6852392"/>
              <a:gd name="connsiteX238" fmla="*/ 3747507 w 6471081"/>
              <a:gd name="connsiteY238" fmla="*/ 4724522 h 6852392"/>
              <a:gd name="connsiteX239" fmla="*/ 3747507 w 6471081"/>
              <a:gd name="connsiteY239" fmla="*/ 4730690 h 6852392"/>
              <a:gd name="connsiteX240" fmla="*/ 3792367 w 6471081"/>
              <a:gd name="connsiteY240" fmla="*/ 4948823 h 6852392"/>
              <a:gd name="connsiteX241" fmla="*/ 3869752 w 6471081"/>
              <a:gd name="connsiteY241" fmla="*/ 5083403 h 6852392"/>
              <a:gd name="connsiteX242" fmla="*/ 3888817 w 6471081"/>
              <a:gd name="connsiteY242" fmla="*/ 5442846 h 6852392"/>
              <a:gd name="connsiteX243" fmla="*/ 3894985 w 6471081"/>
              <a:gd name="connsiteY243" fmla="*/ 5481538 h 6852392"/>
              <a:gd name="connsiteX244" fmla="*/ 3920780 w 6471081"/>
              <a:gd name="connsiteY244" fmla="*/ 5590884 h 6852392"/>
              <a:gd name="connsiteX245" fmla="*/ 3939846 w 6471081"/>
              <a:gd name="connsiteY245" fmla="*/ 5629576 h 6852392"/>
              <a:gd name="connsiteX246" fmla="*/ 4055921 w 6471081"/>
              <a:gd name="connsiteY246" fmla="*/ 5925092 h 6852392"/>
              <a:gd name="connsiteX247" fmla="*/ 4062090 w 6471081"/>
              <a:gd name="connsiteY247" fmla="*/ 5950887 h 6852392"/>
              <a:gd name="connsiteX248" fmla="*/ 4100781 w 6471081"/>
              <a:gd name="connsiteY248" fmla="*/ 6137057 h 6852392"/>
              <a:gd name="connsiteX249" fmla="*/ 4094613 w 6471081"/>
              <a:gd name="connsiteY249" fmla="*/ 6149954 h 6852392"/>
              <a:gd name="connsiteX250" fmla="*/ 4100781 w 6471081"/>
              <a:gd name="connsiteY250" fmla="*/ 6194814 h 6852392"/>
              <a:gd name="connsiteX251" fmla="*/ 4094613 w 6471081"/>
              <a:gd name="connsiteY251" fmla="*/ 6586219 h 6852392"/>
              <a:gd name="connsiteX252" fmla="*/ 4133305 w 6471081"/>
              <a:gd name="connsiteY252" fmla="*/ 6643977 h 6852392"/>
              <a:gd name="connsiteX253" fmla="*/ 4216857 w 6471081"/>
              <a:gd name="connsiteY253" fmla="*/ 6663042 h 6852392"/>
              <a:gd name="connsiteX254" fmla="*/ 4242652 w 6471081"/>
              <a:gd name="connsiteY254" fmla="*/ 6675940 h 6852392"/>
              <a:gd name="connsiteX255" fmla="*/ 4274615 w 6471081"/>
              <a:gd name="connsiteY255" fmla="*/ 6720800 h 6852392"/>
              <a:gd name="connsiteX256" fmla="*/ 4313307 w 6471081"/>
              <a:gd name="connsiteY256" fmla="*/ 6739866 h 6852392"/>
              <a:gd name="connsiteX257" fmla="*/ 4403588 w 6471081"/>
              <a:gd name="connsiteY257" fmla="*/ 6771828 h 6852392"/>
              <a:gd name="connsiteX258" fmla="*/ 4448448 w 6471081"/>
              <a:gd name="connsiteY258" fmla="*/ 6784726 h 6852392"/>
              <a:gd name="connsiteX259" fmla="*/ 4487140 w 6471081"/>
              <a:gd name="connsiteY259" fmla="*/ 6797623 h 6852392"/>
              <a:gd name="connsiteX260" fmla="*/ 4532000 w 6471081"/>
              <a:gd name="connsiteY260" fmla="*/ 6803792 h 6852392"/>
              <a:gd name="connsiteX261" fmla="*/ 4737796 w 6471081"/>
              <a:gd name="connsiteY261" fmla="*/ 6726968 h 6852392"/>
              <a:gd name="connsiteX262" fmla="*/ 4563963 w 6471081"/>
              <a:gd name="connsiteY262" fmla="*/ 6527901 h 6852392"/>
              <a:gd name="connsiteX263" fmla="*/ 4538168 w 6471081"/>
              <a:gd name="connsiteY263" fmla="*/ 6502107 h 6852392"/>
              <a:gd name="connsiteX264" fmla="*/ 4525271 w 6471081"/>
              <a:gd name="connsiteY264" fmla="*/ 6476312 h 6852392"/>
              <a:gd name="connsiteX265" fmla="*/ 4512374 w 6471081"/>
              <a:gd name="connsiteY265" fmla="*/ 6444349 h 6852392"/>
              <a:gd name="connsiteX266" fmla="*/ 4480411 w 6471081"/>
              <a:gd name="connsiteY266" fmla="*/ 6392760 h 6852392"/>
              <a:gd name="connsiteX267" fmla="*/ 4474243 w 6471081"/>
              <a:gd name="connsiteY267" fmla="*/ 6366965 h 6852392"/>
              <a:gd name="connsiteX268" fmla="*/ 4461345 w 6471081"/>
              <a:gd name="connsiteY268" fmla="*/ 6335002 h 6852392"/>
              <a:gd name="connsiteX269" fmla="*/ 4416485 w 6471081"/>
              <a:gd name="connsiteY269" fmla="*/ 6277245 h 6852392"/>
              <a:gd name="connsiteX270" fmla="*/ 4390690 w 6471081"/>
              <a:gd name="connsiteY270" fmla="*/ 6232385 h 6852392"/>
              <a:gd name="connsiteX271" fmla="*/ 4332933 w 6471081"/>
              <a:gd name="connsiteY271" fmla="*/ 6213319 h 6852392"/>
              <a:gd name="connsiteX272" fmla="*/ 4326765 w 6471081"/>
              <a:gd name="connsiteY272" fmla="*/ 6123599 h 6852392"/>
              <a:gd name="connsiteX273" fmla="*/ 4320596 w 6471081"/>
              <a:gd name="connsiteY273" fmla="*/ 6110701 h 6852392"/>
              <a:gd name="connsiteX274" fmla="*/ 4314428 w 6471081"/>
              <a:gd name="connsiteY274" fmla="*/ 6110701 h 6852392"/>
              <a:gd name="connsiteX275" fmla="*/ 4333494 w 6471081"/>
              <a:gd name="connsiteY275" fmla="*/ 5719297 h 6852392"/>
              <a:gd name="connsiteX276" fmla="*/ 4333494 w 6471081"/>
              <a:gd name="connsiteY276" fmla="*/ 5687334 h 6852392"/>
              <a:gd name="connsiteX277" fmla="*/ 4333494 w 6471081"/>
              <a:gd name="connsiteY277" fmla="*/ 5603781 h 6852392"/>
              <a:gd name="connsiteX278" fmla="*/ 4333494 w 6471081"/>
              <a:gd name="connsiteY278" fmla="*/ 5571819 h 6852392"/>
              <a:gd name="connsiteX279" fmla="*/ 4327325 w 6471081"/>
              <a:gd name="connsiteY279" fmla="*/ 5411444 h 6852392"/>
              <a:gd name="connsiteX280" fmla="*/ 4192184 w 6471081"/>
              <a:gd name="connsiteY280" fmla="*/ 4936486 h 6852392"/>
              <a:gd name="connsiteX281" fmla="*/ 4160221 w 6471081"/>
              <a:gd name="connsiteY281" fmla="*/ 4525455 h 6852392"/>
              <a:gd name="connsiteX282" fmla="*/ 4160221 w 6471081"/>
              <a:gd name="connsiteY282" fmla="*/ 4448632 h 6852392"/>
              <a:gd name="connsiteX283" fmla="*/ 4243773 w 6471081"/>
              <a:gd name="connsiteY283" fmla="*/ 4384706 h 6852392"/>
              <a:gd name="connsiteX284" fmla="*/ 4262839 w 6471081"/>
              <a:gd name="connsiteY284" fmla="*/ 4346014 h 6852392"/>
              <a:gd name="connsiteX285" fmla="*/ 4275736 w 6471081"/>
              <a:gd name="connsiteY285" fmla="*/ 4307322 h 6852392"/>
              <a:gd name="connsiteX286" fmla="*/ 4275736 w 6471081"/>
              <a:gd name="connsiteY286" fmla="*/ 4236668 h 6852392"/>
              <a:gd name="connsiteX287" fmla="*/ 4256671 w 6471081"/>
              <a:gd name="connsiteY287" fmla="*/ 4172742 h 6852392"/>
              <a:gd name="connsiteX288" fmla="*/ 4224708 w 6471081"/>
              <a:gd name="connsiteY288" fmla="*/ 4102087 h 6852392"/>
              <a:gd name="connsiteX289" fmla="*/ 4192745 w 6471081"/>
              <a:gd name="connsiteY289" fmla="*/ 4031432 h 6852392"/>
              <a:gd name="connsiteX290" fmla="*/ 4218539 w 6471081"/>
              <a:gd name="connsiteY290" fmla="*/ 4005637 h 6852392"/>
              <a:gd name="connsiteX291" fmla="*/ 4218539 w 6471081"/>
              <a:gd name="connsiteY291" fmla="*/ 3992740 h 6852392"/>
              <a:gd name="connsiteX292" fmla="*/ 4173679 w 6471081"/>
              <a:gd name="connsiteY292" fmla="*/ 3832365 h 6852392"/>
              <a:gd name="connsiteX293" fmla="*/ 4173679 w 6471081"/>
              <a:gd name="connsiteY293" fmla="*/ 3819468 h 6852392"/>
              <a:gd name="connsiteX294" fmla="*/ 4173679 w 6471081"/>
              <a:gd name="connsiteY294" fmla="*/ 3806570 h 6852392"/>
              <a:gd name="connsiteX295" fmla="*/ 4173679 w 6471081"/>
              <a:gd name="connsiteY295" fmla="*/ 3767879 h 6852392"/>
              <a:gd name="connsiteX296" fmla="*/ 4160782 w 6471081"/>
              <a:gd name="connsiteY296" fmla="*/ 3697224 h 6852392"/>
              <a:gd name="connsiteX297" fmla="*/ 4147885 w 6471081"/>
              <a:gd name="connsiteY297" fmla="*/ 3633298 h 6852392"/>
              <a:gd name="connsiteX298" fmla="*/ 4154053 w 6471081"/>
              <a:gd name="connsiteY298" fmla="*/ 3601335 h 6852392"/>
              <a:gd name="connsiteX299" fmla="*/ 4128258 w 6471081"/>
              <a:gd name="connsiteY299" fmla="*/ 3440960 h 6852392"/>
              <a:gd name="connsiteX300" fmla="*/ 4128258 w 6471081"/>
              <a:gd name="connsiteY300" fmla="*/ 3396100 h 6852392"/>
              <a:gd name="connsiteX301" fmla="*/ 4115361 w 6471081"/>
              <a:gd name="connsiteY301" fmla="*/ 3325445 h 6852392"/>
              <a:gd name="connsiteX302" fmla="*/ 4109192 w 6471081"/>
              <a:gd name="connsiteY302" fmla="*/ 3293482 h 6852392"/>
              <a:gd name="connsiteX303" fmla="*/ 4103024 w 6471081"/>
              <a:gd name="connsiteY303" fmla="*/ 3241893 h 6852392"/>
              <a:gd name="connsiteX304" fmla="*/ 4096856 w 6471081"/>
              <a:gd name="connsiteY304" fmla="*/ 3190304 h 6852392"/>
              <a:gd name="connsiteX305" fmla="*/ 4077791 w 6471081"/>
              <a:gd name="connsiteY305" fmla="*/ 3158341 h 6852392"/>
              <a:gd name="connsiteX306" fmla="*/ 3942649 w 6471081"/>
              <a:gd name="connsiteY306" fmla="*/ 2817964 h 6852392"/>
              <a:gd name="connsiteX307" fmla="*/ 3923584 w 6471081"/>
              <a:gd name="connsiteY307" fmla="*/ 2779272 h 6852392"/>
              <a:gd name="connsiteX308" fmla="*/ 3923584 w 6471081"/>
              <a:gd name="connsiteY308" fmla="*/ 2669926 h 6852392"/>
              <a:gd name="connsiteX309" fmla="*/ 3904518 w 6471081"/>
              <a:gd name="connsiteY309" fmla="*/ 2631234 h 6852392"/>
              <a:gd name="connsiteX310" fmla="*/ 3904518 w 6471081"/>
              <a:gd name="connsiteY310" fmla="*/ 2599271 h 6852392"/>
              <a:gd name="connsiteX311" fmla="*/ 3898350 w 6471081"/>
              <a:gd name="connsiteY311" fmla="*/ 2554411 h 6852392"/>
              <a:gd name="connsiteX312" fmla="*/ 3911247 w 6471081"/>
              <a:gd name="connsiteY312" fmla="*/ 2406933 h 6852392"/>
              <a:gd name="connsiteX313" fmla="*/ 3911247 w 6471081"/>
              <a:gd name="connsiteY313" fmla="*/ 2368241 h 6852392"/>
              <a:gd name="connsiteX314" fmla="*/ 3911247 w 6471081"/>
              <a:gd name="connsiteY314" fmla="*/ 2304315 h 6852392"/>
              <a:gd name="connsiteX315" fmla="*/ 3917416 w 6471081"/>
              <a:gd name="connsiteY315" fmla="*/ 2220763 h 6852392"/>
              <a:gd name="connsiteX316" fmla="*/ 3949378 w 6471081"/>
              <a:gd name="connsiteY316" fmla="*/ 2092351 h 6852392"/>
              <a:gd name="connsiteX317" fmla="*/ 3975173 w 6471081"/>
              <a:gd name="connsiteY317" fmla="*/ 2034593 h 6852392"/>
              <a:gd name="connsiteX318" fmla="*/ 3988070 w 6471081"/>
              <a:gd name="connsiteY318" fmla="*/ 1976836 h 6852392"/>
              <a:gd name="connsiteX319" fmla="*/ 4026762 w 6471081"/>
              <a:gd name="connsiteY319" fmla="*/ 1906181 h 6852392"/>
              <a:gd name="connsiteX320" fmla="*/ 4020594 w 6471081"/>
              <a:gd name="connsiteY320" fmla="*/ 1880386 h 6852392"/>
              <a:gd name="connsiteX321" fmla="*/ 4039659 w 6471081"/>
              <a:gd name="connsiteY321" fmla="*/ 1854592 h 6852392"/>
              <a:gd name="connsiteX322" fmla="*/ 4104146 w 6471081"/>
              <a:gd name="connsiteY322" fmla="*/ 2014967 h 6852392"/>
              <a:gd name="connsiteX323" fmla="*/ 4406391 w 6471081"/>
              <a:gd name="connsiteY323" fmla="*/ 2258894 h 6852392"/>
              <a:gd name="connsiteX324" fmla="*/ 4560598 w 6471081"/>
              <a:gd name="connsiteY324" fmla="*/ 2348615 h 6852392"/>
              <a:gd name="connsiteX325" fmla="*/ 4702469 w 6471081"/>
              <a:gd name="connsiteY325" fmla="*/ 2348615 h 6852392"/>
              <a:gd name="connsiteX326" fmla="*/ 4856676 w 6471081"/>
              <a:gd name="connsiteY326" fmla="*/ 2046930 h 6852392"/>
              <a:gd name="connsiteX327" fmla="*/ 4914433 w 6471081"/>
              <a:gd name="connsiteY327" fmla="*/ 1436831 h 6852392"/>
              <a:gd name="connsiteX328" fmla="*/ 4978920 w 6471081"/>
              <a:gd name="connsiteY328" fmla="*/ 1224867 h 6852392"/>
              <a:gd name="connsiteX329" fmla="*/ 4978920 w 6471081"/>
              <a:gd name="connsiteY329" fmla="*/ 1173278 h 6852392"/>
              <a:gd name="connsiteX330" fmla="*/ 5319857 w 6471081"/>
              <a:gd name="connsiteY330" fmla="*/ 1173278 h 6852392"/>
              <a:gd name="connsiteX331" fmla="*/ 5319857 w 6471081"/>
              <a:gd name="connsiteY331" fmla="*/ 1577580 h 6852392"/>
              <a:gd name="connsiteX332" fmla="*/ 5384343 w 6471081"/>
              <a:gd name="connsiteY332" fmla="*/ 1641506 h 6852392"/>
              <a:gd name="connsiteX333" fmla="*/ 5487522 w 6471081"/>
              <a:gd name="connsiteY333" fmla="*/ 1641506 h 6852392"/>
              <a:gd name="connsiteX334" fmla="*/ 5552008 w 6471081"/>
              <a:gd name="connsiteY334" fmla="*/ 1577580 h 6852392"/>
              <a:gd name="connsiteX335" fmla="*/ 5552008 w 6471081"/>
              <a:gd name="connsiteY335" fmla="*/ 1173278 h 6852392"/>
              <a:gd name="connsiteX336" fmla="*/ 5558177 w 6471081"/>
              <a:gd name="connsiteY336" fmla="*/ 1173278 h 6852392"/>
              <a:gd name="connsiteX337" fmla="*/ 5558177 w 6471081"/>
              <a:gd name="connsiteY337" fmla="*/ 1506925 h 6852392"/>
              <a:gd name="connsiteX338" fmla="*/ 5609766 w 6471081"/>
              <a:gd name="connsiteY338" fmla="*/ 1558515 h 6852392"/>
              <a:gd name="connsiteX339" fmla="*/ 5693318 w 6471081"/>
              <a:gd name="connsiteY339" fmla="*/ 1558515 h 6852392"/>
              <a:gd name="connsiteX340" fmla="*/ 5751075 w 6471081"/>
              <a:gd name="connsiteY340" fmla="*/ 1506925 h 6852392"/>
              <a:gd name="connsiteX341" fmla="*/ 5751075 w 6471081"/>
              <a:gd name="connsiteY341" fmla="*/ 1423373 h 6852392"/>
              <a:gd name="connsiteX342" fmla="*/ 5860422 w 6471081"/>
              <a:gd name="connsiteY342" fmla="*/ 1487299 h 6852392"/>
              <a:gd name="connsiteX343" fmla="*/ 5989395 w 6471081"/>
              <a:gd name="connsiteY343" fmla="*/ 1358887 h 6852392"/>
              <a:gd name="connsiteX344" fmla="*/ 5989395 w 6471081"/>
              <a:gd name="connsiteY344" fmla="*/ 1172717 h 6852392"/>
              <a:gd name="connsiteX345" fmla="*/ 6189023 w 6471081"/>
              <a:gd name="connsiteY345" fmla="*/ 1172717 h 6852392"/>
              <a:gd name="connsiteX346" fmla="*/ 6427343 w 6471081"/>
              <a:gd name="connsiteY346" fmla="*/ 1172717 h 6852392"/>
              <a:gd name="connsiteX347" fmla="*/ 6472203 w 6471081"/>
              <a:gd name="connsiteY347" fmla="*/ 1127857 h 6852392"/>
              <a:gd name="connsiteX348" fmla="*/ 6418931 w 6471081"/>
              <a:gd name="connsiteY348" fmla="*/ 1089726 h 6852392"/>
              <a:gd name="connsiteX349" fmla="*/ 6418931 w 6471081"/>
              <a:gd name="connsiteY349" fmla="*/ 1089726 h 6852392"/>
              <a:gd name="connsiteX350" fmla="*/ 2505441 w 6471081"/>
              <a:gd name="connsiteY350" fmla="*/ 1211409 h 6852392"/>
              <a:gd name="connsiteX351" fmla="*/ 2344505 w 6471081"/>
              <a:gd name="connsiteY351" fmla="*/ 1468233 h 6852392"/>
              <a:gd name="connsiteX352" fmla="*/ 2183569 w 6471081"/>
              <a:gd name="connsiteY352" fmla="*/ 1602814 h 6852392"/>
              <a:gd name="connsiteX353" fmla="*/ 2119083 w 6471081"/>
              <a:gd name="connsiteY353" fmla="*/ 1782815 h 6852392"/>
              <a:gd name="connsiteX354" fmla="*/ 2080391 w 6471081"/>
              <a:gd name="connsiteY354" fmla="*/ 1712161 h 6852392"/>
              <a:gd name="connsiteX355" fmla="*/ 2015904 w 6471081"/>
              <a:gd name="connsiteY355" fmla="*/ 1635338 h 6852392"/>
              <a:gd name="connsiteX356" fmla="*/ 1990110 w 6471081"/>
              <a:gd name="connsiteY356" fmla="*/ 1583748 h 6852392"/>
              <a:gd name="connsiteX357" fmla="*/ 1932352 w 6471081"/>
              <a:gd name="connsiteY357" fmla="*/ 1384681 h 6852392"/>
              <a:gd name="connsiteX358" fmla="*/ 1926184 w 6471081"/>
              <a:gd name="connsiteY358" fmla="*/ 1333092 h 6852392"/>
              <a:gd name="connsiteX359" fmla="*/ 2042260 w 6471081"/>
              <a:gd name="connsiteY359" fmla="*/ 1262437 h 6852392"/>
              <a:gd name="connsiteX360" fmla="*/ 2087120 w 6471081"/>
              <a:gd name="connsiteY360" fmla="*/ 1223746 h 6852392"/>
              <a:gd name="connsiteX361" fmla="*/ 2106186 w 6471081"/>
              <a:gd name="connsiteY361" fmla="*/ 1178885 h 6852392"/>
              <a:gd name="connsiteX362" fmla="*/ 2106186 w 6471081"/>
              <a:gd name="connsiteY362" fmla="*/ 1178885 h 6852392"/>
              <a:gd name="connsiteX363" fmla="*/ 2544133 w 6471081"/>
              <a:gd name="connsiteY363" fmla="*/ 1178885 h 6852392"/>
              <a:gd name="connsiteX364" fmla="*/ 2505441 w 6471081"/>
              <a:gd name="connsiteY364" fmla="*/ 1211409 h 6852392"/>
              <a:gd name="connsiteX365" fmla="*/ 2505441 w 6471081"/>
              <a:gd name="connsiteY365" fmla="*/ 1211409 h 6852392"/>
              <a:gd name="connsiteX366" fmla="*/ 4526953 w 6471081"/>
              <a:gd name="connsiteY366" fmla="*/ 1179446 h 6852392"/>
              <a:gd name="connsiteX367" fmla="*/ 4584711 w 6471081"/>
              <a:gd name="connsiteY367" fmla="*/ 1262998 h 6852392"/>
              <a:gd name="connsiteX368" fmla="*/ 4700786 w 6471081"/>
              <a:gd name="connsiteY368" fmla="*/ 1320756 h 6852392"/>
              <a:gd name="connsiteX369" fmla="*/ 4668824 w 6471081"/>
              <a:gd name="connsiteY369" fmla="*/ 1494028 h 6852392"/>
              <a:gd name="connsiteX370" fmla="*/ 4552748 w 6471081"/>
              <a:gd name="connsiteY370" fmla="*/ 1712161 h 6852392"/>
              <a:gd name="connsiteX371" fmla="*/ 4514056 w 6471081"/>
              <a:gd name="connsiteY371" fmla="*/ 1782815 h 6852392"/>
              <a:gd name="connsiteX372" fmla="*/ 4449569 w 6471081"/>
              <a:gd name="connsiteY372" fmla="*/ 1602814 h 6852392"/>
              <a:gd name="connsiteX373" fmla="*/ 4288633 w 6471081"/>
              <a:gd name="connsiteY373" fmla="*/ 1468233 h 6852392"/>
              <a:gd name="connsiteX374" fmla="*/ 4127698 w 6471081"/>
              <a:gd name="connsiteY374" fmla="*/ 1211409 h 6852392"/>
              <a:gd name="connsiteX375" fmla="*/ 4089006 w 6471081"/>
              <a:gd name="connsiteY375" fmla="*/ 1179446 h 6852392"/>
              <a:gd name="connsiteX376" fmla="*/ 4526953 w 6471081"/>
              <a:gd name="connsiteY376" fmla="*/ 1179446 h 6852392"/>
              <a:gd name="connsiteX377" fmla="*/ 4526953 w 6471081"/>
              <a:gd name="connsiteY377" fmla="*/ 1179446 h 6852392"/>
              <a:gd name="connsiteX378" fmla="*/ 4526953 w 6471081"/>
              <a:gd name="connsiteY378" fmla="*/ 1179446 h 68523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</a:cxnLst>
            <a:rect l="l" t="t" r="r" b="b"/>
            <a:pathLst>
              <a:path w="6471081" h="6852392">
                <a:moveTo>
                  <a:pt x="6418931" y="1089726"/>
                </a:moveTo>
                <a:cubicBezTo>
                  <a:pt x="6418931" y="1089726"/>
                  <a:pt x="6257996" y="1089726"/>
                  <a:pt x="5980984" y="1089726"/>
                </a:cubicBezTo>
                <a:cubicBezTo>
                  <a:pt x="5980984" y="890659"/>
                  <a:pt x="5980984" y="890659"/>
                  <a:pt x="5980984" y="890659"/>
                </a:cubicBezTo>
                <a:cubicBezTo>
                  <a:pt x="5980984" y="820004"/>
                  <a:pt x="5923226" y="762246"/>
                  <a:pt x="5852011" y="762246"/>
                </a:cubicBezTo>
                <a:cubicBezTo>
                  <a:pt x="5807151" y="762246"/>
                  <a:pt x="5761730" y="788041"/>
                  <a:pt x="5742664" y="826172"/>
                </a:cubicBezTo>
                <a:cubicBezTo>
                  <a:pt x="5742664" y="755517"/>
                  <a:pt x="5742664" y="755517"/>
                  <a:pt x="5742664" y="755517"/>
                </a:cubicBezTo>
                <a:cubicBezTo>
                  <a:pt x="5742664" y="729723"/>
                  <a:pt x="5716869" y="703928"/>
                  <a:pt x="5684906" y="703928"/>
                </a:cubicBezTo>
                <a:cubicBezTo>
                  <a:pt x="5601355" y="703928"/>
                  <a:pt x="5601355" y="703928"/>
                  <a:pt x="5601355" y="703928"/>
                </a:cubicBezTo>
                <a:cubicBezTo>
                  <a:pt x="5569392" y="703928"/>
                  <a:pt x="5549765" y="729723"/>
                  <a:pt x="5549765" y="755517"/>
                </a:cubicBezTo>
                <a:cubicBezTo>
                  <a:pt x="5549765" y="1089165"/>
                  <a:pt x="5549765" y="1089165"/>
                  <a:pt x="5549765" y="1089165"/>
                </a:cubicBezTo>
                <a:cubicBezTo>
                  <a:pt x="5543597" y="1089165"/>
                  <a:pt x="5543597" y="1089165"/>
                  <a:pt x="5543597" y="1089165"/>
                </a:cubicBezTo>
                <a:cubicBezTo>
                  <a:pt x="5543597" y="684863"/>
                  <a:pt x="5543597" y="684863"/>
                  <a:pt x="5543597" y="684863"/>
                </a:cubicBezTo>
                <a:cubicBezTo>
                  <a:pt x="5543597" y="646171"/>
                  <a:pt x="5517802" y="620937"/>
                  <a:pt x="5479111" y="620937"/>
                </a:cubicBezTo>
                <a:cubicBezTo>
                  <a:pt x="5375932" y="620937"/>
                  <a:pt x="5375932" y="620937"/>
                  <a:pt x="5375932" y="620937"/>
                </a:cubicBezTo>
                <a:cubicBezTo>
                  <a:pt x="5343969" y="620937"/>
                  <a:pt x="5311446" y="646731"/>
                  <a:pt x="5311446" y="684863"/>
                </a:cubicBezTo>
                <a:cubicBezTo>
                  <a:pt x="5311446" y="1089165"/>
                  <a:pt x="5311446" y="1089165"/>
                  <a:pt x="5311446" y="1089165"/>
                </a:cubicBezTo>
                <a:cubicBezTo>
                  <a:pt x="5195370" y="1089165"/>
                  <a:pt x="5073126" y="1089165"/>
                  <a:pt x="4950882" y="1089165"/>
                </a:cubicBezTo>
                <a:cubicBezTo>
                  <a:pt x="4944713" y="1082997"/>
                  <a:pt x="4944713" y="1076268"/>
                  <a:pt x="4944713" y="1076268"/>
                </a:cubicBezTo>
                <a:cubicBezTo>
                  <a:pt x="4938545" y="1050473"/>
                  <a:pt x="4906022" y="1044305"/>
                  <a:pt x="4893125" y="1044305"/>
                </a:cubicBezTo>
                <a:cubicBezTo>
                  <a:pt x="4874059" y="1044305"/>
                  <a:pt x="4861162" y="1050473"/>
                  <a:pt x="4861162" y="1050473"/>
                </a:cubicBezTo>
                <a:cubicBezTo>
                  <a:pt x="4861162" y="1050473"/>
                  <a:pt x="4842096" y="1011781"/>
                  <a:pt x="4822470" y="1005613"/>
                </a:cubicBezTo>
                <a:cubicBezTo>
                  <a:pt x="4796675" y="999445"/>
                  <a:pt x="4777609" y="1018510"/>
                  <a:pt x="4777609" y="1018510"/>
                </a:cubicBezTo>
                <a:cubicBezTo>
                  <a:pt x="4777609" y="1018510"/>
                  <a:pt x="4771441" y="999445"/>
                  <a:pt x="4738918" y="999445"/>
                </a:cubicBezTo>
                <a:cubicBezTo>
                  <a:pt x="4700226" y="999445"/>
                  <a:pt x="4700226" y="1018510"/>
                  <a:pt x="4700226" y="1018510"/>
                </a:cubicBezTo>
                <a:cubicBezTo>
                  <a:pt x="4700226" y="1018510"/>
                  <a:pt x="4674431" y="1005613"/>
                  <a:pt x="4648636" y="1018510"/>
                </a:cubicBezTo>
                <a:cubicBezTo>
                  <a:pt x="4629571" y="1031407"/>
                  <a:pt x="4622842" y="1044305"/>
                  <a:pt x="4616673" y="1050473"/>
                </a:cubicBezTo>
                <a:cubicBezTo>
                  <a:pt x="4616673" y="1063370"/>
                  <a:pt x="4610505" y="1082436"/>
                  <a:pt x="4610505" y="1082436"/>
                </a:cubicBezTo>
                <a:cubicBezTo>
                  <a:pt x="4610505" y="1082436"/>
                  <a:pt x="4597608" y="1076268"/>
                  <a:pt x="4578542" y="1088604"/>
                </a:cubicBezTo>
                <a:cubicBezTo>
                  <a:pt x="4346952" y="1088604"/>
                  <a:pt x="4095735" y="1088604"/>
                  <a:pt x="3844518" y="1088604"/>
                </a:cubicBezTo>
                <a:cubicBezTo>
                  <a:pt x="3831620" y="1088604"/>
                  <a:pt x="3818723" y="1088604"/>
                  <a:pt x="3805826" y="1088604"/>
                </a:cubicBezTo>
                <a:cubicBezTo>
                  <a:pt x="3792928" y="1088604"/>
                  <a:pt x="3780031" y="1094773"/>
                  <a:pt x="3760965" y="1094773"/>
                </a:cubicBezTo>
                <a:cubicBezTo>
                  <a:pt x="3754797" y="1094773"/>
                  <a:pt x="3748068" y="1094773"/>
                  <a:pt x="3748068" y="1094773"/>
                </a:cubicBezTo>
                <a:cubicBezTo>
                  <a:pt x="3735171" y="1094773"/>
                  <a:pt x="3729003" y="1088604"/>
                  <a:pt x="3716105" y="1088604"/>
                </a:cubicBezTo>
                <a:cubicBezTo>
                  <a:pt x="3568067" y="1049912"/>
                  <a:pt x="3471617" y="896266"/>
                  <a:pt x="3549001" y="742059"/>
                </a:cubicBezTo>
                <a:cubicBezTo>
                  <a:pt x="3549001" y="735891"/>
                  <a:pt x="3549001" y="735891"/>
                  <a:pt x="3549001" y="729162"/>
                </a:cubicBezTo>
                <a:cubicBezTo>
                  <a:pt x="3555169" y="671405"/>
                  <a:pt x="3658348" y="645610"/>
                  <a:pt x="3645451" y="568787"/>
                </a:cubicBezTo>
                <a:lnTo>
                  <a:pt x="3645451" y="562619"/>
                </a:lnTo>
                <a:cubicBezTo>
                  <a:pt x="3645451" y="556450"/>
                  <a:pt x="3651619" y="543553"/>
                  <a:pt x="3658348" y="536824"/>
                </a:cubicBezTo>
                <a:cubicBezTo>
                  <a:pt x="3684142" y="491964"/>
                  <a:pt x="3684142" y="440375"/>
                  <a:pt x="3632553" y="427477"/>
                </a:cubicBezTo>
                <a:cubicBezTo>
                  <a:pt x="3632553" y="421309"/>
                  <a:pt x="3632553" y="414580"/>
                  <a:pt x="3632553" y="408412"/>
                </a:cubicBezTo>
                <a:cubicBezTo>
                  <a:pt x="3632553" y="402243"/>
                  <a:pt x="3632553" y="395514"/>
                  <a:pt x="3626385" y="389346"/>
                </a:cubicBezTo>
                <a:cubicBezTo>
                  <a:pt x="3626385" y="370281"/>
                  <a:pt x="3620217" y="331589"/>
                  <a:pt x="3613488" y="286728"/>
                </a:cubicBezTo>
                <a:cubicBezTo>
                  <a:pt x="3613488" y="241868"/>
                  <a:pt x="3607319" y="235139"/>
                  <a:pt x="3594422" y="209905"/>
                </a:cubicBezTo>
                <a:cubicBezTo>
                  <a:pt x="3588254" y="197008"/>
                  <a:pt x="3575357" y="184111"/>
                  <a:pt x="3562459" y="165045"/>
                </a:cubicBezTo>
                <a:cubicBezTo>
                  <a:pt x="3556291" y="139251"/>
                  <a:pt x="3543394" y="113456"/>
                  <a:pt x="3536665" y="133082"/>
                </a:cubicBezTo>
                <a:cubicBezTo>
                  <a:pt x="3523767" y="88222"/>
                  <a:pt x="3517599" y="126914"/>
                  <a:pt x="3504702" y="107288"/>
                </a:cubicBezTo>
                <a:cubicBezTo>
                  <a:pt x="3491804" y="107288"/>
                  <a:pt x="3478907" y="158877"/>
                  <a:pt x="3472739" y="81493"/>
                </a:cubicBezTo>
                <a:cubicBezTo>
                  <a:pt x="3459841" y="62428"/>
                  <a:pt x="3446944" y="29904"/>
                  <a:pt x="3434047" y="68596"/>
                </a:cubicBezTo>
                <a:cubicBezTo>
                  <a:pt x="3427879" y="29904"/>
                  <a:pt x="3414981" y="29904"/>
                  <a:pt x="3408252" y="36633"/>
                </a:cubicBezTo>
                <a:cubicBezTo>
                  <a:pt x="3395355" y="10838"/>
                  <a:pt x="3389187" y="30465"/>
                  <a:pt x="3376290" y="49530"/>
                </a:cubicBezTo>
                <a:cubicBezTo>
                  <a:pt x="3370121" y="-8227"/>
                  <a:pt x="3357224" y="43362"/>
                  <a:pt x="3350495" y="23736"/>
                </a:cubicBezTo>
                <a:cubicBezTo>
                  <a:pt x="3337598" y="-21125"/>
                  <a:pt x="3331429" y="4670"/>
                  <a:pt x="3318532" y="42801"/>
                </a:cubicBezTo>
                <a:cubicBezTo>
                  <a:pt x="3318532" y="74764"/>
                  <a:pt x="3318532" y="94390"/>
                  <a:pt x="3318532" y="42801"/>
                </a:cubicBezTo>
                <a:cubicBezTo>
                  <a:pt x="3318532" y="42801"/>
                  <a:pt x="3318532" y="68596"/>
                  <a:pt x="3318532" y="81493"/>
                </a:cubicBezTo>
                <a:cubicBezTo>
                  <a:pt x="3318532" y="49530"/>
                  <a:pt x="3318532" y="68596"/>
                  <a:pt x="3318532" y="42801"/>
                </a:cubicBezTo>
                <a:cubicBezTo>
                  <a:pt x="3305635" y="68596"/>
                  <a:pt x="3299466" y="55699"/>
                  <a:pt x="3286569" y="68596"/>
                </a:cubicBezTo>
                <a:cubicBezTo>
                  <a:pt x="3280401" y="62428"/>
                  <a:pt x="3267504" y="126353"/>
                  <a:pt x="3260774" y="49530"/>
                </a:cubicBezTo>
                <a:cubicBezTo>
                  <a:pt x="3247877" y="4670"/>
                  <a:pt x="3241709" y="36633"/>
                  <a:pt x="3228811" y="36633"/>
                </a:cubicBezTo>
                <a:cubicBezTo>
                  <a:pt x="3222643" y="49530"/>
                  <a:pt x="3209746" y="75325"/>
                  <a:pt x="3203017" y="68596"/>
                </a:cubicBezTo>
                <a:cubicBezTo>
                  <a:pt x="3190120" y="81493"/>
                  <a:pt x="3177223" y="68596"/>
                  <a:pt x="3164325" y="87661"/>
                </a:cubicBezTo>
                <a:cubicBezTo>
                  <a:pt x="3151428" y="106727"/>
                  <a:pt x="3145260" y="126353"/>
                  <a:pt x="3132362" y="106727"/>
                </a:cubicBezTo>
                <a:cubicBezTo>
                  <a:pt x="3119465" y="74764"/>
                  <a:pt x="3113297" y="80932"/>
                  <a:pt x="3100399" y="132522"/>
                </a:cubicBezTo>
                <a:cubicBezTo>
                  <a:pt x="3094231" y="164484"/>
                  <a:pt x="3094231" y="151587"/>
                  <a:pt x="3087502" y="177382"/>
                </a:cubicBezTo>
                <a:cubicBezTo>
                  <a:pt x="3081334" y="190279"/>
                  <a:pt x="3081334" y="164484"/>
                  <a:pt x="3074605" y="164484"/>
                </a:cubicBezTo>
                <a:cubicBezTo>
                  <a:pt x="3068436" y="132522"/>
                  <a:pt x="3061707" y="158316"/>
                  <a:pt x="3055539" y="170653"/>
                </a:cubicBezTo>
                <a:cubicBezTo>
                  <a:pt x="3049371" y="164484"/>
                  <a:pt x="3042642" y="176821"/>
                  <a:pt x="3036474" y="209345"/>
                </a:cubicBezTo>
                <a:cubicBezTo>
                  <a:pt x="3036474" y="222242"/>
                  <a:pt x="3030305" y="190279"/>
                  <a:pt x="3030305" y="241308"/>
                </a:cubicBezTo>
                <a:cubicBezTo>
                  <a:pt x="3024137" y="228410"/>
                  <a:pt x="3024137" y="273270"/>
                  <a:pt x="3017408" y="286168"/>
                </a:cubicBezTo>
                <a:cubicBezTo>
                  <a:pt x="3017408" y="311962"/>
                  <a:pt x="3017408" y="337757"/>
                  <a:pt x="3011240" y="337757"/>
                </a:cubicBezTo>
                <a:cubicBezTo>
                  <a:pt x="3011240" y="311962"/>
                  <a:pt x="3011240" y="376449"/>
                  <a:pt x="3005072" y="389346"/>
                </a:cubicBezTo>
                <a:cubicBezTo>
                  <a:pt x="3005072" y="421309"/>
                  <a:pt x="2998903" y="447104"/>
                  <a:pt x="2998903" y="447104"/>
                </a:cubicBezTo>
                <a:cubicBezTo>
                  <a:pt x="3005072" y="447104"/>
                  <a:pt x="2998903" y="447104"/>
                  <a:pt x="2998903" y="447104"/>
                </a:cubicBezTo>
                <a:lnTo>
                  <a:pt x="2998903" y="447104"/>
                </a:lnTo>
                <a:cubicBezTo>
                  <a:pt x="2998903" y="447104"/>
                  <a:pt x="2998903" y="447104"/>
                  <a:pt x="2986006" y="453272"/>
                </a:cubicBezTo>
                <a:cubicBezTo>
                  <a:pt x="2986006" y="453272"/>
                  <a:pt x="2979838" y="459440"/>
                  <a:pt x="2973109" y="459440"/>
                </a:cubicBezTo>
                <a:cubicBezTo>
                  <a:pt x="2966940" y="517198"/>
                  <a:pt x="2966940" y="542992"/>
                  <a:pt x="2992174" y="581684"/>
                </a:cubicBezTo>
                <a:cubicBezTo>
                  <a:pt x="2998342" y="587852"/>
                  <a:pt x="2998342" y="594581"/>
                  <a:pt x="3005072" y="600750"/>
                </a:cubicBezTo>
                <a:cubicBezTo>
                  <a:pt x="3024137" y="626544"/>
                  <a:pt x="3043763" y="652339"/>
                  <a:pt x="3056661" y="671405"/>
                </a:cubicBezTo>
                <a:cubicBezTo>
                  <a:pt x="3062829" y="677573"/>
                  <a:pt x="3062829" y="690470"/>
                  <a:pt x="3062829" y="703367"/>
                </a:cubicBezTo>
                <a:cubicBezTo>
                  <a:pt x="3068997" y="716265"/>
                  <a:pt x="3068997" y="722433"/>
                  <a:pt x="3075726" y="735330"/>
                </a:cubicBezTo>
                <a:cubicBezTo>
                  <a:pt x="3146381" y="863743"/>
                  <a:pt x="3069558" y="1043744"/>
                  <a:pt x="2908622" y="1081875"/>
                </a:cubicBezTo>
                <a:cubicBezTo>
                  <a:pt x="2895725" y="1088043"/>
                  <a:pt x="2876659" y="1088043"/>
                  <a:pt x="2863762" y="1088043"/>
                </a:cubicBezTo>
                <a:lnTo>
                  <a:pt x="2857594" y="1088043"/>
                </a:lnTo>
                <a:cubicBezTo>
                  <a:pt x="2844696" y="1088043"/>
                  <a:pt x="2838528" y="1088043"/>
                  <a:pt x="2831799" y="1088043"/>
                </a:cubicBezTo>
                <a:cubicBezTo>
                  <a:pt x="2818902" y="1088043"/>
                  <a:pt x="2806004" y="1088043"/>
                  <a:pt x="2799836" y="1088043"/>
                </a:cubicBezTo>
                <a:cubicBezTo>
                  <a:pt x="2548619" y="1088043"/>
                  <a:pt x="2310860" y="1088043"/>
                  <a:pt x="2078709" y="1088043"/>
                </a:cubicBezTo>
                <a:cubicBezTo>
                  <a:pt x="1988428" y="991594"/>
                  <a:pt x="1885810" y="965799"/>
                  <a:pt x="1743940" y="1043183"/>
                </a:cubicBezTo>
                <a:cubicBezTo>
                  <a:pt x="1737771" y="1043183"/>
                  <a:pt x="1724874" y="1043183"/>
                  <a:pt x="1718145" y="1049352"/>
                </a:cubicBezTo>
                <a:cubicBezTo>
                  <a:pt x="1705248" y="1055520"/>
                  <a:pt x="1692350" y="1062249"/>
                  <a:pt x="1692350" y="1075146"/>
                </a:cubicBezTo>
                <a:cubicBezTo>
                  <a:pt x="1692350" y="1075146"/>
                  <a:pt x="1686182" y="1081314"/>
                  <a:pt x="1686182" y="1088043"/>
                </a:cubicBezTo>
                <a:cubicBezTo>
                  <a:pt x="1563938" y="1088043"/>
                  <a:pt x="1447862" y="1088043"/>
                  <a:pt x="1332347" y="1088043"/>
                </a:cubicBezTo>
                <a:cubicBezTo>
                  <a:pt x="1332347" y="683741"/>
                  <a:pt x="1332347" y="683741"/>
                  <a:pt x="1332347" y="683741"/>
                </a:cubicBezTo>
                <a:cubicBezTo>
                  <a:pt x="1332347" y="645049"/>
                  <a:pt x="1300385" y="619815"/>
                  <a:pt x="1267861" y="619815"/>
                </a:cubicBezTo>
                <a:cubicBezTo>
                  <a:pt x="1164682" y="619815"/>
                  <a:pt x="1164682" y="619815"/>
                  <a:pt x="1164682" y="619815"/>
                </a:cubicBezTo>
                <a:cubicBezTo>
                  <a:pt x="1125991" y="619815"/>
                  <a:pt x="1100196" y="645610"/>
                  <a:pt x="1100196" y="683741"/>
                </a:cubicBezTo>
                <a:cubicBezTo>
                  <a:pt x="1100196" y="1088043"/>
                  <a:pt x="1100196" y="1088043"/>
                  <a:pt x="1100196" y="1088043"/>
                </a:cubicBezTo>
                <a:lnTo>
                  <a:pt x="1094028" y="1088043"/>
                </a:lnTo>
                <a:cubicBezTo>
                  <a:pt x="1094028" y="754396"/>
                  <a:pt x="1094028" y="754396"/>
                  <a:pt x="1094028" y="754396"/>
                </a:cubicBezTo>
                <a:cubicBezTo>
                  <a:pt x="1094028" y="728601"/>
                  <a:pt x="1068233" y="702807"/>
                  <a:pt x="1042438" y="702807"/>
                </a:cubicBezTo>
                <a:cubicBezTo>
                  <a:pt x="958886" y="702807"/>
                  <a:pt x="958886" y="702807"/>
                  <a:pt x="958886" y="702807"/>
                </a:cubicBezTo>
                <a:cubicBezTo>
                  <a:pt x="926924" y="702807"/>
                  <a:pt x="901129" y="728601"/>
                  <a:pt x="901129" y="754396"/>
                </a:cubicBezTo>
                <a:cubicBezTo>
                  <a:pt x="901129" y="857014"/>
                  <a:pt x="901129" y="857014"/>
                  <a:pt x="901129" y="857014"/>
                </a:cubicBezTo>
                <a:cubicBezTo>
                  <a:pt x="882063" y="812153"/>
                  <a:pt x="836642" y="786359"/>
                  <a:pt x="785053" y="786359"/>
                </a:cubicBezTo>
                <a:cubicBezTo>
                  <a:pt x="714398" y="786359"/>
                  <a:pt x="656080" y="844116"/>
                  <a:pt x="656080" y="914771"/>
                </a:cubicBezTo>
                <a:cubicBezTo>
                  <a:pt x="656080" y="1088043"/>
                  <a:pt x="656080" y="1088043"/>
                  <a:pt x="656080" y="1088043"/>
                </a:cubicBezTo>
                <a:cubicBezTo>
                  <a:pt x="276451" y="1088043"/>
                  <a:pt x="44860" y="1088043"/>
                  <a:pt x="44860" y="1088043"/>
                </a:cubicBezTo>
                <a:cubicBezTo>
                  <a:pt x="19066" y="1088043"/>
                  <a:pt x="0" y="1107109"/>
                  <a:pt x="0" y="1132904"/>
                </a:cubicBezTo>
                <a:cubicBezTo>
                  <a:pt x="0" y="1158698"/>
                  <a:pt x="19066" y="1177764"/>
                  <a:pt x="44860" y="1177764"/>
                </a:cubicBezTo>
                <a:cubicBezTo>
                  <a:pt x="463181" y="1177764"/>
                  <a:pt x="463181" y="1177764"/>
                  <a:pt x="463181" y="1177764"/>
                </a:cubicBezTo>
                <a:cubicBezTo>
                  <a:pt x="656080" y="1177764"/>
                  <a:pt x="656080" y="1177764"/>
                  <a:pt x="656080" y="1177764"/>
                </a:cubicBezTo>
                <a:cubicBezTo>
                  <a:pt x="656080" y="1389728"/>
                  <a:pt x="656080" y="1389728"/>
                  <a:pt x="656080" y="1389728"/>
                </a:cubicBezTo>
                <a:cubicBezTo>
                  <a:pt x="656080" y="1460383"/>
                  <a:pt x="713838" y="1518141"/>
                  <a:pt x="785053" y="1518141"/>
                </a:cubicBezTo>
                <a:cubicBezTo>
                  <a:pt x="836642" y="1518141"/>
                  <a:pt x="881503" y="1492346"/>
                  <a:pt x="901129" y="1454215"/>
                </a:cubicBezTo>
                <a:cubicBezTo>
                  <a:pt x="901129" y="1511972"/>
                  <a:pt x="901129" y="1511972"/>
                  <a:pt x="901129" y="1511972"/>
                </a:cubicBezTo>
                <a:cubicBezTo>
                  <a:pt x="901129" y="1537767"/>
                  <a:pt x="926924" y="1563561"/>
                  <a:pt x="958886" y="1563561"/>
                </a:cubicBezTo>
                <a:cubicBezTo>
                  <a:pt x="1042438" y="1563561"/>
                  <a:pt x="1042438" y="1563561"/>
                  <a:pt x="1042438" y="1563561"/>
                </a:cubicBezTo>
                <a:cubicBezTo>
                  <a:pt x="1068233" y="1563561"/>
                  <a:pt x="1094028" y="1537767"/>
                  <a:pt x="1094028" y="1511972"/>
                </a:cubicBezTo>
                <a:cubicBezTo>
                  <a:pt x="1094028" y="1178325"/>
                  <a:pt x="1094028" y="1178325"/>
                  <a:pt x="1094028" y="1178325"/>
                </a:cubicBezTo>
                <a:cubicBezTo>
                  <a:pt x="1100196" y="1178325"/>
                  <a:pt x="1100196" y="1178325"/>
                  <a:pt x="1100196" y="1178325"/>
                </a:cubicBezTo>
                <a:cubicBezTo>
                  <a:pt x="1100196" y="1582627"/>
                  <a:pt x="1100196" y="1582627"/>
                  <a:pt x="1100196" y="1582627"/>
                </a:cubicBezTo>
                <a:cubicBezTo>
                  <a:pt x="1100196" y="1621319"/>
                  <a:pt x="1125991" y="1646553"/>
                  <a:pt x="1164682" y="1646553"/>
                </a:cubicBezTo>
                <a:cubicBezTo>
                  <a:pt x="1267861" y="1646553"/>
                  <a:pt x="1267861" y="1646553"/>
                  <a:pt x="1267861" y="1646553"/>
                </a:cubicBezTo>
                <a:cubicBezTo>
                  <a:pt x="1299824" y="1646553"/>
                  <a:pt x="1332347" y="1620758"/>
                  <a:pt x="1332347" y="1582627"/>
                </a:cubicBezTo>
                <a:cubicBezTo>
                  <a:pt x="1332347" y="1178325"/>
                  <a:pt x="1332347" y="1178325"/>
                  <a:pt x="1332347" y="1178325"/>
                </a:cubicBezTo>
                <a:cubicBezTo>
                  <a:pt x="1667117" y="1178325"/>
                  <a:pt x="1667117" y="1178325"/>
                  <a:pt x="1667117" y="1178325"/>
                </a:cubicBezTo>
                <a:cubicBezTo>
                  <a:pt x="1660948" y="1197390"/>
                  <a:pt x="1660948" y="1217017"/>
                  <a:pt x="1667117" y="1229914"/>
                </a:cubicBezTo>
                <a:cubicBezTo>
                  <a:pt x="1673285" y="1248979"/>
                  <a:pt x="1680014" y="1274774"/>
                  <a:pt x="1692911" y="1332532"/>
                </a:cubicBezTo>
                <a:cubicBezTo>
                  <a:pt x="1699079" y="1345429"/>
                  <a:pt x="1705808" y="1364494"/>
                  <a:pt x="1711977" y="1384121"/>
                </a:cubicBezTo>
                <a:cubicBezTo>
                  <a:pt x="1756837" y="1480570"/>
                  <a:pt x="1731042" y="1634216"/>
                  <a:pt x="1769734" y="1743563"/>
                </a:cubicBezTo>
                <a:cubicBezTo>
                  <a:pt x="1775902" y="1762628"/>
                  <a:pt x="1775902" y="1782255"/>
                  <a:pt x="1775902" y="1795152"/>
                </a:cubicBezTo>
                <a:cubicBezTo>
                  <a:pt x="1788800" y="1897770"/>
                  <a:pt x="1801697" y="1987490"/>
                  <a:pt x="1827492" y="2045248"/>
                </a:cubicBezTo>
                <a:cubicBezTo>
                  <a:pt x="1879081" y="2179828"/>
                  <a:pt x="1943567" y="2327867"/>
                  <a:pt x="1981699" y="2346932"/>
                </a:cubicBezTo>
                <a:cubicBezTo>
                  <a:pt x="2020390" y="2365998"/>
                  <a:pt x="2084877" y="2346932"/>
                  <a:pt x="2116840" y="2340764"/>
                </a:cubicBezTo>
                <a:cubicBezTo>
                  <a:pt x="2155532" y="2340764"/>
                  <a:pt x="2200392" y="2302072"/>
                  <a:pt x="2277776" y="2257212"/>
                </a:cubicBezTo>
                <a:cubicBezTo>
                  <a:pt x="2348431" y="2212352"/>
                  <a:pt x="2490301" y="2083940"/>
                  <a:pt x="2541890" y="2019453"/>
                </a:cubicBezTo>
                <a:cubicBezTo>
                  <a:pt x="2593479" y="1948798"/>
                  <a:pt x="2606377" y="1859078"/>
                  <a:pt x="2606377" y="1859078"/>
                </a:cubicBezTo>
                <a:cubicBezTo>
                  <a:pt x="2619274" y="1884872"/>
                  <a:pt x="2619274" y="1884872"/>
                  <a:pt x="2619274" y="1884872"/>
                </a:cubicBezTo>
                <a:cubicBezTo>
                  <a:pt x="2619274" y="1884872"/>
                  <a:pt x="2619274" y="1903938"/>
                  <a:pt x="2619274" y="1910667"/>
                </a:cubicBezTo>
                <a:cubicBezTo>
                  <a:pt x="2619274" y="1910667"/>
                  <a:pt x="2651237" y="1955527"/>
                  <a:pt x="2651237" y="1981322"/>
                </a:cubicBezTo>
                <a:cubicBezTo>
                  <a:pt x="2657405" y="2013285"/>
                  <a:pt x="2657405" y="2020014"/>
                  <a:pt x="2670302" y="2039079"/>
                </a:cubicBezTo>
                <a:cubicBezTo>
                  <a:pt x="2676471" y="2051977"/>
                  <a:pt x="2683200" y="2051977"/>
                  <a:pt x="2696097" y="2096837"/>
                </a:cubicBezTo>
                <a:cubicBezTo>
                  <a:pt x="2708994" y="2141697"/>
                  <a:pt x="2721892" y="2219081"/>
                  <a:pt x="2721892" y="2225249"/>
                </a:cubicBezTo>
                <a:cubicBezTo>
                  <a:pt x="2721892" y="2238146"/>
                  <a:pt x="2728060" y="2263941"/>
                  <a:pt x="2734789" y="2308801"/>
                </a:cubicBezTo>
                <a:cubicBezTo>
                  <a:pt x="2747686" y="2353661"/>
                  <a:pt x="2734789" y="2347493"/>
                  <a:pt x="2734789" y="2372727"/>
                </a:cubicBezTo>
                <a:cubicBezTo>
                  <a:pt x="2728621" y="2398522"/>
                  <a:pt x="2734789" y="2417587"/>
                  <a:pt x="2734789" y="2462447"/>
                </a:cubicBezTo>
                <a:cubicBezTo>
                  <a:pt x="2734789" y="2475345"/>
                  <a:pt x="2734789" y="2481513"/>
                  <a:pt x="2734789" y="2494410"/>
                </a:cubicBezTo>
                <a:cubicBezTo>
                  <a:pt x="2734789" y="2507308"/>
                  <a:pt x="2734789" y="2520205"/>
                  <a:pt x="2734789" y="2526373"/>
                </a:cubicBezTo>
                <a:cubicBezTo>
                  <a:pt x="2734789" y="2539270"/>
                  <a:pt x="2721892" y="2558336"/>
                  <a:pt x="2728621" y="2558336"/>
                </a:cubicBezTo>
                <a:cubicBezTo>
                  <a:pt x="2722452" y="2590299"/>
                  <a:pt x="2689929" y="2622262"/>
                  <a:pt x="2734789" y="2635159"/>
                </a:cubicBezTo>
                <a:cubicBezTo>
                  <a:pt x="2721892" y="2641327"/>
                  <a:pt x="2715723" y="2648056"/>
                  <a:pt x="2708994" y="2654225"/>
                </a:cubicBezTo>
                <a:cubicBezTo>
                  <a:pt x="2702826" y="2654225"/>
                  <a:pt x="2702826" y="2660393"/>
                  <a:pt x="2702826" y="2667122"/>
                </a:cubicBezTo>
                <a:cubicBezTo>
                  <a:pt x="2708994" y="2724879"/>
                  <a:pt x="2657966" y="2776469"/>
                  <a:pt x="2683760" y="2827497"/>
                </a:cubicBezTo>
                <a:cubicBezTo>
                  <a:pt x="2683760" y="2801702"/>
                  <a:pt x="2683760" y="2801702"/>
                  <a:pt x="2683760" y="2801702"/>
                </a:cubicBezTo>
                <a:cubicBezTo>
                  <a:pt x="2683760" y="2827497"/>
                  <a:pt x="2683760" y="2853292"/>
                  <a:pt x="2683760" y="2885255"/>
                </a:cubicBezTo>
                <a:cubicBezTo>
                  <a:pt x="2683760" y="2891423"/>
                  <a:pt x="2677592" y="2898152"/>
                  <a:pt x="2677592" y="2904320"/>
                </a:cubicBezTo>
                <a:cubicBezTo>
                  <a:pt x="2677592" y="2910488"/>
                  <a:pt x="2677592" y="2923386"/>
                  <a:pt x="2677592" y="2936283"/>
                </a:cubicBezTo>
                <a:cubicBezTo>
                  <a:pt x="2671424" y="2949180"/>
                  <a:pt x="2671424" y="2962078"/>
                  <a:pt x="2664695" y="2968246"/>
                </a:cubicBezTo>
                <a:cubicBezTo>
                  <a:pt x="2658527" y="2994041"/>
                  <a:pt x="2651798" y="3013106"/>
                  <a:pt x="2645629" y="3032172"/>
                </a:cubicBezTo>
                <a:cubicBezTo>
                  <a:pt x="2639461" y="3038340"/>
                  <a:pt x="2639461" y="3045069"/>
                  <a:pt x="2632732" y="3057966"/>
                </a:cubicBezTo>
                <a:cubicBezTo>
                  <a:pt x="2626564" y="3070863"/>
                  <a:pt x="2619835" y="3083761"/>
                  <a:pt x="2613666" y="3102826"/>
                </a:cubicBezTo>
                <a:cubicBezTo>
                  <a:pt x="2632732" y="3051237"/>
                  <a:pt x="2619835" y="3077032"/>
                  <a:pt x="2600769" y="3121892"/>
                </a:cubicBezTo>
                <a:cubicBezTo>
                  <a:pt x="2613666" y="3089929"/>
                  <a:pt x="2594601" y="3121892"/>
                  <a:pt x="2581704" y="3147687"/>
                </a:cubicBezTo>
                <a:cubicBezTo>
                  <a:pt x="2587872" y="3141518"/>
                  <a:pt x="2568806" y="3166752"/>
                  <a:pt x="2562638" y="3173481"/>
                </a:cubicBezTo>
                <a:cubicBezTo>
                  <a:pt x="2556470" y="3199276"/>
                  <a:pt x="2549741" y="3225070"/>
                  <a:pt x="2543572" y="3250304"/>
                </a:cubicBezTo>
                <a:cubicBezTo>
                  <a:pt x="2524507" y="3320959"/>
                  <a:pt x="2524507" y="3455540"/>
                  <a:pt x="2511610" y="3532923"/>
                </a:cubicBezTo>
                <a:cubicBezTo>
                  <a:pt x="2511610" y="3539092"/>
                  <a:pt x="2511610" y="3545821"/>
                  <a:pt x="2511610" y="3551989"/>
                </a:cubicBezTo>
                <a:cubicBezTo>
                  <a:pt x="2530675" y="3622644"/>
                  <a:pt x="2453852" y="3674233"/>
                  <a:pt x="2460020" y="3712364"/>
                </a:cubicBezTo>
                <a:cubicBezTo>
                  <a:pt x="2466189" y="3718532"/>
                  <a:pt x="2472917" y="3718532"/>
                  <a:pt x="2479086" y="3725261"/>
                </a:cubicBezTo>
                <a:cubicBezTo>
                  <a:pt x="2447123" y="3738159"/>
                  <a:pt x="2460020" y="3763953"/>
                  <a:pt x="2472917" y="3789187"/>
                </a:cubicBezTo>
                <a:cubicBezTo>
                  <a:pt x="2460020" y="3802084"/>
                  <a:pt x="2466749" y="3827879"/>
                  <a:pt x="2466749" y="3853113"/>
                </a:cubicBezTo>
                <a:cubicBezTo>
                  <a:pt x="2466749" y="3872178"/>
                  <a:pt x="2466749" y="3891805"/>
                  <a:pt x="2466749" y="3917039"/>
                </a:cubicBezTo>
                <a:cubicBezTo>
                  <a:pt x="2460581" y="3929936"/>
                  <a:pt x="2460581" y="3942833"/>
                  <a:pt x="2460581" y="3955731"/>
                </a:cubicBezTo>
                <a:cubicBezTo>
                  <a:pt x="2454413" y="3981525"/>
                  <a:pt x="2447684" y="4007320"/>
                  <a:pt x="2441516" y="4032553"/>
                </a:cubicBezTo>
                <a:cubicBezTo>
                  <a:pt x="2435347" y="4051619"/>
                  <a:pt x="2389926" y="4103208"/>
                  <a:pt x="2428618" y="4103208"/>
                </a:cubicBezTo>
                <a:cubicBezTo>
                  <a:pt x="2383758" y="4135171"/>
                  <a:pt x="2357963" y="4154798"/>
                  <a:pt x="2409553" y="4167134"/>
                </a:cubicBezTo>
                <a:cubicBezTo>
                  <a:pt x="2390487" y="4173302"/>
                  <a:pt x="2383758" y="4173302"/>
                  <a:pt x="2377590" y="4180032"/>
                </a:cubicBezTo>
                <a:cubicBezTo>
                  <a:pt x="2371421" y="4186200"/>
                  <a:pt x="2371421" y="4192929"/>
                  <a:pt x="2377590" y="4199097"/>
                </a:cubicBezTo>
                <a:cubicBezTo>
                  <a:pt x="2403384" y="4263023"/>
                  <a:pt x="2377590" y="4340407"/>
                  <a:pt x="2409553" y="4391435"/>
                </a:cubicBezTo>
                <a:cubicBezTo>
                  <a:pt x="2409553" y="4397604"/>
                  <a:pt x="2415721" y="4397604"/>
                  <a:pt x="2415721" y="4404333"/>
                </a:cubicBezTo>
                <a:cubicBezTo>
                  <a:pt x="2454413" y="4449193"/>
                  <a:pt x="2486376" y="4449193"/>
                  <a:pt x="2486376" y="4449193"/>
                </a:cubicBezTo>
                <a:cubicBezTo>
                  <a:pt x="2486376" y="4449193"/>
                  <a:pt x="2486376" y="4468258"/>
                  <a:pt x="2492544" y="4532745"/>
                </a:cubicBezTo>
                <a:cubicBezTo>
                  <a:pt x="2498712" y="4596671"/>
                  <a:pt x="2492544" y="4828261"/>
                  <a:pt x="2460581" y="4943776"/>
                </a:cubicBezTo>
                <a:cubicBezTo>
                  <a:pt x="2428618" y="5059291"/>
                  <a:pt x="2344505" y="5226395"/>
                  <a:pt x="2325440" y="5418733"/>
                </a:cubicBezTo>
                <a:cubicBezTo>
                  <a:pt x="2306374" y="5611071"/>
                  <a:pt x="2344505" y="6111823"/>
                  <a:pt x="2344505" y="6111823"/>
                </a:cubicBezTo>
                <a:cubicBezTo>
                  <a:pt x="2344505" y="6111823"/>
                  <a:pt x="2338337" y="6111823"/>
                  <a:pt x="2331608" y="6111823"/>
                </a:cubicBezTo>
                <a:cubicBezTo>
                  <a:pt x="2331608" y="6117991"/>
                  <a:pt x="2331608" y="6117991"/>
                  <a:pt x="2331608" y="6130889"/>
                </a:cubicBezTo>
                <a:cubicBezTo>
                  <a:pt x="2325440" y="6143786"/>
                  <a:pt x="2318711" y="6220609"/>
                  <a:pt x="2318711" y="6220609"/>
                </a:cubicBezTo>
                <a:cubicBezTo>
                  <a:pt x="2318711" y="6220609"/>
                  <a:pt x="2286748" y="6214440"/>
                  <a:pt x="2260953" y="6239674"/>
                </a:cubicBezTo>
                <a:cubicBezTo>
                  <a:pt x="2241888" y="6265469"/>
                  <a:pt x="2248056" y="6278366"/>
                  <a:pt x="2235159" y="6284534"/>
                </a:cubicBezTo>
                <a:cubicBezTo>
                  <a:pt x="2222261" y="6297432"/>
                  <a:pt x="2203196" y="6310330"/>
                  <a:pt x="2190298" y="6342292"/>
                </a:cubicBezTo>
                <a:cubicBezTo>
                  <a:pt x="2184130" y="6355190"/>
                  <a:pt x="2171233" y="6393881"/>
                  <a:pt x="2158336" y="6425844"/>
                </a:cubicBezTo>
                <a:cubicBezTo>
                  <a:pt x="2152167" y="6438741"/>
                  <a:pt x="2152167" y="6451639"/>
                  <a:pt x="2145438" y="6457807"/>
                </a:cubicBezTo>
                <a:cubicBezTo>
                  <a:pt x="2139270" y="6470705"/>
                  <a:pt x="2139270" y="6483602"/>
                  <a:pt x="2132541" y="6496499"/>
                </a:cubicBezTo>
                <a:cubicBezTo>
                  <a:pt x="2126373" y="6509397"/>
                  <a:pt x="2113475" y="6522294"/>
                  <a:pt x="2106746" y="6528462"/>
                </a:cubicBezTo>
                <a:cubicBezTo>
                  <a:pt x="2093849" y="6541359"/>
                  <a:pt x="2080952" y="6547527"/>
                  <a:pt x="2068054" y="6554257"/>
                </a:cubicBezTo>
                <a:cubicBezTo>
                  <a:pt x="2029363" y="6573322"/>
                  <a:pt x="1997400" y="6599117"/>
                  <a:pt x="1971605" y="6631080"/>
                </a:cubicBezTo>
                <a:cubicBezTo>
                  <a:pt x="1965437" y="6637248"/>
                  <a:pt x="1958708" y="6650145"/>
                  <a:pt x="1952539" y="6663042"/>
                </a:cubicBezTo>
                <a:cubicBezTo>
                  <a:pt x="1939642" y="6675940"/>
                  <a:pt x="1933474" y="6688837"/>
                  <a:pt x="1933474" y="6701734"/>
                </a:cubicBezTo>
                <a:cubicBezTo>
                  <a:pt x="1927306" y="6714632"/>
                  <a:pt x="1927306" y="6727529"/>
                  <a:pt x="1927306" y="6740426"/>
                </a:cubicBezTo>
                <a:cubicBezTo>
                  <a:pt x="1927306" y="6887904"/>
                  <a:pt x="2107307" y="6862671"/>
                  <a:pt x="2197588" y="6830147"/>
                </a:cubicBezTo>
                <a:cubicBezTo>
                  <a:pt x="2210486" y="6830147"/>
                  <a:pt x="2223383" y="6823979"/>
                  <a:pt x="2236280" y="6817249"/>
                </a:cubicBezTo>
                <a:cubicBezTo>
                  <a:pt x="2249177" y="6810520"/>
                  <a:pt x="2262075" y="6804352"/>
                  <a:pt x="2274972" y="6798184"/>
                </a:cubicBezTo>
                <a:cubicBezTo>
                  <a:pt x="2306935" y="6772389"/>
                  <a:pt x="2339459" y="6746594"/>
                  <a:pt x="2371421" y="6714632"/>
                </a:cubicBezTo>
                <a:cubicBezTo>
                  <a:pt x="2384319" y="6714632"/>
                  <a:pt x="2390487" y="6708464"/>
                  <a:pt x="2403384" y="6701734"/>
                </a:cubicBezTo>
                <a:cubicBezTo>
                  <a:pt x="2448244" y="6682669"/>
                  <a:pt x="2493665" y="6663042"/>
                  <a:pt x="2545255" y="6637808"/>
                </a:cubicBezTo>
                <a:cubicBezTo>
                  <a:pt x="2558152" y="6637808"/>
                  <a:pt x="2571049" y="6631640"/>
                  <a:pt x="2577217" y="6624912"/>
                </a:cubicBezTo>
                <a:cubicBezTo>
                  <a:pt x="2654601" y="6548088"/>
                  <a:pt x="2558152" y="6464537"/>
                  <a:pt x="2558152" y="6374816"/>
                </a:cubicBezTo>
                <a:cubicBezTo>
                  <a:pt x="2558152" y="6361919"/>
                  <a:pt x="2551984" y="6355750"/>
                  <a:pt x="2551984" y="6342853"/>
                </a:cubicBezTo>
                <a:cubicBezTo>
                  <a:pt x="2551984" y="6329956"/>
                  <a:pt x="2551984" y="6317058"/>
                  <a:pt x="2551984" y="6304161"/>
                </a:cubicBezTo>
                <a:cubicBezTo>
                  <a:pt x="2551984" y="6291264"/>
                  <a:pt x="2551984" y="6278366"/>
                  <a:pt x="2545815" y="6265469"/>
                </a:cubicBezTo>
                <a:cubicBezTo>
                  <a:pt x="2545815" y="6252572"/>
                  <a:pt x="2551984" y="6246404"/>
                  <a:pt x="2551984" y="6233506"/>
                </a:cubicBezTo>
                <a:cubicBezTo>
                  <a:pt x="2551984" y="6220609"/>
                  <a:pt x="2551984" y="6207712"/>
                  <a:pt x="2551984" y="6194814"/>
                </a:cubicBezTo>
                <a:cubicBezTo>
                  <a:pt x="2558152" y="6175749"/>
                  <a:pt x="2558152" y="6156123"/>
                  <a:pt x="2558152" y="6149954"/>
                </a:cubicBezTo>
                <a:cubicBezTo>
                  <a:pt x="2551984" y="6143786"/>
                  <a:pt x="2551984" y="6143786"/>
                  <a:pt x="2551984" y="6143786"/>
                </a:cubicBezTo>
                <a:cubicBezTo>
                  <a:pt x="2551984" y="6143786"/>
                  <a:pt x="2571049" y="6034439"/>
                  <a:pt x="2596844" y="5931822"/>
                </a:cubicBezTo>
                <a:cubicBezTo>
                  <a:pt x="2596844" y="5918924"/>
                  <a:pt x="2596844" y="5912756"/>
                  <a:pt x="2603012" y="5906027"/>
                </a:cubicBezTo>
                <a:cubicBezTo>
                  <a:pt x="2680396" y="5751820"/>
                  <a:pt x="2757219" y="5623408"/>
                  <a:pt x="2763948" y="5443967"/>
                </a:cubicBezTo>
                <a:cubicBezTo>
                  <a:pt x="2763948" y="5431070"/>
                  <a:pt x="2770116" y="5418173"/>
                  <a:pt x="2770116" y="5399107"/>
                </a:cubicBezTo>
                <a:cubicBezTo>
                  <a:pt x="2776284" y="5276863"/>
                  <a:pt x="2770116" y="5123217"/>
                  <a:pt x="2783014" y="5090693"/>
                </a:cubicBezTo>
                <a:cubicBezTo>
                  <a:pt x="2795911" y="5045833"/>
                  <a:pt x="2814976" y="5032936"/>
                  <a:pt x="2860397" y="4956113"/>
                </a:cubicBezTo>
                <a:cubicBezTo>
                  <a:pt x="2886192" y="4904523"/>
                  <a:pt x="2911986" y="4763775"/>
                  <a:pt x="2931052" y="4660596"/>
                </a:cubicBezTo>
                <a:cubicBezTo>
                  <a:pt x="2931052" y="4660596"/>
                  <a:pt x="2931052" y="4654428"/>
                  <a:pt x="2931052" y="4647699"/>
                </a:cubicBezTo>
                <a:cubicBezTo>
                  <a:pt x="2943949" y="4596110"/>
                  <a:pt x="2943949" y="4545081"/>
                  <a:pt x="3014604" y="4532184"/>
                </a:cubicBezTo>
                <a:cubicBezTo>
                  <a:pt x="3014604" y="4532184"/>
                  <a:pt x="3020773" y="4532184"/>
                  <a:pt x="3027502" y="4532184"/>
                </a:cubicBezTo>
                <a:cubicBezTo>
                  <a:pt x="3117783" y="4519287"/>
                  <a:pt x="3079091" y="4390874"/>
                  <a:pt x="3123951" y="4352182"/>
                </a:cubicBezTo>
                <a:cubicBezTo>
                  <a:pt x="3130119" y="4339285"/>
                  <a:pt x="3130119" y="4333117"/>
                  <a:pt x="3136848" y="4320220"/>
                </a:cubicBezTo>
                <a:cubicBezTo>
                  <a:pt x="3143016" y="4307322"/>
                  <a:pt x="3149746" y="4301154"/>
                  <a:pt x="3155914" y="4288257"/>
                </a:cubicBezTo>
                <a:cubicBezTo>
                  <a:pt x="3233298" y="4166013"/>
                  <a:pt x="3278158" y="4031432"/>
                  <a:pt x="3329747" y="3903020"/>
                </a:cubicBezTo>
                <a:cubicBezTo>
                  <a:pt x="3432925" y="3979843"/>
                  <a:pt x="3400402" y="4108255"/>
                  <a:pt x="3451991" y="4191807"/>
                </a:cubicBezTo>
                <a:cubicBezTo>
                  <a:pt x="3458159" y="4204705"/>
                  <a:pt x="3458159" y="4217602"/>
                  <a:pt x="3464888" y="4230499"/>
                </a:cubicBezTo>
                <a:cubicBezTo>
                  <a:pt x="3471057" y="4236668"/>
                  <a:pt x="3477786" y="4249565"/>
                  <a:pt x="3483954" y="4262462"/>
                </a:cubicBezTo>
                <a:cubicBezTo>
                  <a:pt x="3483954" y="4268631"/>
                  <a:pt x="3490122" y="4281528"/>
                  <a:pt x="3496851" y="4288257"/>
                </a:cubicBezTo>
                <a:cubicBezTo>
                  <a:pt x="3515917" y="4307322"/>
                  <a:pt x="3528814" y="4333117"/>
                  <a:pt x="3535543" y="4358911"/>
                </a:cubicBezTo>
                <a:cubicBezTo>
                  <a:pt x="3541711" y="4371809"/>
                  <a:pt x="3541711" y="4377977"/>
                  <a:pt x="3548440" y="4384706"/>
                </a:cubicBezTo>
                <a:cubicBezTo>
                  <a:pt x="3542272" y="4416669"/>
                  <a:pt x="3548440" y="4436295"/>
                  <a:pt x="3561338" y="4455361"/>
                </a:cubicBezTo>
                <a:cubicBezTo>
                  <a:pt x="3561338" y="4461529"/>
                  <a:pt x="3567506" y="4468258"/>
                  <a:pt x="3567506" y="4474427"/>
                </a:cubicBezTo>
                <a:cubicBezTo>
                  <a:pt x="3586572" y="4487324"/>
                  <a:pt x="3612366" y="4500221"/>
                  <a:pt x="3631992" y="4513118"/>
                </a:cubicBezTo>
                <a:cubicBezTo>
                  <a:pt x="3638161" y="4513118"/>
                  <a:pt x="3644890" y="4519287"/>
                  <a:pt x="3651058" y="4519287"/>
                </a:cubicBezTo>
                <a:cubicBezTo>
                  <a:pt x="3741339" y="4545081"/>
                  <a:pt x="3715545" y="4647699"/>
                  <a:pt x="3747507" y="4724522"/>
                </a:cubicBezTo>
                <a:lnTo>
                  <a:pt x="3747507" y="4730690"/>
                </a:lnTo>
                <a:cubicBezTo>
                  <a:pt x="3760405" y="4814242"/>
                  <a:pt x="3779470" y="4923028"/>
                  <a:pt x="3792367" y="4948823"/>
                </a:cubicBezTo>
                <a:cubicBezTo>
                  <a:pt x="3837228" y="5032375"/>
                  <a:pt x="3856854" y="5038543"/>
                  <a:pt x="3869752" y="5083403"/>
                </a:cubicBezTo>
                <a:cubicBezTo>
                  <a:pt x="3882649" y="5122095"/>
                  <a:pt x="3869752" y="5314433"/>
                  <a:pt x="3888817" y="5442846"/>
                </a:cubicBezTo>
                <a:cubicBezTo>
                  <a:pt x="3888817" y="5455743"/>
                  <a:pt x="3894985" y="5468640"/>
                  <a:pt x="3894985" y="5481538"/>
                </a:cubicBezTo>
                <a:cubicBezTo>
                  <a:pt x="3901154" y="5520230"/>
                  <a:pt x="3907883" y="5558361"/>
                  <a:pt x="3920780" y="5590884"/>
                </a:cubicBezTo>
                <a:cubicBezTo>
                  <a:pt x="3926948" y="5603781"/>
                  <a:pt x="3933677" y="5616679"/>
                  <a:pt x="3939846" y="5629576"/>
                </a:cubicBezTo>
                <a:cubicBezTo>
                  <a:pt x="3965640" y="5719297"/>
                  <a:pt x="4068819" y="5796680"/>
                  <a:pt x="4055921" y="5925092"/>
                </a:cubicBezTo>
                <a:cubicBezTo>
                  <a:pt x="4062090" y="5931261"/>
                  <a:pt x="4062090" y="5944158"/>
                  <a:pt x="4062090" y="5950887"/>
                </a:cubicBezTo>
                <a:cubicBezTo>
                  <a:pt x="4087884" y="6047337"/>
                  <a:pt x="4100781" y="6137057"/>
                  <a:pt x="4100781" y="6137057"/>
                </a:cubicBezTo>
                <a:cubicBezTo>
                  <a:pt x="4100781" y="6137057"/>
                  <a:pt x="4100781" y="6137057"/>
                  <a:pt x="4094613" y="6149954"/>
                </a:cubicBezTo>
                <a:cubicBezTo>
                  <a:pt x="4094613" y="6149954"/>
                  <a:pt x="4094613" y="6169020"/>
                  <a:pt x="4100781" y="6194814"/>
                </a:cubicBezTo>
                <a:cubicBezTo>
                  <a:pt x="4132744" y="6329395"/>
                  <a:pt x="4087884" y="6464537"/>
                  <a:pt x="4094613" y="6586219"/>
                </a:cubicBezTo>
                <a:cubicBezTo>
                  <a:pt x="4100781" y="6612014"/>
                  <a:pt x="4107510" y="6631080"/>
                  <a:pt x="4133305" y="6643977"/>
                </a:cubicBezTo>
                <a:cubicBezTo>
                  <a:pt x="4152370" y="6656874"/>
                  <a:pt x="4178165" y="6663042"/>
                  <a:pt x="4216857" y="6663042"/>
                </a:cubicBezTo>
                <a:cubicBezTo>
                  <a:pt x="4229754" y="6663042"/>
                  <a:pt x="4242652" y="6669211"/>
                  <a:pt x="4242652" y="6675940"/>
                </a:cubicBezTo>
                <a:cubicBezTo>
                  <a:pt x="4248820" y="6682108"/>
                  <a:pt x="4255549" y="6701734"/>
                  <a:pt x="4274615" y="6720800"/>
                </a:cubicBezTo>
                <a:cubicBezTo>
                  <a:pt x="4280783" y="6726968"/>
                  <a:pt x="4300409" y="6733698"/>
                  <a:pt x="4313307" y="6739866"/>
                </a:cubicBezTo>
                <a:cubicBezTo>
                  <a:pt x="4345270" y="6752763"/>
                  <a:pt x="4377793" y="6758931"/>
                  <a:pt x="4403588" y="6771828"/>
                </a:cubicBezTo>
                <a:cubicBezTo>
                  <a:pt x="4416485" y="6777996"/>
                  <a:pt x="4435551" y="6777996"/>
                  <a:pt x="4448448" y="6784726"/>
                </a:cubicBezTo>
                <a:cubicBezTo>
                  <a:pt x="4461345" y="6791455"/>
                  <a:pt x="4474243" y="6797623"/>
                  <a:pt x="4487140" y="6797623"/>
                </a:cubicBezTo>
                <a:cubicBezTo>
                  <a:pt x="4500037" y="6803792"/>
                  <a:pt x="4512934" y="6803792"/>
                  <a:pt x="4532000" y="6803792"/>
                </a:cubicBezTo>
                <a:cubicBezTo>
                  <a:pt x="4609384" y="6803792"/>
                  <a:pt x="4712001" y="6803792"/>
                  <a:pt x="4737796" y="6726968"/>
                </a:cubicBezTo>
                <a:cubicBezTo>
                  <a:pt x="4737796" y="6624351"/>
                  <a:pt x="4628449" y="6572761"/>
                  <a:pt x="4563963" y="6527901"/>
                </a:cubicBezTo>
                <a:cubicBezTo>
                  <a:pt x="4557794" y="6521733"/>
                  <a:pt x="4544897" y="6508835"/>
                  <a:pt x="4538168" y="6502107"/>
                </a:cubicBezTo>
                <a:cubicBezTo>
                  <a:pt x="4532000" y="6495939"/>
                  <a:pt x="4532000" y="6483041"/>
                  <a:pt x="4525271" y="6476312"/>
                </a:cubicBezTo>
                <a:cubicBezTo>
                  <a:pt x="4519103" y="6463415"/>
                  <a:pt x="4519103" y="6457246"/>
                  <a:pt x="4512374" y="6444349"/>
                </a:cubicBezTo>
                <a:cubicBezTo>
                  <a:pt x="4499476" y="6431452"/>
                  <a:pt x="4493308" y="6412386"/>
                  <a:pt x="4480411" y="6392760"/>
                </a:cubicBezTo>
                <a:cubicBezTo>
                  <a:pt x="4480411" y="6386592"/>
                  <a:pt x="4474243" y="6379862"/>
                  <a:pt x="4474243" y="6366965"/>
                </a:cubicBezTo>
                <a:cubicBezTo>
                  <a:pt x="4468074" y="6354068"/>
                  <a:pt x="4461345" y="6341171"/>
                  <a:pt x="4461345" y="6335002"/>
                </a:cubicBezTo>
                <a:cubicBezTo>
                  <a:pt x="4448448" y="6303040"/>
                  <a:pt x="4429382" y="6290142"/>
                  <a:pt x="4416485" y="6277245"/>
                </a:cubicBezTo>
                <a:cubicBezTo>
                  <a:pt x="4403588" y="6271077"/>
                  <a:pt x="4410317" y="6264348"/>
                  <a:pt x="4390690" y="6232385"/>
                </a:cubicBezTo>
                <a:cubicBezTo>
                  <a:pt x="4371625" y="6206590"/>
                  <a:pt x="4332933" y="6213319"/>
                  <a:pt x="4332933" y="6213319"/>
                </a:cubicBezTo>
                <a:cubicBezTo>
                  <a:pt x="4332933" y="6213319"/>
                  <a:pt x="4326765" y="6136496"/>
                  <a:pt x="4326765" y="6123599"/>
                </a:cubicBezTo>
                <a:cubicBezTo>
                  <a:pt x="4320596" y="6110701"/>
                  <a:pt x="4320596" y="6110701"/>
                  <a:pt x="4320596" y="6110701"/>
                </a:cubicBezTo>
                <a:cubicBezTo>
                  <a:pt x="4320596" y="6104533"/>
                  <a:pt x="4314428" y="6110701"/>
                  <a:pt x="4314428" y="6110701"/>
                </a:cubicBezTo>
                <a:cubicBezTo>
                  <a:pt x="4314428" y="6110701"/>
                  <a:pt x="4327325" y="5911634"/>
                  <a:pt x="4333494" y="5719297"/>
                </a:cubicBezTo>
                <a:cubicBezTo>
                  <a:pt x="4333494" y="5706399"/>
                  <a:pt x="4333494" y="5693502"/>
                  <a:pt x="4333494" y="5687334"/>
                </a:cubicBezTo>
                <a:cubicBezTo>
                  <a:pt x="4320596" y="5655371"/>
                  <a:pt x="4320596" y="5629576"/>
                  <a:pt x="4333494" y="5603781"/>
                </a:cubicBezTo>
                <a:cubicBezTo>
                  <a:pt x="4333494" y="5590884"/>
                  <a:pt x="4333494" y="5584716"/>
                  <a:pt x="4333494" y="5571819"/>
                </a:cubicBezTo>
                <a:cubicBezTo>
                  <a:pt x="4333494" y="5507893"/>
                  <a:pt x="4333494" y="5456304"/>
                  <a:pt x="4327325" y="5411444"/>
                </a:cubicBezTo>
                <a:cubicBezTo>
                  <a:pt x="4308260" y="5219106"/>
                  <a:pt x="4217979" y="5052001"/>
                  <a:pt x="4192184" y="4936486"/>
                </a:cubicBezTo>
                <a:cubicBezTo>
                  <a:pt x="4160221" y="4820971"/>
                  <a:pt x="4153492" y="4596110"/>
                  <a:pt x="4160221" y="4525455"/>
                </a:cubicBezTo>
                <a:cubicBezTo>
                  <a:pt x="4166389" y="4461529"/>
                  <a:pt x="4160221" y="4448632"/>
                  <a:pt x="4160221" y="4448632"/>
                </a:cubicBezTo>
                <a:cubicBezTo>
                  <a:pt x="4160221" y="4448632"/>
                  <a:pt x="4205081" y="4448632"/>
                  <a:pt x="4243773" y="4384706"/>
                </a:cubicBezTo>
                <a:cubicBezTo>
                  <a:pt x="4249942" y="4371809"/>
                  <a:pt x="4256671" y="4358911"/>
                  <a:pt x="4262839" y="4346014"/>
                </a:cubicBezTo>
                <a:cubicBezTo>
                  <a:pt x="4269007" y="4333117"/>
                  <a:pt x="4275736" y="4320220"/>
                  <a:pt x="4275736" y="4307322"/>
                </a:cubicBezTo>
                <a:cubicBezTo>
                  <a:pt x="4281905" y="4288257"/>
                  <a:pt x="4281905" y="4262462"/>
                  <a:pt x="4275736" y="4236668"/>
                </a:cubicBezTo>
                <a:cubicBezTo>
                  <a:pt x="4269568" y="4217602"/>
                  <a:pt x="4262839" y="4191807"/>
                  <a:pt x="4256671" y="4172742"/>
                </a:cubicBezTo>
                <a:cubicBezTo>
                  <a:pt x="4243773" y="4146947"/>
                  <a:pt x="4256671" y="4095919"/>
                  <a:pt x="4224708" y="4102087"/>
                </a:cubicBezTo>
                <a:cubicBezTo>
                  <a:pt x="4237605" y="4063395"/>
                  <a:pt x="4243773" y="4038161"/>
                  <a:pt x="4192745" y="4031432"/>
                </a:cubicBezTo>
                <a:cubicBezTo>
                  <a:pt x="4205642" y="4025264"/>
                  <a:pt x="4218539" y="4012367"/>
                  <a:pt x="4218539" y="4005637"/>
                </a:cubicBezTo>
                <a:cubicBezTo>
                  <a:pt x="4218539" y="4005637"/>
                  <a:pt x="4218539" y="3999469"/>
                  <a:pt x="4218539" y="3992740"/>
                </a:cubicBezTo>
                <a:cubicBezTo>
                  <a:pt x="4179847" y="3954048"/>
                  <a:pt x="4179847" y="3877225"/>
                  <a:pt x="4173679" y="3832365"/>
                </a:cubicBezTo>
                <a:cubicBezTo>
                  <a:pt x="4173679" y="3826197"/>
                  <a:pt x="4173679" y="3826197"/>
                  <a:pt x="4173679" y="3819468"/>
                </a:cubicBezTo>
                <a:cubicBezTo>
                  <a:pt x="4173679" y="3813299"/>
                  <a:pt x="4173679" y="3806570"/>
                  <a:pt x="4173679" y="3806570"/>
                </a:cubicBezTo>
                <a:cubicBezTo>
                  <a:pt x="4173679" y="3793673"/>
                  <a:pt x="4173679" y="3780776"/>
                  <a:pt x="4173679" y="3767879"/>
                </a:cubicBezTo>
                <a:cubicBezTo>
                  <a:pt x="4173679" y="3742084"/>
                  <a:pt x="4167511" y="3723019"/>
                  <a:pt x="4160782" y="3697224"/>
                </a:cubicBezTo>
                <a:cubicBezTo>
                  <a:pt x="4160782" y="3678158"/>
                  <a:pt x="4166950" y="3639466"/>
                  <a:pt x="4147885" y="3633298"/>
                </a:cubicBezTo>
                <a:cubicBezTo>
                  <a:pt x="4147885" y="3620401"/>
                  <a:pt x="4154053" y="3607503"/>
                  <a:pt x="4154053" y="3601335"/>
                </a:cubicBezTo>
                <a:cubicBezTo>
                  <a:pt x="4154053" y="3543578"/>
                  <a:pt x="4128258" y="3491989"/>
                  <a:pt x="4128258" y="3440960"/>
                </a:cubicBezTo>
                <a:cubicBezTo>
                  <a:pt x="4128258" y="3421894"/>
                  <a:pt x="4128258" y="3408997"/>
                  <a:pt x="4128258" y="3396100"/>
                </a:cubicBezTo>
                <a:cubicBezTo>
                  <a:pt x="4122090" y="3364137"/>
                  <a:pt x="4115361" y="3338342"/>
                  <a:pt x="4115361" y="3325445"/>
                </a:cubicBezTo>
                <a:cubicBezTo>
                  <a:pt x="4121529" y="3319277"/>
                  <a:pt x="4115361" y="3306379"/>
                  <a:pt x="4109192" y="3293482"/>
                </a:cubicBezTo>
                <a:cubicBezTo>
                  <a:pt x="4109192" y="3274417"/>
                  <a:pt x="4109192" y="3261519"/>
                  <a:pt x="4103024" y="3241893"/>
                </a:cubicBezTo>
                <a:cubicBezTo>
                  <a:pt x="4103024" y="3222827"/>
                  <a:pt x="4103024" y="3209930"/>
                  <a:pt x="4096856" y="3190304"/>
                </a:cubicBezTo>
                <a:cubicBezTo>
                  <a:pt x="4090688" y="3177406"/>
                  <a:pt x="4083959" y="3171238"/>
                  <a:pt x="4077791" y="3158341"/>
                </a:cubicBezTo>
                <a:cubicBezTo>
                  <a:pt x="3923584" y="3106752"/>
                  <a:pt x="4026201" y="2927311"/>
                  <a:pt x="3942649" y="2817964"/>
                </a:cubicBezTo>
                <a:cubicBezTo>
                  <a:pt x="3936481" y="2805067"/>
                  <a:pt x="3929752" y="2792170"/>
                  <a:pt x="3923584" y="2779272"/>
                </a:cubicBezTo>
                <a:cubicBezTo>
                  <a:pt x="3910686" y="2740581"/>
                  <a:pt x="3904518" y="2708618"/>
                  <a:pt x="3923584" y="2669926"/>
                </a:cubicBezTo>
                <a:cubicBezTo>
                  <a:pt x="3917416" y="2657028"/>
                  <a:pt x="3910686" y="2644131"/>
                  <a:pt x="3904518" y="2631234"/>
                </a:cubicBezTo>
                <a:cubicBezTo>
                  <a:pt x="3904518" y="2625066"/>
                  <a:pt x="3904518" y="2612168"/>
                  <a:pt x="3904518" y="2599271"/>
                </a:cubicBezTo>
                <a:cubicBezTo>
                  <a:pt x="3904518" y="2586374"/>
                  <a:pt x="3898350" y="2567308"/>
                  <a:pt x="3898350" y="2554411"/>
                </a:cubicBezTo>
                <a:cubicBezTo>
                  <a:pt x="3898350" y="2502821"/>
                  <a:pt x="3898350" y="2457961"/>
                  <a:pt x="3911247" y="2406933"/>
                </a:cubicBezTo>
                <a:cubicBezTo>
                  <a:pt x="3911247" y="2394036"/>
                  <a:pt x="3911247" y="2381138"/>
                  <a:pt x="3911247" y="2368241"/>
                </a:cubicBezTo>
                <a:cubicBezTo>
                  <a:pt x="3911247" y="2342446"/>
                  <a:pt x="3898350" y="2349175"/>
                  <a:pt x="3911247" y="2304315"/>
                </a:cubicBezTo>
                <a:cubicBezTo>
                  <a:pt x="3917416" y="2259455"/>
                  <a:pt x="3924144" y="2233660"/>
                  <a:pt x="3917416" y="2220763"/>
                </a:cubicBezTo>
                <a:cubicBezTo>
                  <a:pt x="3917416" y="2214595"/>
                  <a:pt x="3936481" y="2137211"/>
                  <a:pt x="3949378" y="2092351"/>
                </a:cubicBezTo>
                <a:cubicBezTo>
                  <a:pt x="3962276" y="2047491"/>
                  <a:pt x="3962276" y="2047491"/>
                  <a:pt x="3975173" y="2034593"/>
                </a:cubicBezTo>
                <a:cubicBezTo>
                  <a:pt x="3981341" y="2015528"/>
                  <a:pt x="3988070" y="2008799"/>
                  <a:pt x="3988070" y="1976836"/>
                </a:cubicBezTo>
                <a:cubicBezTo>
                  <a:pt x="3994238" y="1951041"/>
                  <a:pt x="4026762" y="1906181"/>
                  <a:pt x="4026762" y="1906181"/>
                </a:cubicBezTo>
                <a:cubicBezTo>
                  <a:pt x="4026762" y="1900013"/>
                  <a:pt x="4020594" y="1880386"/>
                  <a:pt x="4020594" y="1880386"/>
                </a:cubicBezTo>
                <a:cubicBezTo>
                  <a:pt x="4039659" y="1854592"/>
                  <a:pt x="4039659" y="1854592"/>
                  <a:pt x="4039659" y="1854592"/>
                </a:cubicBezTo>
                <a:cubicBezTo>
                  <a:pt x="4039659" y="1854592"/>
                  <a:pt x="4052557" y="1944312"/>
                  <a:pt x="4104146" y="2014967"/>
                </a:cubicBezTo>
                <a:cubicBezTo>
                  <a:pt x="4155735" y="2078893"/>
                  <a:pt x="4329569" y="2214034"/>
                  <a:pt x="4406391" y="2258894"/>
                </a:cubicBezTo>
                <a:cubicBezTo>
                  <a:pt x="4477046" y="2310483"/>
                  <a:pt x="4522467" y="2342446"/>
                  <a:pt x="4560598" y="2348615"/>
                </a:cubicBezTo>
                <a:cubicBezTo>
                  <a:pt x="4599290" y="2348615"/>
                  <a:pt x="4663777" y="2374409"/>
                  <a:pt x="4702469" y="2348615"/>
                </a:cubicBezTo>
                <a:cubicBezTo>
                  <a:pt x="4741160" y="2329549"/>
                  <a:pt x="4805647" y="2181510"/>
                  <a:pt x="4856676" y="2046930"/>
                </a:cubicBezTo>
                <a:cubicBezTo>
                  <a:pt x="4908265" y="1918518"/>
                  <a:pt x="4875741" y="1571973"/>
                  <a:pt x="4914433" y="1436831"/>
                </a:cubicBezTo>
                <a:cubicBezTo>
                  <a:pt x="4953125" y="1302251"/>
                  <a:pt x="4972190" y="1256830"/>
                  <a:pt x="4978920" y="1224867"/>
                </a:cubicBezTo>
                <a:cubicBezTo>
                  <a:pt x="4985088" y="1211970"/>
                  <a:pt x="4978920" y="1192904"/>
                  <a:pt x="4978920" y="1173278"/>
                </a:cubicBezTo>
                <a:cubicBezTo>
                  <a:pt x="5319857" y="1173278"/>
                  <a:pt x="5319857" y="1173278"/>
                  <a:pt x="5319857" y="1173278"/>
                </a:cubicBezTo>
                <a:cubicBezTo>
                  <a:pt x="5319857" y="1577580"/>
                  <a:pt x="5319857" y="1577580"/>
                  <a:pt x="5319857" y="1577580"/>
                </a:cubicBezTo>
                <a:cubicBezTo>
                  <a:pt x="5319857" y="1616272"/>
                  <a:pt x="5351820" y="1641506"/>
                  <a:pt x="5384343" y="1641506"/>
                </a:cubicBezTo>
                <a:cubicBezTo>
                  <a:pt x="5487522" y="1641506"/>
                  <a:pt x="5487522" y="1641506"/>
                  <a:pt x="5487522" y="1641506"/>
                </a:cubicBezTo>
                <a:cubicBezTo>
                  <a:pt x="5526214" y="1641506"/>
                  <a:pt x="5552008" y="1615711"/>
                  <a:pt x="5552008" y="1577580"/>
                </a:cubicBezTo>
                <a:cubicBezTo>
                  <a:pt x="5552008" y="1173278"/>
                  <a:pt x="5552008" y="1173278"/>
                  <a:pt x="5552008" y="1173278"/>
                </a:cubicBezTo>
                <a:cubicBezTo>
                  <a:pt x="5558177" y="1173278"/>
                  <a:pt x="5558177" y="1173278"/>
                  <a:pt x="5558177" y="1173278"/>
                </a:cubicBezTo>
                <a:cubicBezTo>
                  <a:pt x="5558177" y="1506925"/>
                  <a:pt x="5558177" y="1506925"/>
                  <a:pt x="5558177" y="1506925"/>
                </a:cubicBezTo>
                <a:cubicBezTo>
                  <a:pt x="5558177" y="1532720"/>
                  <a:pt x="5577242" y="1558515"/>
                  <a:pt x="5609766" y="1558515"/>
                </a:cubicBezTo>
                <a:cubicBezTo>
                  <a:pt x="5693318" y="1558515"/>
                  <a:pt x="5693318" y="1558515"/>
                  <a:pt x="5693318" y="1558515"/>
                </a:cubicBezTo>
                <a:cubicBezTo>
                  <a:pt x="5725281" y="1558515"/>
                  <a:pt x="5751075" y="1532720"/>
                  <a:pt x="5751075" y="1506925"/>
                </a:cubicBezTo>
                <a:cubicBezTo>
                  <a:pt x="5751075" y="1423373"/>
                  <a:pt x="5751075" y="1423373"/>
                  <a:pt x="5751075" y="1423373"/>
                </a:cubicBezTo>
                <a:cubicBezTo>
                  <a:pt x="5770141" y="1462065"/>
                  <a:pt x="5815562" y="1487299"/>
                  <a:pt x="5860422" y="1487299"/>
                </a:cubicBezTo>
                <a:cubicBezTo>
                  <a:pt x="5931077" y="1487299"/>
                  <a:pt x="5989395" y="1429542"/>
                  <a:pt x="5989395" y="1358887"/>
                </a:cubicBezTo>
                <a:cubicBezTo>
                  <a:pt x="5989395" y="1172717"/>
                  <a:pt x="5989395" y="1172717"/>
                  <a:pt x="5989395" y="1172717"/>
                </a:cubicBezTo>
                <a:cubicBezTo>
                  <a:pt x="6189023" y="1172717"/>
                  <a:pt x="6189023" y="1172717"/>
                  <a:pt x="6189023" y="1172717"/>
                </a:cubicBezTo>
                <a:cubicBezTo>
                  <a:pt x="6427343" y="1172717"/>
                  <a:pt x="6427343" y="1172717"/>
                  <a:pt x="6427343" y="1172717"/>
                </a:cubicBezTo>
                <a:cubicBezTo>
                  <a:pt x="6453137" y="1172717"/>
                  <a:pt x="6472203" y="1153651"/>
                  <a:pt x="6472203" y="1127857"/>
                </a:cubicBezTo>
                <a:cubicBezTo>
                  <a:pt x="6472203" y="1102062"/>
                  <a:pt x="6444726" y="1089726"/>
                  <a:pt x="6418931" y="1089726"/>
                </a:cubicBezTo>
                <a:lnTo>
                  <a:pt x="6418931" y="1089726"/>
                </a:lnTo>
                <a:close/>
                <a:moveTo>
                  <a:pt x="2505441" y="1211409"/>
                </a:moveTo>
                <a:cubicBezTo>
                  <a:pt x="2428057" y="1282064"/>
                  <a:pt x="2357403" y="1449168"/>
                  <a:pt x="2344505" y="1468233"/>
                </a:cubicBezTo>
                <a:cubicBezTo>
                  <a:pt x="2331608" y="1481131"/>
                  <a:pt x="2222261" y="1538888"/>
                  <a:pt x="2183569" y="1602814"/>
                </a:cubicBezTo>
                <a:cubicBezTo>
                  <a:pt x="2144877" y="1660572"/>
                  <a:pt x="2119083" y="1782815"/>
                  <a:pt x="2119083" y="1782815"/>
                </a:cubicBezTo>
                <a:cubicBezTo>
                  <a:pt x="2119083" y="1782815"/>
                  <a:pt x="2119083" y="1788984"/>
                  <a:pt x="2080391" y="1712161"/>
                </a:cubicBezTo>
                <a:cubicBezTo>
                  <a:pt x="2054596" y="1680198"/>
                  <a:pt x="2035531" y="1660572"/>
                  <a:pt x="2015904" y="1635338"/>
                </a:cubicBezTo>
                <a:cubicBezTo>
                  <a:pt x="2009736" y="1622440"/>
                  <a:pt x="1996839" y="1603375"/>
                  <a:pt x="1990110" y="1583748"/>
                </a:cubicBezTo>
                <a:cubicBezTo>
                  <a:pt x="1983942" y="1506925"/>
                  <a:pt x="1932352" y="1455336"/>
                  <a:pt x="1932352" y="1384681"/>
                </a:cubicBezTo>
                <a:cubicBezTo>
                  <a:pt x="1926184" y="1358887"/>
                  <a:pt x="1926184" y="1345990"/>
                  <a:pt x="1926184" y="1333092"/>
                </a:cubicBezTo>
                <a:cubicBezTo>
                  <a:pt x="1983942" y="1301129"/>
                  <a:pt x="2009736" y="1275335"/>
                  <a:pt x="2042260" y="1262437"/>
                </a:cubicBezTo>
                <a:cubicBezTo>
                  <a:pt x="2068054" y="1249540"/>
                  <a:pt x="2080952" y="1236643"/>
                  <a:pt x="2087120" y="1223746"/>
                </a:cubicBezTo>
                <a:cubicBezTo>
                  <a:pt x="2093288" y="1210848"/>
                  <a:pt x="2100017" y="1191783"/>
                  <a:pt x="2106186" y="1178885"/>
                </a:cubicBezTo>
                <a:lnTo>
                  <a:pt x="2106186" y="1178885"/>
                </a:lnTo>
                <a:cubicBezTo>
                  <a:pt x="2544133" y="1178885"/>
                  <a:pt x="2544133" y="1178885"/>
                  <a:pt x="2544133" y="1178885"/>
                </a:cubicBezTo>
                <a:cubicBezTo>
                  <a:pt x="2531236" y="1186175"/>
                  <a:pt x="2518338" y="1199072"/>
                  <a:pt x="2505441" y="1211409"/>
                </a:cubicBezTo>
                <a:lnTo>
                  <a:pt x="2505441" y="1211409"/>
                </a:lnTo>
                <a:close/>
                <a:moveTo>
                  <a:pt x="4526953" y="1179446"/>
                </a:moveTo>
                <a:cubicBezTo>
                  <a:pt x="4533122" y="1205241"/>
                  <a:pt x="4546019" y="1243372"/>
                  <a:pt x="4584711" y="1262998"/>
                </a:cubicBezTo>
                <a:cubicBezTo>
                  <a:pt x="4629571" y="1282064"/>
                  <a:pt x="4694057" y="1307858"/>
                  <a:pt x="4700786" y="1320756"/>
                </a:cubicBezTo>
                <a:cubicBezTo>
                  <a:pt x="4706955" y="1333653"/>
                  <a:pt x="4713684" y="1339821"/>
                  <a:pt x="4668824" y="1494028"/>
                </a:cubicBezTo>
                <a:cubicBezTo>
                  <a:pt x="4630132" y="1648235"/>
                  <a:pt x="4598169" y="1641506"/>
                  <a:pt x="4552748" y="1712161"/>
                </a:cubicBezTo>
                <a:cubicBezTo>
                  <a:pt x="4514056" y="1788984"/>
                  <a:pt x="4514056" y="1782815"/>
                  <a:pt x="4514056" y="1782815"/>
                </a:cubicBezTo>
                <a:cubicBezTo>
                  <a:pt x="4514056" y="1782815"/>
                  <a:pt x="4488261" y="1660572"/>
                  <a:pt x="4449569" y="1602814"/>
                </a:cubicBezTo>
                <a:cubicBezTo>
                  <a:pt x="4410878" y="1538888"/>
                  <a:pt x="4301531" y="1480570"/>
                  <a:pt x="4288633" y="1468233"/>
                </a:cubicBezTo>
                <a:cubicBezTo>
                  <a:pt x="4275736" y="1449168"/>
                  <a:pt x="4205081" y="1282064"/>
                  <a:pt x="4127698" y="1211409"/>
                </a:cubicBezTo>
                <a:cubicBezTo>
                  <a:pt x="4114800" y="1198512"/>
                  <a:pt x="4101903" y="1185614"/>
                  <a:pt x="4089006" y="1179446"/>
                </a:cubicBezTo>
                <a:cubicBezTo>
                  <a:pt x="4526953" y="1179446"/>
                  <a:pt x="4526953" y="1179446"/>
                  <a:pt x="4526953" y="1179446"/>
                </a:cubicBezTo>
                <a:lnTo>
                  <a:pt x="4526953" y="1179446"/>
                </a:lnTo>
                <a:lnTo>
                  <a:pt x="4526953" y="1179446"/>
                </a:lnTo>
                <a:close/>
              </a:path>
            </a:pathLst>
          </a:custGeom>
          <a:solidFill>
            <a:schemeClr val="accent1"/>
          </a:solidFill>
          <a:ln w="5604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xmlns="" id="{53916ED5-EB01-4761-887E-70DF0F8D7236}"/>
              </a:ext>
            </a:extLst>
          </p:cNvPr>
          <p:cNvGrpSpPr/>
          <p:nvPr/>
        </p:nvGrpSpPr>
        <p:grpSpPr>
          <a:xfrm>
            <a:off x="9872451" y="1580716"/>
            <a:ext cx="2068705" cy="1942884"/>
            <a:chOff x="3264772" y="4052794"/>
            <a:chExt cx="2352142" cy="2209083"/>
          </a:xfrm>
          <a:solidFill>
            <a:schemeClr val="accent4"/>
          </a:solidFill>
        </p:grpSpPr>
        <p:sp>
          <p:nvSpPr>
            <p:cNvPr id="23" name="Freeform 3">
              <a:extLst>
                <a:ext uri="{FF2B5EF4-FFF2-40B4-BE49-F238E27FC236}">
                  <a16:creationId xmlns:a16="http://schemas.microsoft.com/office/drawing/2014/main" xmlns="" id="{E4683BE8-AEF9-4A39-BF9B-E7F09FCED0CF}"/>
                </a:ext>
              </a:extLst>
            </p:cNvPr>
            <p:cNvSpPr/>
            <p:nvPr/>
          </p:nvSpPr>
          <p:spPr>
            <a:xfrm>
              <a:off x="3649830" y="4052794"/>
              <a:ext cx="1450791" cy="1891515"/>
            </a:xfrm>
            <a:custGeom>
              <a:avLst/>
              <a:gdLst>
                <a:gd name="connsiteX0" fmla="*/ 1828800 w 4972050"/>
                <a:gd name="connsiteY0" fmla="*/ 0 h 6553200"/>
                <a:gd name="connsiteX1" fmla="*/ 1647825 w 4972050"/>
                <a:gd name="connsiteY1" fmla="*/ 114300 h 6553200"/>
                <a:gd name="connsiteX2" fmla="*/ 561975 w 4972050"/>
                <a:gd name="connsiteY2" fmla="*/ 847725 h 6553200"/>
                <a:gd name="connsiteX3" fmla="*/ 762000 w 4972050"/>
                <a:gd name="connsiteY3" fmla="*/ 933450 h 6553200"/>
                <a:gd name="connsiteX4" fmla="*/ 809625 w 4972050"/>
                <a:gd name="connsiteY4" fmla="*/ 1019175 h 6553200"/>
                <a:gd name="connsiteX5" fmla="*/ 752475 w 4972050"/>
                <a:gd name="connsiteY5" fmla="*/ 1076325 h 6553200"/>
                <a:gd name="connsiteX6" fmla="*/ 857250 w 4972050"/>
                <a:gd name="connsiteY6" fmla="*/ 1200150 h 6553200"/>
                <a:gd name="connsiteX7" fmla="*/ 771525 w 4972050"/>
                <a:gd name="connsiteY7" fmla="*/ 1362075 h 6553200"/>
                <a:gd name="connsiteX8" fmla="*/ 990600 w 4972050"/>
                <a:gd name="connsiteY8" fmla="*/ 1476375 h 6553200"/>
                <a:gd name="connsiteX9" fmla="*/ 1038225 w 4972050"/>
                <a:gd name="connsiteY9" fmla="*/ 1562100 h 6553200"/>
                <a:gd name="connsiteX10" fmla="*/ 1171575 w 4972050"/>
                <a:gd name="connsiteY10" fmla="*/ 1704975 h 6553200"/>
                <a:gd name="connsiteX11" fmla="*/ 1438275 w 4972050"/>
                <a:gd name="connsiteY11" fmla="*/ 1638300 h 6553200"/>
                <a:gd name="connsiteX12" fmla="*/ 1524000 w 4972050"/>
                <a:gd name="connsiteY12" fmla="*/ 1733550 h 6553200"/>
                <a:gd name="connsiteX13" fmla="*/ 1657350 w 4972050"/>
                <a:gd name="connsiteY13" fmla="*/ 1704975 h 6553200"/>
                <a:gd name="connsiteX14" fmla="*/ 1533525 w 4972050"/>
                <a:gd name="connsiteY14" fmla="*/ 2571750 h 6553200"/>
                <a:gd name="connsiteX15" fmla="*/ 990600 w 4972050"/>
                <a:gd name="connsiteY15" fmla="*/ 3333750 h 6553200"/>
                <a:gd name="connsiteX16" fmla="*/ 714375 w 4972050"/>
                <a:gd name="connsiteY16" fmla="*/ 3524250 h 6553200"/>
                <a:gd name="connsiteX17" fmla="*/ 0 w 4972050"/>
                <a:gd name="connsiteY17" fmla="*/ 3933825 h 6553200"/>
                <a:gd name="connsiteX18" fmla="*/ 9525 w 4972050"/>
                <a:gd name="connsiteY18" fmla="*/ 4410075 h 6553200"/>
                <a:gd name="connsiteX19" fmla="*/ 2000250 w 4972050"/>
                <a:gd name="connsiteY19" fmla="*/ 3552825 h 6553200"/>
                <a:gd name="connsiteX20" fmla="*/ 2190750 w 4972050"/>
                <a:gd name="connsiteY20" fmla="*/ 2847975 h 6553200"/>
                <a:gd name="connsiteX21" fmla="*/ 2343150 w 4972050"/>
                <a:gd name="connsiteY21" fmla="*/ 2543175 h 6553200"/>
                <a:gd name="connsiteX22" fmla="*/ 2400300 w 4972050"/>
                <a:gd name="connsiteY22" fmla="*/ 2324100 h 6553200"/>
                <a:gd name="connsiteX23" fmla="*/ 2828925 w 4972050"/>
                <a:gd name="connsiteY23" fmla="*/ 2409825 h 6553200"/>
                <a:gd name="connsiteX24" fmla="*/ 3476625 w 4972050"/>
                <a:gd name="connsiteY24" fmla="*/ 2676525 h 6553200"/>
                <a:gd name="connsiteX25" fmla="*/ 3467100 w 4972050"/>
                <a:gd name="connsiteY25" fmla="*/ 2809875 h 6553200"/>
                <a:gd name="connsiteX26" fmla="*/ 2114550 w 4972050"/>
                <a:gd name="connsiteY26" fmla="*/ 3762375 h 6553200"/>
                <a:gd name="connsiteX27" fmla="*/ 2428875 w 4972050"/>
                <a:gd name="connsiteY27" fmla="*/ 4933950 h 6553200"/>
                <a:gd name="connsiteX28" fmla="*/ 2657475 w 4972050"/>
                <a:gd name="connsiteY28" fmla="*/ 5857875 h 6553200"/>
                <a:gd name="connsiteX29" fmla="*/ 2743200 w 4972050"/>
                <a:gd name="connsiteY29" fmla="*/ 6172200 h 6553200"/>
                <a:gd name="connsiteX30" fmla="*/ 2457450 w 4972050"/>
                <a:gd name="connsiteY30" fmla="*/ 6419850 h 6553200"/>
                <a:gd name="connsiteX31" fmla="*/ 2847975 w 4972050"/>
                <a:gd name="connsiteY31" fmla="*/ 6553200 h 6553200"/>
                <a:gd name="connsiteX32" fmla="*/ 3276600 w 4972050"/>
                <a:gd name="connsiteY32" fmla="*/ 6105525 h 6553200"/>
                <a:gd name="connsiteX33" fmla="*/ 3076575 w 4972050"/>
                <a:gd name="connsiteY33" fmla="*/ 4905375 h 6553200"/>
                <a:gd name="connsiteX34" fmla="*/ 3390900 w 4972050"/>
                <a:gd name="connsiteY34" fmla="*/ 5086350 h 6553200"/>
                <a:gd name="connsiteX35" fmla="*/ 3209925 w 4972050"/>
                <a:gd name="connsiteY35" fmla="*/ 5648325 h 6553200"/>
                <a:gd name="connsiteX36" fmla="*/ 3924300 w 4972050"/>
                <a:gd name="connsiteY36" fmla="*/ 5067300 h 6553200"/>
                <a:gd name="connsiteX37" fmla="*/ 3295650 w 4972050"/>
                <a:gd name="connsiteY37" fmla="*/ 4114800 h 6553200"/>
                <a:gd name="connsiteX38" fmla="*/ 4562475 w 4972050"/>
                <a:gd name="connsiteY38" fmla="*/ 3400425 h 6553200"/>
                <a:gd name="connsiteX39" fmla="*/ 4705350 w 4972050"/>
                <a:gd name="connsiteY39" fmla="*/ 2085975 h 6553200"/>
                <a:gd name="connsiteX40" fmla="*/ 4800600 w 4972050"/>
                <a:gd name="connsiteY40" fmla="*/ 1847850 h 6553200"/>
                <a:gd name="connsiteX41" fmla="*/ 4972050 w 4972050"/>
                <a:gd name="connsiteY41" fmla="*/ 1343025 h 6553200"/>
                <a:gd name="connsiteX42" fmla="*/ 3057525 w 4972050"/>
                <a:gd name="connsiteY42" fmla="*/ 990600 h 6553200"/>
                <a:gd name="connsiteX43" fmla="*/ 2952750 w 4972050"/>
                <a:gd name="connsiteY43" fmla="*/ 1057275 h 6553200"/>
                <a:gd name="connsiteX44" fmla="*/ 2209800 w 4972050"/>
                <a:gd name="connsiteY44" fmla="*/ 1000125 h 6553200"/>
                <a:gd name="connsiteX45" fmla="*/ 2152650 w 4972050"/>
                <a:gd name="connsiteY45" fmla="*/ 847725 h 6553200"/>
                <a:gd name="connsiteX46" fmla="*/ 2000250 w 4972050"/>
                <a:gd name="connsiteY46" fmla="*/ 895350 h 6553200"/>
                <a:gd name="connsiteX47" fmla="*/ 1971675 w 4972050"/>
                <a:gd name="connsiteY47" fmla="*/ 781050 h 6553200"/>
                <a:gd name="connsiteX48" fmla="*/ 2057400 w 4972050"/>
                <a:gd name="connsiteY48" fmla="*/ 695325 h 6553200"/>
                <a:gd name="connsiteX49" fmla="*/ 2057400 w 4972050"/>
                <a:gd name="connsiteY49" fmla="*/ 619125 h 6553200"/>
                <a:gd name="connsiteX50" fmla="*/ 2190750 w 4972050"/>
                <a:gd name="connsiteY50" fmla="*/ 561975 h 6553200"/>
                <a:gd name="connsiteX51" fmla="*/ 1828800 w 4972050"/>
                <a:gd name="connsiteY51" fmla="*/ 0 h 6553200"/>
                <a:gd name="connsiteX0" fmla="*/ 1828800 w 4972050"/>
                <a:gd name="connsiteY0" fmla="*/ 0 h 6553200"/>
                <a:gd name="connsiteX1" fmla="*/ 1647825 w 4972050"/>
                <a:gd name="connsiteY1" fmla="*/ 114300 h 6553200"/>
                <a:gd name="connsiteX2" fmla="*/ 561975 w 4972050"/>
                <a:gd name="connsiteY2" fmla="*/ 847725 h 6553200"/>
                <a:gd name="connsiteX3" fmla="*/ 762000 w 4972050"/>
                <a:gd name="connsiteY3" fmla="*/ 933450 h 6553200"/>
                <a:gd name="connsiteX4" fmla="*/ 809625 w 4972050"/>
                <a:gd name="connsiteY4" fmla="*/ 1019175 h 6553200"/>
                <a:gd name="connsiteX5" fmla="*/ 752475 w 4972050"/>
                <a:gd name="connsiteY5" fmla="*/ 1076325 h 6553200"/>
                <a:gd name="connsiteX6" fmla="*/ 857250 w 4972050"/>
                <a:gd name="connsiteY6" fmla="*/ 1200150 h 6553200"/>
                <a:gd name="connsiteX7" fmla="*/ 771525 w 4972050"/>
                <a:gd name="connsiteY7" fmla="*/ 1362075 h 6553200"/>
                <a:gd name="connsiteX8" fmla="*/ 990600 w 4972050"/>
                <a:gd name="connsiteY8" fmla="*/ 1476375 h 6553200"/>
                <a:gd name="connsiteX9" fmla="*/ 1038225 w 4972050"/>
                <a:gd name="connsiteY9" fmla="*/ 1562100 h 6553200"/>
                <a:gd name="connsiteX10" fmla="*/ 1171575 w 4972050"/>
                <a:gd name="connsiteY10" fmla="*/ 1704975 h 6553200"/>
                <a:gd name="connsiteX11" fmla="*/ 1438275 w 4972050"/>
                <a:gd name="connsiteY11" fmla="*/ 1638300 h 6553200"/>
                <a:gd name="connsiteX12" fmla="*/ 1524000 w 4972050"/>
                <a:gd name="connsiteY12" fmla="*/ 1733550 h 6553200"/>
                <a:gd name="connsiteX13" fmla="*/ 1657350 w 4972050"/>
                <a:gd name="connsiteY13" fmla="*/ 1704975 h 6553200"/>
                <a:gd name="connsiteX14" fmla="*/ 1533525 w 4972050"/>
                <a:gd name="connsiteY14" fmla="*/ 2571750 h 6553200"/>
                <a:gd name="connsiteX15" fmla="*/ 990600 w 4972050"/>
                <a:gd name="connsiteY15" fmla="*/ 3333750 h 6553200"/>
                <a:gd name="connsiteX16" fmla="*/ 714375 w 4972050"/>
                <a:gd name="connsiteY16" fmla="*/ 3524250 h 6553200"/>
                <a:gd name="connsiteX17" fmla="*/ 0 w 4972050"/>
                <a:gd name="connsiteY17" fmla="*/ 3933825 h 6553200"/>
                <a:gd name="connsiteX18" fmla="*/ 9525 w 4972050"/>
                <a:gd name="connsiteY18" fmla="*/ 4410075 h 6553200"/>
                <a:gd name="connsiteX19" fmla="*/ 2000250 w 4972050"/>
                <a:gd name="connsiteY19" fmla="*/ 3552825 h 6553200"/>
                <a:gd name="connsiteX20" fmla="*/ 2190750 w 4972050"/>
                <a:gd name="connsiteY20" fmla="*/ 2847975 h 6553200"/>
                <a:gd name="connsiteX21" fmla="*/ 2343150 w 4972050"/>
                <a:gd name="connsiteY21" fmla="*/ 2543175 h 6553200"/>
                <a:gd name="connsiteX22" fmla="*/ 2400300 w 4972050"/>
                <a:gd name="connsiteY22" fmla="*/ 2324100 h 6553200"/>
                <a:gd name="connsiteX23" fmla="*/ 2828925 w 4972050"/>
                <a:gd name="connsiteY23" fmla="*/ 2409825 h 6553200"/>
                <a:gd name="connsiteX24" fmla="*/ 3476625 w 4972050"/>
                <a:gd name="connsiteY24" fmla="*/ 2676525 h 6553200"/>
                <a:gd name="connsiteX25" fmla="*/ 3467100 w 4972050"/>
                <a:gd name="connsiteY25" fmla="*/ 2809875 h 6553200"/>
                <a:gd name="connsiteX26" fmla="*/ 2114550 w 4972050"/>
                <a:gd name="connsiteY26" fmla="*/ 3762375 h 6553200"/>
                <a:gd name="connsiteX27" fmla="*/ 2428875 w 4972050"/>
                <a:gd name="connsiteY27" fmla="*/ 4933950 h 6553200"/>
                <a:gd name="connsiteX28" fmla="*/ 2657475 w 4972050"/>
                <a:gd name="connsiteY28" fmla="*/ 5857875 h 6553200"/>
                <a:gd name="connsiteX29" fmla="*/ 2743200 w 4972050"/>
                <a:gd name="connsiteY29" fmla="*/ 6172200 h 6553200"/>
                <a:gd name="connsiteX30" fmla="*/ 2457450 w 4972050"/>
                <a:gd name="connsiteY30" fmla="*/ 6419850 h 6553200"/>
                <a:gd name="connsiteX31" fmla="*/ 2847975 w 4972050"/>
                <a:gd name="connsiteY31" fmla="*/ 6553200 h 6553200"/>
                <a:gd name="connsiteX32" fmla="*/ 3276600 w 4972050"/>
                <a:gd name="connsiteY32" fmla="*/ 6105525 h 6553200"/>
                <a:gd name="connsiteX33" fmla="*/ 3076575 w 4972050"/>
                <a:gd name="connsiteY33" fmla="*/ 4905375 h 6553200"/>
                <a:gd name="connsiteX34" fmla="*/ 3390900 w 4972050"/>
                <a:gd name="connsiteY34" fmla="*/ 5086350 h 6553200"/>
                <a:gd name="connsiteX35" fmla="*/ 3209925 w 4972050"/>
                <a:gd name="connsiteY35" fmla="*/ 5648325 h 6553200"/>
                <a:gd name="connsiteX36" fmla="*/ 3924300 w 4972050"/>
                <a:gd name="connsiteY36" fmla="*/ 5067300 h 6553200"/>
                <a:gd name="connsiteX37" fmla="*/ 3295650 w 4972050"/>
                <a:gd name="connsiteY37" fmla="*/ 4114800 h 6553200"/>
                <a:gd name="connsiteX38" fmla="*/ 4562475 w 4972050"/>
                <a:gd name="connsiteY38" fmla="*/ 3400425 h 6553200"/>
                <a:gd name="connsiteX39" fmla="*/ 4705350 w 4972050"/>
                <a:gd name="connsiteY39" fmla="*/ 2085975 h 6553200"/>
                <a:gd name="connsiteX40" fmla="*/ 4800600 w 4972050"/>
                <a:gd name="connsiteY40" fmla="*/ 1847850 h 6553200"/>
                <a:gd name="connsiteX41" fmla="*/ 4972050 w 4972050"/>
                <a:gd name="connsiteY41" fmla="*/ 1343025 h 6553200"/>
                <a:gd name="connsiteX42" fmla="*/ 3057525 w 4972050"/>
                <a:gd name="connsiteY42" fmla="*/ 990600 h 6553200"/>
                <a:gd name="connsiteX43" fmla="*/ 2952750 w 4972050"/>
                <a:gd name="connsiteY43" fmla="*/ 1057275 h 6553200"/>
                <a:gd name="connsiteX44" fmla="*/ 2209800 w 4972050"/>
                <a:gd name="connsiteY44" fmla="*/ 1000125 h 6553200"/>
                <a:gd name="connsiteX45" fmla="*/ 2152650 w 4972050"/>
                <a:gd name="connsiteY45" fmla="*/ 847725 h 6553200"/>
                <a:gd name="connsiteX46" fmla="*/ 2000250 w 4972050"/>
                <a:gd name="connsiteY46" fmla="*/ 895350 h 6553200"/>
                <a:gd name="connsiteX47" fmla="*/ 1971675 w 4972050"/>
                <a:gd name="connsiteY47" fmla="*/ 781050 h 6553200"/>
                <a:gd name="connsiteX48" fmla="*/ 2057400 w 4972050"/>
                <a:gd name="connsiteY48" fmla="*/ 695325 h 6553200"/>
                <a:gd name="connsiteX49" fmla="*/ 2057400 w 4972050"/>
                <a:gd name="connsiteY49" fmla="*/ 619125 h 6553200"/>
                <a:gd name="connsiteX50" fmla="*/ 2190750 w 4972050"/>
                <a:gd name="connsiteY50" fmla="*/ 561975 h 6553200"/>
                <a:gd name="connsiteX51" fmla="*/ 1828800 w 4972050"/>
                <a:gd name="connsiteY51" fmla="*/ 0 h 6553200"/>
                <a:gd name="connsiteX0" fmla="*/ 1828800 w 4972050"/>
                <a:gd name="connsiteY0" fmla="*/ 0 h 6553200"/>
                <a:gd name="connsiteX1" fmla="*/ 1620267 w 4972050"/>
                <a:gd name="connsiteY1" fmla="*/ 96763 h 6553200"/>
                <a:gd name="connsiteX2" fmla="*/ 561975 w 4972050"/>
                <a:gd name="connsiteY2" fmla="*/ 847725 h 6553200"/>
                <a:gd name="connsiteX3" fmla="*/ 762000 w 4972050"/>
                <a:gd name="connsiteY3" fmla="*/ 933450 h 6553200"/>
                <a:gd name="connsiteX4" fmla="*/ 809625 w 4972050"/>
                <a:gd name="connsiteY4" fmla="*/ 1019175 h 6553200"/>
                <a:gd name="connsiteX5" fmla="*/ 752475 w 4972050"/>
                <a:gd name="connsiteY5" fmla="*/ 1076325 h 6553200"/>
                <a:gd name="connsiteX6" fmla="*/ 857250 w 4972050"/>
                <a:gd name="connsiteY6" fmla="*/ 1200150 h 6553200"/>
                <a:gd name="connsiteX7" fmla="*/ 771525 w 4972050"/>
                <a:gd name="connsiteY7" fmla="*/ 1362075 h 6553200"/>
                <a:gd name="connsiteX8" fmla="*/ 990600 w 4972050"/>
                <a:gd name="connsiteY8" fmla="*/ 1476375 h 6553200"/>
                <a:gd name="connsiteX9" fmla="*/ 1038225 w 4972050"/>
                <a:gd name="connsiteY9" fmla="*/ 1562100 h 6553200"/>
                <a:gd name="connsiteX10" fmla="*/ 1171575 w 4972050"/>
                <a:gd name="connsiteY10" fmla="*/ 1704975 h 6553200"/>
                <a:gd name="connsiteX11" fmla="*/ 1438275 w 4972050"/>
                <a:gd name="connsiteY11" fmla="*/ 1638300 h 6553200"/>
                <a:gd name="connsiteX12" fmla="*/ 1524000 w 4972050"/>
                <a:gd name="connsiteY12" fmla="*/ 1733550 h 6553200"/>
                <a:gd name="connsiteX13" fmla="*/ 1657350 w 4972050"/>
                <a:gd name="connsiteY13" fmla="*/ 1704975 h 6553200"/>
                <a:gd name="connsiteX14" fmla="*/ 1533525 w 4972050"/>
                <a:gd name="connsiteY14" fmla="*/ 2571750 h 6553200"/>
                <a:gd name="connsiteX15" fmla="*/ 990600 w 4972050"/>
                <a:gd name="connsiteY15" fmla="*/ 3333750 h 6553200"/>
                <a:gd name="connsiteX16" fmla="*/ 714375 w 4972050"/>
                <a:gd name="connsiteY16" fmla="*/ 3524250 h 6553200"/>
                <a:gd name="connsiteX17" fmla="*/ 0 w 4972050"/>
                <a:gd name="connsiteY17" fmla="*/ 3933825 h 6553200"/>
                <a:gd name="connsiteX18" fmla="*/ 9525 w 4972050"/>
                <a:gd name="connsiteY18" fmla="*/ 4410075 h 6553200"/>
                <a:gd name="connsiteX19" fmla="*/ 2000250 w 4972050"/>
                <a:gd name="connsiteY19" fmla="*/ 3552825 h 6553200"/>
                <a:gd name="connsiteX20" fmla="*/ 2190750 w 4972050"/>
                <a:gd name="connsiteY20" fmla="*/ 2847975 h 6553200"/>
                <a:gd name="connsiteX21" fmla="*/ 2343150 w 4972050"/>
                <a:gd name="connsiteY21" fmla="*/ 2543175 h 6553200"/>
                <a:gd name="connsiteX22" fmla="*/ 2400300 w 4972050"/>
                <a:gd name="connsiteY22" fmla="*/ 2324100 h 6553200"/>
                <a:gd name="connsiteX23" fmla="*/ 2828925 w 4972050"/>
                <a:gd name="connsiteY23" fmla="*/ 2409825 h 6553200"/>
                <a:gd name="connsiteX24" fmla="*/ 3476625 w 4972050"/>
                <a:gd name="connsiteY24" fmla="*/ 2676525 h 6553200"/>
                <a:gd name="connsiteX25" fmla="*/ 3467100 w 4972050"/>
                <a:gd name="connsiteY25" fmla="*/ 2809875 h 6553200"/>
                <a:gd name="connsiteX26" fmla="*/ 2114550 w 4972050"/>
                <a:gd name="connsiteY26" fmla="*/ 3762375 h 6553200"/>
                <a:gd name="connsiteX27" fmla="*/ 2428875 w 4972050"/>
                <a:gd name="connsiteY27" fmla="*/ 4933950 h 6553200"/>
                <a:gd name="connsiteX28" fmla="*/ 2657475 w 4972050"/>
                <a:gd name="connsiteY28" fmla="*/ 5857875 h 6553200"/>
                <a:gd name="connsiteX29" fmla="*/ 2743200 w 4972050"/>
                <a:gd name="connsiteY29" fmla="*/ 6172200 h 6553200"/>
                <a:gd name="connsiteX30" fmla="*/ 2457450 w 4972050"/>
                <a:gd name="connsiteY30" fmla="*/ 6419850 h 6553200"/>
                <a:gd name="connsiteX31" fmla="*/ 2847975 w 4972050"/>
                <a:gd name="connsiteY31" fmla="*/ 6553200 h 6553200"/>
                <a:gd name="connsiteX32" fmla="*/ 3276600 w 4972050"/>
                <a:gd name="connsiteY32" fmla="*/ 6105525 h 6553200"/>
                <a:gd name="connsiteX33" fmla="*/ 3076575 w 4972050"/>
                <a:gd name="connsiteY33" fmla="*/ 4905375 h 6553200"/>
                <a:gd name="connsiteX34" fmla="*/ 3390900 w 4972050"/>
                <a:gd name="connsiteY34" fmla="*/ 5086350 h 6553200"/>
                <a:gd name="connsiteX35" fmla="*/ 3209925 w 4972050"/>
                <a:gd name="connsiteY35" fmla="*/ 5648325 h 6553200"/>
                <a:gd name="connsiteX36" fmla="*/ 3924300 w 4972050"/>
                <a:gd name="connsiteY36" fmla="*/ 5067300 h 6553200"/>
                <a:gd name="connsiteX37" fmla="*/ 3295650 w 4972050"/>
                <a:gd name="connsiteY37" fmla="*/ 4114800 h 6553200"/>
                <a:gd name="connsiteX38" fmla="*/ 4562475 w 4972050"/>
                <a:gd name="connsiteY38" fmla="*/ 3400425 h 6553200"/>
                <a:gd name="connsiteX39" fmla="*/ 4705350 w 4972050"/>
                <a:gd name="connsiteY39" fmla="*/ 2085975 h 6553200"/>
                <a:gd name="connsiteX40" fmla="*/ 4800600 w 4972050"/>
                <a:gd name="connsiteY40" fmla="*/ 1847850 h 6553200"/>
                <a:gd name="connsiteX41" fmla="*/ 4972050 w 4972050"/>
                <a:gd name="connsiteY41" fmla="*/ 1343025 h 6553200"/>
                <a:gd name="connsiteX42" fmla="*/ 3057525 w 4972050"/>
                <a:gd name="connsiteY42" fmla="*/ 990600 h 6553200"/>
                <a:gd name="connsiteX43" fmla="*/ 2952750 w 4972050"/>
                <a:gd name="connsiteY43" fmla="*/ 1057275 h 6553200"/>
                <a:gd name="connsiteX44" fmla="*/ 2209800 w 4972050"/>
                <a:gd name="connsiteY44" fmla="*/ 1000125 h 6553200"/>
                <a:gd name="connsiteX45" fmla="*/ 2152650 w 4972050"/>
                <a:gd name="connsiteY45" fmla="*/ 847725 h 6553200"/>
                <a:gd name="connsiteX46" fmla="*/ 2000250 w 4972050"/>
                <a:gd name="connsiteY46" fmla="*/ 895350 h 6553200"/>
                <a:gd name="connsiteX47" fmla="*/ 1971675 w 4972050"/>
                <a:gd name="connsiteY47" fmla="*/ 781050 h 6553200"/>
                <a:gd name="connsiteX48" fmla="*/ 2057400 w 4972050"/>
                <a:gd name="connsiteY48" fmla="*/ 695325 h 6553200"/>
                <a:gd name="connsiteX49" fmla="*/ 2057400 w 4972050"/>
                <a:gd name="connsiteY49" fmla="*/ 619125 h 6553200"/>
                <a:gd name="connsiteX50" fmla="*/ 2190750 w 4972050"/>
                <a:gd name="connsiteY50" fmla="*/ 561975 h 6553200"/>
                <a:gd name="connsiteX51" fmla="*/ 1828800 w 4972050"/>
                <a:gd name="connsiteY51" fmla="*/ 0 h 6553200"/>
                <a:gd name="connsiteX0" fmla="*/ 1828800 w 4972050"/>
                <a:gd name="connsiteY0" fmla="*/ 0 h 6553200"/>
                <a:gd name="connsiteX1" fmla="*/ 1620267 w 4972050"/>
                <a:gd name="connsiteY1" fmla="*/ 96763 h 6553200"/>
                <a:gd name="connsiteX2" fmla="*/ 561975 w 4972050"/>
                <a:gd name="connsiteY2" fmla="*/ 847725 h 6553200"/>
                <a:gd name="connsiteX3" fmla="*/ 762000 w 4972050"/>
                <a:gd name="connsiteY3" fmla="*/ 933450 h 6553200"/>
                <a:gd name="connsiteX4" fmla="*/ 809625 w 4972050"/>
                <a:gd name="connsiteY4" fmla="*/ 1019175 h 6553200"/>
                <a:gd name="connsiteX5" fmla="*/ 752475 w 4972050"/>
                <a:gd name="connsiteY5" fmla="*/ 1076325 h 6553200"/>
                <a:gd name="connsiteX6" fmla="*/ 857250 w 4972050"/>
                <a:gd name="connsiteY6" fmla="*/ 1200150 h 6553200"/>
                <a:gd name="connsiteX7" fmla="*/ 771525 w 4972050"/>
                <a:gd name="connsiteY7" fmla="*/ 1362075 h 6553200"/>
                <a:gd name="connsiteX8" fmla="*/ 990600 w 4972050"/>
                <a:gd name="connsiteY8" fmla="*/ 1476375 h 6553200"/>
                <a:gd name="connsiteX9" fmla="*/ 1038225 w 4972050"/>
                <a:gd name="connsiteY9" fmla="*/ 1562100 h 6553200"/>
                <a:gd name="connsiteX10" fmla="*/ 1171575 w 4972050"/>
                <a:gd name="connsiteY10" fmla="*/ 1704975 h 6553200"/>
                <a:gd name="connsiteX11" fmla="*/ 1438275 w 4972050"/>
                <a:gd name="connsiteY11" fmla="*/ 1638300 h 6553200"/>
                <a:gd name="connsiteX12" fmla="*/ 1524000 w 4972050"/>
                <a:gd name="connsiteY12" fmla="*/ 1733550 h 6553200"/>
                <a:gd name="connsiteX13" fmla="*/ 1657350 w 4972050"/>
                <a:gd name="connsiteY13" fmla="*/ 1704975 h 6553200"/>
                <a:gd name="connsiteX14" fmla="*/ 1533525 w 4972050"/>
                <a:gd name="connsiteY14" fmla="*/ 2571750 h 6553200"/>
                <a:gd name="connsiteX15" fmla="*/ 990600 w 4972050"/>
                <a:gd name="connsiteY15" fmla="*/ 3333750 h 6553200"/>
                <a:gd name="connsiteX16" fmla="*/ 714375 w 4972050"/>
                <a:gd name="connsiteY16" fmla="*/ 3524250 h 6553200"/>
                <a:gd name="connsiteX17" fmla="*/ 0 w 4972050"/>
                <a:gd name="connsiteY17" fmla="*/ 3933825 h 6553200"/>
                <a:gd name="connsiteX18" fmla="*/ 9525 w 4972050"/>
                <a:gd name="connsiteY18" fmla="*/ 4410075 h 6553200"/>
                <a:gd name="connsiteX19" fmla="*/ 2000250 w 4972050"/>
                <a:gd name="connsiteY19" fmla="*/ 3552825 h 6553200"/>
                <a:gd name="connsiteX20" fmla="*/ 2190750 w 4972050"/>
                <a:gd name="connsiteY20" fmla="*/ 2847975 h 6553200"/>
                <a:gd name="connsiteX21" fmla="*/ 2343150 w 4972050"/>
                <a:gd name="connsiteY21" fmla="*/ 2543175 h 6553200"/>
                <a:gd name="connsiteX22" fmla="*/ 2400300 w 4972050"/>
                <a:gd name="connsiteY22" fmla="*/ 2324100 h 6553200"/>
                <a:gd name="connsiteX23" fmla="*/ 2828925 w 4972050"/>
                <a:gd name="connsiteY23" fmla="*/ 2409825 h 6553200"/>
                <a:gd name="connsiteX24" fmla="*/ 3476625 w 4972050"/>
                <a:gd name="connsiteY24" fmla="*/ 2676525 h 6553200"/>
                <a:gd name="connsiteX25" fmla="*/ 3467100 w 4972050"/>
                <a:gd name="connsiteY25" fmla="*/ 2809875 h 6553200"/>
                <a:gd name="connsiteX26" fmla="*/ 2114550 w 4972050"/>
                <a:gd name="connsiteY26" fmla="*/ 3762375 h 6553200"/>
                <a:gd name="connsiteX27" fmla="*/ 2428875 w 4972050"/>
                <a:gd name="connsiteY27" fmla="*/ 4933950 h 6553200"/>
                <a:gd name="connsiteX28" fmla="*/ 2657475 w 4972050"/>
                <a:gd name="connsiteY28" fmla="*/ 5857875 h 6553200"/>
                <a:gd name="connsiteX29" fmla="*/ 2743200 w 4972050"/>
                <a:gd name="connsiteY29" fmla="*/ 6172200 h 6553200"/>
                <a:gd name="connsiteX30" fmla="*/ 2457450 w 4972050"/>
                <a:gd name="connsiteY30" fmla="*/ 6419850 h 6553200"/>
                <a:gd name="connsiteX31" fmla="*/ 2847975 w 4972050"/>
                <a:gd name="connsiteY31" fmla="*/ 6553200 h 6553200"/>
                <a:gd name="connsiteX32" fmla="*/ 3276600 w 4972050"/>
                <a:gd name="connsiteY32" fmla="*/ 6105525 h 6553200"/>
                <a:gd name="connsiteX33" fmla="*/ 3076575 w 4972050"/>
                <a:gd name="connsiteY33" fmla="*/ 4905375 h 6553200"/>
                <a:gd name="connsiteX34" fmla="*/ 3390900 w 4972050"/>
                <a:gd name="connsiteY34" fmla="*/ 5086350 h 6553200"/>
                <a:gd name="connsiteX35" fmla="*/ 3209925 w 4972050"/>
                <a:gd name="connsiteY35" fmla="*/ 5648325 h 6553200"/>
                <a:gd name="connsiteX36" fmla="*/ 3924300 w 4972050"/>
                <a:gd name="connsiteY36" fmla="*/ 5067300 h 6553200"/>
                <a:gd name="connsiteX37" fmla="*/ 3295650 w 4972050"/>
                <a:gd name="connsiteY37" fmla="*/ 4114800 h 6553200"/>
                <a:gd name="connsiteX38" fmla="*/ 4562475 w 4972050"/>
                <a:gd name="connsiteY38" fmla="*/ 3400425 h 6553200"/>
                <a:gd name="connsiteX39" fmla="*/ 4705350 w 4972050"/>
                <a:gd name="connsiteY39" fmla="*/ 2085975 h 6553200"/>
                <a:gd name="connsiteX40" fmla="*/ 4800600 w 4972050"/>
                <a:gd name="connsiteY40" fmla="*/ 1847850 h 6553200"/>
                <a:gd name="connsiteX41" fmla="*/ 4972050 w 4972050"/>
                <a:gd name="connsiteY41" fmla="*/ 1343025 h 6553200"/>
                <a:gd name="connsiteX42" fmla="*/ 3057525 w 4972050"/>
                <a:gd name="connsiteY42" fmla="*/ 990600 h 6553200"/>
                <a:gd name="connsiteX43" fmla="*/ 2952750 w 4972050"/>
                <a:gd name="connsiteY43" fmla="*/ 1057275 h 6553200"/>
                <a:gd name="connsiteX44" fmla="*/ 2209800 w 4972050"/>
                <a:gd name="connsiteY44" fmla="*/ 1000125 h 6553200"/>
                <a:gd name="connsiteX45" fmla="*/ 2152650 w 4972050"/>
                <a:gd name="connsiteY45" fmla="*/ 847725 h 6553200"/>
                <a:gd name="connsiteX46" fmla="*/ 2000250 w 4972050"/>
                <a:gd name="connsiteY46" fmla="*/ 895350 h 6553200"/>
                <a:gd name="connsiteX47" fmla="*/ 1971675 w 4972050"/>
                <a:gd name="connsiteY47" fmla="*/ 781050 h 6553200"/>
                <a:gd name="connsiteX48" fmla="*/ 2057400 w 4972050"/>
                <a:gd name="connsiteY48" fmla="*/ 695325 h 6553200"/>
                <a:gd name="connsiteX49" fmla="*/ 2057400 w 4972050"/>
                <a:gd name="connsiteY49" fmla="*/ 619125 h 6553200"/>
                <a:gd name="connsiteX50" fmla="*/ 2190750 w 4972050"/>
                <a:gd name="connsiteY50" fmla="*/ 561975 h 6553200"/>
                <a:gd name="connsiteX51" fmla="*/ 1828800 w 4972050"/>
                <a:gd name="connsiteY51" fmla="*/ 0 h 6553200"/>
                <a:gd name="connsiteX0" fmla="*/ 1828800 w 4972050"/>
                <a:gd name="connsiteY0" fmla="*/ 0 h 6553200"/>
                <a:gd name="connsiteX1" fmla="*/ 1620267 w 4972050"/>
                <a:gd name="connsiteY1" fmla="*/ 96763 h 6553200"/>
                <a:gd name="connsiteX2" fmla="*/ 561975 w 4972050"/>
                <a:gd name="connsiteY2" fmla="*/ 847725 h 6553200"/>
                <a:gd name="connsiteX3" fmla="*/ 762000 w 4972050"/>
                <a:gd name="connsiteY3" fmla="*/ 933450 h 6553200"/>
                <a:gd name="connsiteX4" fmla="*/ 809625 w 4972050"/>
                <a:gd name="connsiteY4" fmla="*/ 1019175 h 6553200"/>
                <a:gd name="connsiteX5" fmla="*/ 752475 w 4972050"/>
                <a:gd name="connsiteY5" fmla="*/ 1076325 h 6553200"/>
                <a:gd name="connsiteX6" fmla="*/ 857250 w 4972050"/>
                <a:gd name="connsiteY6" fmla="*/ 1200150 h 6553200"/>
                <a:gd name="connsiteX7" fmla="*/ 771525 w 4972050"/>
                <a:gd name="connsiteY7" fmla="*/ 1362075 h 6553200"/>
                <a:gd name="connsiteX8" fmla="*/ 990600 w 4972050"/>
                <a:gd name="connsiteY8" fmla="*/ 1476375 h 6553200"/>
                <a:gd name="connsiteX9" fmla="*/ 1038225 w 4972050"/>
                <a:gd name="connsiteY9" fmla="*/ 1562100 h 6553200"/>
                <a:gd name="connsiteX10" fmla="*/ 1171575 w 4972050"/>
                <a:gd name="connsiteY10" fmla="*/ 1704975 h 6553200"/>
                <a:gd name="connsiteX11" fmla="*/ 1438275 w 4972050"/>
                <a:gd name="connsiteY11" fmla="*/ 1638300 h 6553200"/>
                <a:gd name="connsiteX12" fmla="*/ 1524000 w 4972050"/>
                <a:gd name="connsiteY12" fmla="*/ 1733550 h 6553200"/>
                <a:gd name="connsiteX13" fmla="*/ 1657350 w 4972050"/>
                <a:gd name="connsiteY13" fmla="*/ 1704975 h 6553200"/>
                <a:gd name="connsiteX14" fmla="*/ 1533525 w 4972050"/>
                <a:gd name="connsiteY14" fmla="*/ 2571750 h 6553200"/>
                <a:gd name="connsiteX15" fmla="*/ 990600 w 4972050"/>
                <a:gd name="connsiteY15" fmla="*/ 3333750 h 6553200"/>
                <a:gd name="connsiteX16" fmla="*/ 714375 w 4972050"/>
                <a:gd name="connsiteY16" fmla="*/ 3524250 h 6553200"/>
                <a:gd name="connsiteX17" fmla="*/ 0 w 4972050"/>
                <a:gd name="connsiteY17" fmla="*/ 3933825 h 6553200"/>
                <a:gd name="connsiteX18" fmla="*/ 9525 w 4972050"/>
                <a:gd name="connsiteY18" fmla="*/ 4410075 h 6553200"/>
                <a:gd name="connsiteX19" fmla="*/ 2000250 w 4972050"/>
                <a:gd name="connsiteY19" fmla="*/ 3552825 h 6553200"/>
                <a:gd name="connsiteX20" fmla="*/ 2190750 w 4972050"/>
                <a:gd name="connsiteY20" fmla="*/ 2847975 h 6553200"/>
                <a:gd name="connsiteX21" fmla="*/ 2343150 w 4972050"/>
                <a:gd name="connsiteY21" fmla="*/ 2543175 h 6553200"/>
                <a:gd name="connsiteX22" fmla="*/ 2400300 w 4972050"/>
                <a:gd name="connsiteY22" fmla="*/ 2324100 h 6553200"/>
                <a:gd name="connsiteX23" fmla="*/ 2828925 w 4972050"/>
                <a:gd name="connsiteY23" fmla="*/ 2409825 h 6553200"/>
                <a:gd name="connsiteX24" fmla="*/ 3476625 w 4972050"/>
                <a:gd name="connsiteY24" fmla="*/ 2676525 h 6553200"/>
                <a:gd name="connsiteX25" fmla="*/ 3467100 w 4972050"/>
                <a:gd name="connsiteY25" fmla="*/ 2809875 h 6553200"/>
                <a:gd name="connsiteX26" fmla="*/ 2114550 w 4972050"/>
                <a:gd name="connsiteY26" fmla="*/ 3762375 h 6553200"/>
                <a:gd name="connsiteX27" fmla="*/ 2428875 w 4972050"/>
                <a:gd name="connsiteY27" fmla="*/ 4933950 h 6553200"/>
                <a:gd name="connsiteX28" fmla="*/ 2657475 w 4972050"/>
                <a:gd name="connsiteY28" fmla="*/ 5857875 h 6553200"/>
                <a:gd name="connsiteX29" fmla="*/ 2743200 w 4972050"/>
                <a:gd name="connsiteY29" fmla="*/ 6172200 h 6553200"/>
                <a:gd name="connsiteX30" fmla="*/ 2457450 w 4972050"/>
                <a:gd name="connsiteY30" fmla="*/ 6419850 h 6553200"/>
                <a:gd name="connsiteX31" fmla="*/ 2847975 w 4972050"/>
                <a:gd name="connsiteY31" fmla="*/ 6553200 h 6553200"/>
                <a:gd name="connsiteX32" fmla="*/ 3276600 w 4972050"/>
                <a:gd name="connsiteY32" fmla="*/ 6105525 h 6553200"/>
                <a:gd name="connsiteX33" fmla="*/ 3076575 w 4972050"/>
                <a:gd name="connsiteY33" fmla="*/ 4905375 h 6553200"/>
                <a:gd name="connsiteX34" fmla="*/ 3390900 w 4972050"/>
                <a:gd name="connsiteY34" fmla="*/ 5086350 h 6553200"/>
                <a:gd name="connsiteX35" fmla="*/ 3209925 w 4972050"/>
                <a:gd name="connsiteY35" fmla="*/ 5648325 h 6553200"/>
                <a:gd name="connsiteX36" fmla="*/ 3924300 w 4972050"/>
                <a:gd name="connsiteY36" fmla="*/ 5067300 h 6553200"/>
                <a:gd name="connsiteX37" fmla="*/ 3295650 w 4972050"/>
                <a:gd name="connsiteY37" fmla="*/ 4114800 h 6553200"/>
                <a:gd name="connsiteX38" fmla="*/ 4562475 w 4972050"/>
                <a:gd name="connsiteY38" fmla="*/ 3400425 h 6553200"/>
                <a:gd name="connsiteX39" fmla="*/ 4705350 w 4972050"/>
                <a:gd name="connsiteY39" fmla="*/ 2085975 h 6553200"/>
                <a:gd name="connsiteX40" fmla="*/ 4800600 w 4972050"/>
                <a:gd name="connsiteY40" fmla="*/ 1847850 h 6553200"/>
                <a:gd name="connsiteX41" fmla="*/ 4972050 w 4972050"/>
                <a:gd name="connsiteY41" fmla="*/ 1343025 h 6553200"/>
                <a:gd name="connsiteX42" fmla="*/ 3057525 w 4972050"/>
                <a:gd name="connsiteY42" fmla="*/ 990600 h 6553200"/>
                <a:gd name="connsiteX43" fmla="*/ 2952750 w 4972050"/>
                <a:gd name="connsiteY43" fmla="*/ 1057275 h 6553200"/>
                <a:gd name="connsiteX44" fmla="*/ 2209800 w 4972050"/>
                <a:gd name="connsiteY44" fmla="*/ 1000125 h 6553200"/>
                <a:gd name="connsiteX45" fmla="*/ 2152650 w 4972050"/>
                <a:gd name="connsiteY45" fmla="*/ 847725 h 6553200"/>
                <a:gd name="connsiteX46" fmla="*/ 2000250 w 4972050"/>
                <a:gd name="connsiteY46" fmla="*/ 895350 h 6553200"/>
                <a:gd name="connsiteX47" fmla="*/ 1971675 w 4972050"/>
                <a:gd name="connsiteY47" fmla="*/ 781050 h 6553200"/>
                <a:gd name="connsiteX48" fmla="*/ 2057400 w 4972050"/>
                <a:gd name="connsiteY48" fmla="*/ 695325 h 6553200"/>
                <a:gd name="connsiteX49" fmla="*/ 2057400 w 4972050"/>
                <a:gd name="connsiteY49" fmla="*/ 619125 h 6553200"/>
                <a:gd name="connsiteX50" fmla="*/ 2190750 w 4972050"/>
                <a:gd name="connsiteY50" fmla="*/ 561975 h 6553200"/>
                <a:gd name="connsiteX51" fmla="*/ 1828800 w 4972050"/>
                <a:gd name="connsiteY51" fmla="*/ 0 h 6553200"/>
                <a:gd name="connsiteX0" fmla="*/ 1828800 w 4972050"/>
                <a:gd name="connsiteY0" fmla="*/ 0 h 6553200"/>
                <a:gd name="connsiteX1" fmla="*/ 1620267 w 4972050"/>
                <a:gd name="connsiteY1" fmla="*/ 96763 h 6553200"/>
                <a:gd name="connsiteX2" fmla="*/ 614584 w 4972050"/>
                <a:gd name="connsiteY2" fmla="*/ 890314 h 6553200"/>
                <a:gd name="connsiteX3" fmla="*/ 762000 w 4972050"/>
                <a:gd name="connsiteY3" fmla="*/ 933450 h 6553200"/>
                <a:gd name="connsiteX4" fmla="*/ 809625 w 4972050"/>
                <a:gd name="connsiteY4" fmla="*/ 1019175 h 6553200"/>
                <a:gd name="connsiteX5" fmla="*/ 752475 w 4972050"/>
                <a:gd name="connsiteY5" fmla="*/ 1076325 h 6553200"/>
                <a:gd name="connsiteX6" fmla="*/ 857250 w 4972050"/>
                <a:gd name="connsiteY6" fmla="*/ 1200150 h 6553200"/>
                <a:gd name="connsiteX7" fmla="*/ 771525 w 4972050"/>
                <a:gd name="connsiteY7" fmla="*/ 1362075 h 6553200"/>
                <a:gd name="connsiteX8" fmla="*/ 990600 w 4972050"/>
                <a:gd name="connsiteY8" fmla="*/ 1476375 h 6553200"/>
                <a:gd name="connsiteX9" fmla="*/ 1038225 w 4972050"/>
                <a:gd name="connsiteY9" fmla="*/ 1562100 h 6553200"/>
                <a:gd name="connsiteX10" fmla="*/ 1171575 w 4972050"/>
                <a:gd name="connsiteY10" fmla="*/ 1704975 h 6553200"/>
                <a:gd name="connsiteX11" fmla="*/ 1438275 w 4972050"/>
                <a:gd name="connsiteY11" fmla="*/ 1638300 h 6553200"/>
                <a:gd name="connsiteX12" fmla="*/ 1524000 w 4972050"/>
                <a:gd name="connsiteY12" fmla="*/ 1733550 h 6553200"/>
                <a:gd name="connsiteX13" fmla="*/ 1657350 w 4972050"/>
                <a:gd name="connsiteY13" fmla="*/ 1704975 h 6553200"/>
                <a:gd name="connsiteX14" fmla="*/ 1533525 w 4972050"/>
                <a:gd name="connsiteY14" fmla="*/ 2571750 h 6553200"/>
                <a:gd name="connsiteX15" fmla="*/ 990600 w 4972050"/>
                <a:gd name="connsiteY15" fmla="*/ 3333750 h 6553200"/>
                <a:gd name="connsiteX16" fmla="*/ 714375 w 4972050"/>
                <a:gd name="connsiteY16" fmla="*/ 3524250 h 6553200"/>
                <a:gd name="connsiteX17" fmla="*/ 0 w 4972050"/>
                <a:gd name="connsiteY17" fmla="*/ 3933825 h 6553200"/>
                <a:gd name="connsiteX18" fmla="*/ 9525 w 4972050"/>
                <a:gd name="connsiteY18" fmla="*/ 4410075 h 6553200"/>
                <a:gd name="connsiteX19" fmla="*/ 2000250 w 4972050"/>
                <a:gd name="connsiteY19" fmla="*/ 3552825 h 6553200"/>
                <a:gd name="connsiteX20" fmla="*/ 2190750 w 4972050"/>
                <a:gd name="connsiteY20" fmla="*/ 2847975 h 6553200"/>
                <a:gd name="connsiteX21" fmla="*/ 2343150 w 4972050"/>
                <a:gd name="connsiteY21" fmla="*/ 2543175 h 6553200"/>
                <a:gd name="connsiteX22" fmla="*/ 2400300 w 4972050"/>
                <a:gd name="connsiteY22" fmla="*/ 2324100 h 6553200"/>
                <a:gd name="connsiteX23" fmla="*/ 2828925 w 4972050"/>
                <a:gd name="connsiteY23" fmla="*/ 2409825 h 6553200"/>
                <a:gd name="connsiteX24" fmla="*/ 3476625 w 4972050"/>
                <a:gd name="connsiteY24" fmla="*/ 2676525 h 6553200"/>
                <a:gd name="connsiteX25" fmla="*/ 3467100 w 4972050"/>
                <a:gd name="connsiteY25" fmla="*/ 2809875 h 6553200"/>
                <a:gd name="connsiteX26" fmla="*/ 2114550 w 4972050"/>
                <a:gd name="connsiteY26" fmla="*/ 3762375 h 6553200"/>
                <a:gd name="connsiteX27" fmla="*/ 2428875 w 4972050"/>
                <a:gd name="connsiteY27" fmla="*/ 4933950 h 6553200"/>
                <a:gd name="connsiteX28" fmla="*/ 2657475 w 4972050"/>
                <a:gd name="connsiteY28" fmla="*/ 5857875 h 6553200"/>
                <a:gd name="connsiteX29" fmla="*/ 2743200 w 4972050"/>
                <a:gd name="connsiteY29" fmla="*/ 6172200 h 6553200"/>
                <a:gd name="connsiteX30" fmla="*/ 2457450 w 4972050"/>
                <a:gd name="connsiteY30" fmla="*/ 6419850 h 6553200"/>
                <a:gd name="connsiteX31" fmla="*/ 2847975 w 4972050"/>
                <a:gd name="connsiteY31" fmla="*/ 6553200 h 6553200"/>
                <a:gd name="connsiteX32" fmla="*/ 3276600 w 4972050"/>
                <a:gd name="connsiteY32" fmla="*/ 6105525 h 6553200"/>
                <a:gd name="connsiteX33" fmla="*/ 3076575 w 4972050"/>
                <a:gd name="connsiteY33" fmla="*/ 4905375 h 6553200"/>
                <a:gd name="connsiteX34" fmla="*/ 3390900 w 4972050"/>
                <a:gd name="connsiteY34" fmla="*/ 5086350 h 6553200"/>
                <a:gd name="connsiteX35" fmla="*/ 3209925 w 4972050"/>
                <a:gd name="connsiteY35" fmla="*/ 5648325 h 6553200"/>
                <a:gd name="connsiteX36" fmla="*/ 3924300 w 4972050"/>
                <a:gd name="connsiteY36" fmla="*/ 5067300 h 6553200"/>
                <a:gd name="connsiteX37" fmla="*/ 3295650 w 4972050"/>
                <a:gd name="connsiteY37" fmla="*/ 4114800 h 6553200"/>
                <a:gd name="connsiteX38" fmla="*/ 4562475 w 4972050"/>
                <a:gd name="connsiteY38" fmla="*/ 3400425 h 6553200"/>
                <a:gd name="connsiteX39" fmla="*/ 4705350 w 4972050"/>
                <a:gd name="connsiteY39" fmla="*/ 2085975 h 6553200"/>
                <a:gd name="connsiteX40" fmla="*/ 4800600 w 4972050"/>
                <a:gd name="connsiteY40" fmla="*/ 1847850 h 6553200"/>
                <a:gd name="connsiteX41" fmla="*/ 4972050 w 4972050"/>
                <a:gd name="connsiteY41" fmla="*/ 1343025 h 6553200"/>
                <a:gd name="connsiteX42" fmla="*/ 3057525 w 4972050"/>
                <a:gd name="connsiteY42" fmla="*/ 990600 h 6553200"/>
                <a:gd name="connsiteX43" fmla="*/ 2952750 w 4972050"/>
                <a:gd name="connsiteY43" fmla="*/ 1057275 h 6553200"/>
                <a:gd name="connsiteX44" fmla="*/ 2209800 w 4972050"/>
                <a:gd name="connsiteY44" fmla="*/ 1000125 h 6553200"/>
                <a:gd name="connsiteX45" fmla="*/ 2152650 w 4972050"/>
                <a:gd name="connsiteY45" fmla="*/ 847725 h 6553200"/>
                <a:gd name="connsiteX46" fmla="*/ 2000250 w 4972050"/>
                <a:gd name="connsiteY46" fmla="*/ 895350 h 6553200"/>
                <a:gd name="connsiteX47" fmla="*/ 1971675 w 4972050"/>
                <a:gd name="connsiteY47" fmla="*/ 781050 h 6553200"/>
                <a:gd name="connsiteX48" fmla="*/ 2057400 w 4972050"/>
                <a:gd name="connsiteY48" fmla="*/ 695325 h 6553200"/>
                <a:gd name="connsiteX49" fmla="*/ 2057400 w 4972050"/>
                <a:gd name="connsiteY49" fmla="*/ 619125 h 6553200"/>
                <a:gd name="connsiteX50" fmla="*/ 2190750 w 4972050"/>
                <a:gd name="connsiteY50" fmla="*/ 561975 h 6553200"/>
                <a:gd name="connsiteX51" fmla="*/ 1828800 w 4972050"/>
                <a:gd name="connsiteY51" fmla="*/ 0 h 6553200"/>
                <a:gd name="connsiteX0" fmla="*/ 1828800 w 4972050"/>
                <a:gd name="connsiteY0" fmla="*/ 0 h 6553200"/>
                <a:gd name="connsiteX1" fmla="*/ 1620267 w 4972050"/>
                <a:gd name="connsiteY1" fmla="*/ 96763 h 6553200"/>
                <a:gd name="connsiteX2" fmla="*/ 614584 w 4972050"/>
                <a:gd name="connsiteY2" fmla="*/ 890314 h 6553200"/>
                <a:gd name="connsiteX3" fmla="*/ 762000 w 4972050"/>
                <a:gd name="connsiteY3" fmla="*/ 933450 h 6553200"/>
                <a:gd name="connsiteX4" fmla="*/ 809625 w 4972050"/>
                <a:gd name="connsiteY4" fmla="*/ 1019175 h 6553200"/>
                <a:gd name="connsiteX5" fmla="*/ 752475 w 4972050"/>
                <a:gd name="connsiteY5" fmla="*/ 1076325 h 6553200"/>
                <a:gd name="connsiteX6" fmla="*/ 857250 w 4972050"/>
                <a:gd name="connsiteY6" fmla="*/ 1200150 h 6553200"/>
                <a:gd name="connsiteX7" fmla="*/ 771525 w 4972050"/>
                <a:gd name="connsiteY7" fmla="*/ 1362075 h 6553200"/>
                <a:gd name="connsiteX8" fmla="*/ 990600 w 4972050"/>
                <a:gd name="connsiteY8" fmla="*/ 1476375 h 6553200"/>
                <a:gd name="connsiteX9" fmla="*/ 1038225 w 4972050"/>
                <a:gd name="connsiteY9" fmla="*/ 1562100 h 6553200"/>
                <a:gd name="connsiteX10" fmla="*/ 1171575 w 4972050"/>
                <a:gd name="connsiteY10" fmla="*/ 1704975 h 6553200"/>
                <a:gd name="connsiteX11" fmla="*/ 1438275 w 4972050"/>
                <a:gd name="connsiteY11" fmla="*/ 1638300 h 6553200"/>
                <a:gd name="connsiteX12" fmla="*/ 1524000 w 4972050"/>
                <a:gd name="connsiteY12" fmla="*/ 1733550 h 6553200"/>
                <a:gd name="connsiteX13" fmla="*/ 1657350 w 4972050"/>
                <a:gd name="connsiteY13" fmla="*/ 1704975 h 6553200"/>
                <a:gd name="connsiteX14" fmla="*/ 1533525 w 4972050"/>
                <a:gd name="connsiteY14" fmla="*/ 2571750 h 6553200"/>
                <a:gd name="connsiteX15" fmla="*/ 990600 w 4972050"/>
                <a:gd name="connsiteY15" fmla="*/ 3333750 h 6553200"/>
                <a:gd name="connsiteX16" fmla="*/ 714375 w 4972050"/>
                <a:gd name="connsiteY16" fmla="*/ 3524250 h 6553200"/>
                <a:gd name="connsiteX17" fmla="*/ 0 w 4972050"/>
                <a:gd name="connsiteY17" fmla="*/ 3933825 h 6553200"/>
                <a:gd name="connsiteX18" fmla="*/ 9525 w 4972050"/>
                <a:gd name="connsiteY18" fmla="*/ 4410075 h 6553200"/>
                <a:gd name="connsiteX19" fmla="*/ 2000250 w 4972050"/>
                <a:gd name="connsiteY19" fmla="*/ 3552825 h 6553200"/>
                <a:gd name="connsiteX20" fmla="*/ 2190750 w 4972050"/>
                <a:gd name="connsiteY20" fmla="*/ 2847975 h 6553200"/>
                <a:gd name="connsiteX21" fmla="*/ 2343150 w 4972050"/>
                <a:gd name="connsiteY21" fmla="*/ 2543175 h 6553200"/>
                <a:gd name="connsiteX22" fmla="*/ 2400300 w 4972050"/>
                <a:gd name="connsiteY22" fmla="*/ 2324100 h 6553200"/>
                <a:gd name="connsiteX23" fmla="*/ 2828925 w 4972050"/>
                <a:gd name="connsiteY23" fmla="*/ 2409825 h 6553200"/>
                <a:gd name="connsiteX24" fmla="*/ 3476625 w 4972050"/>
                <a:gd name="connsiteY24" fmla="*/ 2676525 h 6553200"/>
                <a:gd name="connsiteX25" fmla="*/ 3467100 w 4972050"/>
                <a:gd name="connsiteY25" fmla="*/ 2809875 h 6553200"/>
                <a:gd name="connsiteX26" fmla="*/ 2114550 w 4972050"/>
                <a:gd name="connsiteY26" fmla="*/ 3762375 h 6553200"/>
                <a:gd name="connsiteX27" fmla="*/ 2428875 w 4972050"/>
                <a:gd name="connsiteY27" fmla="*/ 4933950 h 6553200"/>
                <a:gd name="connsiteX28" fmla="*/ 2657475 w 4972050"/>
                <a:gd name="connsiteY28" fmla="*/ 5857875 h 6553200"/>
                <a:gd name="connsiteX29" fmla="*/ 2743200 w 4972050"/>
                <a:gd name="connsiteY29" fmla="*/ 6172200 h 6553200"/>
                <a:gd name="connsiteX30" fmla="*/ 2457450 w 4972050"/>
                <a:gd name="connsiteY30" fmla="*/ 6419850 h 6553200"/>
                <a:gd name="connsiteX31" fmla="*/ 2847975 w 4972050"/>
                <a:gd name="connsiteY31" fmla="*/ 6553200 h 6553200"/>
                <a:gd name="connsiteX32" fmla="*/ 3276600 w 4972050"/>
                <a:gd name="connsiteY32" fmla="*/ 6105525 h 6553200"/>
                <a:gd name="connsiteX33" fmla="*/ 3076575 w 4972050"/>
                <a:gd name="connsiteY33" fmla="*/ 4905375 h 6553200"/>
                <a:gd name="connsiteX34" fmla="*/ 3390900 w 4972050"/>
                <a:gd name="connsiteY34" fmla="*/ 5086350 h 6553200"/>
                <a:gd name="connsiteX35" fmla="*/ 3209925 w 4972050"/>
                <a:gd name="connsiteY35" fmla="*/ 5648325 h 6553200"/>
                <a:gd name="connsiteX36" fmla="*/ 3924300 w 4972050"/>
                <a:gd name="connsiteY36" fmla="*/ 5067300 h 6553200"/>
                <a:gd name="connsiteX37" fmla="*/ 3295650 w 4972050"/>
                <a:gd name="connsiteY37" fmla="*/ 4114800 h 6553200"/>
                <a:gd name="connsiteX38" fmla="*/ 4562475 w 4972050"/>
                <a:gd name="connsiteY38" fmla="*/ 3400425 h 6553200"/>
                <a:gd name="connsiteX39" fmla="*/ 4705350 w 4972050"/>
                <a:gd name="connsiteY39" fmla="*/ 2085975 h 6553200"/>
                <a:gd name="connsiteX40" fmla="*/ 4800600 w 4972050"/>
                <a:gd name="connsiteY40" fmla="*/ 1847850 h 6553200"/>
                <a:gd name="connsiteX41" fmla="*/ 4972050 w 4972050"/>
                <a:gd name="connsiteY41" fmla="*/ 1343025 h 6553200"/>
                <a:gd name="connsiteX42" fmla="*/ 3057525 w 4972050"/>
                <a:gd name="connsiteY42" fmla="*/ 990600 h 6553200"/>
                <a:gd name="connsiteX43" fmla="*/ 2952750 w 4972050"/>
                <a:gd name="connsiteY43" fmla="*/ 1057275 h 6553200"/>
                <a:gd name="connsiteX44" fmla="*/ 2209800 w 4972050"/>
                <a:gd name="connsiteY44" fmla="*/ 1000125 h 6553200"/>
                <a:gd name="connsiteX45" fmla="*/ 2152650 w 4972050"/>
                <a:gd name="connsiteY45" fmla="*/ 847725 h 6553200"/>
                <a:gd name="connsiteX46" fmla="*/ 2000250 w 4972050"/>
                <a:gd name="connsiteY46" fmla="*/ 895350 h 6553200"/>
                <a:gd name="connsiteX47" fmla="*/ 1971675 w 4972050"/>
                <a:gd name="connsiteY47" fmla="*/ 781050 h 6553200"/>
                <a:gd name="connsiteX48" fmla="*/ 2057400 w 4972050"/>
                <a:gd name="connsiteY48" fmla="*/ 695325 h 6553200"/>
                <a:gd name="connsiteX49" fmla="*/ 2057400 w 4972050"/>
                <a:gd name="connsiteY49" fmla="*/ 619125 h 6553200"/>
                <a:gd name="connsiteX50" fmla="*/ 2190750 w 4972050"/>
                <a:gd name="connsiteY50" fmla="*/ 561975 h 6553200"/>
                <a:gd name="connsiteX51" fmla="*/ 1828800 w 4972050"/>
                <a:gd name="connsiteY51" fmla="*/ 0 h 6553200"/>
                <a:gd name="connsiteX0" fmla="*/ 1828800 w 4972050"/>
                <a:gd name="connsiteY0" fmla="*/ 0 h 6553200"/>
                <a:gd name="connsiteX1" fmla="*/ 1620267 w 4972050"/>
                <a:gd name="connsiteY1" fmla="*/ 96763 h 6553200"/>
                <a:gd name="connsiteX2" fmla="*/ 614584 w 4972050"/>
                <a:gd name="connsiteY2" fmla="*/ 890314 h 6553200"/>
                <a:gd name="connsiteX3" fmla="*/ 762000 w 4972050"/>
                <a:gd name="connsiteY3" fmla="*/ 933450 h 6553200"/>
                <a:gd name="connsiteX4" fmla="*/ 809625 w 4972050"/>
                <a:gd name="connsiteY4" fmla="*/ 1019175 h 6553200"/>
                <a:gd name="connsiteX5" fmla="*/ 752475 w 4972050"/>
                <a:gd name="connsiteY5" fmla="*/ 1076325 h 6553200"/>
                <a:gd name="connsiteX6" fmla="*/ 857250 w 4972050"/>
                <a:gd name="connsiteY6" fmla="*/ 1200150 h 6553200"/>
                <a:gd name="connsiteX7" fmla="*/ 771525 w 4972050"/>
                <a:gd name="connsiteY7" fmla="*/ 1362075 h 6553200"/>
                <a:gd name="connsiteX8" fmla="*/ 990600 w 4972050"/>
                <a:gd name="connsiteY8" fmla="*/ 1476375 h 6553200"/>
                <a:gd name="connsiteX9" fmla="*/ 1038225 w 4972050"/>
                <a:gd name="connsiteY9" fmla="*/ 1562100 h 6553200"/>
                <a:gd name="connsiteX10" fmla="*/ 1171575 w 4972050"/>
                <a:gd name="connsiteY10" fmla="*/ 1704975 h 6553200"/>
                <a:gd name="connsiteX11" fmla="*/ 1438275 w 4972050"/>
                <a:gd name="connsiteY11" fmla="*/ 1638300 h 6553200"/>
                <a:gd name="connsiteX12" fmla="*/ 1524000 w 4972050"/>
                <a:gd name="connsiteY12" fmla="*/ 1733550 h 6553200"/>
                <a:gd name="connsiteX13" fmla="*/ 1657350 w 4972050"/>
                <a:gd name="connsiteY13" fmla="*/ 1704975 h 6553200"/>
                <a:gd name="connsiteX14" fmla="*/ 1533525 w 4972050"/>
                <a:gd name="connsiteY14" fmla="*/ 2571750 h 6553200"/>
                <a:gd name="connsiteX15" fmla="*/ 990600 w 4972050"/>
                <a:gd name="connsiteY15" fmla="*/ 3333750 h 6553200"/>
                <a:gd name="connsiteX16" fmla="*/ 714375 w 4972050"/>
                <a:gd name="connsiteY16" fmla="*/ 3524250 h 6553200"/>
                <a:gd name="connsiteX17" fmla="*/ 0 w 4972050"/>
                <a:gd name="connsiteY17" fmla="*/ 3933825 h 6553200"/>
                <a:gd name="connsiteX18" fmla="*/ 9525 w 4972050"/>
                <a:gd name="connsiteY18" fmla="*/ 4410075 h 6553200"/>
                <a:gd name="connsiteX19" fmla="*/ 2000250 w 4972050"/>
                <a:gd name="connsiteY19" fmla="*/ 3552825 h 6553200"/>
                <a:gd name="connsiteX20" fmla="*/ 2190750 w 4972050"/>
                <a:gd name="connsiteY20" fmla="*/ 2847975 h 6553200"/>
                <a:gd name="connsiteX21" fmla="*/ 2343150 w 4972050"/>
                <a:gd name="connsiteY21" fmla="*/ 2543175 h 6553200"/>
                <a:gd name="connsiteX22" fmla="*/ 2400300 w 4972050"/>
                <a:gd name="connsiteY22" fmla="*/ 2324100 h 6553200"/>
                <a:gd name="connsiteX23" fmla="*/ 2828925 w 4972050"/>
                <a:gd name="connsiteY23" fmla="*/ 2409825 h 6553200"/>
                <a:gd name="connsiteX24" fmla="*/ 3476625 w 4972050"/>
                <a:gd name="connsiteY24" fmla="*/ 2676525 h 6553200"/>
                <a:gd name="connsiteX25" fmla="*/ 3467100 w 4972050"/>
                <a:gd name="connsiteY25" fmla="*/ 2809875 h 6553200"/>
                <a:gd name="connsiteX26" fmla="*/ 2114550 w 4972050"/>
                <a:gd name="connsiteY26" fmla="*/ 3762375 h 6553200"/>
                <a:gd name="connsiteX27" fmla="*/ 2428875 w 4972050"/>
                <a:gd name="connsiteY27" fmla="*/ 4933950 h 6553200"/>
                <a:gd name="connsiteX28" fmla="*/ 2657475 w 4972050"/>
                <a:gd name="connsiteY28" fmla="*/ 5857875 h 6553200"/>
                <a:gd name="connsiteX29" fmla="*/ 2743200 w 4972050"/>
                <a:gd name="connsiteY29" fmla="*/ 6172200 h 6553200"/>
                <a:gd name="connsiteX30" fmla="*/ 2457450 w 4972050"/>
                <a:gd name="connsiteY30" fmla="*/ 6419850 h 6553200"/>
                <a:gd name="connsiteX31" fmla="*/ 2847975 w 4972050"/>
                <a:gd name="connsiteY31" fmla="*/ 6553200 h 6553200"/>
                <a:gd name="connsiteX32" fmla="*/ 3276600 w 4972050"/>
                <a:gd name="connsiteY32" fmla="*/ 6105525 h 6553200"/>
                <a:gd name="connsiteX33" fmla="*/ 3076575 w 4972050"/>
                <a:gd name="connsiteY33" fmla="*/ 4905375 h 6553200"/>
                <a:gd name="connsiteX34" fmla="*/ 3390900 w 4972050"/>
                <a:gd name="connsiteY34" fmla="*/ 5086350 h 6553200"/>
                <a:gd name="connsiteX35" fmla="*/ 3209925 w 4972050"/>
                <a:gd name="connsiteY35" fmla="*/ 5648325 h 6553200"/>
                <a:gd name="connsiteX36" fmla="*/ 3924300 w 4972050"/>
                <a:gd name="connsiteY36" fmla="*/ 5067300 h 6553200"/>
                <a:gd name="connsiteX37" fmla="*/ 3295650 w 4972050"/>
                <a:gd name="connsiteY37" fmla="*/ 4114800 h 6553200"/>
                <a:gd name="connsiteX38" fmla="*/ 4562475 w 4972050"/>
                <a:gd name="connsiteY38" fmla="*/ 3400425 h 6553200"/>
                <a:gd name="connsiteX39" fmla="*/ 4705350 w 4972050"/>
                <a:gd name="connsiteY39" fmla="*/ 2085975 h 6553200"/>
                <a:gd name="connsiteX40" fmla="*/ 4800600 w 4972050"/>
                <a:gd name="connsiteY40" fmla="*/ 1847850 h 6553200"/>
                <a:gd name="connsiteX41" fmla="*/ 4972050 w 4972050"/>
                <a:gd name="connsiteY41" fmla="*/ 1343025 h 6553200"/>
                <a:gd name="connsiteX42" fmla="*/ 3057525 w 4972050"/>
                <a:gd name="connsiteY42" fmla="*/ 990600 h 6553200"/>
                <a:gd name="connsiteX43" fmla="*/ 2952750 w 4972050"/>
                <a:gd name="connsiteY43" fmla="*/ 1057275 h 6553200"/>
                <a:gd name="connsiteX44" fmla="*/ 2209800 w 4972050"/>
                <a:gd name="connsiteY44" fmla="*/ 1000125 h 6553200"/>
                <a:gd name="connsiteX45" fmla="*/ 2152650 w 4972050"/>
                <a:gd name="connsiteY45" fmla="*/ 847725 h 6553200"/>
                <a:gd name="connsiteX46" fmla="*/ 2000250 w 4972050"/>
                <a:gd name="connsiteY46" fmla="*/ 895350 h 6553200"/>
                <a:gd name="connsiteX47" fmla="*/ 1971675 w 4972050"/>
                <a:gd name="connsiteY47" fmla="*/ 781050 h 6553200"/>
                <a:gd name="connsiteX48" fmla="*/ 2057400 w 4972050"/>
                <a:gd name="connsiteY48" fmla="*/ 695325 h 6553200"/>
                <a:gd name="connsiteX49" fmla="*/ 2057400 w 4972050"/>
                <a:gd name="connsiteY49" fmla="*/ 619125 h 6553200"/>
                <a:gd name="connsiteX50" fmla="*/ 2190750 w 4972050"/>
                <a:gd name="connsiteY50" fmla="*/ 561975 h 6553200"/>
                <a:gd name="connsiteX51" fmla="*/ 1828800 w 4972050"/>
                <a:gd name="connsiteY51" fmla="*/ 0 h 6553200"/>
                <a:gd name="connsiteX0" fmla="*/ 1828800 w 4972050"/>
                <a:gd name="connsiteY0" fmla="*/ 0 h 6553200"/>
                <a:gd name="connsiteX1" fmla="*/ 1620267 w 4972050"/>
                <a:gd name="connsiteY1" fmla="*/ 96763 h 6553200"/>
                <a:gd name="connsiteX2" fmla="*/ 614584 w 4972050"/>
                <a:gd name="connsiteY2" fmla="*/ 890314 h 6553200"/>
                <a:gd name="connsiteX3" fmla="*/ 762000 w 4972050"/>
                <a:gd name="connsiteY3" fmla="*/ 933450 h 6553200"/>
                <a:gd name="connsiteX4" fmla="*/ 809625 w 4972050"/>
                <a:gd name="connsiteY4" fmla="*/ 1019175 h 6553200"/>
                <a:gd name="connsiteX5" fmla="*/ 752475 w 4972050"/>
                <a:gd name="connsiteY5" fmla="*/ 1076325 h 6553200"/>
                <a:gd name="connsiteX6" fmla="*/ 857250 w 4972050"/>
                <a:gd name="connsiteY6" fmla="*/ 1200150 h 6553200"/>
                <a:gd name="connsiteX7" fmla="*/ 771525 w 4972050"/>
                <a:gd name="connsiteY7" fmla="*/ 1362075 h 6553200"/>
                <a:gd name="connsiteX8" fmla="*/ 990600 w 4972050"/>
                <a:gd name="connsiteY8" fmla="*/ 1476375 h 6553200"/>
                <a:gd name="connsiteX9" fmla="*/ 1038225 w 4972050"/>
                <a:gd name="connsiteY9" fmla="*/ 1562100 h 6553200"/>
                <a:gd name="connsiteX10" fmla="*/ 1171575 w 4972050"/>
                <a:gd name="connsiteY10" fmla="*/ 1704975 h 6553200"/>
                <a:gd name="connsiteX11" fmla="*/ 1438275 w 4972050"/>
                <a:gd name="connsiteY11" fmla="*/ 1638300 h 6553200"/>
                <a:gd name="connsiteX12" fmla="*/ 1524000 w 4972050"/>
                <a:gd name="connsiteY12" fmla="*/ 1733550 h 6553200"/>
                <a:gd name="connsiteX13" fmla="*/ 1657350 w 4972050"/>
                <a:gd name="connsiteY13" fmla="*/ 1704975 h 6553200"/>
                <a:gd name="connsiteX14" fmla="*/ 1533525 w 4972050"/>
                <a:gd name="connsiteY14" fmla="*/ 2571750 h 6553200"/>
                <a:gd name="connsiteX15" fmla="*/ 990600 w 4972050"/>
                <a:gd name="connsiteY15" fmla="*/ 3333750 h 6553200"/>
                <a:gd name="connsiteX16" fmla="*/ 714375 w 4972050"/>
                <a:gd name="connsiteY16" fmla="*/ 3524250 h 6553200"/>
                <a:gd name="connsiteX17" fmla="*/ 0 w 4972050"/>
                <a:gd name="connsiteY17" fmla="*/ 3933825 h 6553200"/>
                <a:gd name="connsiteX18" fmla="*/ 9525 w 4972050"/>
                <a:gd name="connsiteY18" fmla="*/ 4410075 h 6553200"/>
                <a:gd name="connsiteX19" fmla="*/ 2000250 w 4972050"/>
                <a:gd name="connsiteY19" fmla="*/ 3552825 h 6553200"/>
                <a:gd name="connsiteX20" fmla="*/ 2190750 w 4972050"/>
                <a:gd name="connsiteY20" fmla="*/ 2847975 h 6553200"/>
                <a:gd name="connsiteX21" fmla="*/ 2343150 w 4972050"/>
                <a:gd name="connsiteY21" fmla="*/ 2543175 h 6553200"/>
                <a:gd name="connsiteX22" fmla="*/ 2400300 w 4972050"/>
                <a:gd name="connsiteY22" fmla="*/ 2324100 h 6553200"/>
                <a:gd name="connsiteX23" fmla="*/ 2828925 w 4972050"/>
                <a:gd name="connsiteY23" fmla="*/ 2409825 h 6553200"/>
                <a:gd name="connsiteX24" fmla="*/ 3476625 w 4972050"/>
                <a:gd name="connsiteY24" fmla="*/ 2676525 h 6553200"/>
                <a:gd name="connsiteX25" fmla="*/ 3467100 w 4972050"/>
                <a:gd name="connsiteY25" fmla="*/ 2809875 h 6553200"/>
                <a:gd name="connsiteX26" fmla="*/ 2114550 w 4972050"/>
                <a:gd name="connsiteY26" fmla="*/ 3762375 h 6553200"/>
                <a:gd name="connsiteX27" fmla="*/ 2428875 w 4972050"/>
                <a:gd name="connsiteY27" fmla="*/ 4933950 h 6553200"/>
                <a:gd name="connsiteX28" fmla="*/ 2657475 w 4972050"/>
                <a:gd name="connsiteY28" fmla="*/ 5857875 h 6553200"/>
                <a:gd name="connsiteX29" fmla="*/ 2743200 w 4972050"/>
                <a:gd name="connsiteY29" fmla="*/ 6172200 h 6553200"/>
                <a:gd name="connsiteX30" fmla="*/ 2457450 w 4972050"/>
                <a:gd name="connsiteY30" fmla="*/ 6419850 h 6553200"/>
                <a:gd name="connsiteX31" fmla="*/ 2847975 w 4972050"/>
                <a:gd name="connsiteY31" fmla="*/ 6553200 h 6553200"/>
                <a:gd name="connsiteX32" fmla="*/ 3276600 w 4972050"/>
                <a:gd name="connsiteY32" fmla="*/ 6105525 h 6553200"/>
                <a:gd name="connsiteX33" fmla="*/ 3076575 w 4972050"/>
                <a:gd name="connsiteY33" fmla="*/ 4905375 h 6553200"/>
                <a:gd name="connsiteX34" fmla="*/ 3390900 w 4972050"/>
                <a:gd name="connsiteY34" fmla="*/ 5086350 h 6553200"/>
                <a:gd name="connsiteX35" fmla="*/ 3209925 w 4972050"/>
                <a:gd name="connsiteY35" fmla="*/ 5648325 h 6553200"/>
                <a:gd name="connsiteX36" fmla="*/ 3924300 w 4972050"/>
                <a:gd name="connsiteY36" fmla="*/ 5067300 h 6553200"/>
                <a:gd name="connsiteX37" fmla="*/ 3295650 w 4972050"/>
                <a:gd name="connsiteY37" fmla="*/ 4114800 h 6553200"/>
                <a:gd name="connsiteX38" fmla="*/ 4562475 w 4972050"/>
                <a:gd name="connsiteY38" fmla="*/ 3400425 h 6553200"/>
                <a:gd name="connsiteX39" fmla="*/ 4705350 w 4972050"/>
                <a:gd name="connsiteY39" fmla="*/ 2085975 h 6553200"/>
                <a:gd name="connsiteX40" fmla="*/ 4800600 w 4972050"/>
                <a:gd name="connsiteY40" fmla="*/ 1847850 h 6553200"/>
                <a:gd name="connsiteX41" fmla="*/ 4972050 w 4972050"/>
                <a:gd name="connsiteY41" fmla="*/ 1343025 h 6553200"/>
                <a:gd name="connsiteX42" fmla="*/ 3057525 w 4972050"/>
                <a:gd name="connsiteY42" fmla="*/ 990600 h 6553200"/>
                <a:gd name="connsiteX43" fmla="*/ 2952750 w 4972050"/>
                <a:gd name="connsiteY43" fmla="*/ 1057275 h 6553200"/>
                <a:gd name="connsiteX44" fmla="*/ 2209800 w 4972050"/>
                <a:gd name="connsiteY44" fmla="*/ 1000125 h 6553200"/>
                <a:gd name="connsiteX45" fmla="*/ 2152650 w 4972050"/>
                <a:gd name="connsiteY45" fmla="*/ 847725 h 6553200"/>
                <a:gd name="connsiteX46" fmla="*/ 2000250 w 4972050"/>
                <a:gd name="connsiteY46" fmla="*/ 895350 h 6553200"/>
                <a:gd name="connsiteX47" fmla="*/ 1971675 w 4972050"/>
                <a:gd name="connsiteY47" fmla="*/ 781050 h 6553200"/>
                <a:gd name="connsiteX48" fmla="*/ 2057400 w 4972050"/>
                <a:gd name="connsiteY48" fmla="*/ 695325 h 6553200"/>
                <a:gd name="connsiteX49" fmla="*/ 2057400 w 4972050"/>
                <a:gd name="connsiteY49" fmla="*/ 619125 h 6553200"/>
                <a:gd name="connsiteX50" fmla="*/ 2190750 w 4972050"/>
                <a:gd name="connsiteY50" fmla="*/ 561975 h 6553200"/>
                <a:gd name="connsiteX51" fmla="*/ 1828800 w 4972050"/>
                <a:gd name="connsiteY51" fmla="*/ 0 h 6553200"/>
                <a:gd name="connsiteX0" fmla="*/ 1828800 w 4972050"/>
                <a:gd name="connsiteY0" fmla="*/ 0 h 6553200"/>
                <a:gd name="connsiteX1" fmla="*/ 1620267 w 4972050"/>
                <a:gd name="connsiteY1" fmla="*/ 96763 h 6553200"/>
                <a:gd name="connsiteX2" fmla="*/ 614584 w 4972050"/>
                <a:gd name="connsiteY2" fmla="*/ 890314 h 6553200"/>
                <a:gd name="connsiteX3" fmla="*/ 762000 w 4972050"/>
                <a:gd name="connsiteY3" fmla="*/ 933450 h 6553200"/>
                <a:gd name="connsiteX4" fmla="*/ 809625 w 4972050"/>
                <a:gd name="connsiteY4" fmla="*/ 1019175 h 6553200"/>
                <a:gd name="connsiteX5" fmla="*/ 752475 w 4972050"/>
                <a:gd name="connsiteY5" fmla="*/ 1076325 h 6553200"/>
                <a:gd name="connsiteX6" fmla="*/ 857250 w 4972050"/>
                <a:gd name="connsiteY6" fmla="*/ 1200150 h 6553200"/>
                <a:gd name="connsiteX7" fmla="*/ 771525 w 4972050"/>
                <a:gd name="connsiteY7" fmla="*/ 1362075 h 6553200"/>
                <a:gd name="connsiteX8" fmla="*/ 990600 w 4972050"/>
                <a:gd name="connsiteY8" fmla="*/ 1476375 h 6553200"/>
                <a:gd name="connsiteX9" fmla="*/ 1038225 w 4972050"/>
                <a:gd name="connsiteY9" fmla="*/ 1562100 h 6553200"/>
                <a:gd name="connsiteX10" fmla="*/ 1171575 w 4972050"/>
                <a:gd name="connsiteY10" fmla="*/ 1704975 h 6553200"/>
                <a:gd name="connsiteX11" fmla="*/ 1438275 w 4972050"/>
                <a:gd name="connsiteY11" fmla="*/ 1638300 h 6553200"/>
                <a:gd name="connsiteX12" fmla="*/ 1524000 w 4972050"/>
                <a:gd name="connsiteY12" fmla="*/ 1733550 h 6553200"/>
                <a:gd name="connsiteX13" fmla="*/ 1657350 w 4972050"/>
                <a:gd name="connsiteY13" fmla="*/ 1704975 h 6553200"/>
                <a:gd name="connsiteX14" fmla="*/ 1533525 w 4972050"/>
                <a:gd name="connsiteY14" fmla="*/ 2571750 h 6553200"/>
                <a:gd name="connsiteX15" fmla="*/ 990600 w 4972050"/>
                <a:gd name="connsiteY15" fmla="*/ 3333750 h 6553200"/>
                <a:gd name="connsiteX16" fmla="*/ 714375 w 4972050"/>
                <a:gd name="connsiteY16" fmla="*/ 3524250 h 6553200"/>
                <a:gd name="connsiteX17" fmla="*/ 0 w 4972050"/>
                <a:gd name="connsiteY17" fmla="*/ 3933825 h 6553200"/>
                <a:gd name="connsiteX18" fmla="*/ 9525 w 4972050"/>
                <a:gd name="connsiteY18" fmla="*/ 4410075 h 6553200"/>
                <a:gd name="connsiteX19" fmla="*/ 2000250 w 4972050"/>
                <a:gd name="connsiteY19" fmla="*/ 3552825 h 6553200"/>
                <a:gd name="connsiteX20" fmla="*/ 2190750 w 4972050"/>
                <a:gd name="connsiteY20" fmla="*/ 2847975 h 6553200"/>
                <a:gd name="connsiteX21" fmla="*/ 2343150 w 4972050"/>
                <a:gd name="connsiteY21" fmla="*/ 2543175 h 6553200"/>
                <a:gd name="connsiteX22" fmla="*/ 2400300 w 4972050"/>
                <a:gd name="connsiteY22" fmla="*/ 2324100 h 6553200"/>
                <a:gd name="connsiteX23" fmla="*/ 2828925 w 4972050"/>
                <a:gd name="connsiteY23" fmla="*/ 2409825 h 6553200"/>
                <a:gd name="connsiteX24" fmla="*/ 3476625 w 4972050"/>
                <a:gd name="connsiteY24" fmla="*/ 2676525 h 6553200"/>
                <a:gd name="connsiteX25" fmla="*/ 3467100 w 4972050"/>
                <a:gd name="connsiteY25" fmla="*/ 2809875 h 6553200"/>
                <a:gd name="connsiteX26" fmla="*/ 2114550 w 4972050"/>
                <a:gd name="connsiteY26" fmla="*/ 3762375 h 6553200"/>
                <a:gd name="connsiteX27" fmla="*/ 2428875 w 4972050"/>
                <a:gd name="connsiteY27" fmla="*/ 4933950 h 6553200"/>
                <a:gd name="connsiteX28" fmla="*/ 2657475 w 4972050"/>
                <a:gd name="connsiteY28" fmla="*/ 5857875 h 6553200"/>
                <a:gd name="connsiteX29" fmla="*/ 2743200 w 4972050"/>
                <a:gd name="connsiteY29" fmla="*/ 6172200 h 6553200"/>
                <a:gd name="connsiteX30" fmla="*/ 2457450 w 4972050"/>
                <a:gd name="connsiteY30" fmla="*/ 6419850 h 6553200"/>
                <a:gd name="connsiteX31" fmla="*/ 2847975 w 4972050"/>
                <a:gd name="connsiteY31" fmla="*/ 6553200 h 6553200"/>
                <a:gd name="connsiteX32" fmla="*/ 3276600 w 4972050"/>
                <a:gd name="connsiteY32" fmla="*/ 6105525 h 6553200"/>
                <a:gd name="connsiteX33" fmla="*/ 3076575 w 4972050"/>
                <a:gd name="connsiteY33" fmla="*/ 4905375 h 6553200"/>
                <a:gd name="connsiteX34" fmla="*/ 3390900 w 4972050"/>
                <a:gd name="connsiteY34" fmla="*/ 5086350 h 6553200"/>
                <a:gd name="connsiteX35" fmla="*/ 3209925 w 4972050"/>
                <a:gd name="connsiteY35" fmla="*/ 5648325 h 6553200"/>
                <a:gd name="connsiteX36" fmla="*/ 3924300 w 4972050"/>
                <a:gd name="connsiteY36" fmla="*/ 5067300 h 6553200"/>
                <a:gd name="connsiteX37" fmla="*/ 3295650 w 4972050"/>
                <a:gd name="connsiteY37" fmla="*/ 4114800 h 6553200"/>
                <a:gd name="connsiteX38" fmla="*/ 4562475 w 4972050"/>
                <a:gd name="connsiteY38" fmla="*/ 3400425 h 6553200"/>
                <a:gd name="connsiteX39" fmla="*/ 4705350 w 4972050"/>
                <a:gd name="connsiteY39" fmla="*/ 2085975 h 6553200"/>
                <a:gd name="connsiteX40" fmla="*/ 4800600 w 4972050"/>
                <a:gd name="connsiteY40" fmla="*/ 1847850 h 6553200"/>
                <a:gd name="connsiteX41" fmla="*/ 4972050 w 4972050"/>
                <a:gd name="connsiteY41" fmla="*/ 1343025 h 6553200"/>
                <a:gd name="connsiteX42" fmla="*/ 3057525 w 4972050"/>
                <a:gd name="connsiteY42" fmla="*/ 990600 h 6553200"/>
                <a:gd name="connsiteX43" fmla="*/ 2952750 w 4972050"/>
                <a:gd name="connsiteY43" fmla="*/ 1057275 h 6553200"/>
                <a:gd name="connsiteX44" fmla="*/ 2209800 w 4972050"/>
                <a:gd name="connsiteY44" fmla="*/ 1000125 h 6553200"/>
                <a:gd name="connsiteX45" fmla="*/ 2152650 w 4972050"/>
                <a:gd name="connsiteY45" fmla="*/ 847725 h 6553200"/>
                <a:gd name="connsiteX46" fmla="*/ 2000250 w 4972050"/>
                <a:gd name="connsiteY46" fmla="*/ 895350 h 6553200"/>
                <a:gd name="connsiteX47" fmla="*/ 1971675 w 4972050"/>
                <a:gd name="connsiteY47" fmla="*/ 781050 h 6553200"/>
                <a:gd name="connsiteX48" fmla="*/ 2057400 w 4972050"/>
                <a:gd name="connsiteY48" fmla="*/ 695325 h 6553200"/>
                <a:gd name="connsiteX49" fmla="*/ 2057400 w 4972050"/>
                <a:gd name="connsiteY49" fmla="*/ 619125 h 6553200"/>
                <a:gd name="connsiteX50" fmla="*/ 2190750 w 4972050"/>
                <a:gd name="connsiteY50" fmla="*/ 561975 h 6553200"/>
                <a:gd name="connsiteX51" fmla="*/ 1828800 w 4972050"/>
                <a:gd name="connsiteY51" fmla="*/ 0 h 6553200"/>
                <a:gd name="connsiteX0" fmla="*/ 1828800 w 4972050"/>
                <a:gd name="connsiteY0" fmla="*/ 0 h 6553200"/>
                <a:gd name="connsiteX1" fmla="*/ 1620267 w 4972050"/>
                <a:gd name="connsiteY1" fmla="*/ 96763 h 6553200"/>
                <a:gd name="connsiteX2" fmla="*/ 614584 w 4972050"/>
                <a:gd name="connsiteY2" fmla="*/ 890314 h 6553200"/>
                <a:gd name="connsiteX3" fmla="*/ 762000 w 4972050"/>
                <a:gd name="connsiteY3" fmla="*/ 933450 h 6553200"/>
                <a:gd name="connsiteX4" fmla="*/ 809625 w 4972050"/>
                <a:gd name="connsiteY4" fmla="*/ 1019175 h 6553200"/>
                <a:gd name="connsiteX5" fmla="*/ 752475 w 4972050"/>
                <a:gd name="connsiteY5" fmla="*/ 1076325 h 6553200"/>
                <a:gd name="connsiteX6" fmla="*/ 857250 w 4972050"/>
                <a:gd name="connsiteY6" fmla="*/ 1200150 h 6553200"/>
                <a:gd name="connsiteX7" fmla="*/ 771525 w 4972050"/>
                <a:gd name="connsiteY7" fmla="*/ 1362075 h 6553200"/>
                <a:gd name="connsiteX8" fmla="*/ 990600 w 4972050"/>
                <a:gd name="connsiteY8" fmla="*/ 1476375 h 6553200"/>
                <a:gd name="connsiteX9" fmla="*/ 1038225 w 4972050"/>
                <a:gd name="connsiteY9" fmla="*/ 1562100 h 6553200"/>
                <a:gd name="connsiteX10" fmla="*/ 1171575 w 4972050"/>
                <a:gd name="connsiteY10" fmla="*/ 1704975 h 6553200"/>
                <a:gd name="connsiteX11" fmla="*/ 1438275 w 4972050"/>
                <a:gd name="connsiteY11" fmla="*/ 1638300 h 6553200"/>
                <a:gd name="connsiteX12" fmla="*/ 1524000 w 4972050"/>
                <a:gd name="connsiteY12" fmla="*/ 1733550 h 6553200"/>
                <a:gd name="connsiteX13" fmla="*/ 1657350 w 4972050"/>
                <a:gd name="connsiteY13" fmla="*/ 1704975 h 6553200"/>
                <a:gd name="connsiteX14" fmla="*/ 1533525 w 4972050"/>
                <a:gd name="connsiteY14" fmla="*/ 2571750 h 6553200"/>
                <a:gd name="connsiteX15" fmla="*/ 990600 w 4972050"/>
                <a:gd name="connsiteY15" fmla="*/ 3333750 h 6553200"/>
                <a:gd name="connsiteX16" fmla="*/ 714375 w 4972050"/>
                <a:gd name="connsiteY16" fmla="*/ 3524250 h 6553200"/>
                <a:gd name="connsiteX17" fmla="*/ 0 w 4972050"/>
                <a:gd name="connsiteY17" fmla="*/ 3933825 h 6553200"/>
                <a:gd name="connsiteX18" fmla="*/ 9525 w 4972050"/>
                <a:gd name="connsiteY18" fmla="*/ 4410075 h 6553200"/>
                <a:gd name="connsiteX19" fmla="*/ 2000250 w 4972050"/>
                <a:gd name="connsiteY19" fmla="*/ 3552825 h 6553200"/>
                <a:gd name="connsiteX20" fmla="*/ 2190750 w 4972050"/>
                <a:gd name="connsiteY20" fmla="*/ 2847975 h 6553200"/>
                <a:gd name="connsiteX21" fmla="*/ 2343150 w 4972050"/>
                <a:gd name="connsiteY21" fmla="*/ 2543175 h 6553200"/>
                <a:gd name="connsiteX22" fmla="*/ 2400300 w 4972050"/>
                <a:gd name="connsiteY22" fmla="*/ 2324100 h 6553200"/>
                <a:gd name="connsiteX23" fmla="*/ 2828925 w 4972050"/>
                <a:gd name="connsiteY23" fmla="*/ 2409825 h 6553200"/>
                <a:gd name="connsiteX24" fmla="*/ 3476625 w 4972050"/>
                <a:gd name="connsiteY24" fmla="*/ 2676525 h 6553200"/>
                <a:gd name="connsiteX25" fmla="*/ 3467100 w 4972050"/>
                <a:gd name="connsiteY25" fmla="*/ 2809875 h 6553200"/>
                <a:gd name="connsiteX26" fmla="*/ 2114550 w 4972050"/>
                <a:gd name="connsiteY26" fmla="*/ 3762375 h 6553200"/>
                <a:gd name="connsiteX27" fmla="*/ 2428875 w 4972050"/>
                <a:gd name="connsiteY27" fmla="*/ 4933950 h 6553200"/>
                <a:gd name="connsiteX28" fmla="*/ 2657475 w 4972050"/>
                <a:gd name="connsiteY28" fmla="*/ 5857875 h 6553200"/>
                <a:gd name="connsiteX29" fmla="*/ 2743200 w 4972050"/>
                <a:gd name="connsiteY29" fmla="*/ 6172200 h 6553200"/>
                <a:gd name="connsiteX30" fmla="*/ 2457450 w 4972050"/>
                <a:gd name="connsiteY30" fmla="*/ 6419850 h 6553200"/>
                <a:gd name="connsiteX31" fmla="*/ 2847975 w 4972050"/>
                <a:gd name="connsiteY31" fmla="*/ 6553200 h 6553200"/>
                <a:gd name="connsiteX32" fmla="*/ 3276600 w 4972050"/>
                <a:gd name="connsiteY32" fmla="*/ 6105525 h 6553200"/>
                <a:gd name="connsiteX33" fmla="*/ 3076575 w 4972050"/>
                <a:gd name="connsiteY33" fmla="*/ 4905375 h 6553200"/>
                <a:gd name="connsiteX34" fmla="*/ 3390900 w 4972050"/>
                <a:gd name="connsiteY34" fmla="*/ 5086350 h 6553200"/>
                <a:gd name="connsiteX35" fmla="*/ 3209925 w 4972050"/>
                <a:gd name="connsiteY35" fmla="*/ 5648325 h 6553200"/>
                <a:gd name="connsiteX36" fmla="*/ 3924300 w 4972050"/>
                <a:gd name="connsiteY36" fmla="*/ 5067300 h 6553200"/>
                <a:gd name="connsiteX37" fmla="*/ 3295650 w 4972050"/>
                <a:gd name="connsiteY37" fmla="*/ 4114800 h 6553200"/>
                <a:gd name="connsiteX38" fmla="*/ 4562475 w 4972050"/>
                <a:gd name="connsiteY38" fmla="*/ 3400425 h 6553200"/>
                <a:gd name="connsiteX39" fmla="*/ 4705350 w 4972050"/>
                <a:gd name="connsiteY39" fmla="*/ 2085975 h 6553200"/>
                <a:gd name="connsiteX40" fmla="*/ 4800600 w 4972050"/>
                <a:gd name="connsiteY40" fmla="*/ 1847850 h 6553200"/>
                <a:gd name="connsiteX41" fmla="*/ 4972050 w 4972050"/>
                <a:gd name="connsiteY41" fmla="*/ 1343025 h 6553200"/>
                <a:gd name="connsiteX42" fmla="*/ 3057525 w 4972050"/>
                <a:gd name="connsiteY42" fmla="*/ 990600 h 6553200"/>
                <a:gd name="connsiteX43" fmla="*/ 2952750 w 4972050"/>
                <a:gd name="connsiteY43" fmla="*/ 1057275 h 6553200"/>
                <a:gd name="connsiteX44" fmla="*/ 2209800 w 4972050"/>
                <a:gd name="connsiteY44" fmla="*/ 1000125 h 6553200"/>
                <a:gd name="connsiteX45" fmla="*/ 2152650 w 4972050"/>
                <a:gd name="connsiteY45" fmla="*/ 847725 h 6553200"/>
                <a:gd name="connsiteX46" fmla="*/ 2000250 w 4972050"/>
                <a:gd name="connsiteY46" fmla="*/ 895350 h 6553200"/>
                <a:gd name="connsiteX47" fmla="*/ 1971675 w 4972050"/>
                <a:gd name="connsiteY47" fmla="*/ 781050 h 6553200"/>
                <a:gd name="connsiteX48" fmla="*/ 2057400 w 4972050"/>
                <a:gd name="connsiteY48" fmla="*/ 695325 h 6553200"/>
                <a:gd name="connsiteX49" fmla="*/ 2057400 w 4972050"/>
                <a:gd name="connsiteY49" fmla="*/ 619125 h 6553200"/>
                <a:gd name="connsiteX50" fmla="*/ 2190750 w 4972050"/>
                <a:gd name="connsiteY50" fmla="*/ 561975 h 6553200"/>
                <a:gd name="connsiteX51" fmla="*/ 1828800 w 4972050"/>
                <a:gd name="connsiteY51" fmla="*/ 0 h 6553200"/>
                <a:gd name="connsiteX0" fmla="*/ 1828800 w 4972050"/>
                <a:gd name="connsiteY0" fmla="*/ 3442 h 6556642"/>
                <a:gd name="connsiteX1" fmla="*/ 1620267 w 4972050"/>
                <a:gd name="connsiteY1" fmla="*/ 100205 h 6556642"/>
                <a:gd name="connsiteX2" fmla="*/ 614584 w 4972050"/>
                <a:gd name="connsiteY2" fmla="*/ 893756 h 6556642"/>
                <a:gd name="connsiteX3" fmla="*/ 762000 w 4972050"/>
                <a:gd name="connsiteY3" fmla="*/ 936892 h 6556642"/>
                <a:gd name="connsiteX4" fmla="*/ 809625 w 4972050"/>
                <a:gd name="connsiteY4" fmla="*/ 1022617 h 6556642"/>
                <a:gd name="connsiteX5" fmla="*/ 752475 w 4972050"/>
                <a:gd name="connsiteY5" fmla="*/ 1079767 h 6556642"/>
                <a:gd name="connsiteX6" fmla="*/ 857250 w 4972050"/>
                <a:gd name="connsiteY6" fmla="*/ 1203592 h 6556642"/>
                <a:gd name="connsiteX7" fmla="*/ 771525 w 4972050"/>
                <a:gd name="connsiteY7" fmla="*/ 1365517 h 6556642"/>
                <a:gd name="connsiteX8" fmla="*/ 990600 w 4972050"/>
                <a:gd name="connsiteY8" fmla="*/ 1479817 h 6556642"/>
                <a:gd name="connsiteX9" fmla="*/ 1038225 w 4972050"/>
                <a:gd name="connsiteY9" fmla="*/ 1565542 h 6556642"/>
                <a:gd name="connsiteX10" fmla="*/ 1171575 w 4972050"/>
                <a:gd name="connsiteY10" fmla="*/ 1708417 h 6556642"/>
                <a:gd name="connsiteX11" fmla="*/ 1438275 w 4972050"/>
                <a:gd name="connsiteY11" fmla="*/ 1641742 h 6556642"/>
                <a:gd name="connsiteX12" fmla="*/ 1524000 w 4972050"/>
                <a:gd name="connsiteY12" fmla="*/ 1736992 h 6556642"/>
                <a:gd name="connsiteX13" fmla="*/ 1657350 w 4972050"/>
                <a:gd name="connsiteY13" fmla="*/ 1708417 h 6556642"/>
                <a:gd name="connsiteX14" fmla="*/ 1533525 w 4972050"/>
                <a:gd name="connsiteY14" fmla="*/ 2575192 h 6556642"/>
                <a:gd name="connsiteX15" fmla="*/ 990600 w 4972050"/>
                <a:gd name="connsiteY15" fmla="*/ 3337192 h 6556642"/>
                <a:gd name="connsiteX16" fmla="*/ 714375 w 4972050"/>
                <a:gd name="connsiteY16" fmla="*/ 3527692 h 6556642"/>
                <a:gd name="connsiteX17" fmla="*/ 0 w 4972050"/>
                <a:gd name="connsiteY17" fmla="*/ 3937267 h 6556642"/>
                <a:gd name="connsiteX18" fmla="*/ 9525 w 4972050"/>
                <a:gd name="connsiteY18" fmla="*/ 4413517 h 6556642"/>
                <a:gd name="connsiteX19" fmla="*/ 2000250 w 4972050"/>
                <a:gd name="connsiteY19" fmla="*/ 3556267 h 6556642"/>
                <a:gd name="connsiteX20" fmla="*/ 2190750 w 4972050"/>
                <a:gd name="connsiteY20" fmla="*/ 2851417 h 6556642"/>
                <a:gd name="connsiteX21" fmla="*/ 2343150 w 4972050"/>
                <a:gd name="connsiteY21" fmla="*/ 2546617 h 6556642"/>
                <a:gd name="connsiteX22" fmla="*/ 2400300 w 4972050"/>
                <a:gd name="connsiteY22" fmla="*/ 2327542 h 6556642"/>
                <a:gd name="connsiteX23" fmla="*/ 2828925 w 4972050"/>
                <a:gd name="connsiteY23" fmla="*/ 2413267 h 6556642"/>
                <a:gd name="connsiteX24" fmla="*/ 3476625 w 4972050"/>
                <a:gd name="connsiteY24" fmla="*/ 2679967 h 6556642"/>
                <a:gd name="connsiteX25" fmla="*/ 3467100 w 4972050"/>
                <a:gd name="connsiteY25" fmla="*/ 2813317 h 6556642"/>
                <a:gd name="connsiteX26" fmla="*/ 2114550 w 4972050"/>
                <a:gd name="connsiteY26" fmla="*/ 3765817 h 6556642"/>
                <a:gd name="connsiteX27" fmla="*/ 2428875 w 4972050"/>
                <a:gd name="connsiteY27" fmla="*/ 4937392 h 6556642"/>
                <a:gd name="connsiteX28" fmla="*/ 2657475 w 4972050"/>
                <a:gd name="connsiteY28" fmla="*/ 5861317 h 6556642"/>
                <a:gd name="connsiteX29" fmla="*/ 2743200 w 4972050"/>
                <a:gd name="connsiteY29" fmla="*/ 6175642 h 6556642"/>
                <a:gd name="connsiteX30" fmla="*/ 2457450 w 4972050"/>
                <a:gd name="connsiteY30" fmla="*/ 6423292 h 6556642"/>
                <a:gd name="connsiteX31" fmla="*/ 2847975 w 4972050"/>
                <a:gd name="connsiteY31" fmla="*/ 6556642 h 6556642"/>
                <a:gd name="connsiteX32" fmla="*/ 3276600 w 4972050"/>
                <a:gd name="connsiteY32" fmla="*/ 6108967 h 6556642"/>
                <a:gd name="connsiteX33" fmla="*/ 3076575 w 4972050"/>
                <a:gd name="connsiteY33" fmla="*/ 4908817 h 6556642"/>
                <a:gd name="connsiteX34" fmla="*/ 3390900 w 4972050"/>
                <a:gd name="connsiteY34" fmla="*/ 5089792 h 6556642"/>
                <a:gd name="connsiteX35" fmla="*/ 3209925 w 4972050"/>
                <a:gd name="connsiteY35" fmla="*/ 5651767 h 6556642"/>
                <a:gd name="connsiteX36" fmla="*/ 3924300 w 4972050"/>
                <a:gd name="connsiteY36" fmla="*/ 5070742 h 6556642"/>
                <a:gd name="connsiteX37" fmla="*/ 3295650 w 4972050"/>
                <a:gd name="connsiteY37" fmla="*/ 4118242 h 6556642"/>
                <a:gd name="connsiteX38" fmla="*/ 4562475 w 4972050"/>
                <a:gd name="connsiteY38" fmla="*/ 3403867 h 6556642"/>
                <a:gd name="connsiteX39" fmla="*/ 4705350 w 4972050"/>
                <a:gd name="connsiteY39" fmla="*/ 2089417 h 6556642"/>
                <a:gd name="connsiteX40" fmla="*/ 4800600 w 4972050"/>
                <a:gd name="connsiteY40" fmla="*/ 1851292 h 6556642"/>
                <a:gd name="connsiteX41" fmla="*/ 4972050 w 4972050"/>
                <a:gd name="connsiteY41" fmla="*/ 1346467 h 6556642"/>
                <a:gd name="connsiteX42" fmla="*/ 3057525 w 4972050"/>
                <a:gd name="connsiteY42" fmla="*/ 994042 h 6556642"/>
                <a:gd name="connsiteX43" fmla="*/ 2952750 w 4972050"/>
                <a:gd name="connsiteY43" fmla="*/ 1060717 h 6556642"/>
                <a:gd name="connsiteX44" fmla="*/ 2209800 w 4972050"/>
                <a:gd name="connsiteY44" fmla="*/ 1003567 h 6556642"/>
                <a:gd name="connsiteX45" fmla="*/ 2152650 w 4972050"/>
                <a:gd name="connsiteY45" fmla="*/ 851167 h 6556642"/>
                <a:gd name="connsiteX46" fmla="*/ 2000250 w 4972050"/>
                <a:gd name="connsiteY46" fmla="*/ 898792 h 6556642"/>
                <a:gd name="connsiteX47" fmla="*/ 1971675 w 4972050"/>
                <a:gd name="connsiteY47" fmla="*/ 784492 h 6556642"/>
                <a:gd name="connsiteX48" fmla="*/ 2057400 w 4972050"/>
                <a:gd name="connsiteY48" fmla="*/ 698767 h 6556642"/>
                <a:gd name="connsiteX49" fmla="*/ 2057400 w 4972050"/>
                <a:gd name="connsiteY49" fmla="*/ 622567 h 6556642"/>
                <a:gd name="connsiteX50" fmla="*/ 2190750 w 4972050"/>
                <a:gd name="connsiteY50" fmla="*/ 565417 h 6556642"/>
                <a:gd name="connsiteX51" fmla="*/ 1828800 w 4972050"/>
                <a:gd name="connsiteY51" fmla="*/ 3442 h 6556642"/>
                <a:gd name="connsiteX0" fmla="*/ 1828800 w 4972050"/>
                <a:gd name="connsiteY0" fmla="*/ 0 h 6553200"/>
                <a:gd name="connsiteX1" fmla="*/ 1620267 w 4972050"/>
                <a:gd name="connsiteY1" fmla="*/ 96763 h 6553200"/>
                <a:gd name="connsiteX2" fmla="*/ 614584 w 4972050"/>
                <a:gd name="connsiteY2" fmla="*/ 890314 h 6553200"/>
                <a:gd name="connsiteX3" fmla="*/ 762000 w 4972050"/>
                <a:gd name="connsiteY3" fmla="*/ 933450 h 6553200"/>
                <a:gd name="connsiteX4" fmla="*/ 809625 w 4972050"/>
                <a:gd name="connsiteY4" fmla="*/ 1019175 h 6553200"/>
                <a:gd name="connsiteX5" fmla="*/ 752475 w 4972050"/>
                <a:gd name="connsiteY5" fmla="*/ 1076325 h 6553200"/>
                <a:gd name="connsiteX6" fmla="*/ 857250 w 4972050"/>
                <a:gd name="connsiteY6" fmla="*/ 1200150 h 6553200"/>
                <a:gd name="connsiteX7" fmla="*/ 771525 w 4972050"/>
                <a:gd name="connsiteY7" fmla="*/ 1362075 h 6553200"/>
                <a:gd name="connsiteX8" fmla="*/ 990600 w 4972050"/>
                <a:gd name="connsiteY8" fmla="*/ 1476375 h 6553200"/>
                <a:gd name="connsiteX9" fmla="*/ 1038225 w 4972050"/>
                <a:gd name="connsiteY9" fmla="*/ 1562100 h 6553200"/>
                <a:gd name="connsiteX10" fmla="*/ 1171575 w 4972050"/>
                <a:gd name="connsiteY10" fmla="*/ 1704975 h 6553200"/>
                <a:gd name="connsiteX11" fmla="*/ 1438275 w 4972050"/>
                <a:gd name="connsiteY11" fmla="*/ 1638300 h 6553200"/>
                <a:gd name="connsiteX12" fmla="*/ 1524000 w 4972050"/>
                <a:gd name="connsiteY12" fmla="*/ 1733550 h 6553200"/>
                <a:gd name="connsiteX13" fmla="*/ 1657350 w 4972050"/>
                <a:gd name="connsiteY13" fmla="*/ 1704975 h 6553200"/>
                <a:gd name="connsiteX14" fmla="*/ 1533525 w 4972050"/>
                <a:gd name="connsiteY14" fmla="*/ 2571750 h 6553200"/>
                <a:gd name="connsiteX15" fmla="*/ 990600 w 4972050"/>
                <a:gd name="connsiteY15" fmla="*/ 3333750 h 6553200"/>
                <a:gd name="connsiteX16" fmla="*/ 714375 w 4972050"/>
                <a:gd name="connsiteY16" fmla="*/ 3524250 h 6553200"/>
                <a:gd name="connsiteX17" fmla="*/ 0 w 4972050"/>
                <a:gd name="connsiteY17" fmla="*/ 3933825 h 6553200"/>
                <a:gd name="connsiteX18" fmla="*/ 9525 w 4972050"/>
                <a:gd name="connsiteY18" fmla="*/ 4410075 h 6553200"/>
                <a:gd name="connsiteX19" fmla="*/ 2000250 w 4972050"/>
                <a:gd name="connsiteY19" fmla="*/ 3552825 h 6553200"/>
                <a:gd name="connsiteX20" fmla="*/ 2190750 w 4972050"/>
                <a:gd name="connsiteY20" fmla="*/ 2847975 h 6553200"/>
                <a:gd name="connsiteX21" fmla="*/ 2343150 w 4972050"/>
                <a:gd name="connsiteY21" fmla="*/ 2543175 h 6553200"/>
                <a:gd name="connsiteX22" fmla="*/ 2400300 w 4972050"/>
                <a:gd name="connsiteY22" fmla="*/ 2324100 h 6553200"/>
                <a:gd name="connsiteX23" fmla="*/ 2828925 w 4972050"/>
                <a:gd name="connsiteY23" fmla="*/ 2409825 h 6553200"/>
                <a:gd name="connsiteX24" fmla="*/ 3476625 w 4972050"/>
                <a:gd name="connsiteY24" fmla="*/ 2676525 h 6553200"/>
                <a:gd name="connsiteX25" fmla="*/ 3467100 w 4972050"/>
                <a:gd name="connsiteY25" fmla="*/ 2809875 h 6553200"/>
                <a:gd name="connsiteX26" fmla="*/ 2114550 w 4972050"/>
                <a:gd name="connsiteY26" fmla="*/ 3762375 h 6553200"/>
                <a:gd name="connsiteX27" fmla="*/ 2428875 w 4972050"/>
                <a:gd name="connsiteY27" fmla="*/ 4933950 h 6553200"/>
                <a:gd name="connsiteX28" fmla="*/ 2657475 w 4972050"/>
                <a:gd name="connsiteY28" fmla="*/ 5857875 h 6553200"/>
                <a:gd name="connsiteX29" fmla="*/ 2743200 w 4972050"/>
                <a:gd name="connsiteY29" fmla="*/ 6172200 h 6553200"/>
                <a:gd name="connsiteX30" fmla="*/ 2457450 w 4972050"/>
                <a:gd name="connsiteY30" fmla="*/ 6419850 h 6553200"/>
                <a:gd name="connsiteX31" fmla="*/ 2847975 w 4972050"/>
                <a:gd name="connsiteY31" fmla="*/ 6553200 h 6553200"/>
                <a:gd name="connsiteX32" fmla="*/ 3276600 w 4972050"/>
                <a:gd name="connsiteY32" fmla="*/ 6105525 h 6553200"/>
                <a:gd name="connsiteX33" fmla="*/ 3076575 w 4972050"/>
                <a:gd name="connsiteY33" fmla="*/ 4905375 h 6553200"/>
                <a:gd name="connsiteX34" fmla="*/ 3390900 w 4972050"/>
                <a:gd name="connsiteY34" fmla="*/ 5086350 h 6553200"/>
                <a:gd name="connsiteX35" fmla="*/ 3209925 w 4972050"/>
                <a:gd name="connsiteY35" fmla="*/ 5648325 h 6553200"/>
                <a:gd name="connsiteX36" fmla="*/ 3924300 w 4972050"/>
                <a:gd name="connsiteY36" fmla="*/ 5067300 h 6553200"/>
                <a:gd name="connsiteX37" fmla="*/ 3295650 w 4972050"/>
                <a:gd name="connsiteY37" fmla="*/ 4114800 h 6553200"/>
                <a:gd name="connsiteX38" fmla="*/ 4562475 w 4972050"/>
                <a:gd name="connsiteY38" fmla="*/ 3400425 h 6553200"/>
                <a:gd name="connsiteX39" fmla="*/ 4705350 w 4972050"/>
                <a:gd name="connsiteY39" fmla="*/ 2085975 h 6553200"/>
                <a:gd name="connsiteX40" fmla="*/ 4800600 w 4972050"/>
                <a:gd name="connsiteY40" fmla="*/ 1847850 h 6553200"/>
                <a:gd name="connsiteX41" fmla="*/ 4972050 w 4972050"/>
                <a:gd name="connsiteY41" fmla="*/ 1343025 h 6553200"/>
                <a:gd name="connsiteX42" fmla="*/ 3057525 w 4972050"/>
                <a:gd name="connsiteY42" fmla="*/ 990600 h 6553200"/>
                <a:gd name="connsiteX43" fmla="*/ 2952750 w 4972050"/>
                <a:gd name="connsiteY43" fmla="*/ 1057275 h 6553200"/>
                <a:gd name="connsiteX44" fmla="*/ 2209800 w 4972050"/>
                <a:gd name="connsiteY44" fmla="*/ 1000125 h 6553200"/>
                <a:gd name="connsiteX45" fmla="*/ 2152650 w 4972050"/>
                <a:gd name="connsiteY45" fmla="*/ 847725 h 6553200"/>
                <a:gd name="connsiteX46" fmla="*/ 2000250 w 4972050"/>
                <a:gd name="connsiteY46" fmla="*/ 895350 h 6553200"/>
                <a:gd name="connsiteX47" fmla="*/ 1971675 w 4972050"/>
                <a:gd name="connsiteY47" fmla="*/ 781050 h 6553200"/>
                <a:gd name="connsiteX48" fmla="*/ 2057400 w 4972050"/>
                <a:gd name="connsiteY48" fmla="*/ 695325 h 6553200"/>
                <a:gd name="connsiteX49" fmla="*/ 2057400 w 4972050"/>
                <a:gd name="connsiteY49" fmla="*/ 619125 h 6553200"/>
                <a:gd name="connsiteX50" fmla="*/ 2190750 w 4972050"/>
                <a:gd name="connsiteY50" fmla="*/ 561975 h 6553200"/>
                <a:gd name="connsiteX51" fmla="*/ 1918596 w 4972050"/>
                <a:gd name="connsiteY51" fmla="*/ 231549 h 6553200"/>
                <a:gd name="connsiteX52" fmla="*/ 1828800 w 4972050"/>
                <a:gd name="connsiteY52" fmla="*/ 0 h 6553200"/>
                <a:gd name="connsiteX0" fmla="*/ 1828800 w 4972050"/>
                <a:gd name="connsiteY0" fmla="*/ 0 h 6553200"/>
                <a:gd name="connsiteX1" fmla="*/ 1620267 w 4972050"/>
                <a:gd name="connsiteY1" fmla="*/ 96763 h 6553200"/>
                <a:gd name="connsiteX2" fmla="*/ 614584 w 4972050"/>
                <a:gd name="connsiteY2" fmla="*/ 890314 h 6553200"/>
                <a:gd name="connsiteX3" fmla="*/ 762000 w 4972050"/>
                <a:gd name="connsiteY3" fmla="*/ 933450 h 6553200"/>
                <a:gd name="connsiteX4" fmla="*/ 809625 w 4972050"/>
                <a:gd name="connsiteY4" fmla="*/ 1019175 h 6553200"/>
                <a:gd name="connsiteX5" fmla="*/ 752475 w 4972050"/>
                <a:gd name="connsiteY5" fmla="*/ 1076325 h 6553200"/>
                <a:gd name="connsiteX6" fmla="*/ 857250 w 4972050"/>
                <a:gd name="connsiteY6" fmla="*/ 1200150 h 6553200"/>
                <a:gd name="connsiteX7" fmla="*/ 771525 w 4972050"/>
                <a:gd name="connsiteY7" fmla="*/ 1362075 h 6553200"/>
                <a:gd name="connsiteX8" fmla="*/ 990600 w 4972050"/>
                <a:gd name="connsiteY8" fmla="*/ 1476375 h 6553200"/>
                <a:gd name="connsiteX9" fmla="*/ 1038225 w 4972050"/>
                <a:gd name="connsiteY9" fmla="*/ 1562100 h 6553200"/>
                <a:gd name="connsiteX10" fmla="*/ 1171575 w 4972050"/>
                <a:gd name="connsiteY10" fmla="*/ 1704975 h 6553200"/>
                <a:gd name="connsiteX11" fmla="*/ 1438275 w 4972050"/>
                <a:gd name="connsiteY11" fmla="*/ 1638300 h 6553200"/>
                <a:gd name="connsiteX12" fmla="*/ 1524000 w 4972050"/>
                <a:gd name="connsiteY12" fmla="*/ 1733550 h 6553200"/>
                <a:gd name="connsiteX13" fmla="*/ 1657350 w 4972050"/>
                <a:gd name="connsiteY13" fmla="*/ 1704975 h 6553200"/>
                <a:gd name="connsiteX14" fmla="*/ 1533525 w 4972050"/>
                <a:gd name="connsiteY14" fmla="*/ 2571750 h 6553200"/>
                <a:gd name="connsiteX15" fmla="*/ 990600 w 4972050"/>
                <a:gd name="connsiteY15" fmla="*/ 3333750 h 6553200"/>
                <a:gd name="connsiteX16" fmla="*/ 714375 w 4972050"/>
                <a:gd name="connsiteY16" fmla="*/ 3524250 h 6553200"/>
                <a:gd name="connsiteX17" fmla="*/ 0 w 4972050"/>
                <a:gd name="connsiteY17" fmla="*/ 3933825 h 6553200"/>
                <a:gd name="connsiteX18" fmla="*/ 9525 w 4972050"/>
                <a:gd name="connsiteY18" fmla="*/ 4410075 h 6553200"/>
                <a:gd name="connsiteX19" fmla="*/ 2000250 w 4972050"/>
                <a:gd name="connsiteY19" fmla="*/ 3552825 h 6553200"/>
                <a:gd name="connsiteX20" fmla="*/ 2190750 w 4972050"/>
                <a:gd name="connsiteY20" fmla="*/ 2847975 h 6553200"/>
                <a:gd name="connsiteX21" fmla="*/ 2343150 w 4972050"/>
                <a:gd name="connsiteY21" fmla="*/ 2543175 h 6553200"/>
                <a:gd name="connsiteX22" fmla="*/ 2400300 w 4972050"/>
                <a:gd name="connsiteY22" fmla="*/ 2324100 h 6553200"/>
                <a:gd name="connsiteX23" fmla="*/ 2828925 w 4972050"/>
                <a:gd name="connsiteY23" fmla="*/ 2409825 h 6553200"/>
                <a:gd name="connsiteX24" fmla="*/ 3476625 w 4972050"/>
                <a:gd name="connsiteY24" fmla="*/ 2676525 h 6553200"/>
                <a:gd name="connsiteX25" fmla="*/ 3467100 w 4972050"/>
                <a:gd name="connsiteY25" fmla="*/ 2809875 h 6553200"/>
                <a:gd name="connsiteX26" fmla="*/ 2114550 w 4972050"/>
                <a:gd name="connsiteY26" fmla="*/ 3762375 h 6553200"/>
                <a:gd name="connsiteX27" fmla="*/ 2428875 w 4972050"/>
                <a:gd name="connsiteY27" fmla="*/ 4933950 h 6553200"/>
                <a:gd name="connsiteX28" fmla="*/ 2657475 w 4972050"/>
                <a:gd name="connsiteY28" fmla="*/ 5857875 h 6553200"/>
                <a:gd name="connsiteX29" fmla="*/ 2743200 w 4972050"/>
                <a:gd name="connsiteY29" fmla="*/ 6172200 h 6553200"/>
                <a:gd name="connsiteX30" fmla="*/ 2457450 w 4972050"/>
                <a:gd name="connsiteY30" fmla="*/ 6419850 h 6553200"/>
                <a:gd name="connsiteX31" fmla="*/ 2847975 w 4972050"/>
                <a:gd name="connsiteY31" fmla="*/ 6553200 h 6553200"/>
                <a:gd name="connsiteX32" fmla="*/ 3276600 w 4972050"/>
                <a:gd name="connsiteY32" fmla="*/ 6105525 h 6553200"/>
                <a:gd name="connsiteX33" fmla="*/ 3076575 w 4972050"/>
                <a:gd name="connsiteY33" fmla="*/ 4905375 h 6553200"/>
                <a:gd name="connsiteX34" fmla="*/ 3390900 w 4972050"/>
                <a:gd name="connsiteY34" fmla="*/ 5086350 h 6553200"/>
                <a:gd name="connsiteX35" fmla="*/ 3209925 w 4972050"/>
                <a:gd name="connsiteY35" fmla="*/ 5648325 h 6553200"/>
                <a:gd name="connsiteX36" fmla="*/ 3924300 w 4972050"/>
                <a:gd name="connsiteY36" fmla="*/ 5067300 h 6553200"/>
                <a:gd name="connsiteX37" fmla="*/ 3295650 w 4972050"/>
                <a:gd name="connsiteY37" fmla="*/ 4114800 h 6553200"/>
                <a:gd name="connsiteX38" fmla="*/ 4562475 w 4972050"/>
                <a:gd name="connsiteY38" fmla="*/ 3400425 h 6553200"/>
                <a:gd name="connsiteX39" fmla="*/ 4705350 w 4972050"/>
                <a:gd name="connsiteY39" fmla="*/ 2085975 h 6553200"/>
                <a:gd name="connsiteX40" fmla="*/ 4800600 w 4972050"/>
                <a:gd name="connsiteY40" fmla="*/ 1847850 h 6553200"/>
                <a:gd name="connsiteX41" fmla="*/ 4972050 w 4972050"/>
                <a:gd name="connsiteY41" fmla="*/ 1343025 h 6553200"/>
                <a:gd name="connsiteX42" fmla="*/ 3057525 w 4972050"/>
                <a:gd name="connsiteY42" fmla="*/ 990600 h 6553200"/>
                <a:gd name="connsiteX43" fmla="*/ 2952750 w 4972050"/>
                <a:gd name="connsiteY43" fmla="*/ 1057275 h 6553200"/>
                <a:gd name="connsiteX44" fmla="*/ 2209800 w 4972050"/>
                <a:gd name="connsiteY44" fmla="*/ 1000125 h 6553200"/>
                <a:gd name="connsiteX45" fmla="*/ 2152650 w 4972050"/>
                <a:gd name="connsiteY45" fmla="*/ 847725 h 6553200"/>
                <a:gd name="connsiteX46" fmla="*/ 2000250 w 4972050"/>
                <a:gd name="connsiteY46" fmla="*/ 895350 h 6553200"/>
                <a:gd name="connsiteX47" fmla="*/ 1971675 w 4972050"/>
                <a:gd name="connsiteY47" fmla="*/ 781050 h 6553200"/>
                <a:gd name="connsiteX48" fmla="*/ 2057400 w 4972050"/>
                <a:gd name="connsiteY48" fmla="*/ 695325 h 6553200"/>
                <a:gd name="connsiteX49" fmla="*/ 2057400 w 4972050"/>
                <a:gd name="connsiteY49" fmla="*/ 619125 h 6553200"/>
                <a:gd name="connsiteX50" fmla="*/ 2190750 w 4972050"/>
                <a:gd name="connsiteY50" fmla="*/ 561975 h 6553200"/>
                <a:gd name="connsiteX51" fmla="*/ 1918596 w 4972050"/>
                <a:gd name="connsiteY51" fmla="*/ 231549 h 6553200"/>
                <a:gd name="connsiteX52" fmla="*/ 1828800 w 4972050"/>
                <a:gd name="connsiteY52" fmla="*/ 0 h 6553200"/>
                <a:gd name="connsiteX0" fmla="*/ 1828800 w 4972050"/>
                <a:gd name="connsiteY0" fmla="*/ 7491 h 6560691"/>
                <a:gd name="connsiteX1" fmla="*/ 1620267 w 4972050"/>
                <a:gd name="connsiteY1" fmla="*/ 104254 h 6560691"/>
                <a:gd name="connsiteX2" fmla="*/ 614584 w 4972050"/>
                <a:gd name="connsiteY2" fmla="*/ 897805 h 6560691"/>
                <a:gd name="connsiteX3" fmla="*/ 762000 w 4972050"/>
                <a:gd name="connsiteY3" fmla="*/ 940941 h 6560691"/>
                <a:gd name="connsiteX4" fmla="*/ 809625 w 4972050"/>
                <a:gd name="connsiteY4" fmla="*/ 1026666 h 6560691"/>
                <a:gd name="connsiteX5" fmla="*/ 752475 w 4972050"/>
                <a:gd name="connsiteY5" fmla="*/ 1083816 h 6560691"/>
                <a:gd name="connsiteX6" fmla="*/ 857250 w 4972050"/>
                <a:gd name="connsiteY6" fmla="*/ 1207641 h 6560691"/>
                <a:gd name="connsiteX7" fmla="*/ 771525 w 4972050"/>
                <a:gd name="connsiteY7" fmla="*/ 1369566 h 6560691"/>
                <a:gd name="connsiteX8" fmla="*/ 990600 w 4972050"/>
                <a:gd name="connsiteY8" fmla="*/ 1483866 h 6560691"/>
                <a:gd name="connsiteX9" fmla="*/ 1038225 w 4972050"/>
                <a:gd name="connsiteY9" fmla="*/ 1569591 h 6560691"/>
                <a:gd name="connsiteX10" fmla="*/ 1171575 w 4972050"/>
                <a:gd name="connsiteY10" fmla="*/ 1712466 h 6560691"/>
                <a:gd name="connsiteX11" fmla="*/ 1438275 w 4972050"/>
                <a:gd name="connsiteY11" fmla="*/ 1645791 h 6560691"/>
                <a:gd name="connsiteX12" fmla="*/ 1524000 w 4972050"/>
                <a:gd name="connsiteY12" fmla="*/ 1741041 h 6560691"/>
                <a:gd name="connsiteX13" fmla="*/ 1657350 w 4972050"/>
                <a:gd name="connsiteY13" fmla="*/ 1712466 h 6560691"/>
                <a:gd name="connsiteX14" fmla="*/ 1533525 w 4972050"/>
                <a:gd name="connsiteY14" fmla="*/ 2579241 h 6560691"/>
                <a:gd name="connsiteX15" fmla="*/ 990600 w 4972050"/>
                <a:gd name="connsiteY15" fmla="*/ 3341241 h 6560691"/>
                <a:gd name="connsiteX16" fmla="*/ 714375 w 4972050"/>
                <a:gd name="connsiteY16" fmla="*/ 3531741 h 6560691"/>
                <a:gd name="connsiteX17" fmla="*/ 0 w 4972050"/>
                <a:gd name="connsiteY17" fmla="*/ 3941316 h 6560691"/>
                <a:gd name="connsiteX18" fmla="*/ 9525 w 4972050"/>
                <a:gd name="connsiteY18" fmla="*/ 4417566 h 6560691"/>
                <a:gd name="connsiteX19" fmla="*/ 2000250 w 4972050"/>
                <a:gd name="connsiteY19" fmla="*/ 3560316 h 6560691"/>
                <a:gd name="connsiteX20" fmla="*/ 2190750 w 4972050"/>
                <a:gd name="connsiteY20" fmla="*/ 2855466 h 6560691"/>
                <a:gd name="connsiteX21" fmla="*/ 2343150 w 4972050"/>
                <a:gd name="connsiteY21" fmla="*/ 2550666 h 6560691"/>
                <a:gd name="connsiteX22" fmla="*/ 2400300 w 4972050"/>
                <a:gd name="connsiteY22" fmla="*/ 2331591 h 6560691"/>
                <a:gd name="connsiteX23" fmla="*/ 2828925 w 4972050"/>
                <a:gd name="connsiteY23" fmla="*/ 2417316 h 6560691"/>
                <a:gd name="connsiteX24" fmla="*/ 3476625 w 4972050"/>
                <a:gd name="connsiteY24" fmla="*/ 2684016 h 6560691"/>
                <a:gd name="connsiteX25" fmla="*/ 3467100 w 4972050"/>
                <a:gd name="connsiteY25" fmla="*/ 2817366 h 6560691"/>
                <a:gd name="connsiteX26" fmla="*/ 2114550 w 4972050"/>
                <a:gd name="connsiteY26" fmla="*/ 3769866 h 6560691"/>
                <a:gd name="connsiteX27" fmla="*/ 2428875 w 4972050"/>
                <a:gd name="connsiteY27" fmla="*/ 4941441 h 6560691"/>
                <a:gd name="connsiteX28" fmla="*/ 2657475 w 4972050"/>
                <a:gd name="connsiteY28" fmla="*/ 5865366 h 6560691"/>
                <a:gd name="connsiteX29" fmla="*/ 2743200 w 4972050"/>
                <a:gd name="connsiteY29" fmla="*/ 6179691 h 6560691"/>
                <a:gd name="connsiteX30" fmla="*/ 2457450 w 4972050"/>
                <a:gd name="connsiteY30" fmla="*/ 6427341 h 6560691"/>
                <a:gd name="connsiteX31" fmla="*/ 2847975 w 4972050"/>
                <a:gd name="connsiteY31" fmla="*/ 6560691 h 6560691"/>
                <a:gd name="connsiteX32" fmla="*/ 3276600 w 4972050"/>
                <a:gd name="connsiteY32" fmla="*/ 6113016 h 6560691"/>
                <a:gd name="connsiteX33" fmla="*/ 3076575 w 4972050"/>
                <a:gd name="connsiteY33" fmla="*/ 4912866 h 6560691"/>
                <a:gd name="connsiteX34" fmla="*/ 3390900 w 4972050"/>
                <a:gd name="connsiteY34" fmla="*/ 5093841 h 6560691"/>
                <a:gd name="connsiteX35" fmla="*/ 3209925 w 4972050"/>
                <a:gd name="connsiteY35" fmla="*/ 5655816 h 6560691"/>
                <a:gd name="connsiteX36" fmla="*/ 3924300 w 4972050"/>
                <a:gd name="connsiteY36" fmla="*/ 5074791 h 6560691"/>
                <a:gd name="connsiteX37" fmla="*/ 3295650 w 4972050"/>
                <a:gd name="connsiteY37" fmla="*/ 4122291 h 6560691"/>
                <a:gd name="connsiteX38" fmla="*/ 4562475 w 4972050"/>
                <a:gd name="connsiteY38" fmla="*/ 3407916 h 6560691"/>
                <a:gd name="connsiteX39" fmla="*/ 4705350 w 4972050"/>
                <a:gd name="connsiteY39" fmla="*/ 2093466 h 6560691"/>
                <a:gd name="connsiteX40" fmla="*/ 4800600 w 4972050"/>
                <a:gd name="connsiteY40" fmla="*/ 1855341 h 6560691"/>
                <a:gd name="connsiteX41" fmla="*/ 4972050 w 4972050"/>
                <a:gd name="connsiteY41" fmla="*/ 1350516 h 6560691"/>
                <a:gd name="connsiteX42" fmla="*/ 3057525 w 4972050"/>
                <a:gd name="connsiteY42" fmla="*/ 998091 h 6560691"/>
                <a:gd name="connsiteX43" fmla="*/ 2952750 w 4972050"/>
                <a:gd name="connsiteY43" fmla="*/ 1064766 h 6560691"/>
                <a:gd name="connsiteX44" fmla="*/ 2209800 w 4972050"/>
                <a:gd name="connsiteY44" fmla="*/ 1007616 h 6560691"/>
                <a:gd name="connsiteX45" fmla="*/ 2152650 w 4972050"/>
                <a:gd name="connsiteY45" fmla="*/ 855216 h 6560691"/>
                <a:gd name="connsiteX46" fmla="*/ 2000250 w 4972050"/>
                <a:gd name="connsiteY46" fmla="*/ 902841 h 6560691"/>
                <a:gd name="connsiteX47" fmla="*/ 1971675 w 4972050"/>
                <a:gd name="connsiteY47" fmla="*/ 788541 h 6560691"/>
                <a:gd name="connsiteX48" fmla="*/ 2057400 w 4972050"/>
                <a:gd name="connsiteY48" fmla="*/ 702816 h 6560691"/>
                <a:gd name="connsiteX49" fmla="*/ 2057400 w 4972050"/>
                <a:gd name="connsiteY49" fmla="*/ 626616 h 6560691"/>
                <a:gd name="connsiteX50" fmla="*/ 2190750 w 4972050"/>
                <a:gd name="connsiteY50" fmla="*/ 569466 h 6560691"/>
                <a:gd name="connsiteX51" fmla="*/ 1918596 w 4972050"/>
                <a:gd name="connsiteY51" fmla="*/ 239040 h 6560691"/>
                <a:gd name="connsiteX52" fmla="*/ 1828800 w 4972050"/>
                <a:gd name="connsiteY52" fmla="*/ 7491 h 6560691"/>
                <a:gd name="connsiteX0" fmla="*/ 1828800 w 4972050"/>
                <a:gd name="connsiteY0" fmla="*/ 7491 h 6560691"/>
                <a:gd name="connsiteX1" fmla="*/ 1620267 w 4972050"/>
                <a:gd name="connsiteY1" fmla="*/ 104254 h 6560691"/>
                <a:gd name="connsiteX2" fmla="*/ 614584 w 4972050"/>
                <a:gd name="connsiteY2" fmla="*/ 897805 h 6560691"/>
                <a:gd name="connsiteX3" fmla="*/ 762000 w 4972050"/>
                <a:gd name="connsiteY3" fmla="*/ 940941 h 6560691"/>
                <a:gd name="connsiteX4" fmla="*/ 809625 w 4972050"/>
                <a:gd name="connsiteY4" fmla="*/ 1026666 h 6560691"/>
                <a:gd name="connsiteX5" fmla="*/ 752475 w 4972050"/>
                <a:gd name="connsiteY5" fmla="*/ 1083816 h 6560691"/>
                <a:gd name="connsiteX6" fmla="*/ 857250 w 4972050"/>
                <a:gd name="connsiteY6" fmla="*/ 1207641 h 6560691"/>
                <a:gd name="connsiteX7" fmla="*/ 771525 w 4972050"/>
                <a:gd name="connsiteY7" fmla="*/ 1369566 h 6560691"/>
                <a:gd name="connsiteX8" fmla="*/ 990600 w 4972050"/>
                <a:gd name="connsiteY8" fmla="*/ 1483866 h 6560691"/>
                <a:gd name="connsiteX9" fmla="*/ 1038225 w 4972050"/>
                <a:gd name="connsiteY9" fmla="*/ 1569591 h 6560691"/>
                <a:gd name="connsiteX10" fmla="*/ 1171575 w 4972050"/>
                <a:gd name="connsiteY10" fmla="*/ 1712466 h 6560691"/>
                <a:gd name="connsiteX11" fmla="*/ 1438275 w 4972050"/>
                <a:gd name="connsiteY11" fmla="*/ 1645791 h 6560691"/>
                <a:gd name="connsiteX12" fmla="*/ 1524000 w 4972050"/>
                <a:gd name="connsiteY12" fmla="*/ 1741041 h 6560691"/>
                <a:gd name="connsiteX13" fmla="*/ 1657350 w 4972050"/>
                <a:gd name="connsiteY13" fmla="*/ 1712466 h 6560691"/>
                <a:gd name="connsiteX14" fmla="*/ 1533525 w 4972050"/>
                <a:gd name="connsiteY14" fmla="*/ 2579241 h 6560691"/>
                <a:gd name="connsiteX15" fmla="*/ 990600 w 4972050"/>
                <a:gd name="connsiteY15" fmla="*/ 3341241 h 6560691"/>
                <a:gd name="connsiteX16" fmla="*/ 714375 w 4972050"/>
                <a:gd name="connsiteY16" fmla="*/ 3531741 h 6560691"/>
                <a:gd name="connsiteX17" fmla="*/ 0 w 4972050"/>
                <a:gd name="connsiteY17" fmla="*/ 3941316 h 6560691"/>
                <a:gd name="connsiteX18" fmla="*/ 9525 w 4972050"/>
                <a:gd name="connsiteY18" fmla="*/ 4417566 h 6560691"/>
                <a:gd name="connsiteX19" fmla="*/ 2000250 w 4972050"/>
                <a:gd name="connsiteY19" fmla="*/ 3560316 h 6560691"/>
                <a:gd name="connsiteX20" fmla="*/ 2190750 w 4972050"/>
                <a:gd name="connsiteY20" fmla="*/ 2855466 h 6560691"/>
                <a:gd name="connsiteX21" fmla="*/ 2343150 w 4972050"/>
                <a:gd name="connsiteY21" fmla="*/ 2550666 h 6560691"/>
                <a:gd name="connsiteX22" fmla="*/ 2400300 w 4972050"/>
                <a:gd name="connsiteY22" fmla="*/ 2331591 h 6560691"/>
                <a:gd name="connsiteX23" fmla="*/ 2828925 w 4972050"/>
                <a:gd name="connsiteY23" fmla="*/ 2417316 h 6560691"/>
                <a:gd name="connsiteX24" fmla="*/ 3476625 w 4972050"/>
                <a:gd name="connsiteY24" fmla="*/ 2684016 h 6560691"/>
                <a:gd name="connsiteX25" fmla="*/ 3467100 w 4972050"/>
                <a:gd name="connsiteY25" fmla="*/ 2817366 h 6560691"/>
                <a:gd name="connsiteX26" fmla="*/ 2114550 w 4972050"/>
                <a:gd name="connsiteY26" fmla="*/ 3769866 h 6560691"/>
                <a:gd name="connsiteX27" fmla="*/ 2428875 w 4972050"/>
                <a:gd name="connsiteY27" fmla="*/ 4941441 h 6560691"/>
                <a:gd name="connsiteX28" fmla="*/ 2657475 w 4972050"/>
                <a:gd name="connsiteY28" fmla="*/ 5865366 h 6560691"/>
                <a:gd name="connsiteX29" fmla="*/ 2743200 w 4972050"/>
                <a:gd name="connsiteY29" fmla="*/ 6179691 h 6560691"/>
                <a:gd name="connsiteX30" fmla="*/ 2457450 w 4972050"/>
                <a:gd name="connsiteY30" fmla="*/ 6427341 h 6560691"/>
                <a:gd name="connsiteX31" fmla="*/ 2847975 w 4972050"/>
                <a:gd name="connsiteY31" fmla="*/ 6560691 h 6560691"/>
                <a:gd name="connsiteX32" fmla="*/ 3276600 w 4972050"/>
                <a:gd name="connsiteY32" fmla="*/ 6113016 h 6560691"/>
                <a:gd name="connsiteX33" fmla="*/ 3076575 w 4972050"/>
                <a:gd name="connsiteY33" fmla="*/ 4912866 h 6560691"/>
                <a:gd name="connsiteX34" fmla="*/ 3390900 w 4972050"/>
                <a:gd name="connsiteY34" fmla="*/ 5093841 h 6560691"/>
                <a:gd name="connsiteX35" fmla="*/ 3209925 w 4972050"/>
                <a:gd name="connsiteY35" fmla="*/ 5655816 h 6560691"/>
                <a:gd name="connsiteX36" fmla="*/ 3924300 w 4972050"/>
                <a:gd name="connsiteY36" fmla="*/ 5074791 h 6560691"/>
                <a:gd name="connsiteX37" fmla="*/ 3295650 w 4972050"/>
                <a:gd name="connsiteY37" fmla="*/ 4122291 h 6560691"/>
                <a:gd name="connsiteX38" fmla="*/ 4562475 w 4972050"/>
                <a:gd name="connsiteY38" fmla="*/ 3407916 h 6560691"/>
                <a:gd name="connsiteX39" fmla="*/ 4705350 w 4972050"/>
                <a:gd name="connsiteY39" fmla="*/ 2093466 h 6560691"/>
                <a:gd name="connsiteX40" fmla="*/ 4800600 w 4972050"/>
                <a:gd name="connsiteY40" fmla="*/ 1855341 h 6560691"/>
                <a:gd name="connsiteX41" fmla="*/ 4972050 w 4972050"/>
                <a:gd name="connsiteY41" fmla="*/ 1350516 h 6560691"/>
                <a:gd name="connsiteX42" fmla="*/ 3057525 w 4972050"/>
                <a:gd name="connsiteY42" fmla="*/ 998091 h 6560691"/>
                <a:gd name="connsiteX43" fmla="*/ 2952750 w 4972050"/>
                <a:gd name="connsiteY43" fmla="*/ 1064766 h 6560691"/>
                <a:gd name="connsiteX44" fmla="*/ 2209800 w 4972050"/>
                <a:gd name="connsiteY44" fmla="*/ 1007616 h 6560691"/>
                <a:gd name="connsiteX45" fmla="*/ 2152650 w 4972050"/>
                <a:gd name="connsiteY45" fmla="*/ 855216 h 6560691"/>
                <a:gd name="connsiteX46" fmla="*/ 2000250 w 4972050"/>
                <a:gd name="connsiteY46" fmla="*/ 902841 h 6560691"/>
                <a:gd name="connsiteX47" fmla="*/ 1971675 w 4972050"/>
                <a:gd name="connsiteY47" fmla="*/ 788541 h 6560691"/>
                <a:gd name="connsiteX48" fmla="*/ 2057400 w 4972050"/>
                <a:gd name="connsiteY48" fmla="*/ 702816 h 6560691"/>
                <a:gd name="connsiteX49" fmla="*/ 2057400 w 4972050"/>
                <a:gd name="connsiteY49" fmla="*/ 626616 h 6560691"/>
                <a:gd name="connsiteX50" fmla="*/ 2190750 w 4972050"/>
                <a:gd name="connsiteY50" fmla="*/ 569466 h 6560691"/>
                <a:gd name="connsiteX51" fmla="*/ 1918596 w 4972050"/>
                <a:gd name="connsiteY51" fmla="*/ 239040 h 6560691"/>
                <a:gd name="connsiteX52" fmla="*/ 1828800 w 4972050"/>
                <a:gd name="connsiteY52" fmla="*/ 7491 h 6560691"/>
                <a:gd name="connsiteX0" fmla="*/ 1828800 w 4972050"/>
                <a:gd name="connsiteY0" fmla="*/ 7984 h 6561184"/>
                <a:gd name="connsiteX1" fmla="*/ 1620267 w 4972050"/>
                <a:gd name="connsiteY1" fmla="*/ 104747 h 6561184"/>
                <a:gd name="connsiteX2" fmla="*/ 614584 w 4972050"/>
                <a:gd name="connsiteY2" fmla="*/ 898298 h 6561184"/>
                <a:gd name="connsiteX3" fmla="*/ 762000 w 4972050"/>
                <a:gd name="connsiteY3" fmla="*/ 941434 h 6561184"/>
                <a:gd name="connsiteX4" fmla="*/ 809625 w 4972050"/>
                <a:gd name="connsiteY4" fmla="*/ 1027159 h 6561184"/>
                <a:gd name="connsiteX5" fmla="*/ 752475 w 4972050"/>
                <a:gd name="connsiteY5" fmla="*/ 1084309 h 6561184"/>
                <a:gd name="connsiteX6" fmla="*/ 857250 w 4972050"/>
                <a:gd name="connsiteY6" fmla="*/ 1208134 h 6561184"/>
                <a:gd name="connsiteX7" fmla="*/ 771525 w 4972050"/>
                <a:gd name="connsiteY7" fmla="*/ 1370059 h 6561184"/>
                <a:gd name="connsiteX8" fmla="*/ 990600 w 4972050"/>
                <a:gd name="connsiteY8" fmla="*/ 1484359 h 6561184"/>
                <a:gd name="connsiteX9" fmla="*/ 1038225 w 4972050"/>
                <a:gd name="connsiteY9" fmla="*/ 1570084 h 6561184"/>
                <a:gd name="connsiteX10" fmla="*/ 1171575 w 4972050"/>
                <a:gd name="connsiteY10" fmla="*/ 1712959 h 6561184"/>
                <a:gd name="connsiteX11" fmla="*/ 1438275 w 4972050"/>
                <a:gd name="connsiteY11" fmla="*/ 1646284 h 6561184"/>
                <a:gd name="connsiteX12" fmla="*/ 1524000 w 4972050"/>
                <a:gd name="connsiteY12" fmla="*/ 1741534 h 6561184"/>
                <a:gd name="connsiteX13" fmla="*/ 1657350 w 4972050"/>
                <a:gd name="connsiteY13" fmla="*/ 1712959 h 6561184"/>
                <a:gd name="connsiteX14" fmla="*/ 1533525 w 4972050"/>
                <a:gd name="connsiteY14" fmla="*/ 2579734 h 6561184"/>
                <a:gd name="connsiteX15" fmla="*/ 990600 w 4972050"/>
                <a:gd name="connsiteY15" fmla="*/ 3341734 h 6561184"/>
                <a:gd name="connsiteX16" fmla="*/ 714375 w 4972050"/>
                <a:gd name="connsiteY16" fmla="*/ 3532234 h 6561184"/>
                <a:gd name="connsiteX17" fmla="*/ 0 w 4972050"/>
                <a:gd name="connsiteY17" fmla="*/ 3941809 h 6561184"/>
                <a:gd name="connsiteX18" fmla="*/ 9525 w 4972050"/>
                <a:gd name="connsiteY18" fmla="*/ 4418059 h 6561184"/>
                <a:gd name="connsiteX19" fmla="*/ 2000250 w 4972050"/>
                <a:gd name="connsiteY19" fmla="*/ 3560809 h 6561184"/>
                <a:gd name="connsiteX20" fmla="*/ 2190750 w 4972050"/>
                <a:gd name="connsiteY20" fmla="*/ 2855959 h 6561184"/>
                <a:gd name="connsiteX21" fmla="*/ 2343150 w 4972050"/>
                <a:gd name="connsiteY21" fmla="*/ 2551159 h 6561184"/>
                <a:gd name="connsiteX22" fmla="*/ 2400300 w 4972050"/>
                <a:gd name="connsiteY22" fmla="*/ 2332084 h 6561184"/>
                <a:gd name="connsiteX23" fmla="*/ 2828925 w 4972050"/>
                <a:gd name="connsiteY23" fmla="*/ 2417809 h 6561184"/>
                <a:gd name="connsiteX24" fmla="*/ 3476625 w 4972050"/>
                <a:gd name="connsiteY24" fmla="*/ 2684509 h 6561184"/>
                <a:gd name="connsiteX25" fmla="*/ 3467100 w 4972050"/>
                <a:gd name="connsiteY25" fmla="*/ 2817859 h 6561184"/>
                <a:gd name="connsiteX26" fmla="*/ 2114550 w 4972050"/>
                <a:gd name="connsiteY26" fmla="*/ 3770359 h 6561184"/>
                <a:gd name="connsiteX27" fmla="*/ 2428875 w 4972050"/>
                <a:gd name="connsiteY27" fmla="*/ 4941934 h 6561184"/>
                <a:gd name="connsiteX28" fmla="*/ 2657475 w 4972050"/>
                <a:gd name="connsiteY28" fmla="*/ 5865859 h 6561184"/>
                <a:gd name="connsiteX29" fmla="*/ 2743200 w 4972050"/>
                <a:gd name="connsiteY29" fmla="*/ 6180184 h 6561184"/>
                <a:gd name="connsiteX30" fmla="*/ 2457450 w 4972050"/>
                <a:gd name="connsiteY30" fmla="*/ 6427834 h 6561184"/>
                <a:gd name="connsiteX31" fmla="*/ 2847975 w 4972050"/>
                <a:gd name="connsiteY31" fmla="*/ 6561184 h 6561184"/>
                <a:gd name="connsiteX32" fmla="*/ 3276600 w 4972050"/>
                <a:gd name="connsiteY32" fmla="*/ 6113509 h 6561184"/>
                <a:gd name="connsiteX33" fmla="*/ 3076575 w 4972050"/>
                <a:gd name="connsiteY33" fmla="*/ 4913359 h 6561184"/>
                <a:gd name="connsiteX34" fmla="*/ 3390900 w 4972050"/>
                <a:gd name="connsiteY34" fmla="*/ 5094334 h 6561184"/>
                <a:gd name="connsiteX35" fmla="*/ 3209925 w 4972050"/>
                <a:gd name="connsiteY35" fmla="*/ 5656309 h 6561184"/>
                <a:gd name="connsiteX36" fmla="*/ 3924300 w 4972050"/>
                <a:gd name="connsiteY36" fmla="*/ 5075284 h 6561184"/>
                <a:gd name="connsiteX37" fmla="*/ 3295650 w 4972050"/>
                <a:gd name="connsiteY37" fmla="*/ 4122784 h 6561184"/>
                <a:gd name="connsiteX38" fmla="*/ 4562475 w 4972050"/>
                <a:gd name="connsiteY38" fmla="*/ 3408409 h 6561184"/>
                <a:gd name="connsiteX39" fmla="*/ 4705350 w 4972050"/>
                <a:gd name="connsiteY39" fmla="*/ 2093959 h 6561184"/>
                <a:gd name="connsiteX40" fmla="*/ 4800600 w 4972050"/>
                <a:gd name="connsiteY40" fmla="*/ 1855834 h 6561184"/>
                <a:gd name="connsiteX41" fmla="*/ 4972050 w 4972050"/>
                <a:gd name="connsiteY41" fmla="*/ 1351009 h 6561184"/>
                <a:gd name="connsiteX42" fmla="*/ 3057525 w 4972050"/>
                <a:gd name="connsiteY42" fmla="*/ 998584 h 6561184"/>
                <a:gd name="connsiteX43" fmla="*/ 2952750 w 4972050"/>
                <a:gd name="connsiteY43" fmla="*/ 1065259 h 6561184"/>
                <a:gd name="connsiteX44" fmla="*/ 2209800 w 4972050"/>
                <a:gd name="connsiteY44" fmla="*/ 1008109 h 6561184"/>
                <a:gd name="connsiteX45" fmla="*/ 2152650 w 4972050"/>
                <a:gd name="connsiteY45" fmla="*/ 855709 h 6561184"/>
                <a:gd name="connsiteX46" fmla="*/ 2000250 w 4972050"/>
                <a:gd name="connsiteY46" fmla="*/ 903334 h 6561184"/>
                <a:gd name="connsiteX47" fmla="*/ 1971675 w 4972050"/>
                <a:gd name="connsiteY47" fmla="*/ 789034 h 6561184"/>
                <a:gd name="connsiteX48" fmla="*/ 2057400 w 4972050"/>
                <a:gd name="connsiteY48" fmla="*/ 703309 h 6561184"/>
                <a:gd name="connsiteX49" fmla="*/ 2057400 w 4972050"/>
                <a:gd name="connsiteY49" fmla="*/ 627109 h 6561184"/>
                <a:gd name="connsiteX50" fmla="*/ 2190750 w 4972050"/>
                <a:gd name="connsiteY50" fmla="*/ 569959 h 6561184"/>
                <a:gd name="connsiteX51" fmla="*/ 1943648 w 4972050"/>
                <a:gd name="connsiteY51" fmla="*/ 227007 h 6561184"/>
                <a:gd name="connsiteX52" fmla="*/ 1828800 w 4972050"/>
                <a:gd name="connsiteY52" fmla="*/ 7984 h 6561184"/>
                <a:gd name="connsiteX0" fmla="*/ 1828800 w 4972050"/>
                <a:gd name="connsiteY0" fmla="*/ 7984 h 6561184"/>
                <a:gd name="connsiteX1" fmla="*/ 1620267 w 4972050"/>
                <a:gd name="connsiteY1" fmla="*/ 104747 h 6561184"/>
                <a:gd name="connsiteX2" fmla="*/ 614584 w 4972050"/>
                <a:gd name="connsiteY2" fmla="*/ 898298 h 6561184"/>
                <a:gd name="connsiteX3" fmla="*/ 762000 w 4972050"/>
                <a:gd name="connsiteY3" fmla="*/ 941434 h 6561184"/>
                <a:gd name="connsiteX4" fmla="*/ 809625 w 4972050"/>
                <a:gd name="connsiteY4" fmla="*/ 1027159 h 6561184"/>
                <a:gd name="connsiteX5" fmla="*/ 752475 w 4972050"/>
                <a:gd name="connsiteY5" fmla="*/ 1084309 h 6561184"/>
                <a:gd name="connsiteX6" fmla="*/ 857250 w 4972050"/>
                <a:gd name="connsiteY6" fmla="*/ 1208134 h 6561184"/>
                <a:gd name="connsiteX7" fmla="*/ 771525 w 4972050"/>
                <a:gd name="connsiteY7" fmla="*/ 1370059 h 6561184"/>
                <a:gd name="connsiteX8" fmla="*/ 990600 w 4972050"/>
                <a:gd name="connsiteY8" fmla="*/ 1484359 h 6561184"/>
                <a:gd name="connsiteX9" fmla="*/ 1038225 w 4972050"/>
                <a:gd name="connsiteY9" fmla="*/ 1570084 h 6561184"/>
                <a:gd name="connsiteX10" fmla="*/ 1171575 w 4972050"/>
                <a:gd name="connsiteY10" fmla="*/ 1712959 h 6561184"/>
                <a:gd name="connsiteX11" fmla="*/ 1438275 w 4972050"/>
                <a:gd name="connsiteY11" fmla="*/ 1646284 h 6561184"/>
                <a:gd name="connsiteX12" fmla="*/ 1524000 w 4972050"/>
                <a:gd name="connsiteY12" fmla="*/ 1741534 h 6561184"/>
                <a:gd name="connsiteX13" fmla="*/ 1657350 w 4972050"/>
                <a:gd name="connsiteY13" fmla="*/ 1712959 h 6561184"/>
                <a:gd name="connsiteX14" fmla="*/ 1533525 w 4972050"/>
                <a:gd name="connsiteY14" fmla="*/ 2579734 h 6561184"/>
                <a:gd name="connsiteX15" fmla="*/ 990600 w 4972050"/>
                <a:gd name="connsiteY15" fmla="*/ 3341734 h 6561184"/>
                <a:gd name="connsiteX16" fmla="*/ 714375 w 4972050"/>
                <a:gd name="connsiteY16" fmla="*/ 3532234 h 6561184"/>
                <a:gd name="connsiteX17" fmla="*/ 0 w 4972050"/>
                <a:gd name="connsiteY17" fmla="*/ 3941809 h 6561184"/>
                <a:gd name="connsiteX18" fmla="*/ 9525 w 4972050"/>
                <a:gd name="connsiteY18" fmla="*/ 4418059 h 6561184"/>
                <a:gd name="connsiteX19" fmla="*/ 2000250 w 4972050"/>
                <a:gd name="connsiteY19" fmla="*/ 3560809 h 6561184"/>
                <a:gd name="connsiteX20" fmla="*/ 2190750 w 4972050"/>
                <a:gd name="connsiteY20" fmla="*/ 2855959 h 6561184"/>
                <a:gd name="connsiteX21" fmla="*/ 2343150 w 4972050"/>
                <a:gd name="connsiteY21" fmla="*/ 2551159 h 6561184"/>
                <a:gd name="connsiteX22" fmla="*/ 2400300 w 4972050"/>
                <a:gd name="connsiteY22" fmla="*/ 2332084 h 6561184"/>
                <a:gd name="connsiteX23" fmla="*/ 2828925 w 4972050"/>
                <a:gd name="connsiteY23" fmla="*/ 2417809 h 6561184"/>
                <a:gd name="connsiteX24" fmla="*/ 3476625 w 4972050"/>
                <a:gd name="connsiteY24" fmla="*/ 2684509 h 6561184"/>
                <a:gd name="connsiteX25" fmla="*/ 3467100 w 4972050"/>
                <a:gd name="connsiteY25" fmla="*/ 2817859 h 6561184"/>
                <a:gd name="connsiteX26" fmla="*/ 2114550 w 4972050"/>
                <a:gd name="connsiteY26" fmla="*/ 3770359 h 6561184"/>
                <a:gd name="connsiteX27" fmla="*/ 2428875 w 4972050"/>
                <a:gd name="connsiteY27" fmla="*/ 4941934 h 6561184"/>
                <a:gd name="connsiteX28" fmla="*/ 2657475 w 4972050"/>
                <a:gd name="connsiteY28" fmla="*/ 5865859 h 6561184"/>
                <a:gd name="connsiteX29" fmla="*/ 2743200 w 4972050"/>
                <a:gd name="connsiteY29" fmla="*/ 6180184 h 6561184"/>
                <a:gd name="connsiteX30" fmla="*/ 2457450 w 4972050"/>
                <a:gd name="connsiteY30" fmla="*/ 6427834 h 6561184"/>
                <a:gd name="connsiteX31" fmla="*/ 2847975 w 4972050"/>
                <a:gd name="connsiteY31" fmla="*/ 6561184 h 6561184"/>
                <a:gd name="connsiteX32" fmla="*/ 3276600 w 4972050"/>
                <a:gd name="connsiteY32" fmla="*/ 6113509 h 6561184"/>
                <a:gd name="connsiteX33" fmla="*/ 3076575 w 4972050"/>
                <a:gd name="connsiteY33" fmla="*/ 4913359 h 6561184"/>
                <a:gd name="connsiteX34" fmla="*/ 3390900 w 4972050"/>
                <a:gd name="connsiteY34" fmla="*/ 5094334 h 6561184"/>
                <a:gd name="connsiteX35" fmla="*/ 3209925 w 4972050"/>
                <a:gd name="connsiteY35" fmla="*/ 5656309 h 6561184"/>
                <a:gd name="connsiteX36" fmla="*/ 3924300 w 4972050"/>
                <a:gd name="connsiteY36" fmla="*/ 5075284 h 6561184"/>
                <a:gd name="connsiteX37" fmla="*/ 3295650 w 4972050"/>
                <a:gd name="connsiteY37" fmla="*/ 4122784 h 6561184"/>
                <a:gd name="connsiteX38" fmla="*/ 4562475 w 4972050"/>
                <a:gd name="connsiteY38" fmla="*/ 3408409 h 6561184"/>
                <a:gd name="connsiteX39" fmla="*/ 4705350 w 4972050"/>
                <a:gd name="connsiteY39" fmla="*/ 2093959 h 6561184"/>
                <a:gd name="connsiteX40" fmla="*/ 4800600 w 4972050"/>
                <a:gd name="connsiteY40" fmla="*/ 1855834 h 6561184"/>
                <a:gd name="connsiteX41" fmla="*/ 4972050 w 4972050"/>
                <a:gd name="connsiteY41" fmla="*/ 1351009 h 6561184"/>
                <a:gd name="connsiteX42" fmla="*/ 3057525 w 4972050"/>
                <a:gd name="connsiteY42" fmla="*/ 998584 h 6561184"/>
                <a:gd name="connsiteX43" fmla="*/ 2952750 w 4972050"/>
                <a:gd name="connsiteY43" fmla="*/ 1065259 h 6561184"/>
                <a:gd name="connsiteX44" fmla="*/ 2209800 w 4972050"/>
                <a:gd name="connsiteY44" fmla="*/ 1008109 h 6561184"/>
                <a:gd name="connsiteX45" fmla="*/ 2152650 w 4972050"/>
                <a:gd name="connsiteY45" fmla="*/ 855709 h 6561184"/>
                <a:gd name="connsiteX46" fmla="*/ 2000250 w 4972050"/>
                <a:gd name="connsiteY46" fmla="*/ 903334 h 6561184"/>
                <a:gd name="connsiteX47" fmla="*/ 1971675 w 4972050"/>
                <a:gd name="connsiteY47" fmla="*/ 789034 h 6561184"/>
                <a:gd name="connsiteX48" fmla="*/ 2057400 w 4972050"/>
                <a:gd name="connsiteY48" fmla="*/ 703309 h 6561184"/>
                <a:gd name="connsiteX49" fmla="*/ 2057400 w 4972050"/>
                <a:gd name="connsiteY49" fmla="*/ 627109 h 6561184"/>
                <a:gd name="connsiteX50" fmla="*/ 2190750 w 4972050"/>
                <a:gd name="connsiteY50" fmla="*/ 569959 h 6561184"/>
                <a:gd name="connsiteX51" fmla="*/ 1943648 w 4972050"/>
                <a:gd name="connsiteY51" fmla="*/ 227007 h 6561184"/>
                <a:gd name="connsiteX52" fmla="*/ 1828800 w 4972050"/>
                <a:gd name="connsiteY52" fmla="*/ 7984 h 6561184"/>
                <a:gd name="connsiteX0" fmla="*/ 1828800 w 4972050"/>
                <a:gd name="connsiteY0" fmla="*/ 7984 h 6561184"/>
                <a:gd name="connsiteX1" fmla="*/ 1620267 w 4972050"/>
                <a:gd name="connsiteY1" fmla="*/ 104747 h 6561184"/>
                <a:gd name="connsiteX2" fmla="*/ 614584 w 4972050"/>
                <a:gd name="connsiteY2" fmla="*/ 898298 h 6561184"/>
                <a:gd name="connsiteX3" fmla="*/ 762000 w 4972050"/>
                <a:gd name="connsiteY3" fmla="*/ 941434 h 6561184"/>
                <a:gd name="connsiteX4" fmla="*/ 809625 w 4972050"/>
                <a:gd name="connsiteY4" fmla="*/ 1027159 h 6561184"/>
                <a:gd name="connsiteX5" fmla="*/ 752475 w 4972050"/>
                <a:gd name="connsiteY5" fmla="*/ 1084309 h 6561184"/>
                <a:gd name="connsiteX6" fmla="*/ 857250 w 4972050"/>
                <a:gd name="connsiteY6" fmla="*/ 1208134 h 6561184"/>
                <a:gd name="connsiteX7" fmla="*/ 771525 w 4972050"/>
                <a:gd name="connsiteY7" fmla="*/ 1370059 h 6561184"/>
                <a:gd name="connsiteX8" fmla="*/ 990600 w 4972050"/>
                <a:gd name="connsiteY8" fmla="*/ 1484359 h 6561184"/>
                <a:gd name="connsiteX9" fmla="*/ 1038225 w 4972050"/>
                <a:gd name="connsiteY9" fmla="*/ 1570084 h 6561184"/>
                <a:gd name="connsiteX10" fmla="*/ 1171575 w 4972050"/>
                <a:gd name="connsiteY10" fmla="*/ 1712959 h 6561184"/>
                <a:gd name="connsiteX11" fmla="*/ 1438275 w 4972050"/>
                <a:gd name="connsiteY11" fmla="*/ 1646284 h 6561184"/>
                <a:gd name="connsiteX12" fmla="*/ 1524000 w 4972050"/>
                <a:gd name="connsiteY12" fmla="*/ 1741534 h 6561184"/>
                <a:gd name="connsiteX13" fmla="*/ 1657350 w 4972050"/>
                <a:gd name="connsiteY13" fmla="*/ 1712959 h 6561184"/>
                <a:gd name="connsiteX14" fmla="*/ 1533525 w 4972050"/>
                <a:gd name="connsiteY14" fmla="*/ 2579734 h 6561184"/>
                <a:gd name="connsiteX15" fmla="*/ 990600 w 4972050"/>
                <a:gd name="connsiteY15" fmla="*/ 3341734 h 6561184"/>
                <a:gd name="connsiteX16" fmla="*/ 714375 w 4972050"/>
                <a:gd name="connsiteY16" fmla="*/ 3532234 h 6561184"/>
                <a:gd name="connsiteX17" fmla="*/ 0 w 4972050"/>
                <a:gd name="connsiteY17" fmla="*/ 3941809 h 6561184"/>
                <a:gd name="connsiteX18" fmla="*/ 9525 w 4972050"/>
                <a:gd name="connsiteY18" fmla="*/ 4418059 h 6561184"/>
                <a:gd name="connsiteX19" fmla="*/ 2000250 w 4972050"/>
                <a:gd name="connsiteY19" fmla="*/ 3560809 h 6561184"/>
                <a:gd name="connsiteX20" fmla="*/ 2190750 w 4972050"/>
                <a:gd name="connsiteY20" fmla="*/ 2855959 h 6561184"/>
                <a:gd name="connsiteX21" fmla="*/ 2343150 w 4972050"/>
                <a:gd name="connsiteY21" fmla="*/ 2551159 h 6561184"/>
                <a:gd name="connsiteX22" fmla="*/ 2400300 w 4972050"/>
                <a:gd name="connsiteY22" fmla="*/ 2332084 h 6561184"/>
                <a:gd name="connsiteX23" fmla="*/ 2828925 w 4972050"/>
                <a:gd name="connsiteY23" fmla="*/ 2417809 h 6561184"/>
                <a:gd name="connsiteX24" fmla="*/ 3476625 w 4972050"/>
                <a:gd name="connsiteY24" fmla="*/ 2684509 h 6561184"/>
                <a:gd name="connsiteX25" fmla="*/ 3467100 w 4972050"/>
                <a:gd name="connsiteY25" fmla="*/ 2817859 h 6561184"/>
                <a:gd name="connsiteX26" fmla="*/ 2114550 w 4972050"/>
                <a:gd name="connsiteY26" fmla="*/ 3770359 h 6561184"/>
                <a:gd name="connsiteX27" fmla="*/ 2428875 w 4972050"/>
                <a:gd name="connsiteY27" fmla="*/ 4941934 h 6561184"/>
                <a:gd name="connsiteX28" fmla="*/ 2657475 w 4972050"/>
                <a:gd name="connsiteY28" fmla="*/ 5865859 h 6561184"/>
                <a:gd name="connsiteX29" fmla="*/ 2743200 w 4972050"/>
                <a:gd name="connsiteY29" fmla="*/ 6180184 h 6561184"/>
                <a:gd name="connsiteX30" fmla="*/ 2457450 w 4972050"/>
                <a:gd name="connsiteY30" fmla="*/ 6427834 h 6561184"/>
                <a:gd name="connsiteX31" fmla="*/ 2847975 w 4972050"/>
                <a:gd name="connsiteY31" fmla="*/ 6561184 h 6561184"/>
                <a:gd name="connsiteX32" fmla="*/ 3276600 w 4972050"/>
                <a:gd name="connsiteY32" fmla="*/ 6113509 h 6561184"/>
                <a:gd name="connsiteX33" fmla="*/ 3076575 w 4972050"/>
                <a:gd name="connsiteY33" fmla="*/ 4913359 h 6561184"/>
                <a:gd name="connsiteX34" fmla="*/ 3390900 w 4972050"/>
                <a:gd name="connsiteY34" fmla="*/ 5094334 h 6561184"/>
                <a:gd name="connsiteX35" fmla="*/ 3209925 w 4972050"/>
                <a:gd name="connsiteY35" fmla="*/ 5656309 h 6561184"/>
                <a:gd name="connsiteX36" fmla="*/ 3924300 w 4972050"/>
                <a:gd name="connsiteY36" fmla="*/ 5075284 h 6561184"/>
                <a:gd name="connsiteX37" fmla="*/ 3295650 w 4972050"/>
                <a:gd name="connsiteY37" fmla="*/ 4122784 h 6561184"/>
                <a:gd name="connsiteX38" fmla="*/ 4562475 w 4972050"/>
                <a:gd name="connsiteY38" fmla="*/ 3408409 h 6561184"/>
                <a:gd name="connsiteX39" fmla="*/ 4705350 w 4972050"/>
                <a:gd name="connsiteY39" fmla="*/ 2093959 h 6561184"/>
                <a:gd name="connsiteX40" fmla="*/ 4800600 w 4972050"/>
                <a:gd name="connsiteY40" fmla="*/ 1855834 h 6561184"/>
                <a:gd name="connsiteX41" fmla="*/ 4972050 w 4972050"/>
                <a:gd name="connsiteY41" fmla="*/ 1351009 h 6561184"/>
                <a:gd name="connsiteX42" fmla="*/ 3057525 w 4972050"/>
                <a:gd name="connsiteY42" fmla="*/ 998584 h 6561184"/>
                <a:gd name="connsiteX43" fmla="*/ 2952750 w 4972050"/>
                <a:gd name="connsiteY43" fmla="*/ 1065259 h 6561184"/>
                <a:gd name="connsiteX44" fmla="*/ 2209800 w 4972050"/>
                <a:gd name="connsiteY44" fmla="*/ 1008109 h 6561184"/>
                <a:gd name="connsiteX45" fmla="*/ 2152650 w 4972050"/>
                <a:gd name="connsiteY45" fmla="*/ 855709 h 6561184"/>
                <a:gd name="connsiteX46" fmla="*/ 2000250 w 4972050"/>
                <a:gd name="connsiteY46" fmla="*/ 903334 h 6561184"/>
                <a:gd name="connsiteX47" fmla="*/ 1971675 w 4972050"/>
                <a:gd name="connsiteY47" fmla="*/ 789034 h 6561184"/>
                <a:gd name="connsiteX48" fmla="*/ 2057400 w 4972050"/>
                <a:gd name="connsiteY48" fmla="*/ 703309 h 6561184"/>
                <a:gd name="connsiteX49" fmla="*/ 2057400 w 4972050"/>
                <a:gd name="connsiteY49" fmla="*/ 627109 h 6561184"/>
                <a:gd name="connsiteX50" fmla="*/ 2123109 w 4972050"/>
                <a:gd name="connsiteY50" fmla="*/ 569959 h 6561184"/>
                <a:gd name="connsiteX51" fmla="*/ 1943648 w 4972050"/>
                <a:gd name="connsiteY51" fmla="*/ 227007 h 6561184"/>
                <a:gd name="connsiteX52" fmla="*/ 1828800 w 4972050"/>
                <a:gd name="connsiteY52" fmla="*/ 7984 h 6561184"/>
                <a:gd name="connsiteX0" fmla="*/ 1828800 w 4972050"/>
                <a:gd name="connsiteY0" fmla="*/ 7984 h 6561184"/>
                <a:gd name="connsiteX1" fmla="*/ 1620267 w 4972050"/>
                <a:gd name="connsiteY1" fmla="*/ 104747 h 6561184"/>
                <a:gd name="connsiteX2" fmla="*/ 614584 w 4972050"/>
                <a:gd name="connsiteY2" fmla="*/ 898298 h 6561184"/>
                <a:gd name="connsiteX3" fmla="*/ 762000 w 4972050"/>
                <a:gd name="connsiteY3" fmla="*/ 941434 h 6561184"/>
                <a:gd name="connsiteX4" fmla="*/ 809625 w 4972050"/>
                <a:gd name="connsiteY4" fmla="*/ 1027159 h 6561184"/>
                <a:gd name="connsiteX5" fmla="*/ 752475 w 4972050"/>
                <a:gd name="connsiteY5" fmla="*/ 1084309 h 6561184"/>
                <a:gd name="connsiteX6" fmla="*/ 857250 w 4972050"/>
                <a:gd name="connsiteY6" fmla="*/ 1208134 h 6561184"/>
                <a:gd name="connsiteX7" fmla="*/ 771525 w 4972050"/>
                <a:gd name="connsiteY7" fmla="*/ 1370059 h 6561184"/>
                <a:gd name="connsiteX8" fmla="*/ 990600 w 4972050"/>
                <a:gd name="connsiteY8" fmla="*/ 1484359 h 6561184"/>
                <a:gd name="connsiteX9" fmla="*/ 1038225 w 4972050"/>
                <a:gd name="connsiteY9" fmla="*/ 1570084 h 6561184"/>
                <a:gd name="connsiteX10" fmla="*/ 1171575 w 4972050"/>
                <a:gd name="connsiteY10" fmla="*/ 1712959 h 6561184"/>
                <a:gd name="connsiteX11" fmla="*/ 1438275 w 4972050"/>
                <a:gd name="connsiteY11" fmla="*/ 1646284 h 6561184"/>
                <a:gd name="connsiteX12" fmla="*/ 1524000 w 4972050"/>
                <a:gd name="connsiteY12" fmla="*/ 1741534 h 6561184"/>
                <a:gd name="connsiteX13" fmla="*/ 1657350 w 4972050"/>
                <a:gd name="connsiteY13" fmla="*/ 1712959 h 6561184"/>
                <a:gd name="connsiteX14" fmla="*/ 1533525 w 4972050"/>
                <a:gd name="connsiteY14" fmla="*/ 2579734 h 6561184"/>
                <a:gd name="connsiteX15" fmla="*/ 990600 w 4972050"/>
                <a:gd name="connsiteY15" fmla="*/ 3341734 h 6561184"/>
                <a:gd name="connsiteX16" fmla="*/ 714375 w 4972050"/>
                <a:gd name="connsiteY16" fmla="*/ 3532234 h 6561184"/>
                <a:gd name="connsiteX17" fmla="*/ 0 w 4972050"/>
                <a:gd name="connsiteY17" fmla="*/ 3941809 h 6561184"/>
                <a:gd name="connsiteX18" fmla="*/ 9525 w 4972050"/>
                <a:gd name="connsiteY18" fmla="*/ 4418059 h 6561184"/>
                <a:gd name="connsiteX19" fmla="*/ 2000250 w 4972050"/>
                <a:gd name="connsiteY19" fmla="*/ 3560809 h 6561184"/>
                <a:gd name="connsiteX20" fmla="*/ 2190750 w 4972050"/>
                <a:gd name="connsiteY20" fmla="*/ 2855959 h 6561184"/>
                <a:gd name="connsiteX21" fmla="*/ 2343150 w 4972050"/>
                <a:gd name="connsiteY21" fmla="*/ 2551159 h 6561184"/>
                <a:gd name="connsiteX22" fmla="*/ 2400300 w 4972050"/>
                <a:gd name="connsiteY22" fmla="*/ 2332084 h 6561184"/>
                <a:gd name="connsiteX23" fmla="*/ 2828925 w 4972050"/>
                <a:gd name="connsiteY23" fmla="*/ 2417809 h 6561184"/>
                <a:gd name="connsiteX24" fmla="*/ 3476625 w 4972050"/>
                <a:gd name="connsiteY24" fmla="*/ 2684509 h 6561184"/>
                <a:gd name="connsiteX25" fmla="*/ 3467100 w 4972050"/>
                <a:gd name="connsiteY25" fmla="*/ 2817859 h 6561184"/>
                <a:gd name="connsiteX26" fmla="*/ 2114550 w 4972050"/>
                <a:gd name="connsiteY26" fmla="*/ 3770359 h 6561184"/>
                <a:gd name="connsiteX27" fmla="*/ 2428875 w 4972050"/>
                <a:gd name="connsiteY27" fmla="*/ 4941934 h 6561184"/>
                <a:gd name="connsiteX28" fmla="*/ 2657475 w 4972050"/>
                <a:gd name="connsiteY28" fmla="*/ 5865859 h 6561184"/>
                <a:gd name="connsiteX29" fmla="*/ 2743200 w 4972050"/>
                <a:gd name="connsiteY29" fmla="*/ 6180184 h 6561184"/>
                <a:gd name="connsiteX30" fmla="*/ 2457450 w 4972050"/>
                <a:gd name="connsiteY30" fmla="*/ 6427834 h 6561184"/>
                <a:gd name="connsiteX31" fmla="*/ 2847975 w 4972050"/>
                <a:gd name="connsiteY31" fmla="*/ 6561184 h 6561184"/>
                <a:gd name="connsiteX32" fmla="*/ 3276600 w 4972050"/>
                <a:gd name="connsiteY32" fmla="*/ 6113509 h 6561184"/>
                <a:gd name="connsiteX33" fmla="*/ 3076575 w 4972050"/>
                <a:gd name="connsiteY33" fmla="*/ 4913359 h 6561184"/>
                <a:gd name="connsiteX34" fmla="*/ 3390900 w 4972050"/>
                <a:gd name="connsiteY34" fmla="*/ 5094334 h 6561184"/>
                <a:gd name="connsiteX35" fmla="*/ 3209925 w 4972050"/>
                <a:gd name="connsiteY35" fmla="*/ 5656309 h 6561184"/>
                <a:gd name="connsiteX36" fmla="*/ 3924300 w 4972050"/>
                <a:gd name="connsiteY36" fmla="*/ 5075284 h 6561184"/>
                <a:gd name="connsiteX37" fmla="*/ 3295650 w 4972050"/>
                <a:gd name="connsiteY37" fmla="*/ 4122784 h 6561184"/>
                <a:gd name="connsiteX38" fmla="*/ 4562475 w 4972050"/>
                <a:gd name="connsiteY38" fmla="*/ 3408409 h 6561184"/>
                <a:gd name="connsiteX39" fmla="*/ 4705350 w 4972050"/>
                <a:gd name="connsiteY39" fmla="*/ 2093959 h 6561184"/>
                <a:gd name="connsiteX40" fmla="*/ 4800600 w 4972050"/>
                <a:gd name="connsiteY40" fmla="*/ 1855834 h 6561184"/>
                <a:gd name="connsiteX41" fmla="*/ 4972050 w 4972050"/>
                <a:gd name="connsiteY41" fmla="*/ 1351009 h 6561184"/>
                <a:gd name="connsiteX42" fmla="*/ 3057525 w 4972050"/>
                <a:gd name="connsiteY42" fmla="*/ 998584 h 6561184"/>
                <a:gd name="connsiteX43" fmla="*/ 2952750 w 4972050"/>
                <a:gd name="connsiteY43" fmla="*/ 1065259 h 6561184"/>
                <a:gd name="connsiteX44" fmla="*/ 2209800 w 4972050"/>
                <a:gd name="connsiteY44" fmla="*/ 1008109 h 6561184"/>
                <a:gd name="connsiteX45" fmla="*/ 2152650 w 4972050"/>
                <a:gd name="connsiteY45" fmla="*/ 855709 h 6561184"/>
                <a:gd name="connsiteX46" fmla="*/ 2000250 w 4972050"/>
                <a:gd name="connsiteY46" fmla="*/ 903334 h 6561184"/>
                <a:gd name="connsiteX47" fmla="*/ 1971675 w 4972050"/>
                <a:gd name="connsiteY47" fmla="*/ 789034 h 6561184"/>
                <a:gd name="connsiteX48" fmla="*/ 2057400 w 4972050"/>
                <a:gd name="connsiteY48" fmla="*/ 703309 h 6561184"/>
                <a:gd name="connsiteX49" fmla="*/ 2057400 w 4972050"/>
                <a:gd name="connsiteY49" fmla="*/ 627109 h 6561184"/>
                <a:gd name="connsiteX50" fmla="*/ 2123109 w 4972050"/>
                <a:gd name="connsiteY50" fmla="*/ 569959 h 6561184"/>
                <a:gd name="connsiteX51" fmla="*/ 1943648 w 4972050"/>
                <a:gd name="connsiteY51" fmla="*/ 227007 h 6561184"/>
                <a:gd name="connsiteX52" fmla="*/ 1828800 w 4972050"/>
                <a:gd name="connsiteY52" fmla="*/ 7984 h 6561184"/>
                <a:gd name="connsiteX0" fmla="*/ 1828800 w 4972050"/>
                <a:gd name="connsiteY0" fmla="*/ 7311 h 6560511"/>
                <a:gd name="connsiteX1" fmla="*/ 1620267 w 4972050"/>
                <a:gd name="connsiteY1" fmla="*/ 104074 h 6560511"/>
                <a:gd name="connsiteX2" fmla="*/ 614584 w 4972050"/>
                <a:gd name="connsiteY2" fmla="*/ 897625 h 6560511"/>
                <a:gd name="connsiteX3" fmla="*/ 762000 w 4972050"/>
                <a:gd name="connsiteY3" fmla="*/ 940761 h 6560511"/>
                <a:gd name="connsiteX4" fmla="*/ 809625 w 4972050"/>
                <a:gd name="connsiteY4" fmla="*/ 1026486 h 6560511"/>
                <a:gd name="connsiteX5" fmla="*/ 752475 w 4972050"/>
                <a:gd name="connsiteY5" fmla="*/ 1083636 h 6560511"/>
                <a:gd name="connsiteX6" fmla="*/ 857250 w 4972050"/>
                <a:gd name="connsiteY6" fmla="*/ 1207461 h 6560511"/>
                <a:gd name="connsiteX7" fmla="*/ 771525 w 4972050"/>
                <a:gd name="connsiteY7" fmla="*/ 1369386 h 6560511"/>
                <a:gd name="connsiteX8" fmla="*/ 990600 w 4972050"/>
                <a:gd name="connsiteY8" fmla="*/ 1483686 h 6560511"/>
                <a:gd name="connsiteX9" fmla="*/ 1038225 w 4972050"/>
                <a:gd name="connsiteY9" fmla="*/ 1569411 h 6560511"/>
                <a:gd name="connsiteX10" fmla="*/ 1171575 w 4972050"/>
                <a:gd name="connsiteY10" fmla="*/ 1712286 h 6560511"/>
                <a:gd name="connsiteX11" fmla="*/ 1438275 w 4972050"/>
                <a:gd name="connsiteY11" fmla="*/ 1645611 h 6560511"/>
                <a:gd name="connsiteX12" fmla="*/ 1524000 w 4972050"/>
                <a:gd name="connsiteY12" fmla="*/ 1740861 h 6560511"/>
                <a:gd name="connsiteX13" fmla="*/ 1657350 w 4972050"/>
                <a:gd name="connsiteY13" fmla="*/ 1712286 h 6560511"/>
                <a:gd name="connsiteX14" fmla="*/ 1533525 w 4972050"/>
                <a:gd name="connsiteY14" fmla="*/ 2579061 h 6560511"/>
                <a:gd name="connsiteX15" fmla="*/ 990600 w 4972050"/>
                <a:gd name="connsiteY15" fmla="*/ 3341061 h 6560511"/>
                <a:gd name="connsiteX16" fmla="*/ 714375 w 4972050"/>
                <a:gd name="connsiteY16" fmla="*/ 3531561 h 6560511"/>
                <a:gd name="connsiteX17" fmla="*/ 0 w 4972050"/>
                <a:gd name="connsiteY17" fmla="*/ 3941136 h 6560511"/>
                <a:gd name="connsiteX18" fmla="*/ 9525 w 4972050"/>
                <a:gd name="connsiteY18" fmla="*/ 4417386 h 6560511"/>
                <a:gd name="connsiteX19" fmla="*/ 2000250 w 4972050"/>
                <a:gd name="connsiteY19" fmla="*/ 3560136 h 6560511"/>
                <a:gd name="connsiteX20" fmla="*/ 2190750 w 4972050"/>
                <a:gd name="connsiteY20" fmla="*/ 2855286 h 6560511"/>
                <a:gd name="connsiteX21" fmla="*/ 2343150 w 4972050"/>
                <a:gd name="connsiteY21" fmla="*/ 2550486 h 6560511"/>
                <a:gd name="connsiteX22" fmla="*/ 2400300 w 4972050"/>
                <a:gd name="connsiteY22" fmla="*/ 2331411 h 6560511"/>
                <a:gd name="connsiteX23" fmla="*/ 2828925 w 4972050"/>
                <a:gd name="connsiteY23" fmla="*/ 2417136 h 6560511"/>
                <a:gd name="connsiteX24" fmla="*/ 3476625 w 4972050"/>
                <a:gd name="connsiteY24" fmla="*/ 2683836 h 6560511"/>
                <a:gd name="connsiteX25" fmla="*/ 3467100 w 4972050"/>
                <a:gd name="connsiteY25" fmla="*/ 2817186 h 6560511"/>
                <a:gd name="connsiteX26" fmla="*/ 2114550 w 4972050"/>
                <a:gd name="connsiteY26" fmla="*/ 3769686 h 6560511"/>
                <a:gd name="connsiteX27" fmla="*/ 2428875 w 4972050"/>
                <a:gd name="connsiteY27" fmla="*/ 4941261 h 6560511"/>
                <a:gd name="connsiteX28" fmla="*/ 2657475 w 4972050"/>
                <a:gd name="connsiteY28" fmla="*/ 5865186 h 6560511"/>
                <a:gd name="connsiteX29" fmla="*/ 2743200 w 4972050"/>
                <a:gd name="connsiteY29" fmla="*/ 6179511 h 6560511"/>
                <a:gd name="connsiteX30" fmla="*/ 2457450 w 4972050"/>
                <a:gd name="connsiteY30" fmla="*/ 6427161 h 6560511"/>
                <a:gd name="connsiteX31" fmla="*/ 2847975 w 4972050"/>
                <a:gd name="connsiteY31" fmla="*/ 6560511 h 6560511"/>
                <a:gd name="connsiteX32" fmla="*/ 3276600 w 4972050"/>
                <a:gd name="connsiteY32" fmla="*/ 6112836 h 6560511"/>
                <a:gd name="connsiteX33" fmla="*/ 3076575 w 4972050"/>
                <a:gd name="connsiteY33" fmla="*/ 4912686 h 6560511"/>
                <a:gd name="connsiteX34" fmla="*/ 3390900 w 4972050"/>
                <a:gd name="connsiteY34" fmla="*/ 5093661 h 6560511"/>
                <a:gd name="connsiteX35" fmla="*/ 3209925 w 4972050"/>
                <a:gd name="connsiteY35" fmla="*/ 5655636 h 6560511"/>
                <a:gd name="connsiteX36" fmla="*/ 3924300 w 4972050"/>
                <a:gd name="connsiteY36" fmla="*/ 5074611 h 6560511"/>
                <a:gd name="connsiteX37" fmla="*/ 3295650 w 4972050"/>
                <a:gd name="connsiteY37" fmla="*/ 4122111 h 6560511"/>
                <a:gd name="connsiteX38" fmla="*/ 4562475 w 4972050"/>
                <a:gd name="connsiteY38" fmla="*/ 3407736 h 6560511"/>
                <a:gd name="connsiteX39" fmla="*/ 4705350 w 4972050"/>
                <a:gd name="connsiteY39" fmla="*/ 2093286 h 6560511"/>
                <a:gd name="connsiteX40" fmla="*/ 4800600 w 4972050"/>
                <a:gd name="connsiteY40" fmla="*/ 1855161 h 6560511"/>
                <a:gd name="connsiteX41" fmla="*/ 4972050 w 4972050"/>
                <a:gd name="connsiteY41" fmla="*/ 1350336 h 6560511"/>
                <a:gd name="connsiteX42" fmla="*/ 3057525 w 4972050"/>
                <a:gd name="connsiteY42" fmla="*/ 997911 h 6560511"/>
                <a:gd name="connsiteX43" fmla="*/ 2952750 w 4972050"/>
                <a:gd name="connsiteY43" fmla="*/ 1064586 h 6560511"/>
                <a:gd name="connsiteX44" fmla="*/ 2209800 w 4972050"/>
                <a:gd name="connsiteY44" fmla="*/ 1007436 h 6560511"/>
                <a:gd name="connsiteX45" fmla="*/ 2152650 w 4972050"/>
                <a:gd name="connsiteY45" fmla="*/ 855036 h 6560511"/>
                <a:gd name="connsiteX46" fmla="*/ 2000250 w 4972050"/>
                <a:gd name="connsiteY46" fmla="*/ 902661 h 6560511"/>
                <a:gd name="connsiteX47" fmla="*/ 1971675 w 4972050"/>
                <a:gd name="connsiteY47" fmla="*/ 788361 h 6560511"/>
                <a:gd name="connsiteX48" fmla="*/ 2057400 w 4972050"/>
                <a:gd name="connsiteY48" fmla="*/ 702636 h 6560511"/>
                <a:gd name="connsiteX49" fmla="*/ 2057400 w 4972050"/>
                <a:gd name="connsiteY49" fmla="*/ 626436 h 6560511"/>
                <a:gd name="connsiteX50" fmla="*/ 2123109 w 4972050"/>
                <a:gd name="connsiteY50" fmla="*/ 569286 h 6560511"/>
                <a:gd name="connsiteX51" fmla="*/ 1961185 w 4972050"/>
                <a:gd name="connsiteY51" fmla="*/ 243870 h 6560511"/>
                <a:gd name="connsiteX52" fmla="*/ 1828800 w 4972050"/>
                <a:gd name="connsiteY52" fmla="*/ 7311 h 6560511"/>
                <a:gd name="connsiteX0" fmla="*/ 1828800 w 4972050"/>
                <a:gd name="connsiteY0" fmla="*/ 7311 h 6560511"/>
                <a:gd name="connsiteX1" fmla="*/ 1620267 w 4972050"/>
                <a:gd name="connsiteY1" fmla="*/ 104074 h 6560511"/>
                <a:gd name="connsiteX2" fmla="*/ 614584 w 4972050"/>
                <a:gd name="connsiteY2" fmla="*/ 897625 h 6560511"/>
                <a:gd name="connsiteX3" fmla="*/ 762000 w 4972050"/>
                <a:gd name="connsiteY3" fmla="*/ 940761 h 6560511"/>
                <a:gd name="connsiteX4" fmla="*/ 809625 w 4972050"/>
                <a:gd name="connsiteY4" fmla="*/ 1026486 h 6560511"/>
                <a:gd name="connsiteX5" fmla="*/ 752475 w 4972050"/>
                <a:gd name="connsiteY5" fmla="*/ 1083636 h 6560511"/>
                <a:gd name="connsiteX6" fmla="*/ 857250 w 4972050"/>
                <a:gd name="connsiteY6" fmla="*/ 1207461 h 6560511"/>
                <a:gd name="connsiteX7" fmla="*/ 771525 w 4972050"/>
                <a:gd name="connsiteY7" fmla="*/ 1369386 h 6560511"/>
                <a:gd name="connsiteX8" fmla="*/ 990600 w 4972050"/>
                <a:gd name="connsiteY8" fmla="*/ 1483686 h 6560511"/>
                <a:gd name="connsiteX9" fmla="*/ 1038225 w 4972050"/>
                <a:gd name="connsiteY9" fmla="*/ 1569411 h 6560511"/>
                <a:gd name="connsiteX10" fmla="*/ 1171575 w 4972050"/>
                <a:gd name="connsiteY10" fmla="*/ 1712286 h 6560511"/>
                <a:gd name="connsiteX11" fmla="*/ 1438275 w 4972050"/>
                <a:gd name="connsiteY11" fmla="*/ 1645611 h 6560511"/>
                <a:gd name="connsiteX12" fmla="*/ 1524000 w 4972050"/>
                <a:gd name="connsiteY12" fmla="*/ 1740861 h 6560511"/>
                <a:gd name="connsiteX13" fmla="*/ 1657350 w 4972050"/>
                <a:gd name="connsiteY13" fmla="*/ 1712286 h 6560511"/>
                <a:gd name="connsiteX14" fmla="*/ 1533525 w 4972050"/>
                <a:gd name="connsiteY14" fmla="*/ 2579061 h 6560511"/>
                <a:gd name="connsiteX15" fmla="*/ 990600 w 4972050"/>
                <a:gd name="connsiteY15" fmla="*/ 3341061 h 6560511"/>
                <a:gd name="connsiteX16" fmla="*/ 714375 w 4972050"/>
                <a:gd name="connsiteY16" fmla="*/ 3531561 h 6560511"/>
                <a:gd name="connsiteX17" fmla="*/ 0 w 4972050"/>
                <a:gd name="connsiteY17" fmla="*/ 3941136 h 6560511"/>
                <a:gd name="connsiteX18" fmla="*/ 9525 w 4972050"/>
                <a:gd name="connsiteY18" fmla="*/ 4417386 h 6560511"/>
                <a:gd name="connsiteX19" fmla="*/ 2000250 w 4972050"/>
                <a:gd name="connsiteY19" fmla="*/ 3560136 h 6560511"/>
                <a:gd name="connsiteX20" fmla="*/ 2190750 w 4972050"/>
                <a:gd name="connsiteY20" fmla="*/ 2855286 h 6560511"/>
                <a:gd name="connsiteX21" fmla="*/ 2343150 w 4972050"/>
                <a:gd name="connsiteY21" fmla="*/ 2550486 h 6560511"/>
                <a:gd name="connsiteX22" fmla="*/ 2400300 w 4972050"/>
                <a:gd name="connsiteY22" fmla="*/ 2331411 h 6560511"/>
                <a:gd name="connsiteX23" fmla="*/ 2828925 w 4972050"/>
                <a:gd name="connsiteY23" fmla="*/ 2417136 h 6560511"/>
                <a:gd name="connsiteX24" fmla="*/ 3476625 w 4972050"/>
                <a:gd name="connsiteY24" fmla="*/ 2683836 h 6560511"/>
                <a:gd name="connsiteX25" fmla="*/ 3467100 w 4972050"/>
                <a:gd name="connsiteY25" fmla="*/ 2817186 h 6560511"/>
                <a:gd name="connsiteX26" fmla="*/ 2114550 w 4972050"/>
                <a:gd name="connsiteY26" fmla="*/ 3769686 h 6560511"/>
                <a:gd name="connsiteX27" fmla="*/ 2428875 w 4972050"/>
                <a:gd name="connsiteY27" fmla="*/ 4941261 h 6560511"/>
                <a:gd name="connsiteX28" fmla="*/ 2657475 w 4972050"/>
                <a:gd name="connsiteY28" fmla="*/ 5865186 h 6560511"/>
                <a:gd name="connsiteX29" fmla="*/ 2743200 w 4972050"/>
                <a:gd name="connsiteY29" fmla="*/ 6179511 h 6560511"/>
                <a:gd name="connsiteX30" fmla="*/ 2457450 w 4972050"/>
                <a:gd name="connsiteY30" fmla="*/ 6427161 h 6560511"/>
                <a:gd name="connsiteX31" fmla="*/ 2847975 w 4972050"/>
                <a:gd name="connsiteY31" fmla="*/ 6560511 h 6560511"/>
                <a:gd name="connsiteX32" fmla="*/ 3276600 w 4972050"/>
                <a:gd name="connsiteY32" fmla="*/ 6112836 h 6560511"/>
                <a:gd name="connsiteX33" fmla="*/ 3076575 w 4972050"/>
                <a:gd name="connsiteY33" fmla="*/ 4912686 h 6560511"/>
                <a:gd name="connsiteX34" fmla="*/ 3390900 w 4972050"/>
                <a:gd name="connsiteY34" fmla="*/ 5093661 h 6560511"/>
                <a:gd name="connsiteX35" fmla="*/ 3209925 w 4972050"/>
                <a:gd name="connsiteY35" fmla="*/ 5655636 h 6560511"/>
                <a:gd name="connsiteX36" fmla="*/ 3924300 w 4972050"/>
                <a:gd name="connsiteY36" fmla="*/ 5074611 h 6560511"/>
                <a:gd name="connsiteX37" fmla="*/ 3295650 w 4972050"/>
                <a:gd name="connsiteY37" fmla="*/ 4122111 h 6560511"/>
                <a:gd name="connsiteX38" fmla="*/ 4562475 w 4972050"/>
                <a:gd name="connsiteY38" fmla="*/ 3407736 h 6560511"/>
                <a:gd name="connsiteX39" fmla="*/ 4705350 w 4972050"/>
                <a:gd name="connsiteY39" fmla="*/ 2093286 h 6560511"/>
                <a:gd name="connsiteX40" fmla="*/ 4800600 w 4972050"/>
                <a:gd name="connsiteY40" fmla="*/ 1855161 h 6560511"/>
                <a:gd name="connsiteX41" fmla="*/ 4972050 w 4972050"/>
                <a:gd name="connsiteY41" fmla="*/ 1350336 h 6560511"/>
                <a:gd name="connsiteX42" fmla="*/ 3057525 w 4972050"/>
                <a:gd name="connsiteY42" fmla="*/ 997911 h 6560511"/>
                <a:gd name="connsiteX43" fmla="*/ 2952750 w 4972050"/>
                <a:gd name="connsiteY43" fmla="*/ 1064586 h 6560511"/>
                <a:gd name="connsiteX44" fmla="*/ 2209800 w 4972050"/>
                <a:gd name="connsiteY44" fmla="*/ 1007436 h 6560511"/>
                <a:gd name="connsiteX45" fmla="*/ 2152650 w 4972050"/>
                <a:gd name="connsiteY45" fmla="*/ 855036 h 6560511"/>
                <a:gd name="connsiteX46" fmla="*/ 2000250 w 4972050"/>
                <a:gd name="connsiteY46" fmla="*/ 902661 h 6560511"/>
                <a:gd name="connsiteX47" fmla="*/ 1971675 w 4972050"/>
                <a:gd name="connsiteY47" fmla="*/ 788361 h 6560511"/>
                <a:gd name="connsiteX48" fmla="*/ 2057400 w 4972050"/>
                <a:gd name="connsiteY48" fmla="*/ 702636 h 6560511"/>
                <a:gd name="connsiteX49" fmla="*/ 2037358 w 4972050"/>
                <a:gd name="connsiteY49" fmla="*/ 626436 h 6560511"/>
                <a:gd name="connsiteX50" fmla="*/ 2123109 w 4972050"/>
                <a:gd name="connsiteY50" fmla="*/ 569286 h 6560511"/>
                <a:gd name="connsiteX51" fmla="*/ 1961185 w 4972050"/>
                <a:gd name="connsiteY51" fmla="*/ 243870 h 6560511"/>
                <a:gd name="connsiteX52" fmla="*/ 1828800 w 4972050"/>
                <a:gd name="connsiteY52" fmla="*/ 7311 h 6560511"/>
                <a:gd name="connsiteX0" fmla="*/ 1828800 w 4972050"/>
                <a:gd name="connsiteY0" fmla="*/ 7311 h 6560511"/>
                <a:gd name="connsiteX1" fmla="*/ 1620267 w 4972050"/>
                <a:gd name="connsiteY1" fmla="*/ 104074 h 6560511"/>
                <a:gd name="connsiteX2" fmla="*/ 614584 w 4972050"/>
                <a:gd name="connsiteY2" fmla="*/ 897625 h 6560511"/>
                <a:gd name="connsiteX3" fmla="*/ 762000 w 4972050"/>
                <a:gd name="connsiteY3" fmla="*/ 940761 h 6560511"/>
                <a:gd name="connsiteX4" fmla="*/ 809625 w 4972050"/>
                <a:gd name="connsiteY4" fmla="*/ 1026486 h 6560511"/>
                <a:gd name="connsiteX5" fmla="*/ 752475 w 4972050"/>
                <a:gd name="connsiteY5" fmla="*/ 1083636 h 6560511"/>
                <a:gd name="connsiteX6" fmla="*/ 857250 w 4972050"/>
                <a:gd name="connsiteY6" fmla="*/ 1207461 h 6560511"/>
                <a:gd name="connsiteX7" fmla="*/ 771525 w 4972050"/>
                <a:gd name="connsiteY7" fmla="*/ 1369386 h 6560511"/>
                <a:gd name="connsiteX8" fmla="*/ 990600 w 4972050"/>
                <a:gd name="connsiteY8" fmla="*/ 1483686 h 6560511"/>
                <a:gd name="connsiteX9" fmla="*/ 1038225 w 4972050"/>
                <a:gd name="connsiteY9" fmla="*/ 1569411 h 6560511"/>
                <a:gd name="connsiteX10" fmla="*/ 1171575 w 4972050"/>
                <a:gd name="connsiteY10" fmla="*/ 1712286 h 6560511"/>
                <a:gd name="connsiteX11" fmla="*/ 1438275 w 4972050"/>
                <a:gd name="connsiteY11" fmla="*/ 1645611 h 6560511"/>
                <a:gd name="connsiteX12" fmla="*/ 1524000 w 4972050"/>
                <a:gd name="connsiteY12" fmla="*/ 1740861 h 6560511"/>
                <a:gd name="connsiteX13" fmla="*/ 1657350 w 4972050"/>
                <a:gd name="connsiteY13" fmla="*/ 1712286 h 6560511"/>
                <a:gd name="connsiteX14" fmla="*/ 1533525 w 4972050"/>
                <a:gd name="connsiteY14" fmla="*/ 2579061 h 6560511"/>
                <a:gd name="connsiteX15" fmla="*/ 990600 w 4972050"/>
                <a:gd name="connsiteY15" fmla="*/ 3341061 h 6560511"/>
                <a:gd name="connsiteX16" fmla="*/ 714375 w 4972050"/>
                <a:gd name="connsiteY16" fmla="*/ 3531561 h 6560511"/>
                <a:gd name="connsiteX17" fmla="*/ 0 w 4972050"/>
                <a:gd name="connsiteY17" fmla="*/ 3941136 h 6560511"/>
                <a:gd name="connsiteX18" fmla="*/ 9525 w 4972050"/>
                <a:gd name="connsiteY18" fmla="*/ 4417386 h 6560511"/>
                <a:gd name="connsiteX19" fmla="*/ 2000250 w 4972050"/>
                <a:gd name="connsiteY19" fmla="*/ 3560136 h 6560511"/>
                <a:gd name="connsiteX20" fmla="*/ 2190750 w 4972050"/>
                <a:gd name="connsiteY20" fmla="*/ 2855286 h 6560511"/>
                <a:gd name="connsiteX21" fmla="*/ 2343150 w 4972050"/>
                <a:gd name="connsiteY21" fmla="*/ 2550486 h 6560511"/>
                <a:gd name="connsiteX22" fmla="*/ 2400300 w 4972050"/>
                <a:gd name="connsiteY22" fmla="*/ 2331411 h 6560511"/>
                <a:gd name="connsiteX23" fmla="*/ 2828925 w 4972050"/>
                <a:gd name="connsiteY23" fmla="*/ 2417136 h 6560511"/>
                <a:gd name="connsiteX24" fmla="*/ 3476625 w 4972050"/>
                <a:gd name="connsiteY24" fmla="*/ 2683836 h 6560511"/>
                <a:gd name="connsiteX25" fmla="*/ 3467100 w 4972050"/>
                <a:gd name="connsiteY25" fmla="*/ 2817186 h 6560511"/>
                <a:gd name="connsiteX26" fmla="*/ 2114550 w 4972050"/>
                <a:gd name="connsiteY26" fmla="*/ 3769686 h 6560511"/>
                <a:gd name="connsiteX27" fmla="*/ 2428875 w 4972050"/>
                <a:gd name="connsiteY27" fmla="*/ 4941261 h 6560511"/>
                <a:gd name="connsiteX28" fmla="*/ 2657475 w 4972050"/>
                <a:gd name="connsiteY28" fmla="*/ 5865186 h 6560511"/>
                <a:gd name="connsiteX29" fmla="*/ 2743200 w 4972050"/>
                <a:gd name="connsiteY29" fmla="*/ 6179511 h 6560511"/>
                <a:gd name="connsiteX30" fmla="*/ 2457450 w 4972050"/>
                <a:gd name="connsiteY30" fmla="*/ 6427161 h 6560511"/>
                <a:gd name="connsiteX31" fmla="*/ 2847975 w 4972050"/>
                <a:gd name="connsiteY31" fmla="*/ 6560511 h 6560511"/>
                <a:gd name="connsiteX32" fmla="*/ 3276600 w 4972050"/>
                <a:gd name="connsiteY32" fmla="*/ 6112836 h 6560511"/>
                <a:gd name="connsiteX33" fmla="*/ 3076575 w 4972050"/>
                <a:gd name="connsiteY33" fmla="*/ 4912686 h 6560511"/>
                <a:gd name="connsiteX34" fmla="*/ 3390900 w 4972050"/>
                <a:gd name="connsiteY34" fmla="*/ 5093661 h 6560511"/>
                <a:gd name="connsiteX35" fmla="*/ 3209925 w 4972050"/>
                <a:gd name="connsiteY35" fmla="*/ 5655636 h 6560511"/>
                <a:gd name="connsiteX36" fmla="*/ 3924300 w 4972050"/>
                <a:gd name="connsiteY36" fmla="*/ 5074611 h 6560511"/>
                <a:gd name="connsiteX37" fmla="*/ 3295650 w 4972050"/>
                <a:gd name="connsiteY37" fmla="*/ 4122111 h 6560511"/>
                <a:gd name="connsiteX38" fmla="*/ 4562475 w 4972050"/>
                <a:gd name="connsiteY38" fmla="*/ 3407736 h 6560511"/>
                <a:gd name="connsiteX39" fmla="*/ 4705350 w 4972050"/>
                <a:gd name="connsiteY39" fmla="*/ 2093286 h 6560511"/>
                <a:gd name="connsiteX40" fmla="*/ 4800600 w 4972050"/>
                <a:gd name="connsiteY40" fmla="*/ 1855161 h 6560511"/>
                <a:gd name="connsiteX41" fmla="*/ 4972050 w 4972050"/>
                <a:gd name="connsiteY41" fmla="*/ 1350336 h 6560511"/>
                <a:gd name="connsiteX42" fmla="*/ 3057525 w 4972050"/>
                <a:gd name="connsiteY42" fmla="*/ 997911 h 6560511"/>
                <a:gd name="connsiteX43" fmla="*/ 2952750 w 4972050"/>
                <a:gd name="connsiteY43" fmla="*/ 1064586 h 6560511"/>
                <a:gd name="connsiteX44" fmla="*/ 2209800 w 4972050"/>
                <a:gd name="connsiteY44" fmla="*/ 1007436 h 6560511"/>
                <a:gd name="connsiteX45" fmla="*/ 2152650 w 4972050"/>
                <a:gd name="connsiteY45" fmla="*/ 855036 h 6560511"/>
                <a:gd name="connsiteX46" fmla="*/ 2000250 w 4972050"/>
                <a:gd name="connsiteY46" fmla="*/ 902661 h 6560511"/>
                <a:gd name="connsiteX47" fmla="*/ 1971675 w 4972050"/>
                <a:gd name="connsiteY47" fmla="*/ 788361 h 6560511"/>
                <a:gd name="connsiteX48" fmla="*/ 2084958 w 4972050"/>
                <a:gd name="connsiteY48" fmla="*/ 715162 h 6560511"/>
                <a:gd name="connsiteX49" fmla="*/ 2037358 w 4972050"/>
                <a:gd name="connsiteY49" fmla="*/ 626436 h 6560511"/>
                <a:gd name="connsiteX50" fmla="*/ 2123109 w 4972050"/>
                <a:gd name="connsiteY50" fmla="*/ 569286 h 6560511"/>
                <a:gd name="connsiteX51" fmla="*/ 1961185 w 4972050"/>
                <a:gd name="connsiteY51" fmla="*/ 243870 h 6560511"/>
                <a:gd name="connsiteX52" fmla="*/ 1828800 w 4972050"/>
                <a:gd name="connsiteY52" fmla="*/ 7311 h 6560511"/>
                <a:gd name="connsiteX0" fmla="*/ 1828800 w 4972050"/>
                <a:gd name="connsiteY0" fmla="*/ 7311 h 6560511"/>
                <a:gd name="connsiteX1" fmla="*/ 1620267 w 4972050"/>
                <a:gd name="connsiteY1" fmla="*/ 104074 h 6560511"/>
                <a:gd name="connsiteX2" fmla="*/ 614584 w 4972050"/>
                <a:gd name="connsiteY2" fmla="*/ 897625 h 6560511"/>
                <a:gd name="connsiteX3" fmla="*/ 762000 w 4972050"/>
                <a:gd name="connsiteY3" fmla="*/ 940761 h 6560511"/>
                <a:gd name="connsiteX4" fmla="*/ 809625 w 4972050"/>
                <a:gd name="connsiteY4" fmla="*/ 1026486 h 6560511"/>
                <a:gd name="connsiteX5" fmla="*/ 752475 w 4972050"/>
                <a:gd name="connsiteY5" fmla="*/ 1083636 h 6560511"/>
                <a:gd name="connsiteX6" fmla="*/ 857250 w 4972050"/>
                <a:gd name="connsiteY6" fmla="*/ 1207461 h 6560511"/>
                <a:gd name="connsiteX7" fmla="*/ 771525 w 4972050"/>
                <a:gd name="connsiteY7" fmla="*/ 1369386 h 6560511"/>
                <a:gd name="connsiteX8" fmla="*/ 990600 w 4972050"/>
                <a:gd name="connsiteY8" fmla="*/ 1483686 h 6560511"/>
                <a:gd name="connsiteX9" fmla="*/ 1038225 w 4972050"/>
                <a:gd name="connsiteY9" fmla="*/ 1569411 h 6560511"/>
                <a:gd name="connsiteX10" fmla="*/ 1171575 w 4972050"/>
                <a:gd name="connsiteY10" fmla="*/ 1712286 h 6560511"/>
                <a:gd name="connsiteX11" fmla="*/ 1438275 w 4972050"/>
                <a:gd name="connsiteY11" fmla="*/ 1645611 h 6560511"/>
                <a:gd name="connsiteX12" fmla="*/ 1524000 w 4972050"/>
                <a:gd name="connsiteY12" fmla="*/ 1740861 h 6560511"/>
                <a:gd name="connsiteX13" fmla="*/ 1657350 w 4972050"/>
                <a:gd name="connsiteY13" fmla="*/ 1712286 h 6560511"/>
                <a:gd name="connsiteX14" fmla="*/ 1533525 w 4972050"/>
                <a:gd name="connsiteY14" fmla="*/ 2579061 h 6560511"/>
                <a:gd name="connsiteX15" fmla="*/ 990600 w 4972050"/>
                <a:gd name="connsiteY15" fmla="*/ 3341061 h 6560511"/>
                <a:gd name="connsiteX16" fmla="*/ 714375 w 4972050"/>
                <a:gd name="connsiteY16" fmla="*/ 3531561 h 6560511"/>
                <a:gd name="connsiteX17" fmla="*/ 0 w 4972050"/>
                <a:gd name="connsiteY17" fmla="*/ 3941136 h 6560511"/>
                <a:gd name="connsiteX18" fmla="*/ 9525 w 4972050"/>
                <a:gd name="connsiteY18" fmla="*/ 4417386 h 6560511"/>
                <a:gd name="connsiteX19" fmla="*/ 2000250 w 4972050"/>
                <a:gd name="connsiteY19" fmla="*/ 3560136 h 6560511"/>
                <a:gd name="connsiteX20" fmla="*/ 2190750 w 4972050"/>
                <a:gd name="connsiteY20" fmla="*/ 2855286 h 6560511"/>
                <a:gd name="connsiteX21" fmla="*/ 2343150 w 4972050"/>
                <a:gd name="connsiteY21" fmla="*/ 2550486 h 6560511"/>
                <a:gd name="connsiteX22" fmla="*/ 2400300 w 4972050"/>
                <a:gd name="connsiteY22" fmla="*/ 2331411 h 6560511"/>
                <a:gd name="connsiteX23" fmla="*/ 2828925 w 4972050"/>
                <a:gd name="connsiteY23" fmla="*/ 2417136 h 6560511"/>
                <a:gd name="connsiteX24" fmla="*/ 3476625 w 4972050"/>
                <a:gd name="connsiteY24" fmla="*/ 2683836 h 6560511"/>
                <a:gd name="connsiteX25" fmla="*/ 3467100 w 4972050"/>
                <a:gd name="connsiteY25" fmla="*/ 2817186 h 6560511"/>
                <a:gd name="connsiteX26" fmla="*/ 2114550 w 4972050"/>
                <a:gd name="connsiteY26" fmla="*/ 3769686 h 6560511"/>
                <a:gd name="connsiteX27" fmla="*/ 2428875 w 4972050"/>
                <a:gd name="connsiteY27" fmla="*/ 4941261 h 6560511"/>
                <a:gd name="connsiteX28" fmla="*/ 2657475 w 4972050"/>
                <a:gd name="connsiteY28" fmla="*/ 5865186 h 6560511"/>
                <a:gd name="connsiteX29" fmla="*/ 2743200 w 4972050"/>
                <a:gd name="connsiteY29" fmla="*/ 6179511 h 6560511"/>
                <a:gd name="connsiteX30" fmla="*/ 2457450 w 4972050"/>
                <a:gd name="connsiteY30" fmla="*/ 6427161 h 6560511"/>
                <a:gd name="connsiteX31" fmla="*/ 2847975 w 4972050"/>
                <a:gd name="connsiteY31" fmla="*/ 6560511 h 6560511"/>
                <a:gd name="connsiteX32" fmla="*/ 3276600 w 4972050"/>
                <a:gd name="connsiteY32" fmla="*/ 6112836 h 6560511"/>
                <a:gd name="connsiteX33" fmla="*/ 3076575 w 4972050"/>
                <a:gd name="connsiteY33" fmla="*/ 4912686 h 6560511"/>
                <a:gd name="connsiteX34" fmla="*/ 3390900 w 4972050"/>
                <a:gd name="connsiteY34" fmla="*/ 5093661 h 6560511"/>
                <a:gd name="connsiteX35" fmla="*/ 3209925 w 4972050"/>
                <a:gd name="connsiteY35" fmla="*/ 5655636 h 6560511"/>
                <a:gd name="connsiteX36" fmla="*/ 3924300 w 4972050"/>
                <a:gd name="connsiteY36" fmla="*/ 5074611 h 6560511"/>
                <a:gd name="connsiteX37" fmla="*/ 3295650 w 4972050"/>
                <a:gd name="connsiteY37" fmla="*/ 4122111 h 6560511"/>
                <a:gd name="connsiteX38" fmla="*/ 4562475 w 4972050"/>
                <a:gd name="connsiteY38" fmla="*/ 3407736 h 6560511"/>
                <a:gd name="connsiteX39" fmla="*/ 4705350 w 4972050"/>
                <a:gd name="connsiteY39" fmla="*/ 2093286 h 6560511"/>
                <a:gd name="connsiteX40" fmla="*/ 4800600 w 4972050"/>
                <a:gd name="connsiteY40" fmla="*/ 1855161 h 6560511"/>
                <a:gd name="connsiteX41" fmla="*/ 4972050 w 4972050"/>
                <a:gd name="connsiteY41" fmla="*/ 1350336 h 6560511"/>
                <a:gd name="connsiteX42" fmla="*/ 3057525 w 4972050"/>
                <a:gd name="connsiteY42" fmla="*/ 997911 h 6560511"/>
                <a:gd name="connsiteX43" fmla="*/ 2952750 w 4972050"/>
                <a:gd name="connsiteY43" fmla="*/ 1064586 h 6560511"/>
                <a:gd name="connsiteX44" fmla="*/ 2209800 w 4972050"/>
                <a:gd name="connsiteY44" fmla="*/ 1007436 h 6560511"/>
                <a:gd name="connsiteX45" fmla="*/ 2152650 w 4972050"/>
                <a:gd name="connsiteY45" fmla="*/ 855036 h 6560511"/>
                <a:gd name="connsiteX46" fmla="*/ 2000250 w 4972050"/>
                <a:gd name="connsiteY46" fmla="*/ 902661 h 6560511"/>
                <a:gd name="connsiteX47" fmla="*/ 1971675 w 4972050"/>
                <a:gd name="connsiteY47" fmla="*/ 788361 h 6560511"/>
                <a:gd name="connsiteX48" fmla="*/ 2084958 w 4972050"/>
                <a:gd name="connsiteY48" fmla="*/ 715162 h 6560511"/>
                <a:gd name="connsiteX49" fmla="*/ 2037358 w 4972050"/>
                <a:gd name="connsiteY49" fmla="*/ 626436 h 6560511"/>
                <a:gd name="connsiteX50" fmla="*/ 2123109 w 4972050"/>
                <a:gd name="connsiteY50" fmla="*/ 569286 h 6560511"/>
                <a:gd name="connsiteX51" fmla="*/ 1961185 w 4972050"/>
                <a:gd name="connsiteY51" fmla="*/ 243870 h 6560511"/>
                <a:gd name="connsiteX52" fmla="*/ 1828800 w 4972050"/>
                <a:gd name="connsiteY52" fmla="*/ 7311 h 6560511"/>
                <a:gd name="connsiteX0" fmla="*/ 1828800 w 4972050"/>
                <a:gd name="connsiteY0" fmla="*/ 7311 h 6560511"/>
                <a:gd name="connsiteX1" fmla="*/ 1620267 w 4972050"/>
                <a:gd name="connsiteY1" fmla="*/ 104074 h 6560511"/>
                <a:gd name="connsiteX2" fmla="*/ 614584 w 4972050"/>
                <a:gd name="connsiteY2" fmla="*/ 897625 h 6560511"/>
                <a:gd name="connsiteX3" fmla="*/ 762000 w 4972050"/>
                <a:gd name="connsiteY3" fmla="*/ 940761 h 6560511"/>
                <a:gd name="connsiteX4" fmla="*/ 809625 w 4972050"/>
                <a:gd name="connsiteY4" fmla="*/ 1026486 h 6560511"/>
                <a:gd name="connsiteX5" fmla="*/ 752475 w 4972050"/>
                <a:gd name="connsiteY5" fmla="*/ 1083636 h 6560511"/>
                <a:gd name="connsiteX6" fmla="*/ 857250 w 4972050"/>
                <a:gd name="connsiteY6" fmla="*/ 1207461 h 6560511"/>
                <a:gd name="connsiteX7" fmla="*/ 771525 w 4972050"/>
                <a:gd name="connsiteY7" fmla="*/ 1369386 h 6560511"/>
                <a:gd name="connsiteX8" fmla="*/ 990600 w 4972050"/>
                <a:gd name="connsiteY8" fmla="*/ 1483686 h 6560511"/>
                <a:gd name="connsiteX9" fmla="*/ 1038225 w 4972050"/>
                <a:gd name="connsiteY9" fmla="*/ 1569411 h 6560511"/>
                <a:gd name="connsiteX10" fmla="*/ 1171575 w 4972050"/>
                <a:gd name="connsiteY10" fmla="*/ 1712286 h 6560511"/>
                <a:gd name="connsiteX11" fmla="*/ 1438275 w 4972050"/>
                <a:gd name="connsiteY11" fmla="*/ 1645611 h 6560511"/>
                <a:gd name="connsiteX12" fmla="*/ 1524000 w 4972050"/>
                <a:gd name="connsiteY12" fmla="*/ 1740861 h 6560511"/>
                <a:gd name="connsiteX13" fmla="*/ 1657350 w 4972050"/>
                <a:gd name="connsiteY13" fmla="*/ 1712286 h 6560511"/>
                <a:gd name="connsiteX14" fmla="*/ 1533525 w 4972050"/>
                <a:gd name="connsiteY14" fmla="*/ 2579061 h 6560511"/>
                <a:gd name="connsiteX15" fmla="*/ 990600 w 4972050"/>
                <a:gd name="connsiteY15" fmla="*/ 3341061 h 6560511"/>
                <a:gd name="connsiteX16" fmla="*/ 714375 w 4972050"/>
                <a:gd name="connsiteY16" fmla="*/ 3531561 h 6560511"/>
                <a:gd name="connsiteX17" fmla="*/ 0 w 4972050"/>
                <a:gd name="connsiteY17" fmla="*/ 3941136 h 6560511"/>
                <a:gd name="connsiteX18" fmla="*/ 9525 w 4972050"/>
                <a:gd name="connsiteY18" fmla="*/ 4417386 h 6560511"/>
                <a:gd name="connsiteX19" fmla="*/ 2000250 w 4972050"/>
                <a:gd name="connsiteY19" fmla="*/ 3560136 h 6560511"/>
                <a:gd name="connsiteX20" fmla="*/ 2190750 w 4972050"/>
                <a:gd name="connsiteY20" fmla="*/ 2855286 h 6560511"/>
                <a:gd name="connsiteX21" fmla="*/ 2343150 w 4972050"/>
                <a:gd name="connsiteY21" fmla="*/ 2550486 h 6560511"/>
                <a:gd name="connsiteX22" fmla="*/ 2400300 w 4972050"/>
                <a:gd name="connsiteY22" fmla="*/ 2331411 h 6560511"/>
                <a:gd name="connsiteX23" fmla="*/ 2828925 w 4972050"/>
                <a:gd name="connsiteY23" fmla="*/ 2417136 h 6560511"/>
                <a:gd name="connsiteX24" fmla="*/ 3476625 w 4972050"/>
                <a:gd name="connsiteY24" fmla="*/ 2683836 h 6560511"/>
                <a:gd name="connsiteX25" fmla="*/ 3467100 w 4972050"/>
                <a:gd name="connsiteY25" fmla="*/ 2817186 h 6560511"/>
                <a:gd name="connsiteX26" fmla="*/ 2114550 w 4972050"/>
                <a:gd name="connsiteY26" fmla="*/ 3769686 h 6560511"/>
                <a:gd name="connsiteX27" fmla="*/ 2428875 w 4972050"/>
                <a:gd name="connsiteY27" fmla="*/ 4941261 h 6560511"/>
                <a:gd name="connsiteX28" fmla="*/ 2657475 w 4972050"/>
                <a:gd name="connsiteY28" fmla="*/ 5865186 h 6560511"/>
                <a:gd name="connsiteX29" fmla="*/ 2743200 w 4972050"/>
                <a:gd name="connsiteY29" fmla="*/ 6179511 h 6560511"/>
                <a:gd name="connsiteX30" fmla="*/ 2457450 w 4972050"/>
                <a:gd name="connsiteY30" fmla="*/ 6427161 h 6560511"/>
                <a:gd name="connsiteX31" fmla="*/ 2847975 w 4972050"/>
                <a:gd name="connsiteY31" fmla="*/ 6560511 h 6560511"/>
                <a:gd name="connsiteX32" fmla="*/ 3276600 w 4972050"/>
                <a:gd name="connsiteY32" fmla="*/ 6112836 h 6560511"/>
                <a:gd name="connsiteX33" fmla="*/ 3076575 w 4972050"/>
                <a:gd name="connsiteY33" fmla="*/ 4912686 h 6560511"/>
                <a:gd name="connsiteX34" fmla="*/ 3390900 w 4972050"/>
                <a:gd name="connsiteY34" fmla="*/ 5093661 h 6560511"/>
                <a:gd name="connsiteX35" fmla="*/ 3209925 w 4972050"/>
                <a:gd name="connsiteY35" fmla="*/ 5655636 h 6560511"/>
                <a:gd name="connsiteX36" fmla="*/ 3924300 w 4972050"/>
                <a:gd name="connsiteY36" fmla="*/ 5074611 h 6560511"/>
                <a:gd name="connsiteX37" fmla="*/ 3295650 w 4972050"/>
                <a:gd name="connsiteY37" fmla="*/ 4122111 h 6560511"/>
                <a:gd name="connsiteX38" fmla="*/ 4562475 w 4972050"/>
                <a:gd name="connsiteY38" fmla="*/ 3407736 h 6560511"/>
                <a:gd name="connsiteX39" fmla="*/ 4705350 w 4972050"/>
                <a:gd name="connsiteY39" fmla="*/ 2093286 h 6560511"/>
                <a:gd name="connsiteX40" fmla="*/ 4800600 w 4972050"/>
                <a:gd name="connsiteY40" fmla="*/ 1855161 h 6560511"/>
                <a:gd name="connsiteX41" fmla="*/ 4972050 w 4972050"/>
                <a:gd name="connsiteY41" fmla="*/ 1350336 h 6560511"/>
                <a:gd name="connsiteX42" fmla="*/ 3057525 w 4972050"/>
                <a:gd name="connsiteY42" fmla="*/ 997911 h 6560511"/>
                <a:gd name="connsiteX43" fmla="*/ 2952750 w 4972050"/>
                <a:gd name="connsiteY43" fmla="*/ 1064586 h 6560511"/>
                <a:gd name="connsiteX44" fmla="*/ 2209800 w 4972050"/>
                <a:gd name="connsiteY44" fmla="*/ 1007436 h 6560511"/>
                <a:gd name="connsiteX45" fmla="*/ 2152650 w 4972050"/>
                <a:gd name="connsiteY45" fmla="*/ 855036 h 6560511"/>
                <a:gd name="connsiteX46" fmla="*/ 2000250 w 4972050"/>
                <a:gd name="connsiteY46" fmla="*/ 902661 h 6560511"/>
                <a:gd name="connsiteX47" fmla="*/ 1971675 w 4972050"/>
                <a:gd name="connsiteY47" fmla="*/ 788361 h 6560511"/>
                <a:gd name="connsiteX48" fmla="*/ 2084958 w 4972050"/>
                <a:gd name="connsiteY48" fmla="*/ 715162 h 6560511"/>
                <a:gd name="connsiteX49" fmla="*/ 2037358 w 4972050"/>
                <a:gd name="connsiteY49" fmla="*/ 626436 h 6560511"/>
                <a:gd name="connsiteX50" fmla="*/ 2123109 w 4972050"/>
                <a:gd name="connsiteY50" fmla="*/ 569286 h 6560511"/>
                <a:gd name="connsiteX51" fmla="*/ 1961185 w 4972050"/>
                <a:gd name="connsiteY51" fmla="*/ 243870 h 6560511"/>
                <a:gd name="connsiteX52" fmla="*/ 1828800 w 4972050"/>
                <a:gd name="connsiteY52" fmla="*/ 7311 h 6560511"/>
                <a:gd name="connsiteX0" fmla="*/ 1828800 w 4972050"/>
                <a:gd name="connsiteY0" fmla="*/ 7311 h 6560511"/>
                <a:gd name="connsiteX1" fmla="*/ 1620267 w 4972050"/>
                <a:gd name="connsiteY1" fmla="*/ 104074 h 6560511"/>
                <a:gd name="connsiteX2" fmla="*/ 614584 w 4972050"/>
                <a:gd name="connsiteY2" fmla="*/ 897625 h 6560511"/>
                <a:gd name="connsiteX3" fmla="*/ 762000 w 4972050"/>
                <a:gd name="connsiteY3" fmla="*/ 940761 h 6560511"/>
                <a:gd name="connsiteX4" fmla="*/ 809625 w 4972050"/>
                <a:gd name="connsiteY4" fmla="*/ 1026486 h 6560511"/>
                <a:gd name="connsiteX5" fmla="*/ 752475 w 4972050"/>
                <a:gd name="connsiteY5" fmla="*/ 1083636 h 6560511"/>
                <a:gd name="connsiteX6" fmla="*/ 857250 w 4972050"/>
                <a:gd name="connsiteY6" fmla="*/ 1207461 h 6560511"/>
                <a:gd name="connsiteX7" fmla="*/ 771525 w 4972050"/>
                <a:gd name="connsiteY7" fmla="*/ 1369386 h 6560511"/>
                <a:gd name="connsiteX8" fmla="*/ 990600 w 4972050"/>
                <a:gd name="connsiteY8" fmla="*/ 1483686 h 6560511"/>
                <a:gd name="connsiteX9" fmla="*/ 1038225 w 4972050"/>
                <a:gd name="connsiteY9" fmla="*/ 1569411 h 6560511"/>
                <a:gd name="connsiteX10" fmla="*/ 1171575 w 4972050"/>
                <a:gd name="connsiteY10" fmla="*/ 1712286 h 6560511"/>
                <a:gd name="connsiteX11" fmla="*/ 1438275 w 4972050"/>
                <a:gd name="connsiteY11" fmla="*/ 1645611 h 6560511"/>
                <a:gd name="connsiteX12" fmla="*/ 1524000 w 4972050"/>
                <a:gd name="connsiteY12" fmla="*/ 1740861 h 6560511"/>
                <a:gd name="connsiteX13" fmla="*/ 1657350 w 4972050"/>
                <a:gd name="connsiteY13" fmla="*/ 1712286 h 6560511"/>
                <a:gd name="connsiteX14" fmla="*/ 1533525 w 4972050"/>
                <a:gd name="connsiteY14" fmla="*/ 2579061 h 6560511"/>
                <a:gd name="connsiteX15" fmla="*/ 990600 w 4972050"/>
                <a:gd name="connsiteY15" fmla="*/ 3341061 h 6560511"/>
                <a:gd name="connsiteX16" fmla="*/ 714375 w 4972050"/>
                <a:gd name="connsiteY16" fmla="*/ 3531561 h 6560511"/>
                <a:gd name="connsiteX17" fmla="*/ 0 w 4972050"/>
                <a:gd name="connsiteY17" fmla="*/ 3941136 h 6560511"/>
                <a:gd name="connsiteX18" fmla="*/ 9525 w 4972050"/>
                <a:gd name="connsiteY18" fmla="*/ 4417386 h 6560511"/>
                <a:gd name="connsiteX19" fmla="*/ 2000250 w 4972050"/>
                <a:gd name="connsiteY19" fmla="*/ 3560136 h 6560511"/>
                <a:gd name="connsiteX20" fmla="*/ 2190750 w 4972050"/>
                <a:gd name="connsiteY20" fmla="*/ 2855286 h 6560511"/>
                <a:gd name="connsiteX21" fmla="*/ 2343150 w 4972050"/>
                <a:gd name="connsiteY21" fmla="*/ 2550486 h 6560511"/>
                <a:gd name="connsiteX22" fmla="*/ 2400300 w 4972050"/>
                <a:gd name="connsiteY22" fmla="*/ 2331411 h 6560511"/>
                <a:gd name="connsiteX23" fmla="*/ 2828925 w 4972050"/>
                <a:gd name="connsiteY23" fmla="*/ 2417136 h 6560511"/>
                <a:gd name="connsiteX24" fmla="*/ 3476625 w 4972050"/>
                <a:gd name="connsiteY24" fmla="*/ 2683836 h 6560511"/>
                <a:gd name="connsiteX25" fmla="*/ 3467100 w 4972050"/>
                <a:gd name="connsiteY25" fmla="*/ 2817186 h 6560511"/>
                <a:gd name="connsiteX26" fmla="*/ 2114550 w 4972050"/>
                <a:gd name="connsiteY26" fmla="*/ 3769686 h 6560511"/>
                <a:gd name="connsiteX27" fmla="*/ 2428875 w 4972050"/>
                <a:gd name="connsiteY27" fmla="*/ 4941261 h 6560511"/>
                <a:gd name="connsiteX28" fmla="*/ 2657475 w 4972050"/>
                <a:gd name="connsiteY28" fmla="*/ 5865186 h 6560511"/>
                <a:gd name="connsiteX29" fmla="*/ 2743200 w 4972050"/>
                <a:gd name="connsiteY29" fmla="*/ 6179511 h 6560511"/>
                <a:gd name="connsiteX30" fmla="*/ 2457450 w 4972050"/>
                <a:gd name="connsiteY30" fmla="*/ 6427161 h 6560511"/>
                <a:gd name="connsiteX31" fmla="*/ 2847975 w 4972050"/>
                <a:gd name="connsiteY31" fmla="*/ 6560511 h 6560511"/>
                <a:gd name="connsiteX32" fmla="*/ 3276600 w 4972050"/>
                <a:gd name="connsiteY32" fmla="*/ 6112836 h 6560511"/>
                <a:gd name="connsiteX33" fmla="*/ 3076575 w 4972050"/>
                <a:gd name="connsiteY33" fmla="*/ 4912686 h 6560511"/>
                <a:gd name="connsiteX34" fmla="*/ 3390900 w 4972050"/>
                <a:gd name="connsiteY34" fmla="*/ 5093661 h 6560511"/>
                <a:gd name="connsiteX35" fmla="*/ 3209925 w 4972050"/>
                <a:gd name="connsiteY35" fmla="*/ 5655636 h 6560511"/>
                <a:gd name="connsiteX36" fmla="*/ 3924300 w 4972050"/>
                <a:gd name="connsiteY36" fmla="*/ 5074611 h 6560511"/>
                <a:gd name="connsiteX37" fmla="*/ 3295650 w 4972050"/>
                <a:gd name="connsiteY37" fmla="*/ 4122111 h 6560511"/>
                <a:gd name="connsiteX38" fmla="*/ 4562475 w 4972050"/>
                <a:gd name="connsiteY38" fmla="*/ 3407736 h 6560511"/>
                <a:gd name="connsiteX39" fmla="*/ 4705350 w 4972050"/>
                <a:gd name="connsiteY39" fmla="*/ 2093286 h 6560511"/>
                <a:gd name="connsiteX40" fmla="*/ 4800600 w 4972050"/>
                <a:gd name="connsiteY40" fmla="*/ 1855161 h 6560511"/>
                <a:gd name="connsiteX41" fmla="*/ 4972050 w 4972050"/>
                <a:gd name="connsiteY41" fmla="*/ 1350336 h 6560511"/>
                <a:gd name="connsiteX42" fmla="*/ 3057525 w 4972050"/>
                <a:gd name="connsiteY42" fmla="*/ 997911 h 6560511"/>
                <a:gd name="connsiteX43" fmla="*/ 2952750 w 4972050"/>
                <a:gd name="connsiteY43" fmla="*/ 1064586 h 6560511"/>
                <a:gd name="connsiteX44" fmla="*/ 2209800 w 4972050"/>
                <a:gd name="connsiteY44" fmla="*/ 1007436 h 6560511"/>
                <a:gd name="connsiteX45" fmla="*/ 2152650 w 4972050"/>
                <a:gd name="connsiteY45" fmla="*/ 855036 h 6560511"/>
                <a:gd name="connsiteX46" fmla="*/ 2000250 w 4972050"/>
                <a:gd name="connsiteY46" fmla="*/ 902661 h 6560511"/>
                <a:gd name="connsiteX47" fmla="*/ 1971675 w 4972050"/>
                <a:gd name="connsiteY47" fmla="*/ 788361 h 6560511"/>
                <a:gd name="connsiteX48" fmla="*/ 2084958 w 4972050"/>
                <a:gd name="connsiteY48" fmla="*/ 715162 h 6560511"/>
                <a:gd name="connsiteX49" fmla="*/ 2037358 w 4972050"/>
                <a:gd name="connsiteY49" fmla="*/ 626436 h 6560511"/>
                <a:gd name="connsiteX50" fmla="*/ 2123109 w 4972050"/>
                <a:gd name="connsiteY50" fmla="*/ 569286 h 6560511"/>
                <a:gd name="connsiteX51" fmla="*/ 1961185 w 4972050"/>
                <a:gd name="connsiteY51" fmla="*/ 243870 h 6560511"/>
                <a:gd name="connsiteX52" fmla="*/ 1828800 w 4972050"/>
                <a:gd name="connsiteY52" fmla="*/ 7311 h 6560511"/>
                <a:gd name="connsiteX0" fmla="*/ 1828800 w 4972050"/>
                <a:gd name="connsiteY0" fmla="*/ 7311 h 6560511"/>
                <a:gd name="connsiteX1" fmla="*/ 1617762 w 4972050"/>
                <a:gd name="connsiteY1" fmla="*/ 89043 h 6560511"/>
                <a:gd name="connsiteX2" fmla="*/ 614584 w 4972050"/>
                <a:gd name="connsiteY2" fmla="*/ 897625 h 6560511"/>
                <a:gd name="connsiteX3" fmla="*/ 762000 w 4972050"/>
                <a:gd name="connsiteY3" fmla="*/ 940761 h 6560511"/>
                <a:gd name="connsiteX4" fmla="*/ 809625 w 4972050"/>
                <a:gd name="connsiteY4" fmla="*/ 1026486 h 6560511"/>
                <a:gd name="connsiteX5" fmla="*/ 752475 w 4972050"/>
                <a:gd name="connsiteY5" fmla="*/ 1083636 h 6560511"/>
                <a:gd name="connsiteX6" fmla="*/ 857250 w 4972050"/>
                <a:gd name="connsiteY6" fmla="*/ 1207461 h 6560511"/>
                <a:gd name="connsiteX7" fmla="*/ 771525 w 4972050"/>
                <a:gd name="connsiteY7" fmla="*/ 1369386 h 6560511"/>
                <a:gd name="connsiteX8" fmla="*/ 990600 w 4972050"/>
                <a:gd name="connsiteY8" fmla="*/ 1483686 h 6560511"/>
                <a:gd name="connsiteX9" fmla="*/ 1038225 w 4972050"/>
                <a:gd name="connsiteY9" fmla="*/ 1569411 h 6560511"/>
                <a:gd name="connsiteX10" fmla="*/ 1171575 w 4972050"/>
                <a:gd name="connsiteY10" fmla="*/ 1712286 h 6560511"/>
                <a:gd name="connsiteX11" fmla="*/ 1438275 w 4972050"/>
                <a:gd name="connsiteY11" fmla="*/ 1645611 h 6560511"/>
                <a:gd name="connsiteX12" fmla="*/ 1524000 w 4972050"/>
                <a:gd name="connsiteY12" fmla="*/ 1740861 h 6560511"/>
                <a:gd name="connsiteX13" fmla="*/ 1657350 w 4972050"/>
                <a:gd name="connsiteY13" fmla="*/ 1712286 h 6560511"/>
                <a:gd name="connsiteX14" fmla="*/ 1533525 w 4972050"/>
                <a:gd name="connsiteY14" fmla="*/ 2579061 h 6560511"/>
                <a:gd name="connsiteX15" fmla="*/ 990600 w 4972050"/>
                <a:gd name="connsiteY15" fmla="*/ 3341061 h 6560511"/>
                <a:gd name="connsiteX16" fmla="*/ 714375 w 4972050"/>
                <a:gd name="connsiteY16" fmla="*/ 3531561 h 6560511"/>
                <a:gd name="connsiteX17" fmla="*/ 0 w 4972050"/>
                <a:gd name="connsiteY17" fmla="*/ 3941136 h 6560511"/>
                <a:gd name="connsiteX18" fmla="*/ 9525 w 4972050"/>
                <a:gd name="connsiteY18" fmla="*/ 4417386 h 6560511"/>
                <a:gd name="connsiteX19" fmla="*/ 2000250 w 4972050"/>
                <a:gd name="connsiteY19" fmla="*/ 3560136 h 6560511"/>
                <a:gd name="connsiteX20" fmla="*/ 2190750 w 4972050"/>
                <a:gd name="connsiteY20" fmla="*/ 2855286 h 6560511"/>
                <a:gd name="connsiteX21" fmla="*/ 2343150 w 4972050"/>
                <a:gd name="connsiteY21" fmla="*/ 2550486 h 6560511"/>
                <a:gd name="connsiteX22" fmla="*/ 2400300 w 4972050"/>
                <a:gd name="connsiteY22" fmla="*/ 2331411 h 6560511"/>
                <a:gd name="connsiteX23" fmla="*/ 2828925 w 4972050"/>
                <a:gd name="connsiteY23" fmla="*/ 2417136 h 6560511"/>
                <a:gd name="connsiteX24" fmla="*/ 3476625 w 4972050"/>
                <a:gd name="connsiteY24" fmla="*/ 2683836 h 6560511"/>
                <a:gd name="connsiteX25" fmla="*/ 3467100 w 4972050"/>
                <a:gd name="connsiteY25" fmla="*/ 2817186 h 6560511"/>
                <a:gd name="connsiteX26" fmla="*/ 2114550 w 4972050"/>
                <a:gd name="connsiteY26" fmla="*/ 3769686 h 6560511"/>
                <a:gd name="connsiteX27" fmla="*/ 2428875 w 4972050"/>
                <a:gd name="connsiteY27" fmla="*/ 4941261 h 6560511"/>
                <a:gd name="connsiteX28" fmla="*/ 2657475 w 4972050"/>
                <a:gd name="connsiteY28" fmla="*/ 5865186 h 6560511"/>
                <a:gd name="connsiteX29" fmla="*/ 2743200 w 4972050"/>
                <a:gd name="connsiteY29" fmla="*/ 6179511 h 6560511"/>
                <a:gd name="connsiteX30" fmla="*/ 2457450 w 4972050"/>
                <a:gd name="connsiteY30" fmla="*/ 6427161 h 6560511"/>
                <a:gd name="connsiteX31" fmla="*/ 2847975 w 4972050"/>
                <a:gd name="connsiteY31" fmla="*/ 6560511 h 6560511"/>
                <a:gd name="connsiteX32" fmla="*/ 3276600 w 4972050"/>
                <a:gd name="connsiteY32" fmla="*/ 6112836 h 6560511"/>
                <a:gd name="connsiteX33" fmla="*/ 3076575 w 4972050"/>
                <a:gd name="connsiteY33" fmla="*/ 4912686 h 6560511"/>
                <a:gd name="connsiteX34" fmla="*/ 3390900 w 4972050"/>
                <a:gd name="connsiteY34" fmla="*/ 5093661 h 6560511"/>
                <a:gd name="connsiteX35" fmla="*/ 3209925 w 4972050"/>
                <a:gd name="connsiteY35" fmla="*/ 5655636 h 6560511"/>
                <a:gd name="connsiteX36" fmla="*/ 3924300 w 4972050"/>
                <a:gd name="connsiteY36" fmla="*/ 5074611 h 6560511"/>
                <a:gd name="connsiteX37" fmla="*/ 3295650 w 4972050"/>
                <a:gd name="connsiteY37" fmla="*/ 4122111 h 6560511"/>
                <a:gd name="connsiteX38" fmla="*/ 4562475 w 4972050"/>
                <a:gd name="connsiteY38" fmla="*/ 3407736 h 6560511"/>
                <a:gd name="connsiteX39" fmla="*/ 4705350 w 4972050"/>
                <a:gd name="connsiteY39" fmla="*/ 2093286 h 6560511"/>
                <a:gd name="connsiteX40" fmla="*/ 4800600 w 4972050"/>
                <a:gd name="connsiteY40" fmla="*/ 1855161 h 6560511"/>
                <a:gd name="connsiteX41" fmla="*/ 4972050 w 4972050"/>
                <a:gd name="connsiteY41" fmla="*/ 1350336 h 6560511"/>
                <a:gd name="connsiteX42" fmla="*/ 3057525 w 4972050"/>
                <a:gd name="connsiteY42" fmla="*/ 997911 h 6560511"/>
                <a:gd name="connsiteX43" fmla="*/ 2952750 w 4972050"/>
                <a:gd name="connsiteY43" fmla="*/ 1064586 h 6560511"/>
                <a:gd name="connsiteX44" fmla="*/ 2209800 w 4972050"/>
                <a:gd name="connsiteY44" fmla="*/ 1007436 h 6560511"/>
                <a:gd name="connsiteX45" fmla="*/ 2152650 w 4972050"/>
                <a:gd name="connsiteY45" fmla="*/ 855036 h 6560511"/>
                <a:gd name="connsiteX46" fmla="*/ 2000250 w 4972050"/>
                <a:gd name="connsiteY46" fmla="*/ 902661 h 6560511"/>
                <a:gd name="connsiteX47" fmla="*/ 1971675 w 4972050"/>
                <a:gd name="connsiteY47" fmla="*/ 788361 h 6560511"/>
                <a:gd name="connsiteX48" fmla="*/ 2084958 w 4972050"/>
                <a:gd name="connsiteY48" fmla="*/ 715162 h 6560511"/>
                <a:gd name="connsiteX49" fmla="*/ 2037358 w 4972050"/>
                <a:gd name="connsiteY49" fmla="*/ 626436 h 6560511"/>
                <a:gd name="connsiteX50" fmla="*/ 2123109 w 4972050"/>
                <a:gd name="connsiteY50" fmla="*/ 569286 h 6560511"/>
                <a:gd name="connsiteX51" fmla="*/ 1961185 w 4972050"/>
                <a:gd name="connsiteY51" fmla="*/ 243870 h 6560511"/>
                <a:gd name="connsiteX52" fmla="*/ 1828800 w 4972050"/>
                <a:gd name="connsiteY52" fmla="*/ 7311 h 6560511"/>
                <a:gd name="connsiteX0" fmla="*/ 1828800 w 4972050"/>
                <a:gd name="connsiteY0" fmla="*/ 7311 h 6560511"/>
                <a:gd name="connsiteX1" fmla="*/ 1617762 w 4972050"/>
                <a:gd name="connsiteY1" fmla="*/ 89043 h 6560511"/>
                <a:gd name="connsiteX2" fmla="*/ 614584 w 4972050"/>
                <a:gd name="connsiteY2" fmla="*/ 897625 h 6560511"/>
                <a:gd name="connsiteX3" fmla="*/ 762000 w 4972050"/>
                <a:gd name="connsiteY3" fmla="*/ 940761 h 6560511"/>
                <a:gd name="connsiteX4" fmla="*/ 809625 w 4972050"/>
                <a:gd name="connsiteY4" fmla="*/ 1026486 h 6560511"/>
                <a:gd name="connsiteX5" fmla="*/ 752475 w 4972050"/>
                <a:gd name="connsiteY5" fmla="*/ 1083636 h 6560511"/>
                <a:gd name="connsiteX6" fmla="*/ 857250 w 4972050"/>
                <a:gd name="connsiteY6" fmla="*/ 1207461 h 6560511"/>
                <a:gd name="connsiteX7" fmla="*/ 771525 w 4972050"/>
                <a:gd name="connsiteY7" fmla="*/ 1369386 h 6560511"/>
                <a:gd name="connsiteX8" fmla="*/ 990600 w 4972050"/>
                <a:gd name="connsiteY8" fmla="*/ 1483686 h 6560511"/>
                <a:gd name="connsiteX9" fmla="*/ 1038225 w 4972050"/>
                <a:gd name="connsiteY9" fmla="*/ 1569411 h 6560511"/>
                <a:gd name="connsiteX10" fmla="*/ 1171575 w 4972050"/>
                <a:gd name="connsiteY10" fmla="*/ 1712286 h 6560511"/>
                <a:gd name="connsiteX11" fmla="*/ 1438275 w 4972050"/>
                <a:gd name="connsiteY11" fmla="*/ 1645611 h 6560511"/>
                <a:gd name="connsiteX12" fmla="*/ 1524000 w 4972050"/>
                <a:gd name="connsiteY12" fmla="*/ 1740861 h 6560511"/>
                <a:gd name="connsiteX13" fmla="*/ 1657350 w 4972050"/>
                <a:gd name="connsiteY13" fmla="*/ 1712286 h 6560511"/>
                <a:gd name="connsiteX14" fmla="*/ 1533525 w 4972050"/>
                <a:gd name="connsiteY14" fmla="*/ 2579061 h 6560511"/>
                <a:gd name="connsiteX15" fmla="*/ 990600 w 4972050"/>
                <a:gd name="connsiteY15" fmla="*/ 3341061 h 6560511"/>
                <a:gd name="connsiteX16" fmla="*/ 714375 w 4972050"/>
                <a:gd name="connsiteY16" fmla="*/ 3531561 h 6560511"/>
                <a:gd name="connsiteX17" fmla="*/ 0 w 4972050"/>
                <a:gd name="connsiteY17" fmla="*/ 3941136 h 6560511"/>
                <a:gd name="connsiteX18" fmla="*/ 9525 w 4972050"/>
                <a:gd name="connsiteY18" fmla="*/ 4417386 h 6560511"/>
                <a:gd name="connsiteX19" fmla="*/ 2000250 w 4972050"/>
                <a:gd name="connsiteY19" fmla="*/ 3560136 h 6560511"/>
                <a:gd name="connsiteX20" fmla="*/ 2190750 w 4972050"/>
                <a:gd name="connsiteY20" fmla="*/ 2855286 h 6560511"/>
                <a:gd name="connsiteX21" fmla="*/ 2343150 w 4972050"/>
                <a:gd name="connsiteY21" fmla="*/ 2550486 h 6560511"/>
                <a:gd name="connsiteX22" fmla="*/ 2400300 w 4972050"/>
                <a:gd name="connsiteY22" fmla="*/ 2331411 h 6560511"/>
                <a:gd name="connsiteX23" fmla="*/ 2828925 w 4972050"/>
                <a:gd name="connsiteY23" fmla="*/ 2417136 h 6560511"/>
                <a:gd name="connsiteX24" fmla="*/ 3476625 w 4972050"/>
                <a:gd name="connsiteY24" fmla="*/ 2683836 h 6560511"/>
                <a:gd name="connsiteX25" fmla="*/ 3467100 w 4972050"/>
                <a:gd name="connsiteY25" fmla="*/ 2817186 h 6560511"/>
                <a:gd name="connsiteX26" fmla="*/ 2114550 w 4972050"/>
                <a:gd name="connsiteY26" fmla="*/ 3769686 h 6560511"/>
                <a:gd name="connsiteX27" fmla="*/ 2428875 w 4972050"/>
                <a:gd name="connsiteY27" fmla="*/ 4941261 h 6560511"/>
                <a:gd name="connsiteX28" fmla="*/ 2657475 w 4972050"/>
                <a:gd name="connsiteY28" fmla="*/ 5865186 h 6560511"/>
                <a:gd name="connsiteX29" fmla="*/ 2743200 w 4972050"/>
                <a:gd name="connsiteY29" fmla="*/ 6179511 h 6560511"/>
                <a:gd name="connsiteX30" fmla="*/ 2457450 w 4972050"/>
                <a:gd name="connsiteY30" fmla="*/ 6427161 h 6560511"/>
                <a:gd name="connsiteX31" fmla="*/ 2847975 w 4972050"/>
                <a:gd name="connsiteY31" fmla="*/ 6560511 h 6560511"/>
                <a:gd name="connsiteX32" fmla="*/ 3276600 w 4972050"/>
                <a:gd name="connsiteY32" fmla="*/ 6112836 h 6560511"/>
                <a:gd name="connsiteX33" fmla="*/ 3076575 w 4972050"/>
                <a:gd name="connsiteY33" fmla="*/ 4912686 h 6560511"/>
                <a:gd name="connsiteX34" fmla="*/ 3390900 w 4972050"/>
                <a:gd name="connsiteY34" fmla="*/ 5093661 h 6560511"/>
                <a:gd name="connsiteX35" fmla="*/ 3209925 w 4972050"/>
                <a:gd name="connsiteY35" fmla="*/ 5655636 h 6560511"/>
                <a:gd name="connsiteX36" fmla="*/ 3924300 w 4972050"/>
                <a:gd name="connsiteY36" fmla="*/ 5074611 h 6560511"/>
                <a:gd name="connsiteX37" fmla="*/ 3295650 w 4972050"/>
                <a:gd name="connsiteY37" fmla="*/ 4122111 h 6560511"/>
                <a:gd name="connsiteX38" fmla="*/ 4562475 w 4972050"/>
                <a:gd name="connsiteY38" fmla="*/ 3407736 h 6560511"/>
                <a:gd name="connsiteX39" fmla="*/ 4705350 w 4972050"/>
                <a:gd name="connsiteY39" fmla="*/ 2093286 h 6560511"/>
                <a:gd name="connsiteX40" fmla="*/ 4800600 w 4972050"/>
                <a:gd name="connsiteY40" fmla="*/ 1855161 h 6560511"/>
                <a:gd name="connsiteX41" fmla="*/ 4972050 w 4972050"/>
                <a:gd name="connsiteY41" fmla="*/ 1350336 h 6560511"/>
                <a:gd name="connsiteX42" fmla="*/ 3057525 w 4972050"/>
                <a:gd name="connsiteY42" fmla="*/ 997911 h 6560511"/>
                <a:gd name="connsiteX43" fmla="*/ 2952750 w 4972050"/>
                <a:gd name="connsiteY43" fmla="*/ 1064586 h 6560511"/>
                <a:gd name="connsiteX44" fmla="*/ 2209800 w 4972050"/>
                <a:gd name="connsiteY44" fmla="*/ 1007436 h 6560511"/>
                <a:gd name="connsiteX45" fmla="*/ 2152650 w 4972050"/>
                <a:gd name="connsiteY45" fmla="*/ 855036 h 6560511"/>
                <a:gd name="connsiteX46" fmla="*/ 2000250 w 4972050"/>
                <a:gd name="connsiteY46" fmla="*/ 902661 h 6560511"/>
                <a:gd name="connsiteX47" fmla="*/ 1971675 w 4972050"/>
                <a:gd name="connsiteY47" fmla="*/ 788361 h 6560511"/>
                <a:gd name="connsiteX48" fmla="*/ 2084958 w 4972050"/>
                <a:gd name="connsiteY48" fmla="*/ 715162 h 6560511"/>
                <a:gd name="connsiteX49" fmla="*/ 2037358 w 4972050"/>
                <a:gd name="connsiteY49" fmla="*/ 626436 h 6560511"/>
                <a:gd name="connsiteX50" fmla="*/ 2123109 w 4972050"/>
                <a:gd name="connsiteY50" fmla="*/ 569286 h 6560511"/>
                <a:gd name="connsiteX51" fmla="*/ 1961185 w 4972050"/>
                <a:gd name="connsiteY51" fmla="*/ 243870 h 6560511"/>
                <a:gd name="connsiteX52" fmla="*/ 1828800 w 4972050"/>
                <a:gd name="connsiteY52" fmla="*/ 7311 h 6560511"/>
                <a:gd name="connsiteX0" fmla="*/ 1828800 w 4972050"/>
                <a:gd name="connsiteY0" fmla="*/ 0 h 6553200"/>
                <a:gd name="connsiteX1" fmla="*/ 1617762 w 4972050"/>
                <a:gd name="connsiteY1" fmla="*/ 81732 h 6553200"/>
                <a:gd name="connsiteX2" fmla="*/ 614584 w 4972050"/>
                <a:gd name="connsiteY2" fmla="*/ 890314 h 6553200"/>
                <a:gd name="connsiteX3" fmla="*/ 762000 w 4972050"/>
                <a:gd name="connsiteY3" fmla="*/ 933450 h 6553200"/>
                <a:gd name="connsiteX4" fmla="*/ 809625 w 4972050"/>
                <a:gd name="connsiteY4" fmla="*/ 1019175 h 6553200"/>
                <a:gd name="connsiteX5" fmla="*/ 752475 w 4972050"/>
                <a:gd name="connsiteY5" fmla="*/ 1076325 h 6553200"/>
                <a:gd name="connsiteX6" fmla="*/ 857250 w 4972050"/>
                <a:gd name="connsiteY6" fmla="*/ 1200150 h 6553200"/>
                <a:gd name="connsiteX7" fmla="*/ 771525 w 4972050"/>
                <a:gd name="connsiteY7" fmla="*/ 1362075 h 6553200"/>
                <a:gd name="connsiteX8" fmla="*/ 990600 w 4972050"/>
                <a:gd name="connsiteY8" fmla="*/ 1476375 h 6553200"/>
                <a:gd name="connsiteX9" fmla="*/ 1038225 w 4972050"/>
                <a:gd name="connsiteY9" fmla="*/ 1562100 h 6553200"/>
                <a:gd name="connsiteX10" fmla="*/ 1171575 w 4972050"/>
                <a:gd name="connsiteY10" fmla="*/ 1704975 h 6553200"/>
                <a:gd name="connsiteX11" fmla="*/ 1438275 w 4972050"/>
                <a:gd name="connsiteY11" fmla="*/ 1638300 h 6553200"/>
                <a:gd name="connsiteX12" fmla="*/ 1524000 w 4972050"/>
                <a:gd name="connsiteY12" fmla="*/ 1733550 h 6553200"/>
                <a:gd name="connsiteX13" fmla="*/ 1657350 w 4972050"/>
                <a:gd name="connsiteY13" fmla="*/ 1704975 h 6553200"/>
                <a:gd name="connsiteX14" fmla="*/ 1533525 w 4972050"/>
                <a:gd name="connsiteY14" fmla="*/ 2571750 h 6553200"/>
                <a:gd name="connsiteX15" fmla="*/ 990600 w 4972050"/>
                <a:gd name="connsiteY15" fmla="*/ 3333750 h 6553200"/>
                <a:gd name="connsiteX16" fmla="*/ 714375 w 4972050"/>
                <a:gd name="connsiteY16" fmla="*/ 3524250 h 6553200"/>
                <a:gd name="connsiteX17" fmla="*/ 0 w 4972050"/>
                <a:gd name="connsiteY17" fmla="*/ 3933825 h 6553200"/>
                <a:gd name="connsiteX18" fmla="*/ 9525 w 4972050"/>
                <a:gd name="connsiteY18" fmla="*/ 4410075 h 6553200"/>
                <a:gd name="connsiteX19" fmla="*/ 2000250 w 4972050"/>
                <a:gd name="connsiteY19" fmla="*/ 3552825 h 6553200"/>
                <a:gd name="connsiteX20" fmla="*/ 2190750 w 4972050"/>
                <a:gd name="connsiteY20" fmla="*/ 2847975 h 6553200"/>
                <a:gd name="connsiteX21" fmla="*/ 2343150 w 4972050"/>
                <a:gd name="connsiteY21" fmla="*/ 2543175 h 6553200"/>
                <a:gd name="connsiteX22" fmla="*/ 2400300 w 4972050"/>
                <a:gd name="connsiteY22" fmla="*/ 2324100 h 6553200"/>
                <a:gd name="connsiteX23" fmla="*/ 2828925 w 4972050"/>
                <a:gd name="connsiteY23" fmla="*/ 2409825 h 6553200"/>
                <a:gd name="connsiteX24" fmla="*/ 3476625 w 4972050"/>
                <a:gd name="connsiteY24" fmla="*/ 2676525 h 6553200"/>
                <a:gd name="connsiteX25" fmla="*/ 3467100 w 4972050"/>
                <a:gd name="connsiteY25" fmla="*/ 2809875 h 6553200"/>
                <a:gd name="connsiteX26" fmla="*/ 2114550 w 4972050"/>
                <a:gd name="connsiteY26" fmla="*/ 3762375 h 6553200"/>
                <a:gd name="connsiteX27" fmla="*/ 2428875 w 4972050"/>
                <a:gd name="connsiteY27" fmla="*/ 4933950 h 6553200"/>
                <a:gd name="connsiteX28" fmla="*/ 2657475 w 4972050"/>
                <a:gd name="connsiteY28" fmla="*/ 5857875 h 6553200"/>
                <a:gd name="connsiteX29" fmla="*/ 2743200 w 4972050"/>
                <a:gd name="connsiteY29" fmla="*/ 6172200 h 6553200"/>
                <a:gd name="connsiteX30" fmla="*/ 2457450 w 4972050"/>
                <a:gd name="connsiteY30" fmla="*/ 6419850 h 6553200"/>
                <a:gd name="connsiteX31" fmla="*/ 2847975 w 4972050"/>
                <a:gd name="connsiteY31" fmla="*/ 6553200 h 6553200"/>
                <a:gd name="connsiteX32" fmla="*/ 3276600 w 4972050"/>
                <a:gd name="connsiteY32" fmla="*/ 6105525 h 6553200"/>
                <a:gd name="connsiteX33" fmla="*/ 3076575 w 4972050"/>
                <a:gd name="connsiteY33" fmla="*/ 4905375 h 6553200"/>
                <a:gd name="connsiteX34" fmla="*/ 3390900 w 4972050"/>
                <a:gd name="connsiteY34" fmla="*/ 5086350 h 6553200"/>
                <a:gd name="connsiteX35" fmla="*/ 3209925 w 4972050"/>
                <a:gd name="connsiteY35" fmla="*/ 5648325 h 6553200"/>
                <a:gd name="connsiteX36" fmla="*/ 3924300 w 4972050"/>
                <a:gd name="connsiteY36" fmla="*/ 5067300 h 6553200"/>
                <a:gd name="connsiteX37" fmla="*/ 3295650 w 4972050"/>
                <a:gd name="connsiteY37" fmla="*/ 4114800 h 6553200"/>
                <a:gd name="connsiteX38" fmla="*/ 4562475 w 4972050"/>
                <a:gd name="connsiteY38" fmla="*/ 3400425 h 6553200"/>
                <a:gd name="connsiteX39" fmla="*/ 4705350 w 4972050"/>
                <a:gd name="connsiteY39" fmla="*/ 2085975 h 6553200"/>
                <a:gd name="connsiteX40" fmla="*/ 4800600 w 4972050"/>
                <a:gd name="connsiteY40" fmla="*/ 1847850 h 6553200"/>
                <a:gd name="connsiteX41" fmla="*/ 4972050 w 4972050"/>
                <a:gd name="connsiteY41" fmla="*/ 1343025 h 6553200"/>
                <a:gd name="connsiteX42" fmla="*/ 3057525 w 4972050"/>
                <a:gd name="connsiteY42" fmla="*/ 990600 h 6553200"/>
                <a:gd name="connsiteX43" fmla="*/ 2952750 w 4972050"/>
                <a:gd name="connsiteY43" fmla="*/ 1057275 h 6553200"/>
                <a:gd name="connsiteX44" fmla="*/ 2209800 w 4972050"/>
                <a:gd name="connsiteY44" fmla="*/ 1000125 h 6553200"/>
                <a:gd name="connsiteX45" fmla="*/ 2152650 w 4972050"/>
                <a:gd name="connsiteY45" fmla="*/ 847725 h 6553200"/>
                <a:gd name="connsiteX46" fmla="*/ 2000250 w 4972050"/>
                <a:gd name="connsiteY46" fmla="*/ 895350 h 6553200"/>
                <a:gd name="connsiteX47" fmla="*/ 1971675 w 4972050"/>
                <a:gd name="connsiteY47" fmla="*/ 781050 h 6553200"/>
                <a:gd name="connsiteX48" fmla="*/ 2084958 w 4972050"/>
                <a:gd name="connsiteY48" fmla="*/ 707851 h 6553200"/>
                <a:gd name="connsiteX49" fmla="*/ 2037358 w 4972050"/>
                <a:gd name="connsiteY49" fmla="*/ 619125 h 6553200"/>
                <a:gd name="connsiteX50" fmla="*/ 2123109 w 4972050"/>
                <a:gd name="connsiteY50" fmla="*/ 561975 h 6553200"/>
                <a:gd name="connsiteX51" fmla="*/ 1961185 w 4972050"/>
                <a:gd name="connsiteY51" fmla="*/ 236559 h 6553200"/>
                <a:gd name="connsiteX52" fmla="*/ 1828800 w 4972050"/>
                <a:gd name="connsiteY52" fmla="*/ 0 h 6553200"/>
                <a:gd name="connsiteX0" fmla="*/ 1961185 w 4972050"/>
                <a:gd name="connsiteY0" fmla="*/ 188462 h 6505103"/>
                <a:gd name="connsiteX1" fmla="*/ 1617762 w 4972050"/>
                <a:gd name="connsiteY1" fmla="*/ 33635 h 6505103"/>
                <a:gd name="connsiteX2" fmla="*/ 614584 w 4972050"/>
                <a:gd name="connsiteY2" fmla="*/ 842217 h 6505103"/>
                <a:gd name="connsiteX3" fmla="*/ 762000 w 4972050"/>
                <a:gd name="connsiteY3" fmla="*/ 885353 h 6505103"/>
                <a:gd name="connsiteX4" fmla="*/ 809625 w 4972050"/>
                <a:gd name="connsiteY4" fmla="*/ 971078 h 6505103"/>
                <a:gd name="connsiteX5" fmla="*/ 752475 w 4972050"/>
                <a:gd name="connsiteY5" fmla="*/ 1028228 h 6505103"/>
                <a:gd name="connsiteX6" fmla="*/ 857250 w 4972050"/>
                <a:gd name="connsiteY6" fmla="*/ 1152053 h 6505103"/>
                <a:gd name="connsiteX7" fmla="*/ 771525 w 4972050"/>
                <a:gd name="connsiteY7" fmla="*/ 1313978 h 6505103"/>
                <a:gd name="connsiteX8" fmla="*/ 990600 w 4972050"/>
                <a:gd name="connsiteY8" fmla="*/ 1428278 h 6505103"/>
                <a:gd name="connsiteX9" fmla="*/ 1038225 w 4972050"/>
                <a:gd name="connsiteY9" fmla="*/ 1514003 h 6505103"/>
                <a:gd name="connsiteX10" fmla="*/ 1171575 w 4972050"/>
                <a:gd name="connsiteY10" fmla="*/ 1656878 h 6505103"/>
                <a:gd name="connsiteX11" fmla="*/ 1438275 w 4972050"/>
                <a:gd name="connsiteY11" fmla="*/ 1590203 h 6505103"/>
                <a:gd name="connsiteX12" fmla="*/ 1524000 w 4972050"/>
                <a:gd name="connsiteY12" fmla="*/ 1685453 h 6505103"/>
                <a:gd name="connsiteX13" fmla="*/ 1657350 w 4972050"/>
                <a:gd name="connsiteY13" fmla="*/ 1656878 h 6505103"/>
                <a:gd name="connsiteX14" fmla="*/ 1533525 w 4972050"/>
                <a:gd name="connsiteY14" fmla="*/ 2523653 h 6505103"/>
                <a:gd name="connsiteX15" fmla="*/ 990600 w 4972050"/>
                <a:gd name="connsiteY15" fmla="*/ 3285653 h 6505103"/>
                <a:gd name="connsiteX16" fmla="*/ 714375 w 4972050"/>
                <a:gd name="connsiteY16" fmla="*/ 3476153 h 6505103"/>
                <a:gd name="connsiteX17" fmla="*/ 0 w 4972050"/>
                <a:gd name="connsiteY17" fmla="*/ 3885728 h 6505103"/>
                <a:gd name="connsiteX18" fmla="*/ 9525 w 4972050"/>
                <a:gd name="connsiteY18" fmla="*/ 4361978 h 6505103"/>
                <a:gd name="connsiteX19" fmla="*/ 2000250 w 4972050"/>
                <a:gd name="connsiteY19" fmla="*/ 3504728 h 6505103"/>
                <a:gd name="connsiteX20" fmla="*/ 2190750 w 4972050"/>
                <a:gd name="connsiteY20" fmla="*/ 2799878 h 6505103"/>
                <a:gd name="connsiteX21" fmla="*/ 2343150 w 4972050"/>
                <a:gd name="connsiteY21" fmla="*/ 2495078 h 6505103"/>
                <a:gd name="connsiteX22" fmla="*/ 2400300 w 4972050"/>
                <a:gd name="connsiteY22" fmla="*/ 2276003 h 6505103"/>
                <a:gd name="connsiteX23" fmla="*/ 2828925 w 4972050"/>
                <a:gd name="connsiteY23" fmla="*/ 2361728 h 6505103"/>
                <a:gd name="connsiteX24" fmla="*/ 3476625 w 4972050"/>
                <a:gd name="connsiteY24" fmla="*/ 2628428 h 6505103"/>
                <a:gd name="connsiteX25" fmla="*/ 3467100 w 4972050"/>
                <a:gd name="connsiteY25" fmla="*/ 2761778 h 6505103"/>
                <a:gd name="connsiteX26" fmla="*/ 2114550 w 4972050"/>
                <a:gd name="connsiteY26" fmla="*/ 3714278 h 6505103"/>
                <a:gd name="connsiteX27" fmla="*/ 2428875 w 4972050"/>
                <a:gd name="connsiteY27" fmla="*/ 4885853 h 6505103"/>
                <a:gd name="connsiteX28" fmla="*/ 2657475 w 4972050"/>
                <a:gd name="connsiteY28" fmla="*/ 5809778 h 6505103"/>
                <a:gd name="connsiteX29" fmla="*/ 2743200 w 4972050"/>
                <a:gd name="connsiteY29" fmla="*/ 6124103 h 6505103"/>
                <a:gd name="connsiteX30" fmla="*/ 2457450 w 4972050"/>
                <a:gd name="connsiteY30" fmla="*/ 6371753 h 6505103"/>
                <a:gd name="connsiteX31" fmla="*/ 2847975 w 4972050"/>
                <a:gd name="connsiteY31" fmla="*/ 6505103 h 6505103"/>
                <a:gd name="connsiteX32" fmla="*/ 3276600 w 4972050"/>
                <a:gd name="connsiteY32" fmla="*/ 6057428 h 6505103"/>
                <a:gd name="connsiteX33" fmla="*/ 3076575 w 4972050"/>
                <a:gd name="connsiteY33" fmla="*/ 4857278 h 6505103"/>
                <a:gd name="connsiteX34" fmla="*/ 3390900 w 4972050"/>
                <a:gd name="connsiteY34" fmla="*/ 5038253 h 6505103"/>
                <a:gd name="connsiteX35" fmla="*/ 3209925 w 4972050"/>
                <a:gd name="connsiteY35" fmla="*/ 5600228 h 6505103"/>
                <a:gd name="connsiteX36" fmla="*/ 3924300 w 4972050"/>
                <a:gd name="connsiteY36" fmla="*/ 5019203 h 6505103"/>
                <a:gd name="connsiteX37" fmla="*/ 3295650 w 4972050"/>
                <a:gd name="connsiteY37" fmla="*/ 4066703 h 6505103"/>
                <a:gd name="connsiteX38" fmla="*/ 4562475 w 4972050"/>
                <a:gd name="connsiteY38" fmla="*/ 3352328 h 6505103"/>
                <a:gd name="connsiteX39" fmla="*/ 4705350 w 4972050"/>
                <a:gd name="connsiteY39" fmla="*/ 2037878 h 6505103"/>
                <a:gd name="connsiteX40" fmla="*/ 4800600 w 4972050"/>
                <a:gd name="connsiteY40" fmla="*/ 1799753 h 6505103"/>
                <a:gd name="connsiteX41" fmla="*/ 4972050 w 4972050"/>
                <a:gd name="connsiteY41" fmla="*/ 1294928 h 6505103"/>
                <a:gd name="connsiteX42" fmla="*/ 3057525 w 4972050"/>
                <a:gd name="connsiteY42" fmla="*/ 942503 h 6505103"/>
                <a:gd name="connsiteX43" fmla="*/ 2952750 w 4972050"/>
                <a:gd name="connsiteY43" fmla="*/ 1009178 h 6505103"/>
                <a:gd name="connsiteX44" fmla="*/ 2209800 w 4972050"/>
                <a:gd name="connsiteY44" fmla="*/ 952028 h 6505103"/>
                <a:gd name="connsiteX45" fmla="*/ 2152650 w 4972050"/>
                <a:gd name="connsiteY45" fmla="*/ 799628 h 6505103"/>
                <a:gd name="connsiteX46" fmla="*/ 2000250 w 4972050"/>
                <a:gd name="connsiteY46" fmla="*/ 847253 h 6505103"/>
                <a:gd name="connsiteX47" fmla="*/ 1971675 w 4972050"/>
                <a:gd name="connsiteY47" fmla="*/ 732953 h 6505103"/>
                <a:gd name="connsiteX48" fmla="*/ 2084958 w 4972050"/>
                <a:gd name="connsiteY48" fmla="*/ 659754 h 6505103"/>
                <a:gd name="connsiteX49" fmla="*/ 2037358 w 4972050"/>
                <a:gd name="connsiteY49" fmla="*/ 571028 h 6505103"/>
                <a:gd name="connsiteX50" fmla="*/ 2123109 w 4972050"/>
                <a:gd name="connsiteY50" fmla="*/ 513878 h 6505103"/>
                <a:gd name="connsiteX51" fmla="*/ 1961185 w 4972050"/>
                <a:gd name="connsiteY51" fmla="*/ 188462 h 6505103"/>
                <a:gd name="connsiteX0" fmla="*/ 1961185 w 4972050"/>
                <a:gd name="connsiteY0" fmla="*/ 187073 h 6503714"/>
                <a:gd name="connsiteX1" fmla="*/ 1617762 w 4972050"/>
                <a:gd name="connsiteY1" fmla="*/ 32246 h 6503714"/>
                <a:gd name="connsiteX2" fmla="*/ 614584 w 4972050"/>
                <a:gd name="connsiteY2" fmla="*/ 840828 h 6503714"/>
                <a:gd name="connsiteX3" fmla="*/ 762000 w 4972050"/>
                <a:gd name="connsiteY3" fmla="*/ 883964 h 6503714"/>
                <a:gd name="connsiteX4" fmla="*/ 809625 w 4972050"/>
                <a:gd name="connsiteY4" fmla="*/ 969689 h 6503714"/>
                <a:gd name="connsiteX5" fmla="*/ 752475 w 4972050"/>
                <a:gd name="connsiteY5" fmla="*/ 1026839 h 6503714"/>
                <a:gd name="connsiteX6" fmla="*/ 857250 w 4972050"/>
                <a:gd name="connsiteY6" fmla="*/ 1150664 h 6503714"/>
                <a:gd name="connsiteX7" fmla="*/ 771525 w 4972050"/>
                <a:gd name="connsiteY7" fmla="*/ 1312589 h 6503714"/>
                <a:gd name="connsiteX8" fmla="*/ 990600 w 4972050"/>
                <a:gd name="connsiteY8" fmla="*/ 1426889 h 6503714"/>
                <a:gd name="connsiteX9" fmla="*/ 1038225 w 4972050"/>
                <a:gd name="connsiteY9" fmla="*/ 1512614 h 6503714"/>
                <a:gd name="connsiteX10" fmla="*/ 1171575 w 4972050"/>
                <a:gd name="connsiteY10" fmla="*/ 1655489 h 6503714"/>
                <a:gd name="connsiteX11" fmla="*/ 1438275 w 4972050"/>
                <a:gd name="connsiteY11" fmla="*/ 1588814 h 6503714"/>
                <a:gd name="connsiteX12" fmla="*/ 1524000 w 4972050"/>
                <a:gd name="connsiteY12" fmla="*/ 1684064 h 6503714"/>
                <a:gd name="connsiteX13" fmla="*/ 1657350 w 4972050"/>
                <a:gd name="connsiteY13" fmla="*/ 1655489 h 6503714"/>
                <a:gd name="connsiteX14" fmla="*/ 1533525 w 4972050"/>
                <a:gd name="connsiteY14" fmla="*/ 2522264 h 6503714"/>
                <a:gd name="connsiteX15" fmla="*/ 990600 w 4972050"/>
                <a:gd name="connsiteY15" fmla="*/ 3284264 h 6503714"/>
                <a:gd name="connsiteX16" fmla="*/ 714375 w 4972050"/>
                <a:gd name="connsiteY16" fmla="*/ 3474764 h 6503714"/>
                <a:gd name="connsiteX17" fmla="*/ 0 w 4972050"/>
                <a:gd name="connsiteY17" fmla="*/ 3884339 h 6503714"/>
                <a:gd name="connsiteX18" fmla="*/ 9525 w 4972050"/>
                <a:gd name="connsiteY18" fmla="*/ 4360589 h 6503714"/>
                <a:gd name="connsiteX19" fmla="*/ 2000250 w 4972050"/>
                <a:gd name="connsiteY19" fmla="*/ 3503339 h 6503714"/>
                <a:gd name="connsiteX20" fmla="*/ 2190750 w 4972050"/>
                <a:gd name="connsiteY20" fmla="*/ 2798489 h 6503714"/>
                <a:gd name="connsiteX21" fmla="*/ 2343150 w 4972050"/>
                <a:gd name="connsiteY21" fmla="*/ 2493689 h 6503714"/>
                <a:gd name="connsiteX22" fmla="*/ 2400300 w 4972050"/>
                <a:gd name="connsiteY22" fmla="*/ 2274614 h 6503714"/>
                <a:gd name="connsiteX23" fmla="*/ 2828925 w 4972050"/>
                <a:gd name="connsiteY23" fmla="*/ 2360339 h 6503714"/>
                <a:gd name="connsiteX24" fmla="*/ 3476625 w 4972050"/>
                <a:gd name="connsiteY24" fmla="*/ 2627039 h 6503714"/>
                <a:gd name="connsiteX25" fmla="*/ 3467100 w 4972050"/>
                <a:gd name="connsiteY25" fmla="*/ 2760389 h 6503714"/>
                <a:gd name="connsiteX26" fmla="*/ 2114550 w 4972050"/>
                <a:gd name="connsiteY26" fmla="*/ 3712889 h 6503714"/>
                <a:gd name="connsiteX27" fmla="*/ 2428875 w 4972050"/>
                <a:gd name="connsiteY27" fmla="*/ 4884464 h 6503714"/>
                <a:gd name="connsiteX28" fmla="*/ 2657475 w 4972050"/>
                <a:gd name="connsiteY28" fmla="*/ 5808389 h 6503714"/>
                <a:gd name="connsiteX29" fmla="*/ 2743200 w 4972050"/>
                <a:gd name="connsiteY29" fmla="*/ 6122714 h 6503714"/>
                <a:gd name="connsiteX30" fmla="*/ 2457450 w 4972050"/>
                <a:gd name="connsiteY30" fmla="*/ 6370364 h 6503714"/>
                <a:gd name="connsiteX31" fmla="*/ 2847975 w 4972050"/>
                <a:gd name="connsiteY31" fmla="*/ 6503714 h 6503714"/>
                <a:gd name="connsiteX32" fmla="*/ 3276600 w 4972050"/>
                <a:gd name="connsiteY32" fmla="*/ 6056039 h 6503714"/>
                <a:gd name="connsiteX33" fmla="*/ 3076575 w 4972050"/>
                <a:gd name="connsiteY33" fmla="*/ 4855889 h 6503714"/>
                <a:gd name="connsiteX34" fmla="*/ 3390900 w 4972050"/>
                <a:gd name="connsiteY34" fmla="*/ 5036864 h 6503714"/>
                <a:gd name="connsiteX35" fmla="*/ 3209925 w 4972050"/>
                <a:gd name="connsiteY35" fmla="*/ 5598839 h 6503714"/>
                <a:gd name="connsiteX36" fmla="*/ 3924300 w 4972050"/>
                <a:gd name="connsiteY36" fmla="*/ 5017814 h 6503714"/>
                <a:gd name="connsiteX37" fmla="*/ 3295650 w 4972050"/>
                <a:gd name="connsiteY37" fmla="*/ 4065314 h 6503714"/>
                <a:gd name="connsiteX38" fmla="*/ 4562475 w 4972050"/>
                <a:gd name="connsiteY38" fmla="*/ 3350939 h 6503714"/>
                <a:gd name="connsiteX39" fmla="*/ 4705350 w 4972050"/>
                <a:gd name="connsiteY39" fmla="*/ 2036489 h 6503714"/>
                <a:gd name="connsiteX40" fmla="*/ 4800600 w 4972050"/>
                <a:gd name="connsiteY40" fmla="*/ 1798364 h 6503714"/>
                <a:gd name="connsiteX41" fmla="*/ 4972050 w 4972050"/>
                <a:gd name="connsiteY41" fmla="*/ 1293539 h 6503714"/>
                <a:gd name="connsiteX42" fmla="*/ 3057525 w 4972050"/>
                <a:gd name="connsiteY42" fmla="*/ 941114 h 6503714"/>
                <a:gd name="connsiteX43" fmla="*/ 2952750 w 4972050"/>
                <a:gd name="connsiteY43" fmla="*/ 1007789 h 6503714"/>
                <a:gd name="connsiteX44" fmla="*/ 2209800 w 4972050"/>
                <a:gd name="connsiteY44" fmla="*/ 950639 h 6503714"/>
                <a:gd name="connsiteX45" fmla="*/ 2152650 w 4972050"/>
                <a:gd name="connsiteY45" fmla="*/ 798239 h 6503714"/>
                <a:gd name="connsiteX46" fmla="*/ 2000250 w 4972050"/>
                <a:gd name="connsiteY46" fmla="*/ 845864 h 6503714"/>
                <a:gd name="connsiteX47" fmla="*/ 1971675 w 4972050"/>
                <a:gd name="connsiteY47" fmla="*/ 731564 h 6503714"/>
                <a:gd name="connsiteX48" fmla="*/ 2084958 w 4972050"/>
                <a:gd name="connsiteY48" fmla="*/ 658365 h 6503714"/>
                <a:gd name="connsiteX49" fmla="*/ 2037358 w 4972050"/>
                <a:gd name="connsiteY49" fmla="*/ 569639 h 6503714"/>
                <a:gd name="connsiteX50" fmla="*/ 2123109 w 4972050"/>
                <a:gd name="connsiteY50" fmla="*/ 512489 h 6503714"/>
                <a:gd name="connsiteX51" fmla="*/ 1961185 w 4972050"/>
                <a:gd name="connsiteY51" fmla="*/ 187073 h 6503714"/>
                <a:gd name="connsiteX0" fmla="*/ 1941143 w 4972050"/>
                <a:gd name="connsiteY0" fmla="*/ 190497 h 6504632"/>
                <a:gd name="connsiteX1" fmla="*/ 1617762 w 4972050"/>
                <a:gd name="connsiteY1" fmla="*/ 33164 h 6504632"/>
                <a:gd name="connsiteX2" fmla="*/ 614584 w 4972050"/>
                <a:gd name="connsiteY2" fmla="*/ 841746 h 6504632"/>
                <a:gd name="connsiteX3" fmla="*/ 762000 w 4972050"/>
                <a:gd name="connsiteY3" fmla="*/ 884882 h 6504632"/>
                <a:gd name="connsiteX4" fmla="*/ 809625 w 4972050"/>
                <a:gd name="connsiteY4" fmla="*/ 970607 h 6504632"/>
                <a:gd name="connsiteX5" fmla="*/ 752475 w 4972050"/>
                <a:gd name="connsiteY5" fmla="*/ 1027757 h 6504632"/>
                <a:gd name="connsiteX6" fmla="*/ 857250 w 4972050"/>
                <a:gd name="connsiteY6" fmla="*/ 1151582 h 6504632"/>
                <a:gd name="connsiteX7" fmla="*/ 771525 w 4972050"/>
                <a:gd name="connsiteY7" fmla="*/ 1313507 h 6504632"/>
                <a:gd name="connsiteX8" fmla="*/ 990600 w 4972050"/>
                <a:gd name="connsiteY8" fmla="*/ 1427807 h 6504632"/>
                <a:gd name="connsiteX9" fmla="*/ 1038225 w 4972050"/>
                <a:gd name="connsiteY9" fmla="*/ 1513532 h 6504632"/>
                <a:gd name="connsiteX10" fmla="*/ 1171575 w 4972050"/>
                <a:gd name="connsiteY10" fmla="*/ 1656407 h 6504632"/>
                <a:gd name="connsiteX11" fmla="*/ 1438275 w 4972050"/>
                <a:gd name="connsiteY11" fmla="*/ 1589732 h 6504632"/>
                <a:gd name="connsiteX12" fmla="*/ 1524000 w 4972050"/>
                <a:gd name="connsiteY12" fmla="*/ 1684982 h 6504632"/>
                <a:gd name="connsiteX13" fmla="*/ 1657350 w 4972050"/>
                <a:gd name="connsiteY13" fmla="*/ 1656407 h 6504632"/>
                <a:gd name="connsiteX14" fmla="*/ 1533525 w 4972050"/>
                <a:gd name="connsiteY14" fmla="*/ 2523182 h 6504632"/>
                <a:gd name="connsiteX15" fmla="*/ 990600 w 4972050"/>
                <a:gd name="connsiteY15" fmla="*/ 3285182 h 6504632"/>
                <a:gd name="connsiteX16" fmla="*/ 714375 w 4972050"/>
                <a:gd name="connsiteY16" fmla="*/ 3475682 h 6504632"/>
                <a:gd name="connsiteX17" fmla="*/ 0 w 4972050"/>
                <a:gd name="connsiteY17" fmla="*/ 3885257 h 6504632"/>
                <a:gd name="connsiteX18" fmla="*/ 9525 w 4972050"/>
                <a:gd name="connsiteY18" fmla="*/ 4361507 h 6504632"/>
                <a:gd name="connsiteX19" fmla="*/ 2000250 w 4972050"/>
                <a:gd name="connsiteY19" fmla="*/ 3504257 h 6504632"/>
                <a:gd name="connsiteX20" fmla="*/ 2190750 w 4972050"/>
                <a:gd name="connsiteY20" fmla="*/ 2799407 h 6504632"/>
                <a:gd name="connsiteX21" fmla="*/ 2343150 w 4972050"/>
                <a:gd name="connsiteY21" fmla="*/ 2494607 h 6504632"/>
                <a:gd name="connsiteX22" fmla="*/ 2400300 w 4972050"/>
                <a:gd name="connsiteY22" fmla="*/ 2275532 h 6504632"/>
                <a:gd name="connsiteX23" fmla="*/ 2828925 w 4972050"/>
                <a:gd name="connsiteY23" fmla="*/ 2361257 h 6504632"/>
                <a:gd name="connsiteX24" fmla="*/ 3476625 w 4972050"/>
                <a:gd name="connsiteY24" fmla="*/ 2627957 h 6504632"/>
                <a:gd name="connsiteX25" fmla="*/ 3467100 w 4972050"/>
                <a:gd name="connsiteY25" fmla="*/ 2761307 h 6504632"/>
                <a:gd name="connsiteX26" fmla="*/ 2114550 w 4972050"/>
                <a:gd name="connsiteY26" fmla="*/ 3713807 h 6504632"/>
                <a:gd name="connsiteX27" fmla="*/ 2428875 w 4972050"/>
                <a:gd name="connsiteY27" fmla="*/ 4885382 h 6504632"/>
                <a:gd name="connsiteX28" fmla="*/ 2657475 w 4972050"/>
                <a:gd name="connsiteY28" fmla="*/ 5809307 h 6504632"/>
                <a:gd name="connsiteX29" fmla="*/ 2743200 w 4972050"/>
                <a:gd name="connsiteY29" fmla="*/ 6123632 h 6504632"/>
                <a:gd name="connsiteX30" fmla="*/ 2457450 w 4972050"/>
                <a:gd name="connsiteY30" fmla="*/ 6371282 h 6504632"/>
                <a:gd name="connsiteX31" fmla="*/ 2847975 w 4972050"/>
                <a:gd name="connsiteY31" fmla="*/ 6504632 h 6504632"/>
                <a:gd name="connsiteX32" fmla="*/ 3276600 w 4972050"/>
                <a:gd name="connsiteY32" fmla="*/ 6056957 h 6504632"/>
                <a:gd name="connsiteX33" fmla="*/ 3076575 w 4972050"/>
                <a:gd name="connsiteY33" fmla="*/ 4856807 h 6504632"/>
                <a:gd name="connsiteX34" fmla="*/ 3390900 w 4972050"/>
                <a:gd name="connsiteY34" fmla="*/ 5037782 h 6504632"/>
                <a:gd name="connsiteX35" fmla="*/ 3209925 w 4972050"/>
                <a:gd name="connsiteY35" fmla="*/ 5599757 h 6504632"/>
                <a:gd name="connsiteX36" fmla="*/ 3924300 w 4972050"/>
                <a:gd name="connsiteY36" fmla="*/ 5018732 h 6504632"/>
                <a:gd name="connsiteX37" fmla="*/ 3295650 w 4972050"/>
                <a:gd name="connsiteY37" fmla="*/ 4066232 h 6504632"/>
                <a:gd name="connsiteX38" fmla="*/ 4562475 w 4972050"/>
                <a:gd name="connsiteY38" fmla="*/ 3351857 h 6504632"/>
                <a:gd name="connsiteX39" fmla="*/ 4705350 w 4972050"/>
                <a:gd name="connsiteY39" fmla="*/ 2037407 h 6504632"/>
                <a:gd name="connsiteX40" fmla="*/ 4800600 w 4972050"/>
                <a:gd name="connsiteY40" fmla="*/ 1799282 h 6504632"/>
                <a:gd name="connsiteX41" fmla="*/ 4972050 w 4972050"/>
                <a:gd name="connsiteY41" fmla="*/ 1294457 h 6504632"/>
                <a:gd name="connsiteX42" fmla="*/ 3057525 w 4972050"/>
                <a:gd name="connsiteY42" fmla="*/ 942032 h 6504632"/>
                <a:gd name="connsiteX43" fmla="*/ 2952750 w 4972050"/>
                <a:gd name="connsiteY43" fmla="*/ 1008707 h 6504632"/>
                <a:gd name="connsiteX44" fmla="*/ 2209800 w 4972050"/>
                <a:gd name="connsiteY44" fmla="*/ 951557 h 6504632"/>
                <a:gd name="connsiteX45" fmla="*/ 2152650 w 4972050"/>
                <a:gd name="connsiteY45" fmla="*/ 799157 h 6504632"/>
                <a:gd name="connsiteX46" fmla="*/ 2000250 w 4972050"/>
                <a:gd name="connsiteY46" fmla="*/ 846782 h 6504632"/>
                <a:gd name="connsiteX47" fmla="*/ 1971675 w 4972050"/>
                <a:gd name="connsiteY47" fmla="*/ 732482 h 6504632"/>
                <a:gd name="connsiteX48" fmla="*/ 2084958 w 4972050"/>
                <a:gd name="connsiteY48" fmla="*/ 659283 h 6504632"/>
                <a:gd name="connsiteX49" fmla="*/ 2037358 w 4972050"/>
                <a:gd name="connsiteY49" fmla="*/ 570557 h 6504632"/>
                <a:gd name="connsiteX50" fmla="*/ 2123109 w 4972050"/>
                <a:gd name="connsiteY50" fmla="*/ 513407 h 6504632"/>
                <a:gd name="connsiteX51" fmla="*/ 1941143 w 4972050"/>
                <a:gd name="connsiteY51" fmla="*/ 190497 h 6504632"/>
                <a:gd name="connsiteX0" fmla="*/ 1941143 w 4972050"/>
                <a:gd name="connsiteY0" fmla="*/ 0 h 6314135"/>
                <a:gd name="connsiteX1" fmla="*/ 614584 w 4972050"/>
                <a:gd name="connsiteY1" fmla="*/ 651249 h 6314135"/>
                <a:gd name="connsiteX2" fmla="*/ 762000 w 4972050"/>
                <a:gd name="connsiteY2" fmla="*/ 694385 h 6314135"/>
                <a:gd name="connsiteX3" fmla="*/ 809625 w 4972050"/>
                <a:gd name="connsiteY3" fmla="*/ 780110 h 6314135"/>
                <a:gd name="connsiteX4" fmla="*/ 752475 w 4972050"/>
                <a:gd name="connsiteY4" fmla="*/ 837260 h 6314135"/>
                <a:gd name="connsiteX5" fmla="*/ 857250 w 4972050"/>
                <a:gd name="connsiteY5" fmla="*/ 961085 h 6314135"/>
                <a:gd name="connsiteX6" fmla="*/ 771525 w 4972050"/>
                <a:gd name="connsiteY6" fmla="*/ 1123010 h 6314135"/>
                <a:gd name="connsiteX7" fmla="*/ 990600 w 4972050"/>
                <a:gd name="connsiteY7" fmla="*/ 1237310 h 6314135"/>
                <a:gd name="connsiteX8" fmla="*/ 1038225 w 4972050"/>
                <a:gd name="connsiteY8" fmla="*/ 1323035 h 6314135"/>
                <a:gd name="connsiteX9" fmla="*/ 1171575 w 4972050"/>
                <a:gd name="connsiteY9" fmla="*/ 1465910 h 6314135"/>
                <a:gd name="connsiteX10" fmla="*/ 1438275 w 4972050"/>
                <a:gd name="connsiteY10" fmla="*/ 1399235 h 6314135"/>
                <a:gd name="connsiteX11" fmla="*/ 1524000 w 4972050"/>
                <a:gd name="connsiteY11" fmla="*/ 1494485 h 6314135"/>
                <a:gd name="connsiteX12" fmla="*/ 1657350 w 4972050"/>
                <a:gd name="connsiteY12" fmla="*/ 1465910 h 6314135"/>
                <a:gd name="connsiteX13" fmla="*/ 1533525 w 4972050"/>
                <a:gd name="connsiteY13" fmla="*/ 2332685 h 6314135"/>
                <a:gd name="connsiteX14" fmla="*/ 990600 w 4972050"/>
                <a:gd name="connsiteY14" fmla="*/ 3094685 h 6314135"/>
                <a:gd name="connsiteX15" fmla="*/ 714375 w 4972050"/>
                <a:gd name="connsiteY15" fmla="*/ 3285185 h 6314135"/>
                <a:gd name="connsiteX16" fmla="*/ 0 w 4972050"/>
                <a:gd name="connsiteY16" fmla="*/ 3694760 h 6314135"/>
                <a:gd name="connsiteX17" fmla="*/ 9525 w 4972050"/>
                <a:gd name="connsiteY17" fmla="*/ 4171010 h 6314135"/>
                <a:gd name="connsiteX18" fmla="*/ 2000250 w 4972050"/>
                <a:gd name="connsiteY18" fmla="*/ 3313760 h 6314135"/>
                <a:gd name="connsiteX19" fmla="*/ 2190750 w 4972050"/>
                <a:gd name="connsiteY19" fmla="*/ 2608910 h 6314135"/>
                <a:gd name="connsiteX20" fmla="*/ 2343150 w 4972050"/>
                <a:gd name="connsiteY20" fmla="*/ 2304110 h 6314135"/>
                <a:gd name="connsiteX21" fmla="*/ 2400300 w 4972050"/>
                <a:gd name="connsiteY21" fmla="*/ 2085035 h 6314135"/>
                <a:gd name="connsiteX22" fmla="*/ 2828925 w 4972050"/>
                <a:gd name="connsiteY22" fmla="*/ 2170760 h 6314135"/>
                <a:gd name="connsiteX23" fmla="*/ 3476625 w 4972050"/>
                <a:gd name="connsiteY23" fmla="*/ 2437460 h 6314135"/>
                <a:gd name="connsiteX24" fmla="*/ 3467100 w 4972050"/>
                <a:gd name="connsiteY24" fmla="*/ 2570810 h 6314135"/>
                <a:gd name="connsiteX25" fmla="*/ 2114550 w 4972050"/>
                <a:gd name="connsiteY25" fmla="*/ 3523310 h 6314135"/>
                <a:gd name="connsiteX26" fmla="*/ 2428875 w 4972050"/>
                <a:gd name="connsiteY26" fmla="*/ 4694885 h 6314135"/>
                <a:gd name="connsiteX27" fmla="*/ 2657475 w 4972050"/>
                <a:gd name="connsiteY27" fmla="*/ 5618810 h 6314135"/>
                <a:gd name="connsiteX28" fmla="*/ 2743200 w 4972050"/>
                <a:gd name="connsiteY28" fmla="*/ 5933135 h 6314135"/>
                <a:gd name="connsiteX29" fmla="*/ 2457450 w 4972050"/>
                <a:gd name="connsiteY29" fmla="*/ 6180785 h 6314135"/>
                <a:gd name="connsiteX30" fmla="*/ 2847975 w 4972050"/>
                <a:gd name="connsiteY30" fmla="*/ 6314135 h 6314135"/>
                <a:gd name="connsiteX31" fmla="*/ 3276600 w 4972050"/>
                <a:gd name="connsiteY31" fmla="*/ 5866460 h 6314135"/>
                <a:gd name="connsiteX32" fmla="*/ 3076575 w 4972050"/>
                <a:gd name="connsiteY32" fmla="*/ 4666310 h 6314135"/>
                <a:gd name="connsiteX33" fmla="*/ 3390900 w 4972050"/>
                <a:gd name="connsiteY33" fmla="*/ 4847285 h 6314135"/>
                <a:gd name="connsiteX34" fmla="*/ 3209925 w 4972050"/>
                <a:gd name="connsiteY34" fmla="*/ 5409260 h 6314135"/>
                <a:gd name="connsiteX35" fmla="*/ 3924300 w 4972050"/>
                <a:gd name="connsiteY35" fmla="*/ 4828235 h 6314135"/>
                <a:gd name="connsiteX36" fmla="*/ 3295650 w 4972050"/>
                <a:gd name="connsiteY36" fmla="*/ 3875735 h 6314135"/>
                <a:gd name="connsiteX37" fmla="*/ 4562475 w 4972050"/>
                <a:gd name="connsiteY37" fmla="*/ 3161360 h 6314135"/>
                <a:gd name="connsiteX38" fmla="*/ 4705350 w 4972050"/>
                <a:gd name="connsiteY38" fmla="*/ 1846910 h 6314135"/>
                <a:gd name="connsiteX39" fmla="*/ 4800600 w 4972050"/>
                <a:gd name="connsiteY39" fmla="*/ 1608785 h 6314135"/>
                <a:gd name="connsiteX40" fmla="*/ 4972050 w 4972050"/>
                <a:gd name="connsiteY40" fmla="*/ 1103960 h 6314135"/>
                <a:gd name="connsiteX41" fmla="*/ 3057525 w 4972050"/>
                <a:gd name="connsiteY41" fmla="*/ 751535 h 6314135"/>
                <a:gd name="connsiteX42" fmla="*/ 2952750 w 4972050"/>
                <a:gd name="connsiteY42" fmla="*/ 818210 h 6314135"/>
                <a:gd name="connsiteX43" fmla="*/ 2209800 w 4972050"/>
                <a:gd name="connsiteY43" fmla="*/ 761060 h 6314135"/>
                <a:gd name="connsiteX44" fmla="*/ 2152650 w 4972050"/>
                <a:gd name="connsiteY44" fmla="*/ 608660 h 6314135"/>
                <a:gd name="connsiteX45" fmla="*/ 2000250 w 4972050"/>
                <a:gd name="connsiteY45" fmla="*/ 656285 h 6314135"/>
                <a:gd name="connsiteX46" fmla="*/ 1971675 w 4972050"/>
                <a:gd name="connsiteY46" fmla="*/ 541985 h 6314135"/>
                <a:gd name="connsiteX47" fmla="*/ 2084958 w 4972050"/>
                <a:gd name="connsiteY47" fmla="*/ 468786 h 6314135"/>
                <a:gd name="connsiteX48" fmla="*/ 2037358 w 4972050"/>
                <a:gd name="connsiteY48" fmla="*/ 380060 h 6314135"/>
                <a:gd name="connsiteX49" fmla="*/ 2123109 w 4972050"/>
                <a:gd name="connsiteY49" fmla="*/ 322910 h 6314135"/>
                <a:gd name="connsiteX50" fmla="*/ 1941143 w 4972050"/>
                <a:gd name="connsiteY50" fmla="*/ 0 h 6314135"/>
                <a:gd name="connsiteX0" fmla="*/ 1941143 w 4972050"/>
                <a:gd name="connsiteY0" fmla="*/ 0 h 6314135"/>
                <a:gd name="connsiteX1" fmla="*/ 614584 w 4972050"/>
                <a:gd name="connsiteY1" fmla="*/ 651249 h 6314135"/>
                <a:gd name="connsiteX2" fmla="*/ 762000 w 4972050"/>
                <a:gd name="connsiteY2" fmla="*/ 694385 h 6314135"/>
                <a:gd name="connsiteX3" fmla="*/ 809625 w 4972050"/>
                <a:gd name="connsiteY3" fmla="*/ 780110 h 6314135"/>
                <a:gd name="connsiteX4" fmla="*/ 752475 w 4972050"/>
                <a:gd name="connsiteY4" fmla="*/ 837260 h 6314135"/>
                <a:gd name="connsiteX5" fmla="*/ 857250 w 4972050"/>
                <a:gd name="connsiteY5" fmla="*/ 961085 h 6314135"/>
                <a:gd name="connsiteX6" fmla="*/ 771525 w 4972050"/>
                <a:gd name="connsiteY6" fmla="*/ 1123010 h 6314135"/>
                <a:gd name="connsiteX7" fmla="*/ 990600 w 4972050"/>
                <a:gd name="connsiteY7" fmla="*/ 1237310 h 6314135"/>
                <a:gd name="connsiteX8" fmla="*/ 1038225 w 4972050"/>
                <a:gd name="connsiteY8" fmla="*/ 1323035 h 6314135"/>
                <a:gd name="connsiteX9" fmla="*/ 1171575 w 4972050"/>
                <a:gd name="connsiteY9" fmla="*/ 1465910 h 6314135"/>
                <a:gd name="connsiteX10" fmla="*/ 1438275 w 4972050"/>
                <a:gd name="connsiteY10" fmla="*/ 1399235 h 6314135"/>
                <a:gd name="connsiteX11" fmla="*/ 1524000 w 4972050"/>
                <a:gd name="connsiteY11" fmla="*/ 1494485 h 6314135"/>
                <a:gd name="connsiteX12" fmla="*/ 1657350 w 4972050"/>
                <a:gd name="connsiteY12" fmla="*/ 1465910 h 6314135"/>
                <a:gd name="connsiteX13" fmla="*/ 1533525 w 4972050"/>
                <a:gd name="connsiteY13" fmla="*/ 2332685 h 6314135"/>
                <a:gd name="connsiteX14" fmla="*/ 990600 w 4972050"/>
                <a:gd name="connsiteY14" fmla="*/ 3094685 h 6314135"/>
                <a:gd name="connsiteX15" fmla="*/ 714375 w 4972050"/>
                <a:gd name="connsiteY15" fmla="*/ 3285185 h 6314135"/>
                <a:gd name="connsiteX16" fmla="*/ 0 w 4972050"/>
                <a:gd name="connsiteY16" fmla="*/ 3694760 h 6314135"/>
                <a:gd name="connsiteX17" fmla="*/ 9525 w 4972050"/>
                <a:gd name="connsiteY17" fmla="*/ 4171010 h 6314135"/>
                <a:gd name="connsiteX18" fmla="*/ 2000250 w 4972050"/>
                <a:gd name="connsiteY18" fmla="*/ 3313760 h 6314135"/>
                <a:gd name="connsiteX19" fmla="*/ 2190750 w 4972050"/>
                <a:gd name="connsiteY19" fmla="*/ 2608910 h 6314135"/>
                <a:gd name="connsiteX20" fmla="*/ 2343150 w 4972050"/>
                <a:gd name="connsiteY20" fmla="*/ 2304110 h 6314135"/>
                <a:gd name="connsiteX21" fmla="*/ 2400300 w 4972050"/>
                <a:gd name="connsiteY21" fmla="*/ 2085035 h 6314135"/>
                <a:gd name="connsiteX22" fmla="*/ 2828925 w 4972050"/>
                <a:gd name="connsiteY22" fmla="*/ 2170760 h 6314135"/>
                <a:gd name="connsiteX23" fmla="*/ 3476625 w 4972050"/>
                <a:gd name="connsiteY23" fmla="*/ 2437460 h 6314135"/>
                <a:gd name="connsiteX24" fmla="*/ 3467100 w 4972050"/>
                <a:gd name="connsiteY24" fmla="*/ 2570810 h 6314135"/>
                <a:gd name="connsiteX25" fmla="*/ 2114550 w 4972050"/>
                <a:gd name="connsiteY25" fmla="*/ 3523310 h 6314135"/>
                <a:gd name="connsiteX26" fmla="*/ 2428875 w 4972050"/>
                <a:gd name="connsiteY26" fmla="*/ 4694885 h 6314135"/>
                <a:gd name="connsiteX27" fmla="*/ 2657475 w 4972050"/>
                <a:gd name="connsiteY27" fmla="*/ 5618810 h 6314135"/>
                <a:gd name="connsiteX28" fmla="*/ 2743200 w 4972050"/>
                <a:gd name="connsiteY28" fmla="*/ 5933135 h 6314135"/>
                <a:gd name="connsiteX29" fmla="*/ 2457450 w 4972050"/>
                <a:gd name="connsiteY29" fmla="*/ 6180785 h 6314135"/>
                <a:gd name="connsiteX30" fmla="*/ 2847975 w 4972050"/>
                <a:gd name="connsiteY30" fmla="*/ 6314135 h 6314135"/>
                <a:gd name="connsiteX31" fmla="*/ 3276600 w 4972050"/>
                <a:gd name="connsiteY31" fmla="*/ 5866460 h 6314135"/>
                <a:gd name="connsiteX32" fmla="*/ 3076575 w 4972050"/>
                <a:gd name="connsiteY32" fmla="*/ 4666310 h 6314135"/>
                <a:gd name="connsiteX33" fmla="*/ 3390900 w 4972050"/>
                <a:gd name="connsiteY33" fmla="*/ 4847285 h 6314135"/>
                <a:gd name="connsiteX34" fmla="*/ 3209925 w 4972050"/>
                <a:gd name="connsiteY34" fmla="*/ 5409260 h 6314135"/>
                <a:gd name="connsiteX35" fmla="*/ 3924300 w 4972050"/>
                <a:gd name="connsiteY35" fmla="*/ 4828235 h 6314135"/>
                <a:gd name="connsiteX36" fmla="*/ 3295650 w 4972050"/>
                <a:gd name="connsiteY36" fmla="*/ 3875735 h 6314135"/>
                <a:gd name="connsiteX37" fmla="*/ 4562475 w 4972050"/>
                <a:gd name="connsiteY37" fmla="*/ 3161360 h 6314135"/>
                <a:gd name="connsiteX38" fmla="*/ 4705350 w 4972050"/>
                <a:gd name="connsiteY38" fmla="*/ 1846910 h 6314135"/>
                <a:gd name="connsiteX39" fmla="*/ 4800600 w 4972050"/>
                <a:gd name="connsiteY39" fmla="*/ 1608785 h 6314135"/>
                <a:gd name="connsiteX40" fmla="*/ 4972050 w 4972050"/>
                <a:gd name="connsiteY40" fmla="*/ 1103960 h 6314135"/>
                <a:gd name="connsiteX41" fmla="*/ 3057525 w 4972050"/>
                <a:gd name="connsiteY41" fmla="*/ 751535 h 6314135"/>
                <a:gd name="connsiteX42" fmla="*/ 2952750 w 4972050"/>
                <a:gd name="connsiteY42" fmla="*/ 818210 h 6314135"/>
                <a:gd name="connsiteX43" fmla="*/ 2209800 w 4972050"/>
                <a:gd name="connsiteY43" fmla="*/ 761060 h 6314135"/>
                <a:gd name="connsiteX44" fmla="*/ 2152650 w 4972050"/>
                <a:gd name="connsiteY44" fmla="*/ 608660 h 6314135"/>
                <a:gd name="connsiteX45" fmla="*/ 2000250 w 4972050"/>
                <a:gd name="connsiteY45" fmla="*/ 656285 h 6314135"/>
                <a:gd name="connsiteX46" fmla="*/ 1971675 w 4972050"/>
                <a:gd name="connsiteY46" fmla="*/ 541985 h 6314135"/>
                <a:gd name="connsiteX47" fmla="*/ 2084958 w 4972050"/>
                <a:gd name="connsiteY47" fmla="*/ 468786 h 6314135"/>
                <a:gd name="connsiteX48" fmla="*/ 2037358 w 4972050"/>
                <a:gd name="connsiteY48" fmla="*/ 380060 h 6314135"/>
                <a:gd name="connsiteX49" fmla="*/ 2123109 w 4972050"/>
                <a:gd name="connsiteY49" fmla="*/ 322910 h 6314135"/>
                <a:gd name="connsiteX50" fmla="*/ 1941143 w 4972050"/>
                <a:gd name="connsiteY50" fmla="*/ 0 h 6314135"/>
                <a:gd name="connsiteX0" fmla="*/ 1941143 w 4972050"/>
                <a:gd name="connsiteY0" fmla="*/ 0 h 6314135"/>
                <a:gd name="connsiteX1" fmla="*/ 577005 w 4972050"/>
                <a:gd name="connsiteY1" fmla="*/ 618681 h 6314135"/>
                <a:gd name="connsiteX2" fmla="*/ 762000 w 4972050"/>
                <a:gd name="connsiteY2" fmla="*/ 694385 h 6314135"/>
                <a:gd name="connsiteX3" fmla="*/ 809625 w 4972050"/>
                <a:gd name="connsiteY3" fmla="*/ 780110 h 6314135"/>
                <a:gd name="connsiteX4" fmla="*/ 752475 w 4972050"/>
                <a:gd name="connsiteY4" fmla="*/ 837260 h 6314135"/>
                <a:gd name="connsiteX5" fmla="*/ 857250 w 4972050"/>
                <a:gd name="connsiteY5" fmla="*/ 961085 h 6314135"/>
                <a:gd name="connsiteX6" fmla="*/ 771525 w 4972050"/>
                <a:gd name="connsiteY6" fmla="*/ 1123010 h 6314135"/>
                <a:gd name="connsiteX7" fmla="*/ 990600 w 4972050"/>
                <a:gd name="connsiteY7" fmla="*/ 1237310 h 6314135"/>
                <a:gd name="connsiteX8" fmla="*/ 1038225 w 4972050"/>
                <a:gd name="connsiteY8" fmla="*/ 1323035 h 6314135"/>
                <a:gd name="connsiteX9" fmla="*/ 1171575 w 4972050"/>
                <a:gd name="connsiteY9" fmla="*/ 1465910 h 6314135"/>
                <a:gd name="connsiteX10" fmla="*/ 1438275 w 4972050"/>
                <a:gd name="connsiteY10" fmla="*/ 1399235 h 6314135"/>
                <a:gd name="connsiteX11" fmla="*/ 1524000 w 4972050"/>
                <a:gd name="connsiteY11" fmla="*/ 1494485 h 6314135"/>
                <a:gd name="connsiteX12" fmla="*/ 1657350 w 4972050"/>
                <a:gd name="connsiteY12" fmla="*/ 1465910 h 6314135"/>
                <a:gd name="connsiteX13" fmla="*/ 1533525 w 4972050"/>
                <a:gd name="connsiteY13" fmla="*/ 2332685 h 6314135"/>
                <a:gd name="connsiteX14" fmla="*/ 990600 w 4972050"/>
                <a:gd name="connsiteY14" fmla="*/ 3094685 h 6314135"/>
                <a:gd name="connsiteX15" fmla="*/ 714375 w 4972050"/>
                <a:gd name="connsiteY15" fmla="*/ 3285185 h 6314135"/>
                <a:gd name="connsiteX16" fmla="*/ 0 w 4972050"/>
                <a:gd name="connsiteY16" fmla="*/ 3694760 h 6314135"/>
                <a:gd name="connsiteX17" fmla="*/ 9525 w 4972050"/>
                <a:gd name="connsiteY17" fmla="*/ 4171010 h 6314135"/>
                <a:gd name="connsiteX18" fmla="*/ 2000250 w 4972050"/>
                <a:gd name="connsiteY18" fmla="*/ 3313760 h 6314135"/>
                <a:gd name="connsiteX19" fmla="*/ 2190750 w 4972050"/>
                <a:gd name="connsiteY19" fmla="*/ 2608910 h 6314135"/>
                <a:gd name="connsiteX20" fmla="*/ 2343150 w 4972050"/>
                <a:gd name="connsiteY20" fmla="*/ 2304110 h 6314135"/>
                <a:gd name="connsiteX21" fmla="*/ 2400300 w 4972050"/>
                <a:gd name="connsiteY21" fmla="*/ 2085035 h 6314135"/>
                <a:gd name="connsiteX22" fmla="*/ 2828925 w 4972050"/>
                <a:gd name="connsiteY22" fmla="*/ 2170760 h 6314135"/>
                <a:gd name="connsiteX23" fmla="*/ 3476625 w 4972050"/>
                <a:gd name="connsiteY23" fmla="*/ 2437460 h 6314135"/>
                <a:gd name="connsiteX24" fmla="*/ 3467100 w 4972050"/>
                <a:gd name="connsiteY24" fmla="*/ 2570810 h 6314135"/>
                <a:gd name="connsiteX25" fmla="*/ 2114550 w 4972050"/>
                <a:gd name="connsiteY25" fmla="*/ 3523310 h 6314135"/>
                <a:gd name="connsiteX26" fmla="*/ 2428875 w 4972050"/>
                <a:gd name="connsiteY26" fmla="*/ 4694885 h 6314135"/>
                <a:gd name="connsiteX27" fmla="*/ 2657475 w 4972050"/>
                <a:gd name="connsiteY27" fmla="*/ 5618810 h 6314135"/>
                <a:gd name="connsiteX28" fmla="*/ 2743200 w 4972050"/>
                <a:gd name="connsiteY28" fmla="*/ 5933135 h 6314135"/>
                <a:gd name="connsiteX29" fmla="*/ 2457450 w 4972050"/>
                <a:gd name="connsiteY29" fmla="*/ 6180785 h 6314135"/>
                <a:gd name="connsiteX30" fmla="*/ 2847975 w 4972050"/>
                <a:gd name="connsiteY30" fmla="*/ 6314135 h 6314135"/>
                <a:gd name="connsiteX31" fmla="*/ 3276600 w 4972050"/>
                <a:gd name="connsiteY31" fmla="*/ 5866460 h 6314135"/>
                <a:gd name="connsiteX32" fmla="*/ 3076575 w 4972050"/>
                <a:gd name="connsiteY32" fmla="*/ 4666310 h 6314135"/>
                <a:gd name="connsiteX33" fmla="*/ 3390900 w 4972050"/>
                <a:gd name="connsiteY33" fmla="*/ 4847285 h 6314135"/>
                <a:gd name="connsiteX34" fmla="*/ 3209925 w 4972050"/>
                <a:gd name="connsiteY34" fmla="*/ 5409260 h 6314135"/>
                <a:gd name="connsiteX35" fmla="*/ 3924300 w 4972050"/>
                <a:gd name="connsiteY35" fmla="*/ 4828235 h 6314135"/>
                <a:gd name="connsiteX36" fmla="*/ 3295650 w 4972050"/>
                <a:gd name="connsiteY36" fmla="*/ 3875735 h 6314135"/>
                <a:gd name="connsiteX37" fmla="*/ 4562475 w 4972050"/>
                <a:gd name="connsiteY37" fmla="*/ 3161360 h 6314135"/>
                <a:gd name="connsiteX38" fmla="*/ 4705350 w 4972050"/>
                <a:gd name="connsiteY38" fmla="*/ 1846910 h 6314135"/>
                <a:gd name="connsiteX39" fmla="*/ 4800600 w 4972050"/>
                <a:gd name="connsiteY39" fmla="*/ 1608785 h 6314135"/>
                <a:gd name="connsiteX40" fmla="*/ 4972050 w 4972050"/>
                <a:gd name="connsiteY40" fmla="*/ 1103960 h 6314135"/>
                <a:gd name="connsiteX41" fmla="*/ 3057525 w 4972050"/>
                <a:gd name="connsiteY41" fmla="*/ 751535 h 6314135"/>
                <a:gd name="connsiteX42" fmla="*/ 2952750 w 4972050"/>
                <a:gd name="connsiteY42" fmla="*/ 818210 h 6314135"/>
                <a:gd name="connsiteX43" fmla="*/ 2209800 w 4972050"/>
                <a:gd name="connsiteY43" fmla="*/ 761060 h 6314135"/>
                <a:gd name="connsiteX44" fmla="*/ 2152650 w 4972050"/>
                <a:gd name="connsiteY44" fmla="*/ 608660 h 6314135"/>
                <a:gd name="connsiteX45" fmla="*/ 2000250 w 4972050"/>
                <a:gd name="connsiteY45" fmla="*/ 656285 h 6314135"/>
                <a:gd name="connsiteX46" fmla="*/ 1971675 w 4972050"/>
                <a:gd name="connsiteY46" fmla="*/ 541985 h 6314135"/>
                <a:gd name="connsiteX47" fmla="*/ 2084958 w 4972050"/>
                <a:gd name="connsiteY47" fmla="*/ 468786 h 6314135"/>
                <a:gd name="connsiteX48" fmla="*/ 2037358 w 4972050"/>
                <a:gd name="connsiteY48" fmla="*/ 380060 h 6314135"/>
                <a:gd name="connsiteX49" fmla="*/ 2123109 w 4972050"/>
                <a:gd name="connsiteY49" fmla="*/ 322910 h 6314135"/>
                <a:gd name="connsiteX50" fmla="*/ 1941143 w 4972050"/>
                <a:gd name="connsiteY50" fmla="*/ 0 h 6314135"/>
                <a:gd name="connsiteX0" fmla="*/ 1941143 w 4972050"/>
                <a:gd name="connsiteY0" fmla="*/ 6942 h 6321077"/>
                <a:gd name="connsiteX1" fmla="*/ 577005 w 4972050"/>
                <a:gd name="connsiteY1" fmla="*/ 625623 h 6321077"/>
                <a:gd name="connsiteX2" fmla="*/ 762000 w 4972050"/>
                <a:gd name="connsiteY2" fmla="*/ 701327 h 6321077"/>
                <a:gd name="connsiteX3" fmla="*/ 809625 w 4972050"/>
                <a:gd name="connsiteY3" fmla="*/ 787052 h 6321077"/>
                <a:gd name="connsiteX4" fmla="*/ 752475 w 4972050"/>
                <a:gd name="connsiteY4" fmla="*/ 844202 h 6321077"/>
                <a:gd name="connsiteX5" fmla="*/ 857250 w 4972050"/>
                <a:gd name="connsiteY5" fmla="*/ 968027 h 6321077"/>
                <a:gd name="connsiteX6" fmla="*/ 771525 w 4972050"/>
                <a:gd name="connsiteY6" fmla="*/ 1129952 h 6321077"/>
                <a:gd name="connsiteX7" fmla="*/ 990600 w 4972050"/>
                <a:gd name="connsiteY7" fmla="*/ 1244252 h 6321077"/>
                <a:gd name="connsiteX8" fmla="*/ 1038225 w 4972050"/>
                <a:gd name="connsiteY8" fmla="*/ 1329977 h 6321077"/>
                <a:gd name="connsiteX9" fmla="*/ 1171575 w 4972050"/>
                <a:gd name="connsiteY9" fmla="*/ 1472852 h 6321077"/>
                <a:gd name="connsiteX10" fmla="*/ 1438275 w 4972050"/>
                <a:gd name="connsiteY10" fmla="*/ 1406177 h 6321077"/>
                <a:gd name="connsiteX11" fmla="*/ 1524000 w 4972050"/>
                <a:gd name="connsiteY11" fmla="*/ 1501427 h 6321077"/>
                <a:gd name="connsiteX12" fmla="*/ 1657350 w 4972050"/>
                <a:gd name="connsiteY12" fmla="*/ 1472852 h 6321077"/>
                <a:gd name="connsiteX13" fmla="*/ 1533525 w 4972050"/>
                <a:gd name="connsiteY13" fmla="*/ 2339627 h 6321077"/>
                <a:gd name="connsiteX14" fmla="*/ 990600 w 4972050"/>
                <a:gd name="connsiteY14" fmla="*/ 3101627 h 6321077"/>
                <a:gd name="connsiteX15" fmla="*/ 714375 w 4972050"/>
                <a:gd name="connsiteY15" fmla="*/ 3292127 h 6321077"/>
                <a:gd name="connsiteX16" fmla="*/ 0 w 4972050"/>
                <a:gd name="connsiteY16" fmla="*/ 3701702 h 6321077"/>
                <a:gd name="connsiteX17" fmla="*/ 9525 w 4972050"/>
                <a:gd name="connsiteY17" fmla="*/ 4177952 h 6321077"/>
                <a:gd name="connsiteX18" fmla="*/ 2000250 w 4972050"/>
                <a:gd name="connsiteY18" fmla="*/ 3320702 h 6321077"/>
                <a:gd name="connsiteX19" fmla="*/ 2190750 w 4972050"/>
                <a:gd name="connsiteY19" fmla="*/ 2615852 h 6321077"/>
                <a:gd name="connsiteX20" fmla="*/ 2343150 w 4972050"/>
                <a:gd name="connsiteY20" fmla="*/ 2311052 h 6321077"/>
                <a:gd name="connsiteX21" fmla="*/ 2400300 w 4972050"/>
                <a:gd name="connsiteY21" fmla="*/ 2091977 h 6321077"/>
                <a:gd name="connsiteX22" fmla="*/ 2828925 w 4972050"/>
                <a:gd name="connsiteY22" fmla="*/ 2177702 h 6321077"/>
                <a:gd name="connsiteX23" fmla="*/ 3476625 w 4972050"/>
                <a:gd name="connsiteY23" fmla="*/ 2444402 h 6321077"/>
                <a:gd name="connsiteX24" fmla="*/ 3467100 w 4972050"/>
                <a:gd name="connsiteY24" fmla="*/ 2577752 h 6321077"/>
                <a:gd name="connsiteX25" fmla="*/ 2114550 w 4972050"/>
                <a:gd name="connsiteY25" fmla="*/ 3530252 h 6321077"/>
                <a:gd name="connsiteX26" fmla="*/ 2428875 w 4972050"/>
                <a:gd name="connsiteY26" fmla="*/ 4701827 h 6321077"/>
                <a:gd name="connsiteX27" fmla="*/ 2657475 w 4972050"/>
                <a:gd name="connsiteY27" fmla="*/ 5625752 h 6321077"/>
                <a:gd name="connsiteX28" fmla="*/ 2743200 w 4972050"/>
                <a:gd name="connsiteY28" fmla="*/ 5940077 h 6321077"/>
                <a:gd name="connsiteX29" fmla="*/ 2457450 w 4972050"/>
                <a:gd name="connsiteY29" fmla="*/ 6187727 h 6321077"/>
                <a:gd name="connsiteX30" fmla="*/ 2847975 w 4972050"/>
                <a:gd name="connsiteY30" fmla="*/ 6321077 h 6321077"/>
                <a:gd name="connsiteX31" fmla="*/ 3276600 w 4972050"/>
                <a:gd name="connsiteY31" fmla="*/ 5873402 h 6321077"/>
                <a:gd name="connsiteX32" fmla="*/ 3076575 w 4972050"/>
                <a:gd name="connsiteY32" fmla="*/ 4673252 h 6321077"/>
                <a:gd name="connsiteX33" fmla="*/ 3390900 w 4972050"/>
                <a:gd name="connsiteY33" fmla="*/ 4854227 h 6321077"/>
                <a:gd name="connsiteX34" fmla="*/ 3209925 w 4972050"/>
                <a:gd name="connsiteY34" fmla="*/ 5416202 h 6321077"/>
                <a:gd name="connsiteX35" fmla="*/ 3924300 w 4972050"/>
                <a:gd name="connsiteY35" fmla="*/ 4835177 h 6321077"/>
                <a:gd name="connsiteX36" fmla="*/ 3295650 w 4972050"/>
                <a:gd name="connsiteY36" fmla="*/ 3882677 h 6321077"/>
                <a:gd name="connsiteX37" fmla="*/ 4562475 w 4972050"/>
                <a:gd name="connsiteY37" fmla="*/ 3168302 h 6321077"/>
                <a:gd name="connsiteX38" fmla="*/ 4705350 w 4972050"/>
                <a:gd name="connsiteY38" fmla="*/ 1853852 h 6321077"/>
                <a:gd name="connsiteX39" fmla="*/ 4800600 w 4972050"/>
                <a:gd name="connsiteY39" fmla="*/ 1615727 h 6321077"/>
                <a:gd name="connsiteX40" fmla="*/ 4972050 w 4972050"/>
                <a:gd name="connsiteY40" fmla="*/ 1110902 h 6321077"/>
                <a:gd name="connsiteX41" fmla="*/ 3057525 w 4972050"/>
                <a:gd name="connsiteY41" fmla="*/ 758477 h 6321077"/>
                <a:gd name="connsiteX42" fmla="*/ 2952750 w 4972050"/>
                <a:gd name="connsiteY42" fmla="*/ 825152 h 6321077"/>
                <a:gd name="connsiteX43" fmla="*/ 2209800 w 4972050"/>
                <a:gd name="connsiteY43" fmla="*/ 768002 h 6321077"/>
                <a:gd name="connsiteX44" fmla="*/ 2152650 w 4972050"/>
                <a:gd name="connsiteY44" fmla="*/ 615602 h 6321077"/>
                <a:gd name="connsiteX45" fmla="*/ 2000250 w 4972050"/>
                <a:gd name="connsiteY45" fmla="*/ 663227 h 6321077"/>
                <a:gd name="connsiteX46" fmla="*/ 1971675 w 4972050"/>
                <a:gd name="connsiteY46" fmla="*/ 548927 h 6321077"/>
                <a:gd name="connsiteX47" fmla="*/ 2084958 w 4972050"/>
                <a:gd name="connsiteY47" fmla="*/ 475728 h 6321077"/>
                <a:gd name="connsiteX48" fmla="*/ 2037358 w 4972050"/>
                <a:gd name="connsiteY48" fmla="*/ 387002 h 6321077"/>
                <a:gd name="connsiteX49" fmla="*/ 2123109 w 4972050"/>
                <a:gd name="connsiteY49" fmla="*/ 329852 h 6321077"/>
                <a:gd name="connsiteX50" fmla="*/ 1941143 w 4972050"/>
                <a:gd name="connsiteY50" fmla="*/ 6942 h 6321077"/>
                <a:gd name="connsiteX0" fmla="*/ 1903565 w 4972050"/>
                <a:gd name="connsiteY0" fmla="*/ 13354 h 6307447"/>
                <a:gd name="connsiteX1" fmla="*/ 577005 w 4972050"/>
                <a:gd name="connsiteY1" fmla="*/ 611993 h 6307447"/>
                <a:gd name="connsiteX2" fmla="*/ 762000 w 4972050"/>
                <a:gd name="connsiteY2" fmla="*/ 687697 h 6307447"/>
                <a:gd name="connsiteX3" fmla="*/ 809625 w 4972050"/>
                <a:gd name="connsiteY3" fmla="*/ 773422 h 6307447"/>
                <a:gd name="connsiteX4" fmla="*/ 752475 w 4972050"/>
                <a:gd name="connsiteY4" fmla="*/ 830572 h 6307447"/>
                <a:gd name="connsiteX5" fmla="*/ 857250 w 4972050"/>
                <a:gd name="connsiteY5" fmla="*/ 954397 h 6307447"/>
                <a:gd name="connsiteX6" fmla="*/ 771525 w 4972050"/>
                <a:gd name="connsiteY6" fmla="*/ 1116322 h 6307447"/>
                <a:gd name="connsiteX7" fmla="*/ 990600 w 4972050"/>
                <a:gd name="connsiteY7" fmla="*/ 1230622 h 6307447"/>
                <a:gd name="connsiteX8" fmla="*/ 1038225 w 4972050"/>
                <a:gd name="connsiteY8" fmla="*/ 1316347 h 6307447"/>
                <a:gd name="connsiteX9" fmla="*/ 1171575 w 4972050"/>
                <a:gd name="connsiteY9" fmla="*/ 1459222 h 6307447"/>
                <a:gd name="connsiteX10" fmla="*/ 1438275 w 4972050"/>
                <a:gd name="connsiteY10" fmla="*/ 1392547 h 6307447"/>
                <a:gd name="connsiteX11" fmla="*/ 1524000 w 4972050"/>
                <a:gd name="connsiteY11" fmla="*/ 1487797 h 6307447"/>
                <a:gd name="connsiteX12" fmla="*/ 1657350 w 4972050"/>
                <a:gd name="connsiteY12" fmla="*/ 1459222 h 6307447"/>
                <a:gd name="connsiteX13" fmla="*/ 1533525 w 4972050"/>
                <a:gd name="connsiteY13" fmla="*/ 2325997 h 6307447"/>
                <a:gd name="connsiteX14" fmla="*/ 990600 w 4972050"/>
                <a:gd name="connsiteY14" fmla="*/ 3087997 h 6307447"/>
                <a:gd name="connsiteX15" fmla="*/ 714375 w 4972050"/>
                <a:gd name="connsiteY15" fmla="*/ 3278497 h 6307447"/>
                <a:gd name="connsiteX16" fmla="*/ 0 w 4972050"/>
                <a:gd name="connsiteY16" fmla="*/ 3688072 h 6307447"/>
                <a:gd name="connsiteX17" fmla="*/ 9525 w 4972050"/>
                <a:gd name="connsiteY17" fmla="*/ 4164322 h 6307447"/>
                <a:gd name="connsiteX18" fmla="*/ 2000250 w 4972050"/>
                <a:gd name="connsiteY18" fmla="*/ 3307072 h 6307447"/>
                <a:gd name="connsiteX19" fmla="*/ 2190750 w 4972050"/>
                <a:gd name="connsiteY19" fmla="*/ 2602222 h 6307447"/>
                <a:gd name="connsiteX20" fmla="*/ 2343150 w 4972050"/>
                <a:gd name="connsiteY20" fmla="*/ 2297422 h 6307447"/>
                <a:gd name="connsiteX21" fmla="*/ 2400300 w 4972050"/>
                <a:gd name="connsiteY21" fmla="*/ 2078347 h 6307447"/>
                <a:gd name="connsiteX22" fmla="*/ 2828925 w 4972050"/>
                <a:gd name="connsiteY22" fmla="*/ 2164072 h 6307447"/>
                <a:gd name="connsiteX23" fmla="*/ 3476625 w 4972050"/>
                <a:gd name="connsiteY23" fmla="*/ 2430772 h 6307447"/>
                <a:gd name="connsiteX24" fmla="*/ 3467100 w 4972050"/>
                <a:gd name="connsiteY24" fmla="*/ 2564122 h 6307447"/>
                <a:gd name="connsiteX25" fmla="*/ 2114550 w 4972050"/>
                <a:gd name="connsiteY25" fmla="*/ 3516622 h 6307447"/>
                <a:gd name="connsiteX26" fmla="*/ 2428875 w 4972050"/>
                <a:gd name="connsiteY26" fmla="*/ 4688197 h 6307447"/>
                <a:gd name="connsiteX27" fmla="*/ 2657475 w 4972050"/>
                <a:gd name="connsiteY27" fmla="*/ 5612122 h 6307447"/>
                <a:gd name="connsiteX28" fmla="*/ 2743200 w 4972050"/>
                <a:gd name="connsiteY28" fmla="*/ 5926447 h 6307447"/>
                <a:gd name="connsiteX29" fmla="*/ 2457450 w 4972050"/>
                <a:gd name="connsiteY29" fmla="*/ 6174097 h 6307447"/>
                <a:gd name="connsiteX30" fmla="*/ 2847975 w 4972050"/>
                <a:gd name="connsiteY30" fmla="*/ 6307447 h 6307447"/>
                <a:gd name="connsiteX31" fmla="*/ 3276600 w 4972050"/>
                <a:gd name="connsiteY31" fmla="*/ 5859772 h 6307447"/>
                <a:gd name="connsiteX32" fmla="*/ 3076575 w 4972050"/>
                <a:gd name="connsiteY32" fmla="*/ 4659622 h 6307447"/>
                <a:gd name="connsiteX33" fmla="*/ 3390900 w 4972050"/>
                <a:gd name="connsiteY33" fmla="*/ 4840597 h 6307447"/>
                <a:gd name="connsiteX34" fmla="*/ 3209925 w 4972050"/>
                <a:gd name="connsiteY34" fmla="*/ 5402572 h 6307447"/>
                <a:gd name="connsiteX35" fmla="*/ 3924300 w 4972050"/>
                <a:gd name="connsiteY35" fmla="*/ 4821547 h 6307447"/>
                <a:gd name="connsiteX36" fmla="*/ 3295650 w 4972050"/>
                <a:gd name="connsiteY36" fmla="*/ 3869047 h 6307447"/>
                <a:gd name="connsiteX37" fmla="*/ 4562475 w 4972050"/>
                <a:gd name="connsiteY37" fmla="*/ 3154672 h 6307447"/>
                <a:gd name="connsiteX38" fmla="*/ 4705350 w 4972050"/>
                <a:gd name="connsiteY38" fmla="*/ 1840222 h 6307447"/>
                <a:gd name="connsiteX39" fmla="*/ 4800600 w 4972050"/>
                <a:gd name="connsiteY39" fmla="*/ 1602097 h 6307447"/>
                <a:gd name="connsiteX40" fmla="*/ 4972050 w 4972050"/>
                <a:gd name="connsiteY40" fmla="*/ 1097272 h 6307447"/>
                <a:gd name="connsiteX41" fmla="*/ 3057525 w 4972050"/>
                <a:gd name="connsiteY41" fmla="*/ 744847 h 6307447"/>
                <a:gd name="connsiteX42" fmla="*/ 2952750 w 4972050"/>
                <a:gd name="connsiteY42" fmla="*/ 811522 h 6307447"/>
                <a:gd name="connsiteX43" fmla="*/ 2209800 w 4972050"/>
                <a:gd name="connsiteY43" fmla="*/ 754372 h 6307447"/>
                <a:gd name="connsiteX44" fmla="*/ 2152650 w 4972050"/>
                <a:gd name="connsiteY44" fmla="*/ 601972 h 6307447"/>
                <a:gd name="connsiteX45" fmla="*/ 2000250 w 4972050"/>
                <a:gd name="connsiteY45" fmla="*/ 649597 h 6307447"/>
                <a:gd name="connsiteX46" fmla="*/ 1971675 w 4972050"/>
                <a:gd name="connsiteY46" fmla="*/ 535297 h 6307447"/>
                <a:gd name="connsiteX47" fmla="*/ 2084958 w 4972050"/>
                <a:gd name="connsiteY47" fmla="*/ 462098 h 6307447"/>
                <a:gd name="connsiteX48" fmla="*/ 2037358 w 4972050"/>
                <a:gd name="connsiteY48" fmla="*/ 373372 h 6307447"/>
                <a:gd name="connsiteX49" fmla="*/ 2123109 w 4972050"/>
                <a:gd name="connsiteY49" fmla="*/ 316222 h 6307447"/>
                <a:gd name="connsiteX50" fmla="*/ 1903565 w 4972050"/>
                <a:gd name="connsiteY50" fmla="*/ 13354 h 6307447"/>
                <a:gd name="connsiteX0" fmla="*/ 1903565 w 4972050"/>
                <a:gd name="connsiteY0" fmla="*/ 232488 h 6526581"/>
                <a:gd name="connsiteX1" fmla="*/ 577005 w 4972050"/>
                <a:gd name="connsiteY1" fmla="*/ 831127 h 6526581"/>
                <a:gd name="connsiteX2" fmla="*/ 762000 w 4972050"/>
                <a:gd name="connsiteY2" fmla="*/ 906831 h 6526581"/>
                <a:gd name="connsiteX3" fmla="*/ 809625 w 4972050"/>
                <a:gd name="connsiteY3" fmla="*/ 992556 h 6526581"/>
                <a:gd name="connsiteX4" fmla="*/ 752475 w 4972050"/>
                <a:gd name="connsiteY4" fmla="*/ 1049706 h 6526581"/>
                <a:gd name="connsiteX5" fmla="*/ 857250 w 4972050"/>
                <a:gd name="connsiteY5" fmla="*/ 1173531 h 6526581"/>
                <a:gd name="connsiteX6" fmla="*/ 771525 w 4972050"/>
                <a:gd name="connsiteY6" fmla="*/ 1335456 h 6526581"/>
                <a:gd name="connsiteX7" fmla="*/ 990600 w 4972050"/>
                <a:gd name="connsiteY7" fmla="*/ 1449756 h 6526581"/>
                <a:gd name="connsiteX8" fmla="*/ 1038225 w 4972050"/>
                <a:gd name="connsiteY8" fmla="*/ 1535481 h 6526581"/>
                <a:gd name="connsiteX9" fmla="*/ 1171575 w 4972050"/>
                <a:gd name="connsiteY9" fmla="*/ 1678356 h 6526581"/>
                <a:gd name="connsiteX10" fmla="*/ 1438275 w 4972050"/>
                <a:gd name="connsiteY10" fmla="*/ 1611681 h 6526581"/>
                <a:gd name="connsiteX11" fmla="*/ 1524000 w 4972050"/>
                <a:gd name="connsiteY11" fmla="*/ 1706931 h 6526581"/>
                <a:gd name="connsiteX12" fmla="*/ 1657350 w 4972050"/>
                <a:gd name="connsiteY12" fmla="*/ 1678356 h 6526581"/>
                <a:gd name="connsiteX13" fmla="*/ 1533525 w 4972050"/>
                <a:gd name="connsiteY13" fmla="*/ 2545131 h 6526581"/>
                <a:gd name="connsiteX14" fmla="*/ 990600 w 4972050"/>
                <a:gd name="connsiteY14" fmla="*/ 3307131 h 6526581"/>
                <a:gd name="connsiteX15" fmla="*/ 714375 w 4972050"/>
                <a:gd name="connsiteY15" fmla="*/ 3497631 h 6526581"/>
                <a:gd name="connsiteX16" fmla="*/ 0 w 4972050"/>
                <a:gd name="connsiteY16" fmla="*/ 3907206 h 6526581"/>
                <a:gd name="connsiteX17" fmla="*/ 9525 w 4972050"/>
                <a:gd name="connsiteY17" fmla="*/ 4383456 h 6526581"/>
                <a:gd name="connsiteX18" fmla="*/ 2000250 w 4972050"/>
                <a:gd name="connsiteY18" fmla="*/ 3526206 h 6526581"/>
                <a:gd name="connsiteX19" fmla="*/ 2190750 w 4972050"/>
                <a:gd name="connsiteY19" fmla="*/ 2821356 h 6526581"/>
                <a:gd name="connsiteX20" fmla="*/ 2343150 w 4972050"/>
                <a:gd name="connsiteY20" fmla="*/ 2516556 h 6526581"/>
                <a:gd name="connsiteX21" fmla="*/ 2400300 w 4972050"/>
                <a:gd name="connsiteY21" fmla="*/ 2297481 h 6526581"/>
                <a:gd name="connsiteX22" fmla="*/ 2828925 w 4972050"/>
                <a:gd name="connsiteY22" fmla="*/ 2383206 h 6526581"/>
                <a:gd name="connsiteX23" fmla="*/ 3476625 w 4972050"/>
                <a:gd name="connsiteY23" fmla="*/ 2649906 h 6526581"/>
                <a:gd name="connsiteX24" fmla="*/ 3467100 w 4972050"/>
                <a:gd name="connsiteY24" fmla="*/ 2783256 h 6526581"/>
                <a:gd name="connsiteX25" fmla="*/ 2114550 w 4972050"/>
                <a:gd name="connsiteY25" fmla="*/ 3735756 h 6526581"/>
                <a:gd name="connsiteX26" fmla="*/ 2428875 w 4972050"/>
                <a:gd name="connsiteY26" fmla="*/ 4907331 h 6526581"/>
                <a:gd name="connsiteX27" fmla="*/ 2657475 w 4972050"/>
                <a:gd name="connsiteY27" fmla="*/ 5831256 h 6526581"/>
                <a:gd name="connsiteX28" fmla="*/ 2743200 w 4972050"/>
                <a:gd name="connsiteY28" fmla="*/ 6145581 h 6526581"/>
                <a:gd name="connsiteX29" fmla="*/ 2457450 w 4972050"/>
                <a:gd name="connsiteY29" fmla="*/ 6393231 h 6526581"/>
                <a:gd name="connsiteX30" fmla="*/ 2847975 w 4972050"/>
                <a:gd name="connsiteY30" fmla="*/ 6526581 h 6526581"/>
                <a:gd name="connsiteX31" fmla="*/ 3276600 w 4972050"/>
                <a:gd name="connsiteY31" fmla="*/ 6078906 h 6526581"/>
                <a:gd name="connsiteX32" fmla="*/ 3076575 w 4972050"/>
                <a:gd name="connsiteY32" fmla="*/ 4878756 h 6526581"/>
                <a:gd name="connsiteX33" fmla="*/ 3390900 w 4972050"/>
                <a:gd name="connsiteY33" fmla="*/ 5059731 h 6526581"/>
                <a:gd name="connsiteX34" fmla="*/ 3209925 w 4972050"/>
                <a:gd name="connsiteY34" fmla="*/ 5621706 h 6526581"/>
                <a:gd name="connsiteX35" fmla="*/ 3924300 w 4972050"/>
                <a:gd name="connsiteY35" fmla="*/ 5040681 h 6526581"/>
                <a:gd name="connsiteX36" fmla="*/ 3295650 w 4972050"/>
                <a:gd name="connsiteY36" fmla="*/ 4088181 h 6526581"/>
                <a:gd name="connsiteX37" fmla="*/ 4562475 w 4972050"/>
                <a:gd name="connsiteY37" fmla="*/ 3373806 h 6526581"/>
                <a:gd name="connsiteX38" fmla="*/ 4705350 w 4972050"/>
                <a:gd name="connsiteY38" fmla="*/ 2059356 h 6526581"/>
                <a:gd name="connsiteX39" fmla="*/ 4800600 w 4972050"/>
                <a:gd name="connsiteY39" fmla="*/ 1821231 h 6526581"/>
                <a:gd name="connsiteX40" fmla="*/ 4972050 w 4972050"/>
                <a:gd name="connsiteY40" fmla="*/ 1316406 h 6526581"/>
                <a:gd name="connsiteX41" fmla="*/ 3057525 w 4972050"/>
                <a:gd name="connsiteY41" fmla="*/ 963981 h 6526581"/>
                <a:gd name="connsiteX42" fmla="*/ 2952750 w 4972050"/>
                <a:gd name="connsiteY42" fmla="*/ 1030656 h 6526581"/>
                <a:gd name="connsiteX43" fmla="*/ 2209800 w 4972050"/>
                <a:gd name="connsiteY43" fmla="*/ 973506 h 6526581"/>
                <a:gd name="connsiteX44" fmla="*/ 2152650 w 4972050"/>
                <a:gd name="connsiteY44" fmla="*/ 821106 h 6526581"/>
                <a:gd name="connsiteX45" fmla="*/ 2000250 w 4972050"/>
                <a:gd name="connsiteY45" fmla="*/ 868731 h 6526581"/>
                <a:gd name="connsiteX46" fmla="*/ 1971675 w 4972050"/>
                <a:gd name="connsiteY46" fmla="*/ 754431 h 6526581"/>
                <a:gd name="connsiteX47" fmla="*/ 2084958 w 4972050"/>
                <a:gd name="connsiteY47" fmla="*/ 681232 h 6526581"/>
                <a:gd name="connsiteX48" fmla="*/ 2037358 w 4972050"/>
                <a:gd name="connsiteY48" fmla="*/ 592506 h 6526581"/>
                <a:gd name="connsiteX49" fmla="*/ 2123109 w 4972050"/>
                <a:gd name="connsiteY49" fmla="*/ 535356 h 6526581"/>
                <a:gd name="connsiteX50" fmla="*/ 1903565 w 4972050"/>
                <a:gd name="connsiteY50" fmla="*/ 232488 h 6526581"/>
                <a:gd name="connsiteX0" fmla="*/ 1903565 w 4972050"/>
                <a:gd name="connsiteY0" fmla="*/ 232488 h 6526581"/>
                <a:gd name="connsiteX1" fmla="*/ 577005 w 4972050"/>
                <a:gd name="connsiteY1" fmla="*/ 831127 h 6526581"/>
                <a:gd name="connsiteX2" fmla="*/ 762000 w 4972050"/>
                <a:gd name="connsiteY2" fmla="*/ 906831 h 6526581"/>
                <a:gd name="connsiteX3" fmla="*/ 809625 w 4972050"/>
                <a:gd name="connsiteY3" fmla="*/ 992556 h 6526581"/>
                <a:gd name="connsiteX4" fmla="*/ 752475 w 4972050"/>
                <a:gd name="connsiteY4" fmla="*/ 1049706 h 6526581"/>
                <a:gd name="connsiteX5" fmla="*/ 857250 w 4972050"/>
                <a:gd name="connsiteY5" fmla="*/ 1173531 h 6526581"/>
                <a:gd name="connsiteX6" fmla="*/ 771525 w 4972050"/>
                <a:gd name="connsiteY6" fmla="*/ 1335456 h 6526581"/>
                <a:gd name="connsiteX7" fmla="*/ 990600 w 4972050"/>
                <a:gd name="connsiteY7" fmla="*/ 1449756 h 6526581"/>
                <a:gd name="connsiteX8" fmla="*/ 1038225 w 4972050"/>
                <a:gd name="connsiteY8" fmla="*/ 1535481 h 6526581"/>
                <a:gd name="connsiteX9" fmla="*/ 1171575 w 4972050"/>
                <a:gd name="connsiteY9" fmla="*/ 1678356 h 6526581"/>
                <a:gd name="connsiteX10" fmla="*/ 1438275 w 4972050"/>
                <a:gd name="connsiteY10" fmla="*/ 1611681 h 6526581"/>
                <a:gd name="connsiteX11" fmla="*/ 1524000 w 4972050"/>
                <a:gd name="connsiteY11" fmla="*/ 1706931 h 6526581"/>
                <a:gd name="connsiteX12" fmla="*/ 1657350 w 4972050"/>
                <a:gd name="connsiteY12" fmla="*/ 1678356 h 6526581"/>
                <a:gd name="connsiteX13" fmla="*/ 1533525 w 4972050"/>
                <a:gd name="connsiteY13" fmla="*/ 2545131 h 6526581"/>
                <a:gd name="connsiteX14" fmla="*/ 990600 w 4972050"/>
                <a:gd name="connsiteY14" fmla="*/ 3307131 h 6526581"/>
                <a:gd name="connsiteX15" fmla="*/ 714375 w 4972050"/>
                <a:gd name="connsiteY15" fmla="*/ 3497631 h 6526581"/>
                <a:gd name="connsiteX16" fmla="*/ 0 w 4972050"/>
                <a:gd name="connsiteY16" fmla="*/ 3907206 h 6526581"/>
                <a:gd name="connsiteX17" fmla="*/ 9525 w 4972050"/>
                <a:gd name="connsiteY17" fmla="*/ 4383456 h 6526581"/>
                <a:gd name="connsiteX18" fmla="*/ 2000250 w 4972050"/>
                <a:gd name="connsiteY18" fmla="*/ 3526206 h 6526581"/>
                <a:gd name="connsiteX19" fmla="*/ 2190750 w 4972050"/>
                <a:gd name="connsiteY19" fmla="*/ 2821356 h 6526581"/>
                <a:gd name="connsiteX20" fmla="*/ 2343150 w 4972050"/>
                <a:gd name="connsiteY20" fmla="*/ 2516556 h 6526581"/>
                <a:gd name="connsiteX21" fmla="*/ 2400300 w 4972050"/>
                <a:gd name="connsiteY21" fmla="*/ 2297481 h 6526581"/>
                <a:gd name="connsiteX22" fmla="*/ 2828925 w 4972050"/>
                <a:gd name="connsiteY22" fmla="*/ 2383206 h 6526581"/>
                <a:gd name="connsiteX23" fmla="*/ 3476625 w 4972050"/>
                <a:gd name="connsiteY23" fmla="*/ 2649906 h 6526581"/>
                <a:gd name="connsiteX24" fmla="*/ 3467100 w 4972050"/>
                <a:gd name="connsiteY24" fmla="*/ 2783256 h 6526581"/>
                <a:gd name="connsiteX25" fmla="*/ 2114550 w 4972050"/>
                <a:gd name="connsiteY25" fmla="*/ 3735756 h 6526581"/>
                <a:gd name="connsiteX26" fmla="*/ 2428875 w 4972050"/>
                <a:gd name="connsiteY26" fmla="*/ 4907331 h 6526581"/>
                <a:gd name="connsiteX27" fmla="*/ 2657475 w 4972050"/>
                <a:gd name="connsiteY27" fmla="*/ 5831256 h 6526581"/>
                <a:gd name="connsiteX28" fmla="*/ 2743200 w 4972050"/>
                <a:gd name="connsiteY28" fmla="*/ 6145581 h 6526581"/>
                <a:gd name="connsiteX29" fmla="*/ 2457450 w 4972050"/>
                <a:gd name="connsiteY29" fmla="*/ 6393231 h 6526581"/>
                <a:gd name="connsiteX30" fmla="*/ 2847975 w 4972050"/>
                <a:gd name="connsiteY30" fmla="*/ 6526581 h 6526581"/>
                <a:gd name="connsiteX31" fmla="*/ 3276600 w 4972050"/>
                <a:gd name="connsiteY31" fmla="*/ 6078906 h 6526581"/>
                <a:gd name="connsiteX32" fmla="*/ 3076575 w 4972050"/>
                <a:gd name="connsiteY32" fmla="*/ 4878756 h 6526581"/>
                <a:gd name="connsiteX33" fmla="*/ 3390900 w 4972050"/>
                <a:gd name="connsiteY33" fmla="*/ 5059731 h 6526581"/>
                <a:gd name="connsiteX34" fmla="*/ 3209925 w 4972050"/>
                <a:gd name="connsiteY34" fmla="*/ 5621706 h 6526581"/>
                <a:gd name="connsiteX35" fmla="*/ 3924300 w 4972050"/>
                <a:gd name="connsiteY35" fmla="*/ 5040681 h 6526581"/>
                <a:gd name="connsiteX36" fmla="*/ 3295650 w 4972050"/>
                <a:gd name="connsiteY36" fmla="*/ 4088181 h 6526581"/>
                <a:gd name="connsiteX37" fmla="*/ 4562475 w 4972050"/>
                <a:gd name="connsiteY37" fmla="*/ 3373806 h 6526581"/>
                <a:gd name="connsiteX38" fmla="*/ 4705350 w 4972050"/>
                <a:gd name="connsiteY38" fmla="*/ 2059356 h 6526581"/>
                <a:gd name="connsiteX39" fmla="*/ 4800600 w 4972050"/>
                <a:gd name="connsiteY39" fmla="*/ 1821231 h 6526581"/>
                <a:gd name="connsiteX40" fmla="*/ 4972050 w 4972050"/>
                <a:gd name="connsiteY40" fmla="*/ 1316406 h 6526581"/>
                <a:gd name="connsiteX41" fmla="*/ 3057525 w 4972050"/>
                <a:gd name="connsiteY41" fmla="*/ 963981 h 6526581"/>
                <a:gd name="connsiteX42" fmla="*/ 2952750 w 4972050"/>
                <a:gd name="connsiteY42" fmla="*/ 1030656 h 6526581"/>
                <a:gd name="connsiteX43" fmla="*/ 2209800 w 4972050"/>
                <a:gd name="connsiteY43" fmla="*/ 973506 h 6526581"/>
                <a:gd name="connsiteX44" fmla="*/ 2152650 w 4972050"/>
                <a:gd name="connsiteY44" fmla="*/ 821106 h 6526581"/>
                <a:gd name="connsiteX45" fmla="*/ 2000250 w 4972050"/>
                <a:gd name="connsiteY45" fmla="*/ 868731 h 6526581"/>
                <a:gd name="connsiteX46" fmla="*/ 1971675 w 4972050"/>
                <a:gd name="connsiteY46" fmla="*/ 754431 h 6526581"/>
                <a:gd name="connsiteX47" fmla="*/ 2084958 w 4972050"/>
                <a:gd name="connsiteY47" fmla="*/ 681232 h 6526581"/>
                <a:gd name="connsiteX48" fmla="*/ 2037358 w 4972050"/>
                <a:gd name="connsiteY48" fmla="*/ 592506 h 6526581"/>
                <a:gd name="connsiteX49" fmla="*/ 2123109 w 4972050"/>
                <a:gd name="connsiteY49" fmla="*/ 535356 h 6526581"/>
                <a:gd name="connsiteX50" fmla="*/ 1903565 w 4972050"/>
                <a:gd name="connsiteY50" fmla="*/ 232488 h 6526581"/>
                <a:gd name="connsiteX0" fmla="*/ 1903565 w 4972050"/>
                <a:gd name="connsiteY0" fmla="*/ 232488 h 6526581"/>
                <a:gd name="connsiteX1" fmla="*/ 577005 w 4972050"/>
                <a:gd name="connsiteY1" fmla="*/ 831127 h 6526581"/>
                <a:gd name="connsiteX2" fmla="*/ 762000 w 4972050"/>
                <a:gd name="connsiteY2" fmla="*/ 906831 h 6526581"/>
                <a:gd name="connsiteX3" fmla="*/ 809625 w 4972050"/>
                <a:gd name="connsiteY3" fmla="*/ 992556 h 6526581"/>
                <a:gd name="connsiteX4" fmla="*/ 752475 w 4972050"/>
                <a:gd name="connsiteY4" fmla="*/ 1049706 h 6526581"/>
                <a:gd name="connsiteX5" fmla="*/ 857250 w 4972050"/>
                <a:gd name="connsiteY5" fmla="*/ 1173531 h 6526581"/>
                <a:gd name="connsiteX6" fmla="*/ 771525 w 4972050"/>
                <a:gd name="connsiteY6" fmla="*/ 1335456 h 6526581"/>
                <a:gd name="connsiteX7" fmla="*/ 990600 w 4972050"/>
                <a:gd name="connsiteY7" fmla="*/ 1449756 h 6526581"/>
                <a:gd name="connsiteX8" fmla="*/ 1038225 w 4972050"/>
                <a:gd name="connsiteY8" fmla="*/ 1535481 h 6526581"/>
                <a:gd name="connsiteX9" fmla="*/ 1171575 w 4972050"/>
                <a:gd name="connsiteY9" fmla="*/ 1678356 h 6526581"/>
                <a:gd name="connsiteX10" fmla="*/ 1438275 w 4972050"/>
                <a:gd name="connsiteY10" fmla="*/ 1611681 h 6526581"/>
                <a:gd name="connsiteX11" fmla="*/ 1524000 w 4972050"/>
                <a:gd name="connsiteY11" fmla="*/ 1706931 h 6526581"/>
                <a:gd name="connsiteX12" fmla="*/ 1657350 w 4972050"/>
                <a:gd name="connsiteY12" fmla="*/ 1678356 h 6526581"/>
                <a:gd name="connsiteX13" fmla="*/ 1533525 w 4972050"/>
                <a:gd name="connsiteY13" fmla="*/ 2545131 h 6526581"/>
                <a:gd name="connsiteX14" fmla="*/ 990600 w 4972050"/>
                <a:gd name="connsiteY14" fmla="*/ 3307131 h 6526581"/>
                <a:gd name="connsiteX15" fmla="*/ 714375 w 4972050"/>
                <a:gd name="connsiteY15" fmla="*/ 3497631 h 6526581"/>
                <a:gd name="connsiteX16" fmla="*/ 0 w 4972050"/>
                <a:gd name="connsiteY16" fmla="*/ 3907206 h 6526581"/>
                <a:gd name="connsiteX17" fmla="*/ 9525 w 4972050"/>
                <a:gd name="connsiteY17" fmla="*/ 4383456 h 6526581"/>
                <a:gd name="connsiteX18" fmla="*/ 2000250 w 4972050"/>
                <a:gd name="connsiteY18" fmla="*/ 3526206 h 6526581"/>
                <a:gd name="connsiteX19" fmla="*/ 2190750 w 4972050"/>
                <a:gd name="connsiteY19" fmla="*/ 2821356 h 6526581"/>
                <a:gd name="connsiteX20" fmla="*/ 2343150 w 4972050"/>
                <a:gd name="connsiteY20" fmla="*/ 2516556 h 6526581"/>
                <a:gd name="connsiteX21" fmla="*/ 2400300 w 4972050"/>
                <a:gd name="connsiteY21" fmla="*/ 2297481 h 6526581"/>
                <a:gd name="connsiteX22" fmla="*/ 2828925 w 4972050"/>
                <a:gd name="connsiteY22" fmla="*/ 2383206 h 6526581"/>
                <a:gd name="connsiteX23" fmla="*/ 3476625 w 4972050"/>
                <a:gd name="connsiteY23" fmla="*/ 2649906 h 6526581"/>
                <a:gd name="connsiteX24" fmla="*/ 3467100 w 4972050"/>
                <a:gd name="connsiteY24" fmla="*/ 2783256 h 6526581"/>
                <a:gd name="connsiteX25" fmla="*/ 2114550 w 4972050"/>
                <a:gd name="connsiteY25" fmla="*/ 3735756 h 6526581"/>
                <a:gd name="connsiteX26" fmla="*/ 2428875 w 4972050"/>
                <a:gd name="connsiteY26" fmla="*/ 4907331 h 6526581"/>
                <a:gd name="connsiteX27" fmla="*/ 2657475 w 4972050"/>
                <a:gd name="connsiteY27" fmla="*/ 5831256 h 6526581"/>
                <a:gd name="connsiteX28" fmla="*/ 2743200 w 4972050"/>
                <a:gd name="connsiteY28" fmla="*/ 6145581 h 6526581"/>
                <a:gd name="connsiteX29" fmla="*/ 2457450 w 4972050"/>
                <a:gd name="connsiteY29" fmla="*/ 6393231 h 6526581"/>
                <a:gd name="connsiteX30" fmla="*/ 2847975 w 4972050"/>
                <a:gd name="connsiteY30" fmla="*/ 6526581 h 6526581"/>
                <a:gd name="connsiteX31" fmla="*/ 3276600 w 4972050"/>
                <a:gd name="connsiteY31" fmla="*/ 6078906 h 6526581"/>
                <a:gd name="connsiteX32" fmla="*/ 3076575 w 4972050"/>
                <a:gd name="connsiteY32" fmla="*/ 4878756 h 6526581"/>
                <a:gd name="connsiteX33" fmla="*/ 3390900 w 4972050"/>
                <a:gd name="connsiteY33" fmla="*/ 5059731 h 6526581"/>
                <a:gd name="connsiteX34" fmla="*/ 3209925 w 4972050"/>
                <a:gd name="connsiteY34" fmla="*/ 5621706 h 6526581"/>
                <a:gd name="connsiteX35" fmla="*/ 3924300 w 4972050"/>
                <a:gd name="connsiteY35" fmla="*/ 5040681 h 6526581"/>
                <a:gd name="connsiteX36" fmla="*/ 3295650 w 4972050"/>
                <a:gd name="connsiteY36" fmla="*/ 4088181 h 6526581"/>
                <a:gd name="connsiteX37" fmla="*/ 4562475 w 4972050"/>
                <a:gd name="connsiteY37" fmla="*/ 3373806 h 6526581"/>
                <a:gd name="connsiteX38" fmla="*/ 4705350 w 4972050"/>
                <a:gd name="connsiteY38" fmla="*/ 2059356 h 6526581"/>
                <a:gd name="connsiteX39" fmla="*/ 4800600 w 4972050"/>
                <a:gd name="connsiteY39" fmla="*/ 1821231 h 6526581"/>
                <a:gd name="connsiteX40" fmla="*/ 4972050 w 4972050"/>
                <a:gd name="connsiteY40" fmla="*/ 1316406 h 6526581"/>
                <a:gd name="connsiteX41" fmla="*/ 3057525 w 4972050"/>
                <a:gd name="connsiteY41" fmla="*/ 963981 h 6526581"/>
                <a:gd name="connsiteX42" fmla="*/ 2952750 w 4972050"/>
                <a:gd name="connsiteY42" fmla="*/ 1030656 h 6526581"/>
                <a:gd name="connsiteX43" fmla="*/ 2209800 w 4972050"/>
                <a:gd name="connsiteY43" fmla="*/ 973506 h 6526581"/>
                <a:gd name="connsiteX44" fmla="*/ 2152650 w 4972050"/>
                <a:gd name="connsiteY44" fmla="*/ 821106 h 6526581"/>
                <a:gd name="connsiteX45" fmla="*/ 2000250 w 4972050"/>
                <a:gd name="connsiteY45" fmla="*/ 868731 h 6526581"/>
                <a:gd name="connsiteX46" fmla="*/ 1971675 w 4972050"/>
                <a:gd name="connsiteY46" fmla="*/ 754431 h 6526581"/>
                <a:gd name="connsiteX47" fmla="*/ 2084958 w 4972050"/>
                <a:gd name="connsiteY47" fmla="*/ 681232 h 6526581"/>
                <a:gd name="connsiteX48" fmla="*/ 2037358 w 4972050"/>
                <a:gd name="connsiteY48" fmla="*/ 592506 h 6526581"/>
                <a:gd name="connsiteX49" fmla="*/ 2125614 w 4972050"/>
                <a:gd name="connsiteY49" fmla="*/ 505294 h 6526581"/>
                <a:gd name="connsiteX50" fmla="*/ 1903565 w 4972050"/>
                <a:gd name="connsiteY50" fmla="*/ 232488 h 6526581"/>
                <a:gd name="connsiteX0" fmla="*/ 1903565 w 4972050"/>
                <a:gd name="connsiteY0" fmla="*/ 232488 h 6526581"/>
                <a:gd name="connsiteX1" fmla="*/ 577005 w 4972050"/>
                <a:gd name="connsiteY1" fmla="*/ 831127 h 6526581"/>
                <a:gd name="connsiteX2" fmla="*/ 762000 w 4972050"/>
                <a:gd name="connsiteY2" fmla="*/ 906831 h 6526581"/>
                <a:gd name="connsiteX3" fmla="*/ 809625 w 4972050"/>
                <a:gd name="connsiteY3" fmla="*/ 992556 h 6526581"/>
                <a:gd name="connsiteX4" fmla="*/ 752475 w 4972050"/>
                <a:gd name="connsiteY4" fmla="*/ 1049706 h 6526581"/>
                <a:gd name="connsiteX5" fmla="*/ 857250 w 4972050"/>
                <a:gd name="connsiteY5" fmla="*/ 1173531 h 6526581"/>
                <a:gd name="connsiteX6" fmla="*/ 771525 w 4972050"/>
                <a:gd name="connsiteY6" fmla="*/ 1335456 h 6526581"/>
                <a:gd name="connsiteX7" fmla="*/ 990600 w 4972050"/>
                <a:gd name="connsiteY7" fmla="*/ 1449756 h 6526581"/>
                <a:gd name="connsiteX8" fmla="*/ 1038225 w 4972050"/>
                <a:gd name="connsiteY8" fmla="*/ 1535481 h 6526581"/>
                <a:gd name="connsiteX9" fmla="*/ 1171575 w 4972050"/>
                <a:gd name="connsiteY9" fmla="*/ 1678356 h 6526581"/>
                <a:gd name="connsiteX10" fmla="*/ 1438275 w 4972050"/>
                <a:gd name="connsiteY10" fmla="*/ 1611681 h 6526581"/>
                <a:gd name="connsiteX11" fmla="*/ 1524000 w 4972050"/>
                <a:gd name="connsiteY11" fmla="*/ 1706931 h 6526581"/>
                <a:gd name="connsiteX12" fmla="*/ 1657350 w 4972050"/>
                <a:gd name="connsiteY12" fmla="*/ 1678356 h 6526581"/>
                <a:gd name="connsiteX13" fmla="*/ 1533525 w 4972050"/>
                <a:gd name="connsiteY13" fmla="*/ 2545131 h 6526581"/>
                <a:gd name="connsiteX14" fmla="*/ 990600 w 4972050"/>
                <a:gd name="connsiteY14" fmla="*/ 3307131 h 6526581"/>
                <a:gd name="connsiteX15" fmla="*/ 714375 w 4972050"/>
                <a:gd name="connsiteY15" fmla="*/ 3497631 h 6526581"/>
                <a:gd name="connsiteX16" fmla="*/ 0 w 4972050"/>
                <a:gd name="connsiteY16" fmla="*/ 3907206 h 6526581"/>
                <a:gd name="connsiteX17" fmla="*/ 9525 w 4972050"/>
                <a:gd name="connsiteY17" fmla="*/ 4383456 h 6526581"/>
                <a:gd name="connsiteX18" fmla="*/ 2000250 w 4972050"/>
                <a:gd name="connsiteY18" fmla="*/ 3526206 h 6526581"/>
                <a:gd name="connsiteX19" fmla="*/ 2190750 w 4972050"/>
                <a:gd name="connsiteY19" fmla="*/ 2821356 h 6526581"/>
                <a:gd name="connsiteX20" fmla="*/ 2343150 w 4972050"/>
                <a:gd name="connsiteY20" fmla="*/ 2516556 h 6526581"/>
                <a:gd name="connsiteX21" fmla="*/ 2400300 w 4972050"/>
                <a:gd name="connsiteY21" fmla="*/ 2297481 h 6526581"/>
                <a:gd name="connsiteX22" fmla="*/ 2828925 w 4972050"/>
                <a:gd name="connsiteY22" fmla="*/ 2383206 h 6526581"/>
                <a:gd name="connsiteX23" fmla="*/ 3476625 w 4972050"/>
                <a:gd name="connsiteY23" fmla="*/ 2649906 h 6526581"/>
                <a:gd name="connsiteX24" fmla="*/ 3467100 w 4972050"/>
                <a:gd name="connsiteY24" fmla="*/ 2783256 h 6526581"/>
                <a:gd name="connsiteX25" fmla="*/ 2114550 w 4972050"/>
                <a:gd name="connsiteY25" fmla="*/ 3735756 h 6526581"/>
                <a:gd name="connsiteX26" fmla="*/ 2428875 w 4972050"/>
                <a:gd name="connsiteY26" fmla="*/ 4907331 h 6526581"/>
                <a:gd name="connsiteX27" fmla="*/ 2657475 w 4972050"/>
                <a:gd name="connsiteY27" fmla="*/ 5831256 h 6526581"/>
                <a:gd name="connsiteX28" fmla="*/ 2743200 w 4972050"/>
                <a:gd name="connsiteY28" fmla="*/ 6145581 h 6526581"/>
                <a:gd name="connsiteX29" fmla="*/ 2457450 w 4972050"/>
                <a:gd name="connsiteY29" fmla="*/ 6393231 h 6526581"/>
                <a:gd name="connsiteX30" fmla="*/ 2847975 w 4972050"/>
                <a:gd name="connsiteY30" fmla="*/ 6526581 h 6526581"/>
                <a:gd name="connsiteX31" fmla="*/ 3276600 w 4972050"/>
                <a:gd name="connsiteY31" fmla="*/ 6078906 h 6526581"/>
                <a:gd name="connsiteX32" fmla="*/ 3076575 w 4972050"/>
                <a:gd name="connsiteY32" fmla="*/ 4878756 h 6526581"/>
                <a:gd name="connsiteX33" fmla="*/ 3390900 w 4972050"/>
                <a:gd name="connsiteY33" fmla="*/ 5059731 h 6526581"/>
                <a:gd name="connsiteX34" fmla="*/ 3209925 w 4972050"/>
                <a:gd name="connsiteY34" fmla="*/ 5621706 h 6526581"/>
                <a:gd name="connsiteX35" fmla="*/ 3924300 w 4972050"/>
                <a:gd name="connsiteY35" fmla="*/ 5040681 h 6526581"/>
                <a:gd name="connsiteX36" fmla="*/ 3295650 w 4972050"/>
                <a:gd name="connsiteY36" fmla="*/ 4088181 h 6526581"/>
                <a:gd name="connsiteX37" fmla="*/ 4562475 w 4972050"/>
                <a:gd name="connsiteY37" fmla="*/ 3373806 h 6526581"/>
                <a:gd name="connsiteX38" fmla="*/ 4705350 w 4972050"/>
                <a:gd name="connsiteY38" fmla="*/ 2059356 h 6526581"/>
                <a:gd name="connsiteX39" fmla="*/ 4800600 w 4972050"/>
                <a:gd name="connsiteY39" fmla="*/ 1821231 h 6526581"/>
                <a:gd name="connsiteX40" fmla="*/ 4972050 w 4972050"/>
                <a:gd name="connsiteY40" fmla="*/ 1316406 h 6526581"/>
                <a:gd name="connsiteX41" fmla="*/ 3057525 w 4972050"/>
                <a:gd name="connsiteY41" fmla="*/ 963981 h 6526581"/>
                <a:gd name="connsiteX42" fmla="*/ 2952750 w 4972050"/>
                <a:gd name="connsiteY42" fmla="*/ 1030656 h 6526581"/>
                <a:gd name="connsiteX43" fmla="*/ 2209800 w 4972050"/>
                <a:gd name="connsiteY43" fmla="*/ 973506 h 6526581"/>
                <a:gd name="connsiteX44" fmla="*/ 2152650 w 4972050"/>
                <a:gd name="connsiteY44" fmla="*/ 821106 h 6526581"/>
                <a:gd name="connsiteX45" fmla="*/ 2000250 w 4972050"/>
                <a:gd name="connsiteY45" fmla="*/ 868731 h 6526581"/>
                <a:gd name="connsiteX46" fmla="*/ 1971675 w 4972050"/>
                <a:gd name="connsiteY46" fmla="*/ 754431 h 6526581"/>
                <a:gd name="connsiteX47" fmla="*/ 2084958 w 4972050"/>
                <a:gd name="connsiteY47" fmla="*/ 681232 h 6526581"/>
                <a:gd name="connsiteX48" fmla="*/ 2037358 w 4972050"/>
                <a:gd name="connsiteY48" fmla="*/ 592506 h 6526581"/>
                <a:gd name="connsiteX49" fmla="*/ 1903565 w 4972050"/>
                <a:gd name="connsiteY49" fmla="*/ 232488 h 6526581"/>
                <a:gd name="connsiteX0" fmla="*/ 1903565 w 4972050"/>
                <a:gd name="connsiteY0" fmla="*/ 232488 h 6526581"/>
                <a:gd name="connsiteX1" fmla="*/ 577005 w 4972050"/>
                <a:gd name="connsiteY1" fmla="*/ 831127 h 6526581"/>
                <a:gd name="connsiteX2" fmla="*/ 762000 w 4972050"/>
                <a:gd name="connsiteY2" fmla="*/ 906831 h 6526581"/>
                <a:gd name="connsiteX3" fmla="*/ 809625 w 4972050"/>
                <a:gd name="connsiteY3" fmla="*/ 992556 h 6526581"/>
                <a:gd name="connsiteX4" fmla="*/ 752475 w 4972050"/>
                <a:gd name="connsiteY4" fmla="*/ 1049706 h 6526581"/>
                <a:gd name="connsiteX5" fmla="*/ 857250 w 4972050"/>
                <a:gd name="connsiteY5" fmla="*/ 1173531 h 6526581"/>
                <a:gd name="connsiteX6" fmla="*/ 771525 w 4972050"/>
                <a:gd name="connsiteY6" fmla="*/ 1335456 h 6526581"/>
                <a:gd name="connsiteX7" fmla="*/ 990600 w 4972050"/>
                <a:gd name="connsiteY7" fmla="*/ 1449756 h 6526581"/>
                <a:gd name="connsiteX8" fmla="*/ 1038225 w 4972050"/>
                <a:gd name="connsiteY8" fmla="*/ 1535481 h 6526581"/>
                <a:gd name="connsiteX9" fmla="*/ 1171575 w 4972050"/>
                <a:gd name="connsiteY9" fmla="*/ 1678356 h 6526581"/>
                <a:gd name="connsiteX10" fmla="*/ 1438275 w 4972050"/>
                <a:gd name="connsiteY10" fmla="*/ 1611681 h 6526581"/>
                <a:gd name="connsiteX11" fmla="*/ 1524000 w 4972050"/>
                <a:gd name="connsiteY11" fmla="*/ 1706931 h 6526581"/>
                <a:gd name="connsiteX12" fmla="*/ 1657350 w 4972050"/>
                <a:gd name="connsiteY12" fmla="*/ 1678356 h 6526581"/>
                <a:gd name="connsiteX13" fmla="*/ 1533525 w 4972050"/>
                <a:gd name="connsiteY13" fmla="*/ 2545131 h 6526581"/>
                <a:gd name="connsiteX14" fmla="*/ 990600 w 4972050"/>
                <a:gd name="connsiteY14" fmla="*/ 3307131 h 6526581"/>
                <a:gd name="connsiteX15" fmla="*/ 714375 w 4972050"/>
                <a:gd name="connsiteY15" fmla="*/ 3497631 h 6526581"/>
                <a:gd name="connsiteX16" fmla="*/ 0 w 4972050"/>
                <a:gd name="connsiteY16" fmla="*/ 3907206 h 6526581"/>
                <a:gd name="connsiteX17" fmla="*/ 9525 w 4972050"/>
                <a:gd name="connsiteY17" fmla="*/ 4383456 h 6526581"/>
                <a:gd name="connsiteX18" fmla="*/ 2000250 w 4972050"/>
                <a:gd name="connsiteY18" fmla="*/ 3526206 h 6526581"/>
                <a:gd name="connsiteX19" fmla="*/ 2190750 w 4972050"/>
                <a:gd name="connsiteY19" fmla="*/ 2821356 h 6526581"/>
                <a:gd name="connsiteX20" fmla="*/ 2343150 w 4972050"/>
                <a:gd name="connsiteY20" fmla="*/ 2516556 h 6526581"/>
                <a:gd name="connsiteX21" fmla="*/ 2400300 w 4972050"/>
                <a:gd name="connsiteY21" fmla="*/ 2297481 h 6526581"/>
                <a:gd name="connsiteX22" fmla="*/ 2828925 w 4972050"/>
                <a:gd name="connsiteY22" fmla="*/ 2383206 h 6526581"/>
                <a:gd name="connsiteX23" fmla="*/ 3476625 w 4972050"/>
                <a:gd name="connsiteY23" fmla="*/ 2649906 h 6526581"/>
                <a:gd name="connsiteX24" fmla="*/ 3467100 w 4972050"/>
                <a:gd name="connsiteY24" fmla="*/ 2783256 h 6526581"/>
                <a:gd name="connsiteX25" fmla="*/ 2114550 w 4972050"/>
                <a:gd name="connsiteY25" fmla="*/ 3735756 h 6526581"/>
                <a:gd name="connsiteX26" fmla="*/ 2428875 w 4972050"/>
                <a:gd name="connsiteY26" fmla="*/ 4907331 h 6526581"/>
                <a:gd name="connsiteX27" fmla="*/ 2657475 w 4972050"/>
                <a:gd name="connsiteY27" fmla="*/ 5831256 h 6526581"/>
                <a:gd name="connsiteX28" fmla="*/ 2743200 w 4972050"/>
                <a:gd name="connsiteY28" fmla="*/ 6145581 h 6526581"/>
                <a:gd name="connsiteX29" fmla="*/ 2457450 w 4972050"/>
                <a:gd name="connsiteY29" fmla="*/ 6393231 h 6526581"/>
                <a:gd name="connsiteX30" fmla="*/ 2847975 w 4972050"/>
                <a:gd name="connsiteY30" fmla="*/ 6526581 h 6526581"/>
                <a:gd name="connsiteX31" fmla="*/ 3276600 w 4972050"/>
                <a:gd name="connsiteY31" fmla="*/ 6078906 h 6526581"/>
                <a:gd name="connsiteX32" fmla="*/ 3076575 w 4972050"/>
                <a:gd name="connsiteY32" fmla="*/ 4878756 h 6526581"/>
                <a:gd name="connsiteX33" fmla="*/ 3390900 w 4972050"/>
                <a:gd name="connsiteY33" fmla="*/ 5059731 h 6526581"/>
                <a:gd name="connsiteX34" fmla="*/ 3209925 w 4972050"/>
                <a:gd name="connsiteY34" fmla="*/ 5621706 h 6526581"/>
                <a:gd name="connsiteX35" fmla="*/ 3924300 w 4972050"/>
                <a:gd name="connsiteY35" fmla="*/ 5040681 h 6526581"/>
                <a:gd name="connsiteX36" fmla="*/ 3295650 w 4972050"/>
                <a:gd name="connsiteY36" fmla="*/ 4088181 h 6526581"/>
                <a:gd name="connsiteX37" fmla="*/ 4562475 w 4972050"/>
                <a:gd name="connsiteY37" fmla="*/ 3373806 h 6526581"/>
                <a:gd name="connsiteX38" fmla="*/ 4705350 w 4972050"/>
                <a:gd name="connsiteY38" fmla="*/ 2059356 h 6526581"/>
                <a:gd name="connsiteX39" fmla="*/ 4800600 w 4972050"/>
                <a:gd name="connsiteY39" fmla="*/ 1821231 h 6526581"/>
                <a:gd name="connsiteX40" fmla="*/ 4972050 w 4972050"/>
                <a:gd name="connsiteY40" fmla="*/ 1316406 h 6526581"/>
                <a:gd name="connsiteX41" fmla="*/ 3057525 w 4972050"/>
                <a:gd name="connsiteY41" fmla="*/ 963981 h 6526581"/>
                <a:gd name="connsiteX42" fmla="*/ 2952750 w 4972050"/>
                <a:gd name="connsiteY42" fmla="*/ 1030656 h 6526581"/>
                <a:gd name="connsiteX43" fmla="*/ 2209800 w 4972050"/>
                <a:gd name="connsiteY43" fmla="*/ 973506 h 6526581"/>
                <a:gd name="connsiteX44" fmla="*/ 2152650 w 4972050"/>
                <a:gd name="connsiteY44" fmla="*/ 821106 h 6526581"/>
                <a:gd name="connsiteX45" fmla="*/ 2000250 w 4972050"/>
                <a:gd name="connsiteY45" fmla="*/ 868731 h 6526581"/>
                <a:gd name="connsiteX46" fmla="*/ 1971675 w 4972050"/>
                <a:gd name="connsiteY46" fmla="*/ 754431 h 6526581"/>
                <a:gd name="connsiteX47" fmla="*/ 2084958 w 4972050"/>
                <a:gd name="connsiteY47" fmla="*/ 681232 h 6526581"/>
                <a:gd name="connsiteX48" fmla="*/ 2072430 w 4972050"/>
                <a:gd name="connsiteY48" fmla="*/ 542402 h 6526581"/>
                <a:gd name="connsiteX49" fmla="*/ 1903565 w 4972050"/>
                <a:gd name="connsiteY49" fmla="*/ 232488 h 6526581"/>
                <a:gd name="connsiteX0" fmla="*/ 1903565 w 4972050"/>
                <a:gd name="connsiteY0" fmla="*/ 232488 h 6526581"/>
                <a:gd name="connsiteX1" fmla="*/ 577005 w 4972050"/>
                <a:gd name="connsiteY1" fmla="*/ 831127 h 6526581"/>
                <a:gd name="connsiteX2" fmla="*/ 762000 w 4972050"/>
                <a:gd name="connsiteY2" fmla="*/ 906831 h 6526581"/>
                <a:gd name="connsiteX3" fmla="*/ 809625 w 4972050"/>
                <a:gd name="connsiteY3" fmla="*/ 992556 h 6526581"/>
                <a:gd name="connsiteX4" fmla="*/ 752475 w 4972050"/>
                <a:gd name="connsiteY4" fmla="*/ 1049706 h 6526581"/>
                <a:gd name="connsiteX5" fmla="*/ 857250 w 4972050"/>
                <a:gd name="connsiteY5" fmla="*/ 1173531 h 6526581"/>
                <a:gd name="connsiteX6" fmla="*/ 771525 w 4972050"/>
                <a:gd name="connsiteY6" fmla="*/ 1335456 h 6526581"/>
                <a:gd name="connsiteX7" fmla="*/ 990600 w 4972050"/>
                <a:gd name="connsiteY7" fmla="*/ 1449756 h 6526581"/>
                <a:gd name="connsiteX8" fmla="*/ 1038225 w 4972050"/>
                <a:gd name="connsiteY8" fmla="*/ 1535481 h 6526581"/>
                <a:gd name="connsiteX9" fmla="*/ 1171575 w 4972050"/>
                <a:gd name="connsiteY9" fmla="*/ 1678356 h 6526581"/>
                <a:gd name="connsiteX10" fmla="*/ 1438275 w 4972050"/>
                <a:gd name="connsiteY10" fmla="*/ 1611681 h 6526581"/>
                <a:gd name="connsiteX11" fmla="*/ 1524000 w 4972050"/>
                <a:gd name="connsiteY11" fmla="*/ 1706931 h 6526581"/>
                <a:gd name="connsiteX12" fmla="*/ 1657350 w 4972050"/>
                <a:gd name="connsiteY12" fmla="*/ 1678356 h 6526581"/>
                <a:gd name="connsiteX13" fmla="*/ 1533525 w 4972050"/>
                <a:gd name="connsiteY13" fmla="*/ 2545131 h 6526581"/>
                <a:gd name="connsiteX14" fmla="*/ 990600 w 4972050"/>
                <a:gd name="connsiteY14" fmla="*/ 3307131 h 6526581"/>
                <a:gd name="connsiteX15" fmla="*/ 714375 w 4972050"/>
                <a:gd name="connsiteY15" fmla="*/ 3497631 h 6526581"/>
                <a:gd name="connsiteX16" fmla="*/ 0 w 4972050"/>
                <a:gd name="connsiteY16" fmla="*/ 3907206 h 6526581"/>
                <a:gd name="connsiteX17" fmla="*/ 9525 w 4972050"/>
                <a:gd name="connsiteY17" fmla="*/ 4383456 h 6526581"/>
                <a:gd name="connsiteX18" fmla="*/ 2000250 w 4972050"/>
                <a:gd name="connsiteY18" fmla="*/ 3526206 h 6526581"/>
                <a:gd name="connsiteX19" fmla="*/ 2190750 w 4972050"/>
                <a:gd name="connsiteY19" fmla="*/ 2821356 h 6526581"/>
                <a:gd name="connsiteX20" fmla="*/ 2343150 w 4972050"/>
                <a:gd name="connsiteY20" fmla="*/ 2516556 h 6526581"/>
                <a:gd name="connsiteX21" fmla="*/ 2400300 w 4972050"/>
                <a:gd name="connsiteY21" fmla="*/ 2297481 h 6526581"/>
                <a:gd name="connsiteX22" fmla="*/ 2828925 w 4972050"/>
                <a:gd name="connsiteY22" fmla="*/ 2383206 h 6526581"/>
                <a:gd name="connsiteX23" fmla="*/ 3476625 w 4972050"/>
                <a:gd name="connsiteY23" fmla="*/ 2649906 h 6526581"/>
                <a:gd name="connsiteX24" fmla="*/ 3467100 w 4972050"/>
                <a:gd name="connsiteY24" fmla="*/ 2783256 h 6526581"/>
                <a:gd name="connsiteX25" fmla="*/ 2114550 w 4972050"/>
                <a:gd name="connsiteY25" fmla="*/ 3735756 h 6526581"/>
                <a:gd name="connsiteX26" fmla="*/ 2428875 w 4972050"/>
                <a:gd name="connsiteY26" fmla="*/ 4907331 h 6526581"/>
                <a:gd name="connsiteX27" fmla="*/ 2657475 w 4972050"/>
                <a:gd name="connsiteY27" fmla="*/ 5831256 h 6526581"/>
                <a:gd name="connsiteX28" fmla="*/ 2743200 w 4972050"/>
                <a:gd name="connsiteY28" fmla="*/ 6145581 h 6526581"/>
                <a:gd name="connsiteX29" fmla="*/ 2457450 w 4972050"/>
                <a:gd name="connsiteY29" fmla="*/ 6393231 h 6526581"/>
                <a:gd name="connsiteX30" fmla="*/ 2847975 w 4972050"/>
                <a:gd name="connsiteY30" fmla="*/ 6526581 h 6526581"/>
                <a:gd name="connsiteX31" fmla="*/ 3276600 w 4972050"/>
                <a:gd name="connsiteY31" fmla="*/ 6078906 h 6526581"/>
                <a:gd name="connsiteX32" fmla="*/ 3076575 w 4972050"/>
                <a:gd name="connsiteY32" fmla="*/ 4878756 h 6526581"/>
                <a:gd name="connsiteX33" fmla="*/ 3390900 w 4972050"/>
                <a:gd name="connsiteY33" fmla="*/ 5059731 h 6526581"/>
                <a:gd name="connsiteX34" fmla="*/ 3209925 w 4972050"/>
                <a:gd name="connsiteY34" fmla="*/ 5621706 h 6526581"/>
                <a:gd name="connsiteX35" fmla="*/ 3924300 w 4972050"/>
                <a:gd name="connsiteY35" fmla="*/ 5040681 h 6526581"/>
                <a:gd name="connsiteX36" fmla="*/ 3295650 w 4972050"/>
                <a:gd name="connsiteY36" fmla="*/ 4088181 h 6526581"/>
                <a:gd name="connsiteX37" fmla="*/ 4562475 w 4972050"/>
                <a:gd name="connsiteY37" fmla="*/ 3373806 h 6526581"/>
                <a:gd name="connsiteX38" fmla="*/ 4705350 w 4972050"/>
                <a:gd name="connsiteY38" fmla="*/ 2059356 h 6526581"/>
                <a:gd name="connsiteX39" fmla="*/ 4800600 w 4972050"/>
                <a:gd name="connsiteY39" fmla="*/ 1821231 h 6526581"/>
                <a:gd name="connsiteX40" fmla="*/ 4972050 w 4972050"/>
                <a:gd name="connsiteY40" fmla="*/ 1316406 h 6526581"/>
                <a:gd name="connsiteX41" fmla="*/ 3057525 w 4972050"/>
                <a:gd name="connsiteY41" fmla="*/ 963981 h 6526581"/>
                <a:gd name="connsiteX42" fmla="*/ 2952750 w 4972050"/>
                <a:gd name="connsiteY42" fmla="*/ 1030656 h 6526581"/>
                <a:gd name="connsiteX43" fmla="*/ 2209800 w 4972050"/>
                <a:gd name="connsiteY43" fmla="*/ 973506 h 6526581"/>
                <a:gd name="connsiteX44" fmla="*/ 2152650 w 4972050"/>
                <a:gd name="connsiteY44" fmla="*/ 821106 h 6526581"/>
                <a:gd name="connsiteX45" fmla="*/ 2000250 w 4972050"/>
                <a:gd name="connsiteY45" fmla="*/ 868731 h 6526581"/>
                <a:gd name="connsiteX46" fmla="*/ 1971675 w 4972050"/>
                <a:gd name="connsiteY46" fmla="*/ 754431 h 6526581"/>
                <a:gd name="connsiteX47" fmla="*/ 2084958 w 4972050"/>
                <a:gd name="connsiteY47" fmla="*/ 681232 h 6526581"/>
                <a:gd name="connsiteX48" fmla="*/ 2072430 w 4972050"/>
                <a:gd name="connsiteY48" fmla="*/ 542402 h 6526581"/>
                <a:gd name="connsiteX49" fmla="*/ 1903565 w 4972050"/>
                <a:gd name="connsiteY49" fmla="*/ 232488 h 6526581"/>
                <a:gd name="connsiteX0" fmla="*/ 1903565 w 4972050"/>
                <a:gd name="connsiteY0" fmla="*/ 232488 h 6526581"/>
                <a:gd name="connsiteX1" fmla="*/ 577005 w 4972050"/>
                <a:gd name="connsiteY1" fmla="*/ 831127 h 6526581"/>
                <a:gd name="connsiteX2" fmla="*/ 762000 w 4972050"/>
                <a:gd name="connsiteY2" fmla="*/ 906831 h 6526581"/>
                <a:gd name="connsiteX3" fmla="*/ 809625 w 4972050"/>
                <a:gd name="connsiteY3" fmla="*/ 992556 h 6526581"/>
                <a:gd name="connsiteX4" fmla="*/ 752475 w 4972050"/>
                <a:gd name="connsiteY4" fmla="*/ 1049706 h 6526581"/>
                <a:gd name="connsiteX5" fmla="*/ 857250 w 4972050"/>
                <a:gd name="connsiteY5" fmla="*/ 1173531 h 6526581"/>
                <a:gd name="connsiteX6" fmla="*/ 771525 w 4972050"/>
                <a:gd name="connsiteY6" fmla="*/ 1335456 h 6526581"/>
                <a:gd name="connsiteX7" fmla="*/ 990600 w 4972050"/>
                <a:gd name="connsiteY7" fmla="*/ 1449756 h 6526581"/>
                <a:gd name="connsiteX8" fmla="*/ 1038225 w 4972050"/>
                <a:gd name="connsiteY8" fmla="*/ 1535481 h 6526581"/>
                <a:gd name="connsiteX9" fmla="*/ 1171575 w 4972050"/>
                <a:gd name="connsiteY9" fmla="*/ 1678356 h 6526581"/>
                <a:gd name="connsiteX10" fmla="*/ 1438275 w 4972050"/>
                <a:gd name="connsiteY10" fmla="*/ 1611681 h 6526581"/>
                <a:gd name="connsiteX11" fmla="*/ 1524000 w 4972050"/>
                <a:gd name="connsiteY11" fmla="*/ 1706931 h 6526581"/>
                <a:gd name="connsiteX12" fmla="*/ 1657350 w 4972050"/>
                <a:gd name="connsiteY12" fmla="*/ 1678356 h 6526581"/>
                <a:gd name="connsiteX13" fmla="*/ 1533525 w 4972050"/>
                <a:gd name="connsiteY13" fmla="*/ 2545131 h 6526581"/>
                <a:gd name="connsiteX14" fmla="*/ 990600 w 4972050"/>
                <a:gd name="connsiteY14" fmla="*/ 3307131 h 6526581"/>
                <a:gd name="connsiteX15" fmla="*/ 714375 w 4972050"/>
                <a:gd name="connsiteY15" fmla="*/ 3497631 h 6526581"/>
                <a:gd name="connsiteX16" fmla="*/ 0 w 4972050"/>
                <a:gd name="connsiteY16" fmla="*/ 3907206 h 6526581"/>
                <a:gd name="connsiteX17" fmla="*/ 9525 w 4972050"/>
                <a:gd name="connsiteY17" fmla="*/ 4383456 h 6526581"/>
                <a:gd name="connsiteX18" fmla="*/ 2000250 w 4972050"/>
                <a:gd name="connsiteY18" fmla="*/ 3526206 h 6526581"/>
                <a:gd name="connsiteX19" fmla="*/ 2190750 w 4972050"/>
                <a:gd name="connsiteY19" fmla="*/ 2821356 h 6526581"/>
                <a:gd name="connsiteX20" fmla="*/ 2343150 w 4972050"/>
                <a:gd name="connsiteY20" fmla="*/ 2516556 h 6526581"/>
                <a:gd name="connsiteX21" fmla="*/ 2400300 w 4972050"/>
                <a:gd name="connsiteY21" fmla="*/ 2297481 h 6526581"/>
                <a:gd name="connsiteX22" fmla="*/ 2828925 w 4972050"/>
                <a:gd name="connsiteY22" fmla="*/ 2383206 h 6526581"/>
                <a:gd name="connsiteX23" fmla="*/ 3476625 w 4972050"/>
                <a:gd name="connsiteY23" fmla="*/ 2649906 h 6526581"/>
                <a:gd name="connsiteX24" fmla="*/ 3467100 w 4972050"/>
                <a:gd name="connsiteY24" fmla="*/ 2783256 h 6526581"/>
                <a:gd name="connsiteX25" fmla="*/ 2114550 w 4972050"/>
                <a:gd name="connsiteY25" fmla="*/ 3735756 h 6526581"/>
                <a:gd name="connsiteX26" fmla="*/ 2428875 w 4972050"/>
                <a:gd name="connsiteY26" fmla="*/ 4907331 h 6526581"/>
                <a:gd name="connsiteX27" fmla="*/ 2657475 w 4972050"/>
                <a:gd name="connsiteY27" fmla="*/ 5831256 h 6526581"/>
                <a:gd name="connsiteX28" fmla="*/ 2743200 w 4972050"/>
                <a:gd name="connsiteY28" fmla="*/ 6145581 h 6526581"/>
                <a:gd name="connsiteX29" fmla="*/ 2457450 w 4972050"/>
                <a:gd name="connsiteY29" fmla="*/ 6393231 h 6526581"/>
                <a:gd name="connsiteX30" fmla="*/ 2847975 w 4972050"/>
                <a:gd name="connsiteY30" fmla="*/ 6526581 h 6526581"/>
                <a:gd name="connsiteX31" fmla="*/ 3276600 w 4972050"/>
                <a:gd name="connsiteY31" fmla="*/ 6078906 h 6526581"/>
                <a:gd name="connsiteX32" fmla="*/ 3076575 w 4972050"/>
                <a:gd name="connsiteY32" fmla="*/ 4878756 h 6526581"/>
                <a:gd name="connsiteX33" fmla="*/ 3390900 w 4972050"/>
                <a:gd name="connsiteY33" fmla="*/ 5059731 h 6526581"/>
                <a:gd name="connsiteX34" fmla="*/ 3209925 w 4972050"/>
                <a:gd name="connsiteY34" fmla="*/ 5621706 h 6526581"/>
                <a:gd name="connsiteX35" fmla="*/ 3924300 w 4972050"/>
                <a:gd name="connsiteY35" fmla="*/ 5040681 h 6526581"/>
                <a:gd name="connsiteX36" fmla="*/ 3295650 w 4972050"/>
                <a:gd name="connsiteY36" fmla="*/ 4088181 h 6526581"/>
                <a:gd name="connsiteX37" fmla="*/ 4562475 w 4972050"/>
                <a:gd name="connsiteY37" fmla="*/ 3373806 h 6526581"/>
                <a:gd name="connsiteX38" fmla="*/ 4705350 w 4972050"/>
                <a:gd name="connsiteY38" fmla="*/ 2059356 h 6526581"/>
                <a:gd name="connsiteX39" fmla="*/ 4800600 w 4972050"/>
                <a:gd name="connsiteY39" fmla="*/ 1821231 h 6526581"/>
                <a:gd name="connsiteX40" fmla="*/ 4972050 w 4972050"/>
                <a:gd name="connsiteY40" fmla="*/ 1316406 h 6526581"/>
                <a:gd name="connsiteX41" fmla="*/ 3057525 w 4972050"/>
                <a:gd name="connsiteY41" fmla="*/ 963981 h 6526581"/>
                <a:gd name="connsiteX42" fmla="*/ 2952750 w 4972050"/>
                <a:gd name="connsiteY42" fmla="*/ 1030656 h 6526581"/>
                <a:gd name="connsiteX43" fmla="*/ 2209800 w 4972050"/>
                <a:gd name="connsiteY43" fmla="*/ 973506 h 6526581"/>
                <a:gd name="connsiteX44" fmla="*/ 2152650 w 4972050"/>
                <a:gd name="connsiteY44" fmla="*/ 821106 h 6526581"/>
                <a:gd name="connsiteX45" fmla="*/ 2000250 w 4972050"/>
                <a:gd name="connsiteY45" fmla="*/ 868731 h 6526581"/>
                <a:gd name="connsiteX46" fmla="*/ 1971675 w 4972050"/>
                <a:gd name="connsiteY46" fmla="*/ 754431 h 6526581"/>
                <a:gd name="connsiteX47" fmla="*/ 2084958 w 4972050"/>
                <a:gd name="connsiteY47" fmla="*/ 681232 h 6526581"/>
                <a:gd name="connsiteX48" fmla="*/ 2072430 w 4972050"/>
                <a:gd name="connsiteY48" fmla="*/ 542402 h 6526581"/>
                <a:gd name="connsiteX49" fmla="*/ 1903565 w 4972050"/>
                <a:gd name="connsiteY49" fmla="*/ 232488 h 6526581"/>
                <a:gd name="connsiteX0" fmla="*/ 1903565 w 4972050"/>
                <a:gd name="connsiteY0" fmla="*/ 232488 h 6526581"/>
                <a:gd name="connsiteX1" fmla="*/ 577005 w 4972050"/>
                <a:gd name="connsiteY1" fmla="*/ 831127 h 6526581"/>
                <a:gd name="connsiteX2" fmla="*/ 762000 w 4972050"/>
                <a:gd name="connsiteY2" fmla="*/ 906831 h 6526581"/>
                <a:gd name="connsiteX3" fmla="*/ 809625 w 4972050"/>
                <a:gd name="connsiteY3" fmla="*/ 992556 h 6526581"/>
                <a:gd name="connsiteX4" fmla="*/ 752475 w 4972050"/>
                <a:gd name="connsiteY4" fmla="*/ 1049706 h 6526581"/>
                <a:gd name="connsiteX5" fmla="*/ 857250 w 4972050"/>
                <a:gd name="connsiteY5" fmla="*/ 1173531 h 6526581"/>
                <a:gd name="connsiteX6" fmla="*/ 771525 w 4972050"/>
                <a:gd name="connsiteY6" fmla="*/ 1335456 h 6526581"/>
                <a:gd name="connsiteX7" fmla="*/ 990600 w 4972050"/>
                <a:gd name="connsiteY7" fmla="*/ 1449756 h 6526581"/>
                <a:gd name="connsiteX8" fmla="*/ 1038225 w 4972050"/>
                <a:gd name="connsiteY8" fmla="*/ 1535481 h 6526581"/>
                <a:gd name="connsiteX9" fmla="*/ 1171575 w 4972050"/>
                <a:gd name="connsiteY9" fmla="*/ 1678356 h 6526581"/>
                <a:gd name="connsiteX10" fmla="*/ 1438275 w 4972050"/>
                <a:gd name="connsiteY10" fmla="*/ 1611681 h 6526581"/>
                <a:gd name="connsiteX11" fmla="*/ 1524000 w 4972050"/>
                <a:gd name="connsiteY11" fmla="*/ 1706931 h 6526581"/>
                <a:gd name="connsiteX12" fmla="*/ 1657350 w 4972050"/>
                <a:gd name="connsiteY12" fmla="*/ 1678356 h 6526581"/>
                <a:gd name="connsiteX13" fmla="*/ 1533525 w 4972050"/>
                <a:gd name="connsiteY13" fmla="*/ 2545131 h 6526581"/>
                <a:gd name="connsiteX14" fmla="*/ 990600 w 4972050"/>
                <a:gd name="connsiteY14" fmla="*/ 3307131 h 6526581"/>
                <a:gd name="connsiteX15" fmla="*/ 714375 w 4972050"/>
                <a:gd name="connsiteY15" fmla="*/ 3497631 h 6526581"/>
                <a:gd name="connsiteX16" fmla="*/ 0 w 4972050"/>
                <a:gd name="connsiteY16" fmla="*/ 3907206 h 6526581"/>
                <a:gd name="connsiteX17" fmla="*/ 9525 w 4972050"/>
                <a:gd name="connsiteY17" fmla="*/ 4383456 h 6526581"/>
                <a:gd name="connsiteX18" fmla="*/ 2000250 w 4972050"/>
                <a:gd name="connsiteY18" fmla="*/ 3526206 h 6526581"/>
                <a:gd name="connsiteX19" fmla="*/ 2190750 w 4972050"/>
                <a:gd name="connsiteY19" fmla="*/ 2821356 h 6526581"/>
                <a:gd name="connsiteX20" fmla="*/ 2343150 w 4972050"/>
                <a:gd name="connsiteY20" fmla="*/ 2516556 h 6526581"/>
                <a:gd name="connsiteX21" fmla="*/ 2400300 w 4972050"/>
                <a:gd name="connsiteY21" fmla="*/ 2297481 h 6526581"/>
                <a:gd name="connsiteX22" fmla="*/ 2828925 w 4972050"/>
                <a:gd name="connsiteY22" fmla="*/ 2383206 h 6526581"/>
                <a:gd name="connsiteX23" fmla="*/ 3476625 w 4972050"/>
                <a:gd name="connsiteY23" fmla="*/ 2649906 h 6526581"/>
                <a:gd name="connsiteX24" fmla="*/ 3467100 w 4972050"/>
                <a:gd name="connsiteY24" fmla="*/ 2783256 h 6526581"/>
                <a:gd name="connsiteX25" fmla="*/ 2114550 w 4972050"/>
                <a:gd name="connsiteY25" fmla="*/ 3735756 h 6526581"/>
                <a:gd name="connsiteX26" fmla="*/ 2428875 w 4972050"/>
                <a:gd name="connsiteY26" fmla="*/ 4907331 h 6526581"/>
                <a:gd name="connsiteX27" fmla="*/ 2657475 w 4972050"/>
                <a:gd name="connsiteY27" fmla="*/ 5831256 h 6526581"/>
                <a:gd name="connsiteX28" fmla="*/ 2743200 w 4972050"/>
                <a:gd name="connsiteY28" fmla="*/ 6145581 h 6526581"/>
                <a:gd name="connsiteX29" fmla="*/ 2457450 w 4972050"/>
                <a:gd name="connsiteY29" fmla="*/ 6393231 h 6526581"/>
                <a:gd name="connsiteX30" fmla="*/ 2847975 w 4972050"/>
                <a:gd name="connsiteY30" fmla="*/ 6526581 h 6526581"/>
                <a:gd name="connsiteX31" fmla="*/ 3276600 w 4972050"/>
                <a:gd name="connsiteY31" fmla="*/ 6078906 h 6526581"/>
                <a:gd name="connsiteX32" fmla="*/ 3076575 w 4972050"/>
                <a:gd name="connsiteY32" fmla="*/ 4878756 h 6526581"/>
                <a:gd name="connsiteX33" fmla="*/ 3390900 w 4972050"/>
                <a:gd name="connsiteY33" fmla="*/ 5059731 h 6526581"/>
                <a:gd name="connsiteX34" fmla="*/ 3209925 w 4972050"/>
                <a:gd name="connsiteY34" fmla="*/ 5621706 h 6526581"/>
                <a:gd name="connsiteX35" fmla="*/ 3924300 w 4972050"/>
                <a:gd name="connsiteY35" fmla="*/ 5040681 h 6526581"/>
                <a:gd name="connsiteX36" fmla="*/ 3295650 w 4972050"/>
                <a:gd name="connsiteY36" fmla="*/ 4088181 h 6526581"/>
                <a:gd name="connsiteX37" fmla="*/ 4562475 w 4972050"/>
                <a:gd name="connsiteY37" fmla="*/ 3373806 h 6526581"/>
                <a:gd name="connsiteX38" fmla="*/ 4705350 w 4972050"/>
                <a:gd name="connsiteY38" fmla="*/ 2059356 h 6526581"/>
                <a:gd name="connsiteX39" fmla="*/ 4800600 w 4972050"/>
                <a:gd name="connsiteY39" fmla="*/ 1821231 h 6526581"/>
                <a:gd name="connsiteX40" fmla="*/ 4972050 w 4972050"/>
                <a:gd name="connsiteY40" fmla="*/ 1316406 h 6526581"/>
                <a:gd name="connsiteX41" fmla="*/ 3057525 w 4972050"/>
                <a:gd name="connsiteY41" fmla="*/ 963981 h 6526581"/>
                <a:gd name="connsiteX42" fmla="*/ 2952750 w 4972050"/>
                <a:gd name="connsiteY42" fmla="*/ 1030656 h 6526581"/>
                <a:gd name="connsiteX43" fmla="*/ 2209800 w 4972050"/>
                <a:gd name="connsiteY43" fmla="*/ 973506 h 6526581"/>
                <a:gd name="connsiteX44" fmla="*/ 2152650 w 4972050"/>
                <a:gd name="connsiteY44" fmla="*/ 821106 h 6526581"/>
                <a:gd name="connsiteX45" fmla="*/ 2000250 w 4972050"/>
                <a:gd name="connsiteY45" fmla="*/ 868731 h 6526581"/>
                <a:gd name="connsiteX46" fmla="*/ 1956643 w 4972050"/>
                <a:gd name="connsiteY46" fmla="*/ 741905 h 6526581"/>
                <a:gd name="connsiteX47" fmla="*/ 2084958 w 4972050"/>
                <a:gd name="connsiteY47" fmla="*/ 681232 h 6526581"/>
                <a:gd name="connsiteX48" fmla="*/ 2072430 w 4972050"/>
                <a:gd name="connsiteY48" fmla="*/ 542402 h 6526581"/>
                <a:gd name="connsiteX49" fmla="*/ 1903565 w 4972050"/>
                <a:gd name="connsiteY49" fmla="*/ 232488 h 6526581"/>
                <a:gd name="connsiteX0" fmla="*/ 1903565 w 4972050"/>
                <a:gd name="connsiteY0" fmla="*/ 232488 h 6526581"/>
                <a:gd name="connsiteX1" fmla="*/ 577005 w 4972050"/>
                <a:gd name="connsiteY1" fmla="*/ 831127 h 6526581"/>
                <a:gd name="connsiteX2" fmla="*/ 762000 w 4972050"/>
                <a:gd name="connsiteY2" fmla="*/ 906831 h 6526581"/>
                <a:gd name="connsiteX3" fmla="*/ 809625 w 4972050"/>
                <a:gd name="connsiteY3" fmla="*/ 992556 h 6526581"/>
                <a:gd name="connsiteX4" fmla="*/ 752475 w 4972050"/>
                <a:gd name="connsiteY4" fmla="*/ 1049706 h 6526581"/>
                <a:gd name="connsiteX5" fmla="*/ 857250 w 4972050"/>
                <a:gd name="connsiteY5" fmla="*/ 1173531 h 6526581"/>
                <a:gd name="connsiteX6" fmla="*/ 771525 w 4972050"/>
                <a:gd name="connsiteY6" fmla="*/ 1335456 h 6526581"/>
                <a:gd name="connsiteX7" fmla="*/ 990600 w 4972050"/>
                <a:gd name="connsiteY7" fmla="*/ 1449756 h 6526581"/>
                <a:gd name="connsiteX8" fmla="*/ 1038225 w 4972050"/>
                <a:gd name="connsiteY8" fmla="*/ 1535481 h 6526581"/>
                <a:gd name="connsiteX9" fmla="*/ 1171575 w 4972050"/>
                <a:gd name="connsiteY9" fmla="*/ 1678356 h 6526581"/>
                <a:gd name="connsiteX10" fmla="*/ 1438275 w 4972050"/>
                <a:gd name="connsiteY10" fmla="*/ 1611681 h 6526581"/>
                <a:gd name="connsiteX11" fmla="*/ 1524000 w 4972050"/>
                <a:gd name="connsiteY11" fmla="*/ 1706931 h 6526581"/>
                <a:gd name="connsiteX12" fmla="*/ 1657350 w 4972050"/>
                <a:gd name="connsiteY12" fmla="*/ 1678356 h 6526581"/>
                <a:gd name="connsiteX13" fmla="*/ 1533525 w 4972050"/>
                <a:gd name="connsiteY13" fmla="*/ 2545131 h 6526581"/>
                <a:gd name="connsiteX14" fmla="*/ 990600 w 4972050"/>
                <a:gd name="connsiteY14" fmla="*/ 3307131 h 6526581"/>
                <a:gd name="connsiteX15" fmla="*/ 714375 w 4972050"/>
                <a:gd name="connsiteY15" fmla="*/ 3497631 h 6526581"/>
                <a:gd name="connsiteX16" fmla="*/ 0 w 4972050"/>
                <a:gd name="connsiteY16" fmla="*/ 3907206 h 6526581"/>
                <a:gd name="connsiteX17" fmla="*/ 9525 w 4972050"/>
                <a:gd name="connsiteY17" fmla="*/ 4383456 h 6526581"/>
                <a:gd name="connsiteX18" fmla="*/ 2000250 w 4972050"/>
                <a:gd name="connsiteY18" fmla="*/ 3526206 h 6526581"/>
                <a:gd name="connsiteX19" fmla="*/ 2190750 w 4972050"/>
                <a:gd name="connsiteY19" fmla="*/ 2821356 h 6526581"/>
                <a:gd name="connsiteX20" fmla="*/ 2343150 w 4972050"/>
                <a:gd name="connsiteY20" fmla="*/ 2516556 h 6526581"/>
                <a:gd name="connsiteX21" fmla="*/ 2400300 w 4972050"/>
                <a:gd name="connsiteY21" fmla="*/ 2297481 h 6526581"/>
                <a:gd name="connsiteX22" fmla="*/ 2828925 w 4972050"/>
                <a:gd name="connsiteY22" fmla="*/ 2383206 h 6526581"/>
                <a:gd name="connsiteX23" fmla="*/ 3476625 w 4972050"/>
                <a:gd name="connsiteY23" fmla="*/ 2649906 h 6526581"/>
                <a:gd name="connsiteX24" fmla="*/ 3467100 w 4972050"/>
                <a:gd name="connsiteY24" fmla="*/ 2783256 h 6526581"/>
                <a:gd name="connsiteX25" fmla="*/ 2114550 w 4972050"/>
                <a:gd name="connsiteY25" fmla="*/ 3735756 h 6526581"/>
                <a:gd name="connsiteX26" fmla="*/ 2428875 w 4972050"/>
                <a:gd name="connsiteY26" fmla="*/ 4907331 h 6526581"/>
                <a:gd name="connsiteX27" fmla="*/ 2657475 w 4972050"/>
                <a:gd name="connsiteY27" fmla="*/ 5831256 h 6526581"/>
                <a:gd name="connsiteX28" fmla="*/ 2743200 w 4972050"/>
                <a:gd name="connsiteY28" fmla="*/ 6145581 h 6526581"/>
                <a:gd name="connsiteX29" fmla="*/ 2457450 w 4972050"/>
                <a:gd name="connsiteY29" fmla="*/ 6393231 h 6526581"/>
                <a:gd name="connsiteX30" fmla="*/ 2847975 w 4972050"/>
                <a:gd name="connsiteY30" fmla="*/ 6526581 h 6526581"/>
                <a:gd name="connsiteX31" fmla="*/ 3276600 w 4972050"/>
                <a:gd name="connsiteY31" fmla="*/ 6078906 h 6526581"/>
                <a:gd name="connsiteX32" fmla="*/ 3076575 w 4972050"/>
                <a:gd name="connsiteY32" fmla="*/ 4878756 h 6526581"/>
                <a:gd name="connsiteX33" fmla="*/ 3390900 w 4972050"/>
                <a:gd name="connsiteY33" fmla="*/ 5059731 h 6526581"/>
                <a:gd name="connsiteX34" fmla="*/ 3209925 w 4972050"/>
                <a:gd name="connsiteY34" fmla="*/ 5621706 h 6526581"/>
                <a:gd name="connsiteX35" fmla="*/ 3924300 w 4972050"/>
                <a:gd name="connsiteY35" fmla="*/ 5040681 h 6526581"/>
                <a:gd name="connsiteX36" fmla="*/ 3295650 w 4972050"/>
                <a:gd name="connsiteY36" fmla="*/ 4088181 h 6526581"/>
                <a:gd name="connsiteX37" fmla="*/ 4562475 w 4972050"/>
                <a:gd name="connsiteY37" fmla="*/ 3373806 h 6526581"/>
                <a:gd name="connsiteX38" fmla="*/ 4705350 w 4972050"/>
                <a:gd name="connsiteY38" fmla="*/ 2059356 h 6526581"/>
                <a:gd name="connsiteX39" fmla="*/ 4800600 w 4972050"/>
                <a:gd name="connsiteY39" fmla="*/ 1821231 h 6526581"/>
                <a:gd name="connsiteX40" fmla="*/ 4972050 w 4972050"/>
                <a:gd name="connsiteY40" fmla="*/ 1316406 h 6526581"/>
                <a:gd name="connsiteX41" fmla="*/ 3057525 w 4972050"/>
                <a:gd name="connsiteY41" fmla="*/ 963981 h 6526581"/>
                <a:gd name="connsiteX42" fmla="*/ 2952750 w 4972050"/>
                <a:gd name="connsiteY42" fmla="*/ 1030656 h 6526581"/>
                <a:gd name="connsiteX43" fmla="*/ 2209800 w 4972050"/>
                <a:gd name="connsiteY43" fmla="*/ 973506 h 6526581"/>
                <a:gd name="connsiteX44" fmla="*/ 2152650 w 4972050"/>
                <a:gd name="connsiteY44" fmla="*/ 821106 h 6526581"/>
                <a:gd name="connsiteX45" fmla="*/ 2000250 w 4972050"/>
                <a:gd name="connsiteY45" fmla="*/ 868731 h 6526581"/>
                <a:gd name="connsiteX46" fmla="*/ 1956643 w 4972050"/>
                <a:gd name="connsiteY46" fmla="*/ 741905 h 6526581"/>
                <a:gd name="connsiteX47" fmla="*/ 2084958 w 4972050"/>
                <a:gd name="connsiteY47" fmla="*/ 681232 h 6526581"/>
                <a:gd name="connsiteX48" fmla="*/ 2072430 w 4972050"/>
                <a:gd name="connsiteY48" fmla="*/ 542402 h 6526581"/>
                <a:gd name="connsiteX49" fmla="*/ 1903565 w 4972050"/>
                <a:gd name="connsiteY49" fmla="*/ 232488 h 6526581"/>
                <a:gd name="connsiteX0" fmla="*/ 1903565 w 4972050"/>
                <a:gd name="connsiteY0" fmla="*/ 232488 h 6526581"/>
                <a:gd name="connsiteX1" fmla="*/ 577005 w 4972050"/>
                <a:gd name="connsiteY1" fmla="*/ 831127 h 6526581"/>
                <a:gd name="connsiteX2" fmla="*/ 762000 w 4972050"/>
                <a:gd name="connsiteY2" fmla="*/ 906831 h 6526581"/>
                <a:gd name="connsiteX3" fmla="*/ 809625 w 4972050"/>
                <a:gd name="connsiteY3" fmla="*/ 992556 h 6526581"/>
                <a:gd name="connsiteX4" fmla="*/ 752475 w 4972050"/>
                <a:gd name="connsiteY4" fmla="*/ 1049706 h 6526581"/>
                <a:gd name="connsiteX5" fmla="*/ 857250 w 4972050"/>
                <a:gd name="connsiteY5" fmla="*/ 1173531 h 6526581"/>
                <a:gd name="connsiteX6" fmla="*/ 771525 w 4972050"/>
                <a:gd name="connsiteY6" fmla="*/ 1335456 h 6526581"/>
                <a:gd name="connsiteX7" fmla="*/ 990600 w 4972050"/>
                <a:gd name="connsiteY7" fmla="*/ 1449756 h 6526581"/>
                <a:gd name="connsiteX8" fmla="*/ 1038225 w 4972050"/>
                <a:gd name="connsiteY8" fmla="*/ 1535481 h 6526581"/>
                <a:gd name="connsiteX9" fmla="*/ 1171575 w 4972050"/>
                <a:gd name="connsiteY9" fmla="*/ 1678356 h 6526581"/>
                <a:gd name="connsiteX10" fmla="*/ 1438275 w 4972050"/>
                <a:gd name="connsiteY10" fmla="*/ 1611681 h 6526581"/>
                <a:gd name="connsiteX11" fmla="*/ 1524000 w 4972050"/>
                <a:gd name="connsiteY11" fmla="*/ 1706931 h 6526581"/>
                <a:gd name="connsiteX12" fmla="*/ 1657350 w 4972050"/>
                <a:gd name="connsiteY12" fmla="*/ 1678356 h 6526581"/>
                <a:gd name="connsiteX13" fmla="*/ 1533525 w 4972050"/>
                <a:gd name="connsiteY13" fmla="*/ 2545131 h 6526581"/>
                <a:gd name="connsiteX14" fmla="*/ 990600 w 4972050"/>
                <a:gd name="connsiteY14" fmla="*/ 3307131 h 6526581"/>
                <a:gd name="connsiteX15" fmla="*/ 714375 w 4972050"/>
                <a:gd name="connsiteY15" fmla="*/ 3497631 h 6526581"/>
                <a:gd name="connsiteX16" fmla="*/ 0 w 4972050"/>
                <a:gd name="connsiteY16" fmla="*/ 3907206 h 6526581"/>
                <a:gd name="connsiteX17" fmla="*/ 9525 w 4972050"/>
                <a:gd name="connsiteY17" fmla="*/ 4383456 h 6526581"/>
                <a:gd name="connsiteX18" fmla="*/ 2000250 w 4972050"/>
                <a:gd name="connsiteY18" fmla="*/ 3526206 h 6526581"/>
                <a:gd name="connsiteX19" fmla="*/ 2190750 w 4972050"/>
                <a:gd name="connsiteY19" fmla="*/ 2821356 h 6526581"/>
                <a:gd name="connsiteX20" fmla="*/ 2343150 w 4972050"/>
                <a:gd name="connsiteY20" fmla="*/ 2516556 h 6526581"/>
                <a:gd name="connsiteX21" fmla="*/ 2400300 w 4972050"/>
                <a:gd name="connsiteY21" fmla="*/ 2297481 h 6526581"/>
                <a:gd name="connsiteX22" fmla="*/ 2828925 w 4972050"/>
                <a:gd name="connsiteY22" fmla="*/ 2383206 h 6526581"/>
                <a:gd name="connsiteX23" fmla="*/ 3476625 w 4972050"/>
                <a:gd name="connsiteY23" fmla="*/ 2649906 h 6526581"/>
                <a:gd name="connsiteX24" fmla="*/ 3467100 w 4972050"/>
                <a:gd name="connsiteY24" fmla="*/ 2783256 h 6526581"/>
                <a:gd name="connsiteX25" fmla="*/ 2114550 w 4972050"/>
                <a:gd name="connsiteY25" fmla="*/ 3735756 h 6526581"/>
                <a:gd name="connsiteX26" fmla="*/ 2428875 w 4972050"/>
                <a:gd name="connsiteY26" fmla="*/ 4907331 h 6526581"/>
                <a:gd name="connsiteX27" fmla="*/ 2657475 w 4972050"/>
                <a:gd name="connsiteY27" fmla="*/ 5831256 h 6526581"/>
                <a:gd name="connsiteX28" fmla="*/ 2743200 w 4972050"/>
                <a:gd name="connsiteY28" fmla="*/ 6145581 h 6526581"/>
                <a:gd name="connsiteX29" fmla="*/ 2457450 w 4972050"/>
                <a:gd name="connsiteY29" fmla="*/ 6393231 h 6526581"/>
                <a:gd name="connsiteX30" fmla="*/ 2847975 w 4972050"/>
                <a:gd name="connsiteY30" fmla="*/ 6526581 h 6526581"/>
                <a:gd name="connsiteX31" fmla="*/ 3276600 w 4972050"/>
                <a:gd name="connsiteY31" fmla="*/ 6078906 h 6526581"/>
                <a:gd name="connsiteX32" fmla="*/ 3076575 w 4972050"/>
                <a:gd name="connsiteY32" fmla="*/ 4878756 h 6526581"/>
                <a:gd name="connsiteX33" fmla="*/ 3390900 w 4972050"/>
                <a:gd name="connsiteY33" fmla="*/ 5059731 h 6526581"/>
                <a:gd name="connsiteX34" fmla="*/ 3209925 w 4972050"/>
                <a:gd name="connsiteY34" fmla="*/ 5621706 h 6526581"/>
                <a:gd name="connsiteX35" fmla="*/ 3924300 w 4972050"/>
                <a:gd name="connsiteY35" fmla="*/ 5040681 h 6526581"/>
                <a:gd name="connsiteX36" fmla="*/ 3295650 w 4972050"/>
                <a:gd name="connsiteY36" fmla="*/ 4088181 h 6526581"/>
                <a:gd name="connsiteX37" fmla="*/ 4562475 w 4972050"/>
                <a:gd name="connsiteY37" fmla="*/ 3373806 h 6526581"/>
                <a:gd name="connsiteX38" fmla="*/ 4705350 w 4972050"/>
                <a:gd name="connsiteY38" fmla="*/ 2059356 h 6526581"/>
                <a:gd name="connsiteX39" fmla="*/ 4800600 w 4972050"/>
                <a:gd name="connsiteY39" fmla="*/ 1821231 h 6526581"/>
                <a:gd name="connsiteX40" fmla="*/ 4972050 w 4972050"/>
                <a:gd name="connsiteY40" fmla="*/ 1316406 h 6526581"/>
                <a:gd name="connsiteX41" fmla="*/ 3057525 w 4972050"/>
                <a:gd name="connsiteY41" fmla="*/ 963981 h 6526581"/>
                <a:gd name="connsiteX42" fmla="*/ 2952750 w 4972050"/>
                <a:gd name="connsiteY42" fmla="*/ 1030656 h 6526581"/>
                <a:gd name="connsiteX43" fmla="*/ 2209800 w 4972050"/>
                <a:gd name="connsiteY43" fmla="*/ 973506 h 6526581"/>
                <a:gd name="connsiteX44" fmla="*/ 2152650 w 4972050"/>
                <a:gd name="connsiteY44" fmla="*/ 821106 h 6526581"/>
                <a:gd name="connsiteX45" fmla="*/ 2007766 w 4972050"/>
                <a:gd name="connsiteY45" fmla="*/ 851194 h 6526581"/>
                <a:gd name="connsiteX46" fmla="*/ 1956643 w 4972050"/>
                <a:gd name="connsiteY46" fmla="*/ 741905 h 6526581"/>
                <a:gd name="connsiteX47" fmla="*/ 2084958 w 4972050"/>
                <a:gd name="connsiteY47" fmla="*/ 681232 h 6526581"/>
                <a:gd name="connsiteX48" fmla="*/ 2072430 w 4972050"/>
                <a:gd name="connsiteY48" fmla="*/ 542402 h 6526581"/>
                <a:gd name="connsiteX49" fmla="*/ 1903565 w 4972050"/>
                <a:gd name="connsiteY49" fmla="*/ 232488 h 6526581"/>
                <a:gd name="connsiteX0" fmla="*/ 1903565 w 4972050"/>
                <a:gd name="connsiteY0" fmla="*/ 232488 h 6526581"/>
                <a:gd name="connsiteX1" fmla="*/ 577005 w 4972050"/>
                <a:gd name="connsiteY1" fmla="*/ 831127 h 6526581"/>
                <a:gd name="connsiteX2" fmla="*/ 762000 w 4972050"/>
                <a:gd name="connsiteY2" fmla="*/ 906831 h 6526581"/>
                <a:gd name="connsiteX3" fmla="*/ 809625 w 4972050"/>
                <a:gd name="connsiteY3" fmla="*/ 992556 h 6526581"/>
                <a:gd name="connsiteX4" fmla="*/ 752475 w 4972050"/>
                <a:gd name="connsiteY4" fmla="*/ 1049706 h 6526581"/>
                <a:gd name="connsiteX5" fmla="*/ 857250 w 4972050"/>
                <a:gd name="connsiteY5" fmla="*/ 1173531 h 6526581"/>
                <a:gd name="connsiteX6" fmla="*/ 771525 w 4972050"/>
                <a:gd name="connsiteY6" fmla="*/ 1335456 h 6526581"/>
                <a:gd name="connsiteX7" fmla="*/ 990600 w 4972050"/>
                <a:gd name="connsiteY7" fmla="*/ 1449756 h 6526581"/>
                <a:gd name="connsiteX8" fmla="*/ 1038225 w 4972050"/>
                <a:gd name="connsiteY8" fmla="*/ 1535481 h 6526581"/>
                <a:gd name="connsiteX9" fmla="*/ 1171575 w 4972050"/>
                <a:gd name="connsiteY9" fmla="*/ 1678356 h 6526581"/>
                <a:gd name="connsiteX10" fmla="*/ 1438275 w 4972050"/>
                <a:gd name="connsiteY10" fmla="*/ 1611681 h 6526581"/>
                <a:gd name="connsiteX11" fmla="*/ 1524000 w 4972050"/>
                <a:gd name="connsiteY11" fmla="*/ 1706931 h 6526581"/>
                <a:gd name="connsiteX12" fmla="*/ 1657350 w 4972050"/>
                <a:gd name="connsiteY12" fmla="*/ 1678356 h 6526581"/>
                <a:gd name="connsiteX13" fmla="*/ 1533525 w 4972050"/>
                <a:gd name="connsiteY13" fmla="*/ 2545131 h 6526581"/>
                <a:gd name="connsiteX14" fmla="*/ 990600 w 4972050"/>
                <a:gd name="connsiteY14" fmla="*/ 3307131 h 6526581"/>
                <a:gd name="connsiteX15" fmla="*/ 714375 w 4972050"/>
                <a:gd name="connsiteY15" fmla="*/ 3497631 h 6526581"/>
                <a:gd name="connsiteX16" fmla="*/ 0 w 4972050"/>
                <a:gd name="connsiteY16" fmla="*/ 3907206 h 6526581"/>
                <a:gd name="connsiteX17" fmla="*/ 9525 w 4972050"/>
                <a:gd name="connsiteY17" fmla="*/ 4383456 h 6526581"/>
                <a:gd name="connsiteX18" fmla="*/ 2000250 w 4972050"/>
                <a:gd name="connsiteY18" fmla="*/ 3526206 h 6526581"/>
                <a:gd name="connsiteX19" fmla="*/ 2190750 w 4972050"/>
                <a:gd name="connsiteY19" fmla="*/ 2821356 h 6526581"/>
                <a:gd name="connsiteX20" fmla="*/ 2343150 w 4972050"/>
                <a:gd name="connsiteY20" fmla="*/ 2516556 h 6526581"/>
                <a:gd name="connsiteX21" fmla="*/ 2400300 w 4972050"/>
                <a:gd name="connsiteY21" fmla="*/ 2297481 h 6526581"/>
                <a:gd name="connsiteX22" fmla="*/ 2828925 w 4972050"/>
                <a:gd name="connsiteY22" fmla="*/ 2383206 h 6526581"/>
                <a:gd name="connsiteX23" fmla="*/ 3476625 w 4972050"/>
                <a:gd name="connsiteY23" fmla="*/ 2649906 h 6526581"/>
                <a:gd name="connsiteX24" fmla="*/ 3467100 w 4972050"/>
                <a:gd name="connsiteY24" fmla="*/ 2783256 h 6526581"/>
                <a:gd name="connsiteX25" fmla="*/ 2114550 w 4972050"/>
                <a:gd name="connsiteY25" fmla="*/ 3735756 h 6526581"/>
                <a:gd name="connsiteX26" fmla="*/ 2428875 w 4972050"/>
                <a:gd name="connsiteY26" fmla="*/ 4907331 h 6526581"/>
                <a:gd name="connsiteX27" fmla="*/ 2657475 w 4972050"/>
                <a:gd name="connsiteY27" fmla="*/ 5831256 h 6526581"/>
                <a:gd name="connsiteX28" fmla="*/ 2743200 w 4972050"/>
                <a:gd name="connsiteY28" fmla="*/ 6145581 h 6526581"/>
                <a:gd name="connsiteX29" fmla="*/ 2457450 w 4972050"/>
                <a:gd name="connsiteY29" fmla="*/ 6393231 h 6526581"/>
                <a:gd name="connsiteX30" fmla="*/ 2847975 w 4972050"/>
                <a:gd name="connsiteY30" fmla="*/ 6526581 h 6526581"/>
                <a:gd name="connsiteX31" fmla="*/ 3276600 w 4972050"/>
                <a:gd name="connsiteY31" fmla="*/ 6078906 h 6526581"/>
                <a:gd name="connsiteX32" fmla="*/ 3076575 w 4972050"/>
                <a:gd name="connsiteY32" fmla="*/ 4878756 h 6526581"/>
                <a:gd name="connsiteX33" fmla="*/ 3390900 w 4972050"/>
                <a:gd name="connsiteY33" fmla="*/ 5059731 h 6526581"/>
                <a:gd name="connsiteX34" fmla="*/ 3209925 w 4972050"/>
                <a:gd name="connsiteY34" fmla="*/ 5621706 h 6526581"/>
                <a:gd name="connsiteX35" fmla="*/ 3924300 w 4972050"/>
                <a:gd name="connsiteY35" fmla="*/ 5040681 h 6526581"/>
                <a:gd name="connsiteX36" fmla="*/ 3295650 w 4972050"/>
                <a:gd name="connsiteY36" fmla="*/ 4088181 h 6526581"/>
                <a:gd name="connsiteX37" fmla="*/ 4562475 w 4972050"/>
                <a:gd name="connsiteY37" fmla="*/ 3373806 h 6526581"/>
                <a:gd name="connsiteX38" fmla="*/ 4705350 w 4972050"/>
                <a:gd name="connsiteY38" fmla="*/ 2059356 h 6526581"/>
                <a:gd name="connsiteX39" fmla="*/ 4800600 w 4972050"/>
                <a:gd name="connsiteY39" fmla="*/ 1821231 h 6526581"/>
                <a:gd name="connsiteX40" fmla="*/ 4972050 w 4972050"/>
                <a:gd name="connsiteY40" fmla="*/ 1316406 h 6526581"/>
                <a:gd name="connsiteX41" fmla="*/ 3057525 w 4972050"/>
                <a:gd name="connsiteY41" fmla="*/ 963981 h 6526581"/>
                <a:gd name="connsiteX42" fmla="*/ 2952750 w 4972050"/>
                <a:gd name="connsiteY42" fmla="*/ 1030656 h 6526581"/>
                <a:gd name="connsiteX43" fmla="*/ 2209800 w 4972050"/>
                <a:gd name="connsiteY43" fmla="*/ 973506 h 6526581"/>
                <a:gd name="connsiteX44" fmla="*/ 2152650 w 4972050"/>
                <a:gd name="connsiteY44" fmla="*/ 821106 h 6526581"/>
                <a:gd name="connsiteX45" fmla="*/ 2007766 w 4972050"/>
                <a:gd name="connsiteY45" fmla="*/ 851194 h 6526581"/>
                <a:gd name="connsiteX46" fmla="*/ 1956643 w 4972050"/>
                <a:gd name="connsiteY46" fmla="*/ 741905 h 6526581"/>
                <a:gd name="connsiteX47" fmla="*/ 2084958 w 4972050"/>
                <a:gd name="connsiteY47" fmla="*/ 681232 h 6526581"/>
                <a:gd name="connsiteX48" fmla="*/ 2072430 w 4972050"/>
                <a:gd name="connsiteY48" fmla="*/ 542402 h 6526581"/>
                <a:gd name="connsiteX49" fmla="*/ 1903565 w 4972050"/>
                <a:gd name="connsiteY49" fmla="*/ 232488 h 6526581"/>
                <a:gd name="connsiteX0" fmla="*/ 1903565 w 4972050"/>
                <a:gd name="connsiteY0" fmla="*/ 232488 h 6526581"/>
                <a:gd name="connsiteX1" fmla="*/ 577005 w 4972050"/>
                <a:gd name="connsiteY1" fmla="*/ 831127 h 6526581"/>
                <a:gd name="connsiteX2" fmla="*/ 762000 w 4972050"/>
                <a:gd name="connsiteY2" fmla="*/ 906831 h 6526581"/>
                <a:gd name="connsiteX3" fmla="*/ 809625 w 4972050"/>
                <a:gd name="connsiteY3" fmla="*/ 992556 h 6526581"/>
                <a:gd name="connsiteX4" fmla="*/ 752475 w 4972050"/>
                <a:gd name="connsiteY4" fmla="*/ 1049706 h 6526581"/>
                <a:gd name="connsiteX5" fmla="*/ 857250 w 4972050"/>
                <a:gd name="connsiteY5" fmla="*/ 1173531 h 6526581"/>
                <a:gd name="connsiteX6" fmla="*/ 771525 w 4972050"/>
                <a:gd name="connsiteY6" fmla="*/ 1335456 h 6526581"/>
                <a:gd name="connsiteX7" fmla="*/ 990600 w 4972050"/>
                <a:gd name="connsiteY7" fmla="*/ 1449756 h 6526581"/>
                <a:gd name="connsiteX8" fmla="*/ 1038225 w 4972050"/>
                <a:gd name="connsiteY8" fmla="*/ 1535481 h 6526581"/>
                <a:gd name="connsiteX9" fmla="*/ 1171575 w 4972050"/>
                <a:gd name="connsiteY9" fmla="*/ 1678356 h 6526581"/>
                <a:gd name="connsiteX10" fmla="*/ 1438275 w 4972050"/>
                <a:gd name="connsiteY10" fmla="*/ 1611681 h 6526581"/>
                <a:gd name="connsiteX11" fmla="*/ 1524000 w 4972050"/>
                <a:gd name="connsiteY11" fmla="*/ 1706931 h 6526581"/>
                <a:gd name="connsiteX12" fmla="*/ 1657350 w 4972050"/>
                <a:gd name="connsiteY12" fmla="*/ 1678356 h 6526581"/>
                <a:gd name="connsiteX13" fmla="*/ 1533525 w 4972050"/>
                <a:gd name="connsiteY13" fmla="*/ 2545131 h 6526581"/>
                <a:gd name="connsiteX14" fmla="*/ 990600 w 4972050"/>
                <a:gd name="connsiteY14" fmla="*/ 3307131 h 6526581"/>
                <a:gd name="connsiteX15" fmla="*/ 714375 w 4972050"/>
                <a:gd name="connsiteY15" fmla="*/ 3497631 h 6526581"/>
                <a:gd name="connsiteX16" fmla="*/ 0 w 4972050"/>
                <a:gd name="connsiteY16" fmla="*/ 3907206 h 6526581"/>
                <a:gd name="connsiteX17" fmla="*/ 9525 w 4972050"/>
                <a:gd name="connsiteY17" fmla="*/ 4383456 h 6526581"/>
                <a:gd name="connsiteX18" fmla="*/ 2000250 w 4972050"/>
                <a:gd name="connsiteY18" fmla="*/ 3526206 h 6526581"/>
                <a:gd name="connsiteX19" fmla="*/ 2190750 w 4972050"/>
                <a:gd name="connsiteY19" fmla="*/ 2821356 h 6526581"/>
                <a:gd name="connsiteX20" fmla="*/ 2343150 w 4972050"/>
                <a:gd name="connsiteY20" fmla="*/ 2516556 h 6526581"/>
                <a:gd name="connsiteX21" fmla="*/ 2400300 w 4972050"/>
                <a:gd name="connsiteY21" fmla="*/ 2297481 h 6526581"/>
                <a:gd name="connsiteX22" fmla="*/ 2828925 w 4972050"/>
                <a:gd name="connsiteY22" fmla="*/ 2383206 h 6526581"/>
                <a:gd name="connsiteX23" fmla="*/ 3476625 w 4972050"/>
                <a:gd name="connsiteY23" fmla="*/ 2649906 h 6526581"/>
                <a:gd name="connsiteX24" fmla="*/ 3467100 w 4972050"/>
                <a:gd name="connsiteY24" fmla="*/ 2783256 h 6526581"/>
                <a:gd name="connsiteX25" fmla="*/ 2114550 w 4972050"/>
                <a:gd name="connsiteY25" fmla="*/ 3735756 h 6526581"/>
                <a:gd name="connsiteX26" fmla="*/ 2428875 w 4972050"/>
                <a:gd name="connsiteY26" fmla="*/ 4907331 h 6526581"/>
                <a:gd name="connsiteX27" fmla="*/ 2657475 w 4972050"/>
                <a:gd name="connsiteY27" fmla="*/ 5831256 h 6526581"/>
                <a:gd name="connsiteX28" fmla="*/ 2743200 w 4972050"/>
                <a:gd name="connsiteY28" fmla="*/ 6145581 h 6526581"/>
                <a:gd name="connsiteX29" fmla="*/ 2457450 w 4972050"/>
                <a:gd name="connsiteY29" fmla="*/ 6393231 h 6526581"/>
                <a:gd name="connsiteX30" fmla="*/ 2847975 w 4972050"/>
                <a:gd name="connsiteY30" fmla="*/ 6526581 h 6526581"/>
                <a:gd name="connsiteX31" fmla="*/ 3276600 w 4972050"/>
                <a:gd name="connsiteY31" fmla="*/ 6078906 h 6526581"/>
                <a:gd name="connsiteX32" fmla="*/ 3076575 w 4972050"/>
                <a:gd name="connsiteY32" fmla="*/ 4878756 h 6526581"/>
                <a:gd name="connsiteX33" fmla="*/ 3390900 w 4972050"/>
                <a:gd name="connsiteY33" fmla="*/ 5059731 h 6526581"/>
                <a:gd name="connsiteX34" fmla="*/ 3209925 w 4972050"/>
                <a:gd name="connsiteY34" fmla="*/ 5621706 h 6526581"/>
                <a:gd name="connsiteX35" fmla="*/ 3924300 w 4972050"/>
                <a:gd name="connsiteY35" fmla="*/ 5040681 h 6526581"/>
                <a:gd name="connsiteX36" fmla="*/ 3295650 w 4972050"/>
                <a:gd name="connsiteY36" fmla="*/ 4088181 h 6526581"/>
                <a:gd name="connsiteX37" fmla="*/ 4562475 w 4972050"/>
                <a:gd name="connsiteY37" fmla="*/ 3373806 h 6526581"/>
                <a:gd name="connsiteX38" fmla="*/ 4705350 w 4972050"/>
                <a:gd name="connsiteY38" fmla="*/ 2059356 h 6526581"/>
                <a:gd name="connsiteX39" fmla="*/ 4800600 w 4972050"/>
                <a:gd name="connsiteY39" fmla="*/ 1821231 h 6526581"/>
                <a:gd name="connsiteX40" fmla="*/ 4972050 w 4972050"/>
                <a:gd name="connsiteY40" fmla="*/ 1316406 h 6526581"/>
                <a:gd name="connsiteX41" fmla="*/ 3057525 w 4972050"/>
                <a:gd name="connsiteY41" fmla="*/ 963981 h 6526581"/>
                <a:gd name="connsiteX42" fmla="*/ 2952750 w 4972050"/>
                <a:gd name="connsiteY42" fmla="*/ 1030656 h 6526581"/>
                <a:gd name="connsiteX43" fmla="*/ 2209800 w 4972050"/>
                <a:gd name="connsiteY43" fmla="*/ 973506 h 6526581"/>
                <a:gd name="connsiteX44" fmla="*/ 2122587 w 4972050"/>
                <a:gd name="connsiteY44" fmla="*/ 843653 h 6526581"/>
                <a:gd name="connsiteX45" fmla="*/ 2007766 w 4972050"/>
                <a:gd name="connsiteY45" fmla="*/ 851194 h 6526581"/>
                <a:gd name="connsiteX46" fmla="*/ 1956643 w 4972050"/>
                <a:gd name="connsiteY46" fmla="*/ 741905 h 6526581"/>
                <a:gd name="connsiteX47" fmla="*/ 2084958 w 4972050"/>
                <a:gd name="connsiteY47" fmla="*/ 681232 h 6526581"/>
                <a:gd name="connsiteX48" fmla="*/ 2072430 w 4972050"/>
                <a:gd name="connsiteY48" fmla="*/ 542402 h 6526581"/>
                <a:gd name="connsiteX49" fmla="*/ 1903565 w 4972050"/>
                <a:gd name="connsiteY49" fmla="*/ 232488 h 6526581"/>
                <a:gd name="connsiteX0" fmla="*/ 1903565 w 4972050"/>
                <a:gd name="connsiteY0" fmla="*/ 232488 h 6526581"/>
                <a:gd name="connsiteX1" fmla="*/ 577005 w 4972050"/>
                <a:gd name="connsiteY1" fmla="*/ 831127 h 6526581"/>
                <a:gd name="connsiteX2" fmla="*/ 762000 w 4972050"/>
                <a:gd name="connsiteY2" fmla="*/ 906831 h 6526581"/>
                <a:gd name="connsiteX3" fmla="*/ 809625 w 4972050"/>
                <a:gd name="connsiteY3" fmla="*/ 992556 h 6526581"/>
                <a:gd name="connsiteX4" fmla="*/ 752475 w 4972050"/>
                <a:gd name="connsiteY4" fmla="*/ 1049706 h 6526581"/>
                <a:gd name="connsiteX5" fmla="*/ 857250 w 4972050"/>
                <a:gd name="connsiteY5" fmla="*/ 1173531 h 6526581"/>
                <a:gd name="connsiteX6" fmla="*/ 771525 w 4972050"/>
                <a:gd name="connsiteY6" fmla="*/ 1335456 h 6526581"/>
                <a:gd name="connsiteX7" fmla="*/ 990600 w 4972050"/>
                <a:gd name="connsiteY7" fmla="*/ 1449756 h 6526581"/>
                <a:gd name="connsiteX8" fmla="*/ 1038225 w 4972050"/>
                <a:gd name="connsiteY8" fmla="*/ 1535481 h 6526581"/>
                <a:gd name="connsiteX9" fmla="*/ 1171575 w 4972050"/>
                <a:gd name="connsiteY9" fmla="*/ 1678356 h 6526581"/>
                <a:gd name="connsiteX10" fmla="*/ 1438275 w 4972050"/>
                <a:gd name="connsiteY10" fmla="*/ 1611681 h 6526581"/>
                <a:gd name="connsiteX11" fmla="*/ 1524000 w 4972050"/>
                <a:gd name="connsiteY11" fmla="*/ 1706931 h 6526581"/>
                <a:gd name="connsiteX12" fmla="*/ 1657350 w 4972050"/>
                <a:gd name="connsiteY12" fmla="*/ 1678356 h 6526581"/>
                <a:gd name="connsiteX13" fmla="*/ 1533525 w 4972050"/>
                <a:gd name="connsiteY13" fmla="*/ 2545131 h 6526581"/>
                <a:gd name="connsiteX14" fmla="*/ 990600 w 4972050"/>
                <a:gd name="connsiteY14" fmla="*/ 3307131 h 6526581"/>
                <a:gd name="connsiteX15" fmla="*/ 714375 w 4972050"/>
                <a:gd name="connsiteY15" fmla="*/ 3497631 h 6526581"/>
                <a:gd name="connsiteX16" fmla="*/ 0 w 4972050"/>
                <a:gd name="connsiteY16" fmla="*/ 3907206 h 6526581"/>
                <a:gd name="connsiteX17" fmla="*/ 9525 w 4972050"/>
                <a:gd name="connsiteY17" fmla="*/ 4383456 h 6526581"/>
                <a:gd name="connsiteX18" fmla="*/ 2000250 w 4972050"/>
                <a:gd name="connsiteY18" fmla="*/ 3526206 h 6526581"/>
                <a:gd name="connsiteX19" fmla="*/ 2190750 w 4972050"/>
                <a:gd name="connsiteY19" fmla="*/ 2821356 h 6526581"/>
                <a:gd name="connsiteX20" fmla="*/ 2343150 w 4972050"/>
                <a:gd name="connsiteY20" fmla="*/ 2516556 h 6526581"/>
                <a:gd name="connsiteX21" fmla="*/ 2400300 w 4972050"/>
                <a:gd name="connsiteY21" fmla="*/ 2297481 h 6526581"/>
                <a:gd name="connsiteX22" fmla="*/ 2828925 w 4972050"/>
                <a:gd name="connsiteY22" fmla="*/ 2383206 h 6526581"/>
                <a:gd name="connsiteX23" fmla="*/ 3476625 w 4972050"/>
                <a:gd name="connsiteY23" fmla="*/ 2649906 h 6526581"/>
                <a:gd name="connsiteX24" fmla="*/ 3467100 w 4972050"/>
                <a:gd name="connsiteY24" fmla="*/ 2783256 h 6526581"/>
                <a:gd name="connsiteX25" fmla="*/ 2114550 w 4972050"/>
                <a:gd name="connsiteY25" fmla="*/ 3735756 h 6526581"/>
                <a:gd name="connsiteX26" fmla="*/ 2428875 w 4972050"/>
                <a:gd name="connsiteY26" fmla="*/ 4907331 h 6526581"/>
                <a:gd name="connsiteX27" fmla="*/ 2657475 w 4972050"/>
                <a:gd name="connsiteY27" fmla="*/ 5831256 h 6526581"/>
                <a:gd name="connsiteX28" fmla="*/ 2743200 w 4972050"/>
                <a:gd name="connsiteY28" fmla="*/ 6145581 h 6526581"/>
                <a:gd name="connsiteX29" fmla="*/ 2457450 w 4972050"/>
                <a:gd name="connsiteY29" fmla="*/ 6393231 h 6526581"/>
                <a:gd name="connsiteX30" fmla="*/ 2847975 w 4972050"/>
                <a:gd name="connsiteY30" fmla="*/ 6526581 h 6526581"/>
                <a:gd name="connsiteX31" fmla="*/ 3276600 w 4972050"/>
                <a:gd name="connsiteY31" fmla="*/ 6078906 h 6526581"/>
                <a:gd name="connsiteX32" fmla="*/ 3076575 w 4972050"/>
                <a:gd name="connsiteY32" fmla="*/ 4878756 h 6526581"/>
                <a:gd name="connsiteX33" fmla="*/ 3390900 w 4972050"/>
                <a:gd name="connsiteY33" fmla="*/ 5059731 h 6526581"/>
                <a:gd name="connsiteX34" fmla="*/ 3209925 w 4972050"/>
                <a:gd name="connsiteY34" fmla="*/ 5621706 h 6526581"/>
                <a:gd name="connsiteX35" fmla="*/ 3924300 w 4972050"/>
                <a:gd name="connsiteY35" fmla="*/ 5040681 h 6526581"/>
                <a:gd name="connsiteX36" fmla="*/ 3295650 w 4972050"/>
                <a:gd name="connsiteY36" fmla="*/ 4088181 h 6526581"/>
                <a:gd name="connsiteX37" fmla="*/ 4562475 w 4972050"/>
                <a:gd name="connsiteY37" fmla="*/ 3373806 h 6526581"/>
                <a:gd name="connsiteX38" fmla="*/ 4705350 w 4972050"/>
                <a:gd name="connsiteY38" fmla="*/ 2059356 h 6526581"/>
                <a:gd name="connsiteX39" fmla="*/ 4800600 w 4972050"/>
                <a:gd name="connsiteY39" fmla="*/ 1821231 h 6526581"/>
                <a:gd name="connsiteX40" fmla="*/ 4972050 w 4972050"/>
                <a:gd name="connsiteY40" fmla="*/ 1316406 h 6526581"/>
                <a:gd name="connsiteX41" fmla="*/ 3057525 w 4972050"/>
                <a:gd name="connsiteY41" fmla="*/ 963981 h 6526581"/>
                <a:gd name="connsiteX42" fmla="*/ 2952750 w 4972050"/>
                <a:gd name="connsiteY42" fmla="*/ 1030656 h 6526581"/>
                <a:gd name="connsiteX43" fmla="*/ 2209800 w 4972050"/>
                <a:gd name="connsiteY43" fmla="*/ 973506 h 6526581"/>
                <a:gd name="connsiteX44" fmla="*/ 2110061 w 4972050"/>
                <a:gd name="connsiteY44" fmla="*/ 823611 h 6526581"/>
                <a:gd name="connsiteX45" fmla="*/ 2007766 w 4972050"/>
                <a:gd name="connsiteY45" fmla="*/ 851194 h 6526581"/>
                <a:gd name="connsiteX46" fmla="*/ 1956643 w 4972050"/>
                <a:gd name="connsiteY46" fmla="*/ 741905 h 6526581"/>
                <a:gd name="connsiteX47" fmla="*/ 2084958 w 4972050"/>
                <a:gd name="connsiteY47" fmla="*/ 681232 h 6526581"/>
                <a:gd name="connsiteX48" fmla="*/ 2072430 w 4972050"/>
                <a:gd name="connsiteY48" fmla="*/ 542402 h 6526581"/>
                <a:gd name="connsiteX49" fmla="*/ 1903565 w 4972050"/>
                <a:gd name="connsiteY49" fmla="*/ 232488 h 6526581"/>
                <a:gd name="connsiteX0" fmla="*/ 1903565 w 4972050"/>
                <a:gd name="connsiteY0" fmla="*/ 232488 h 6526581"/>
                <a:gd name="connsiteX1" fmla="*/ 577005 w 4972050"/>
                <a:gd name="connsiteY1" fmla="*/ 831127 h 6526581"/>
                <a:gd name="connsiteX2" fmla="*/ 762000 w 4972050"/>
                <a:gd name="connsiteY2" fmla="*/ 906831 h 6526581"/>
                <a:gd name="connsiteX3" fmla="*/ 809625 w 4972050"/>
                <a:gd name="connsiteY3" fmla="*/ 992556 h 6526581"/>
                <a:gd name="connsiteX4" fmla="*/ 752475 w 4972050"/>
                <a:gd name="connsiteY4" fmla="*/ 1049706 h 6526581"/>
                <a:gd name="connsiteX5" fmla="*/ 857250 w 4972050"/>
                <a:gd name="connsiteY5" fmla="*/ 1173531 h 6526581"/>
                <a:gd name="connsiteX6" fmla="*/ 771525 w 4972050"/>
                <a:gd name="connsiteY6" fmla="*/ 1335456 h 6526581"/>
                <a:gd name="connsiteX7" fmla="*/ 990600 w 4972050"/>
                <a:gd name="connsiteY7" fmla="*/ 1449756 h 6526581"/>
                <a:gd name="connsiteX8" fmla="*/ 1038225 w 4972050"/>
                <a:gd name="connsiteY8" fmla="*/ 1535481 h 6526581"/>
                <a:gd name="connsiteX9" fmla="*/ 1171575 w 4972050"/>
                <a:gd name="connsiteY9" fmla="*/ 1678356 h 6526581"/>
                <a:gd name="connsiteX10" fmla="*/ 1438275 w 4972050"/>
                <a:gd name="connsiteY10" fmla="*/ 1611681 h 6526581"/>
                <a:gd name="connsiteX11" fmla="*/ 1524000 w 4972050"/>
                <a:gd name="connsiteY11" fmla="*/ 1706931 h 6526581"/>
                <a:gd name="connsiteX12" fmla="*/ 1657350 w 4972050"/>
                <a:gd name="connsiteY12" fmla="*/ 1678356 h 6526581"/>
                <a:gd name="connsiteX13" fmla="*/ 1533525 w 4972050"/>
                <a:gd name="connsiteY13" fmla="*/ 2545131 h 6526581"/>
                <a:gd name="connsiteX14" fmla="*/ 990600 w 4972050"/>
                <a:gd name="connsiteY14" fmla="*/ 3307131 h 6526581"/>
                <a:gd name="connsiteX15" fmla="*/ 714375 w 4972050"/>
                <a:gd name="connsiteY15" fmla="*/ 3497631 h 6526581"/>
                <a:gd name="connsiteX16" fmla="*/ 0 w 4972050"/>
                <a:gd name="connsiteY16" fmla="*/ 3907206 h 6526581"/>
                <a:gd name="connsiteX17" fmla="*/ 9525 w 4972050"/>
                <a:gd name="connsiteY17" fmla="*/ 4383456 h 6526581"/>
                <a:gd name="connsiteX18" fmla="*/ 2000250 w 4972050"/>
                <a:gd name="connsiteY18" fmla="*/ 3526206 h 6526581"/>
                <a:gd name="connsiteX19" fmla="*/ 2190750 w 4972050"/>
                <a:gd name="connsiteY19" fmla="*/ 2821356 h 6526581"/>
                <a:gd name="connsiteX20" fmla="*/ 2343150 w 4972050"/>
                <a:gd name="connsiteY20" fmla="*/ 2516556 h 6526581"/>
                <a:gd name="connsiteX21" fmla="*/ 2400300 w 4972050"/>
                <a:gd name="connsiteY21" fmla="*/ 2297481 h 6526581"/>
                <a:gd name="connsiteX22" fmla="*/ 2828925 w 4972050"/>
                <a:gd name="connsiteY22" fmla="*/ 2383206 h 6526581"/>
                <a:gd name="connsiteX23" fmla="*/ 3476625 w 4972050"/>
                <a:gd name="connsiteY23" fmla="*/ 2649906 h 6526581"/>
                <a:gd name="connsiteX24" fmla="*/ 3467100 w 4972050"/>
                <a:gd name="connsiteY24" fmla="*/ 2783256 h 6526581"/>
                <a:gd name="connsiteX25" fmla="*/ 2114550 w 4972050"/>
                <a:gd name="connsiteY25" fmla="*/ 3735756 h 6526581"/>
                <a:gd name="connsiteX26" fmla="*/ 2428875 w 4972050"/>
                <a:gd name="connsiteY26" fmla="*/ 4907331 h 6526581"/>
                <a:gd name="connsiteX27" fmla="*/ 2657475 w 4972050"/>
                <a:gd name="connsiteY27" fmla="*/ 5831256 h 6526581"/>
                <a:gd name="connsiteX28" fmla="*/ 2743200 w 4972050"/>
                <a:gd name="connsiteY28" fmla="*/ 6145581 h 6526581"/>
                <a:gd name="connsiteX29" fmla="*/ 2457450 w 4972050"/>
                <a:gd name="connsiteY29" fmla="*/ 6393231 h 6526581"/>
                <a:gd name="connsiteX30" fmla="*/ 2847975 w 4972050"/>
                <a:gd name="connsiteY30" fmla="*/ 6526581 h 6526581"/>
                <a:gd name="connsiteX31" fmla="*/ 3276600 w 4972050"/>
                <a:gd name="connsiteY31" fmla="*/ 6078906 h 6526581"/>
                <a:gd name="connsiteX32" fmla="*/ 3076575 w 4972050"/>
                <a:gd name="connsiteY32" fmla="*/ 4878756 h 6526581"/>
                <a:gd name="connsiteX33" fmla="*/ 3390900 w 4972050"/>
                <a:gd name="connsiteY33" fmla="*/ 5059731 h 6526581"/>
                <a:gd name="connsiteX34" fmla="*/ 3209925 w 4972050"/>
                <a:gd name="connsiteY34" fmla="*/ 5621706 h 6526581"/>
                <a:gd name="connsiteX35" fmla="*/ 3924300 w 4972050"/>
                <a:gd name="connsiteY35" fmla="*/ 5040681 h 6526581"/>
                <a:gd name="connsiteX36" fmla="*/ 3295650 w 4972050"/>
                <a:gd name="connsiteY36" fmla="*/ 4088181 h 6526581"/>
                <a:gd name="connsiteX37" fmla="*/ 4562475 w 4972050"/>
                <a:gd name="connsiteY37" fmla="*/ 3373806 h 6526581"/>
                <a:gd name="connsiteX38" fmla="*/ 4705350 w 4972050"/>
                <a:gd name="connsiteY38" fmla="*/ 2059356 h 6526581"/>
                <a:gd name="connsiteX39" fmla="*/ 4800600 w 4972050"/>
                <a:gd name="connsiteY39" fmla="*/ 1821231 h 6526581"/>
                <a:gd name="connsiteX40" fmla="*/ 4972050 w 4972050"/>
                <a:gd name="connsiteY40" fmla="*/ 1316406 h 6526581"/>
                <a:gd name="connsiteX41" fmla="*/ 3057525 w 4972050"/>
                <a:gd name="connsiteY41" fmla="*/ 963981 h 6526581"/>
                <a:gd name="connsiteX42" fmla="*/ 2952750 w 4972050"/>
                <a:gd name="connsiteY42" fmla="*/ 1030656 h 6526581"/>
                <a:gd name="connsiteX43" fmla="*/ 2209800 w 4972050"/>
                <a:gd name="connsiteY43" fmla="*/ 973506 h 6526581"/>
                <a:gd name="connsiteX44" fmla="*/ 2110061 w 4972050"/>
                <a:gd name="connsiteY44" fmla="*/ 823611 h 6526581"/>
                <a:gd name="connsiteX45" fmla="*/ 2007766 w 4972050"/>
                <a:gd name="connsiteY45" fmla="*/ 851194 h 6526581"/>
                <a:gd name="connsiteX46" fmla="*/ 1956643 w 4972050"/>
                <a:gd name="connsiteY46" fmla="*/ 741905 h 6526581"/>
                <a:gd name="connsiteX47" fmla="*/ 2084958 w 4972050"/>
                <a:gd name="connsiteY47" fmla="*/ 681232 h 6526581"/>
                <a:gd name="connsiteX48" fmla="*/ 2072430 w 4972050"/>
                <a:gd name="connsiteY48" fmla="*/ 542402 h 6526581"/>
                <a:gd name="connsiteX49" fmla="*/ 1903565 w 4972050"/>
                <a:gd name="connsiteY49" fmla="*/ 232488 h 6526581"/>
                <a:gd name="connsiteX0" fmla="*/ 1903565 w 4972050"/>
                <a:gd name="connsiteY0" fmla="*/ 232488 h 6526581"/>
                <a:gd name="connsiteX1" fmla="*/ 577005 w 4972050"/>
                <a:gd name="connsiteY1" fmla="*/ 831127 h 6526581"/>
                <a:gd name="connsiteX2" fmla="*/ 762000 w 4972050"/>
                <a:gd name="connsiteY2" fmla="*/ 906831 h 6526581"/>
                <a:gd name="connsiteX3" fmla="*/ 809625 w 4972050"/>
                <a:gd name="connsiteY3" fmla="*/ 992556 h 6526581"/>
                <a:gd name="connsiteX4" fmla="*/ 752475 w 4972050"/>
                <a:gd name="connsiteY4" fmla="*/ 1049706 h 6526581"/>
                <a:gd name="connsiteX5" fmla="*/ 857250 w 4972050"/>
                <a:gd name="connsiteY5" fmla="*/ 1173531 h 6526581"/>
                <a:gd name="connsiteX6" fmla="*/ 771525 w 4972050"/>
                <a:gd name="connsiteY6" fmla="*/ 1335456 h 6526581"/>
                <a:gd name="connsiteX7" fmla="*/ 990600 w 4972050"/>
                <a:gd name="connsiteY7" fmla="*/ 1449756 h 6526581"/>
                <a:gd name="connsiteX8" fmla="*/ 1038225 w 4972050"/>
                <a:gd name="connsiteY8" fmla="*/ 1535481 h 6526581"/>
                <a:gd name="connsiteX9" fmla="*/ 1171575 w 4972050"/>
                <a:gd name="connsiteY9" fmla="*/ 1678356 h 6526581"/>
                <a:gd name="connsiteX10" fmla="*/ 1438275 w 4972050"/>
                <a:gd name="connsiteY10" fmla="*/ 1611681 h 6526581"/>
                <a:gd name="connsiteX11" fmla="*/ 1524000 w 4972050"/>
                <a:gd name="connsiteY11" fmla="*/ 1706931 h 6526581"/>
                <a:gd name="connsiteX12" fmla="*/ 1657350 w 4972050"/>
                <a:gd name="connsiteY12" fmla="*/ 1678356 h 6526581"/>
                <a:gd name="connsiteX13" fmla="*/ 1533525 w 4972050"/>
                <a:gd name="connsiteY13" fmla="*/ 2545131 h 6526581"/>
                <a:gd name="connsiteX14" fmla="*/ 990600 w 4972050"/>
                <a:gd name="connsiteY14" fmla="*/ 3307131 h 6526581"/>
                <a:gd name="connsiteX15" fmla="*/ 714375 w 4972050"/>
                <a:gd name="connsiteY15" fmla="*/ 3497631 h 6526581"/>
                <a:gd name="connsiteX16" fmla="*/ 0 w 4972050"/>
                <a:gd name="connsiteY16" fmla="*/ 3907206 h 6526581"/>
                <a:gd name="connsiteX17" fmla="*/ 9525 w 4972050"/>
                <a:gd name="connsiteY17" fmla="*/ 4383456 h 6526581"/>
                <a:gd name="connsiteX18" fmla="*/ 2000250 w 4972050"/>
                <a:gd name="connsiteY18" fmla="*/ 3526206 h 6526581"/>
                <a:gd name="connsiteX19" fmla="*/ 2190750 w 4972050"/>
                <a:gd name="connsiteY19" fmla="*/ 2821356 h 6526581"/>
                <a:gd name="connsiteX20" fmla="*/ 2343150 w 4972050"/>
                <a:gd name="connsiteY20" fmla="*/ 2516556 h 6526581"/>
                <a:gd name="connsiteX21" fmla="*/ 2400300 w 4972050"/>
                <a:gd name="connsiteY21" fmla="*/ 2297481 h 6526581"/>
                <a:gd name="connsiteX22" fmla="*/ 2828925 w 4972050"/>
                <a:gd name="connsiteY22" fmla="*/ 2383206 h 6526581"/>
                <a:gd name="connsiteX23" fmla="*/ 3476625 w 4972050"/>
                <a:gd name="connsiteY23" fmla="*/ 2649906 h 6526581"/>
                <a:gd name="connsiteX24" fmla="*/ 3467100 w 4972050"/>
                <a:gd name="connsiteY24" fmla="*/ 2783256 h 6526581"/>
                <a:gd name="connsiteX25" fmla="*/ 2114550 w 4972050"/>
                <a:gd name="connsiteY25" fmla="*/ 3735756 h 6526581"/>
                <a:gd name="connsiteX26" fmla="*/ 2428875 w 4972050"/>
                <a:gd name="connsiteY26" fmla="*/ 4907331 h 6526581"/>
                <a:gd name="connsiteX27" fmla="*/ 2657475 w 4972050"/>
                <a:gd name="connsiteY27" fmla="*/ 5831256 h 6526581"/>
                <a:gd name="connsiteX28" fmla="*/ 2743200 w 4972050"/>
                <a:gd name="connsiteY28" fmla="*/ 6145581 h 6526581"/>
                <a:gd name="connsiteX29" fmla="*/ 2457450 w 4972050"/>
                <a:gd name="connsiteY29" fmla="*/ 6393231 h 6526581"/>
                <a:gd name="connsiteX30" fmla="*/ 2847975 w 4972050"/>
                <a:gd name="connsiteY30" fmla="*/ 6526581 h 6526581"/>
                <a:gd name="connsiteX31" fmla="*/ 3276600 w 4972050"/>
                <a:gd name="connsiteY31" fmla="*/ 6078906 h 6526581"/>
                <a:gd name="connsiteX32" fmla="*/ 3076575 w 4972050"/>
                <a:gd name="connsiteY32" fmla="*/ 4878756 h 6526581"/>
                <a:gd name="connsiteX33" fmla="*/ 3390900 w 4972050"/>
                <a:gd name="connsiteY33" fmla="*/ 5059731 h 6526581"/>
                <a:gd name="connsiteX34" fmla="*/ 3209925 w 4972050"/>
                <a:gd name="connsiteY34" fmla="*/ 5621706 h 6526581"/>
                <a:gd name="connsiteX35" fmla="*/ 3924300 w 4972050"/>
                <a:gd name="connsiteY35" fmla="*/ 5040681 h 6526581"/>
                <a:gd name="connsiteX36" fmla="*/ 3295650 w 4972050"/>
                <a:gd name="connsiteY36" fmla="*/ 4088181 h 6526581"/>
                <a:gd name="connsiteX37" fmla="*/ 4562475 w 4972050"/>
                <a:gd name="connsiteY37" fmla="*/ 3373806 h 6526581"/>
                <a:gd name="connsiteX38" fmla="*/ 4705350 w 4972050"/>
                <a:gd name="connsiteY38" fmla="*/ 2059356 h 6526581"/>
                <a:gd name="connsiteX39" fmla="*/ 4800600 w 4972050"/>
                <a:gd name="connsiteY39" fmla="*/ 1821231 h 6526581"/>
                <a:gd name="connsiteX40" fmla="*/ 4972050 w 4972050"/>
                <a:gd name="connsiteY40" fmla="*/ 1316406 h 6526581"/>
                <a:gd name="connsiteX41" fmla="*/ 3057525 w 4972050"/>
                <a:gd name="connsiteY41" fmla="*/ 963981 h 6526581"/>
                <a:gd name="connsiteX42" fmla="*/ 2952750 w 4972050"/>
                <a:gd name="connsiteY42" fmla="*/ 1030656 h 6526581"/>
                <a:gd name="connsiteX43" fmla="*/ 2207295 w 4972050"/>
                <a:gd name="connsiteY43" fmla="*/ 908371 h 6526581"/>
                <a:gd name="connsiteX44" fmla="*/ 2110061 w 4972050"/>
                <a:gd name="connsiteY44" fmla="*/ 823611 h 6526581"/>
                <a:gd name="connsiteX45" fmla="*/ 2007766 w 4972050"/>
                <a:gd name="connsiteY45" fmla="*/ 851194 h 6526581"/>
                <a:gd name="connsiteX46" fmla="*/ 1956643 w 4972050"/>
                <a:gd name="connsiteY46" fmla="*/ 741905 h 6526581"/>
                <a:gd name="connsiteX47" fmla="*/ 2084958 w 4972050"/>
                <a:gd name="connsiteY47" fmla="*/ 681232 h 6526581"/>
                <a:gd name="connsiteX48" fmla="*/ 2072430 w 4972050"/>
                <a:gd name="connsiteY48" fmla="*/ 542402 h 6526581"/>
                <a:gd name="connsiteX49" fmla="*/ 1903565 w 4972050"/>
                <a:gd name="connsiteY49" fmla="*/ 232488 h 6526581"/>
                <a:gd name="connsiteX0" fmla="*/ 1903565 w 4972050"/>
                <a:gd name="connsiteY0" fmla="*/ 232488 h 6526581"/>
                <a:gd name="connsiteX1" fmla="*/ 577005 w 4972050"/>
                <a:gd name="connsiteY1" fmla="*/ 831127 h 6526581"/>
                <a:gd name="connsiteX2" fmla="*/ 762000 w 4972050"/>
                <a:gd name="connsiteY2" fmla="*/ 906831 h 6526581"/>
                <a:gd name="connsiteX3" fmla="*/ 809625 w 4972050"/>
                <a:gd name="connsiteY3" fmla="*/ 992556 h 6526581"/>
                <a:gd name="connsiteX4" fmla="*/ 752475 w 4972050"/>
                <a:gd name="connsiteY4" fmla="*/ 1049706 h 6526581"/>
                <a:gd name="connsiteX5" fmla="*/ 857250 w 4972050"/>
                <a:gd name="connsiteY5" fmla="*/ 1173531 h 6526581"/>
                <a:gd name="connsiteX6" fmla="*/ 771525 w 4972050"/>
                <a:gd name="connsiteY6" fmla="*/ 1335456 h 6526581"/>
                <a:gd name="connsiteX7" fmla="*/ 990600 w 4972050"/>
                <a:gd name="connsiteY7" fmla="*/ 1449756 h 6526581"/>
                <a:gd name="connsiteX8" fmla="*/ 1038225 w 4972050"/>
                <a:gd name="connsiteY8" fmla="*/ 1535481 h 6526581"/>
                <a:gd name="connsiteX9" fmla="*/ 1171575 w 4972050"/>
                <a:gd name="connsiteY9" fmla="*/ 1678356 h 6526581"/>
                <a:gd name="connsiteX10" fmla="*/ 1438275 w 4972050"/>
                <a:gd name="connsiteY10" fmla="*/ 1611681 h 6526581"/>
                <a:gd name="connsiteX11" fmla="*/ 1524000 w 4972050"/>
                <a:gd name="connsiteY11" fmla="*/ 1706931 h 6526581"/>
                <a:gd name="connsiteX12" fmla="*/ 1657350 w 4972050"/>
                <a:gd name="connsiteY12" fmla="*/ 1678356 h 6526581"/>
                <a:gd name="connsiteX13" fmla="*/ 1533525 w 4972050"/>
                <a:gd name="connsiteY13" fmla="*/ 2545131 h 6526581"/>
                <a:gd name="connsiteX14" fmla="*/ 990600 w 4972050"/>
                <a:gd name="connsiteY14" fmla="*/ 3307131 h 6526581"/>
                <a:gd name="connsiteX15" fmla="*/ 714375 w 4972050"/>
                <a:gd name="connsiteY15" fmla="*/ 3497631 h 6526581"/>
                <a:gd name="connsiteX16" fmla="*/ 0 w 4972050"/>
                <a:gd name="connsiteY16" fmla="*/ 3907206 h 6526581"/>
                <a:gd name="connsiteX17" fmla="*/ 9525 w 4972050"/>
                <a:gd name="connsiteY17" fmla="*/ 4383456 h 6526581"/>
                <a:gd name="connsiteX18" fmla="*/ 2000250 w 4972050"/>
                <a:gd name="connsiteY18" fmla="*/ 3526206 h 6526581"/>
                <a:gd name="connsiteX19" fmla="*/ 2190750 w 4972050"/>
                <a:gd name="connsiteY19" fmla="*/ 2821356 h 6526581"/>
                <a:gd name="connsiteX20" fmla="*/ 2343150 w 4972050"/>
                <a:gd name="connsiteY20" fmla="*/ 2516556 h 6526581"/>
                <a:gd name="connsiteX21" fmla="*/ 2400300 w 4972050"/>
                <a:gd name="connsiteY21" fmla="*/ 2297481 h 6526581"/>
                <a:gd name="connsiteX22" fmla="*/ 2828925 w 4972050"/>
                <a:gd name="connsiteY22" fmla="*/ 2383206 h 6526581"/>
                <a:gd name="connsiteX23" fmla="*/ 3476625 w 4972050"/>
                <a:gd name="connsiteY23" fmla="*/ 2649906 h 6526581"/>
                <a:gd name="connsiteX24" fmla="*/ 3467100 w 4972050"/>
                <a:gd name="connsiteY24" fmla="*/ 2783256 h 6526581"/>
                <a:gd name="connsiteX25" fmla="*/ 2114550 w 4972050"/>
                <a:gd name="connsiteY25" fmla="*/ 3735756 h 6526581"/>
                <a:gd name="connsiteX26" fmla="*/ 2428875 w 4972050"/>
                <a:gd name="connsiteY26" fmla="*/ 4907331 h 6526581"/>
                <a:gd name="connsiteX27" fmla="*/ 2657475 w 4972050"/>
                <a:gd name="connsiteY27" fmla="*/ 5831256 h 6526581"/>
                <a:gd name="connsiteX28" fmla="*/ 2743200 w 4972050"/>
                <a:gd name="connsiteY28" fmla="*/ 6145581 h 6526581"/>
                <a:gd name="connsiteX29" fmla="*/ 2457450 w 4972050"/>
                <a:gd name="connsiteY29" fmla="*/ 6393231 h 6526581"/>
                <a:gd name="connsiteX30" fmla="*/ 2847975 w 4972050"/>
                <a:gd name="connsiteY30" fmla="*/ 6526581 h 6526581"/>
                <a:gd name="connsiteX31" fmla="*/ 3276600 w 4972050"/>
                <a:gd name="connsiteY31" fmla="*/ 6078906 h 6526581"/>
                <a:gd name="connsiteX32" fmla="*/ 3076575 w 4972050"/>
                <a:gd name="connsiteY32" fmla="*/ 4878756 h 6526581"/>
                <a:gd name="connsiteX33" fmla="*/ 3390900 w 4972050"/>
                <a:gd name="connsiteY33" fmla="*/ 5059731 h 6526581"/>
                <a:gd name="connsiteX34" fmla="*/ 3209925 w 4972050"/>
                <a:gd name="connsiteY34" fmla="*/ 5621706 h 6526581"/>
                <a:gd name="connsiteX35" fmla="*/ 3924300 w 4972050"/>
                <a:gd name="connsiteY35" fmla="*/ 5040681 h 6526581"/>
                <a:gd name="connsiteX36" fmla="*/ 3295650 w 4972050"/>
                <a:gd name="connsiteY36" fmla="*/ 4088181 h 6526581"/>
                <a:gd name="connsiteX37" fmla="*/ 4562475 w 4972050"/>
                <a:gd name="connsiteY37" fmla="*/ 3373806 h 6526581"/>
                <a:gd name="connsiteX38" fmla="*/ 4705350 w 4972050"/>
                <a:gd name="connsiteY38" fmla="*/ 2059356 h 6526581"/>
                <a:gd name="connsiteX39" fmla="*/ 4800600 w 4972050"/>
                <a:gd name="connsiteY39" fmla="*/ 1821231 h 6526581"/>
                <a:gd name="connsiteX40" fmla="*/ 4972050 w 4972050"/>
                <a:gd name="connsiteY40" fmla="*/ 1316406 h 6526581"/>
                <a:gd name="connsiteX41" fmla="*/ 3057525 w 4972050"/>
                <a:gd name="connsiteY41" fmla="*/ 963981 h 6526581"/>
                <a:gd name="connsiteX42" fmla="*/ 2952750 w 4972050"/>
                <a:gd name="connsiteY42" fmla="*/ 1030656 h 6526581"/>
                <a:gd name="connsiteX43" fmla="*/ 2199179 w 4972050"/>
                <a:gd name="connsiteY43" fmla="*/ 933944 h 6526581"/>
                <a:gd name="connsiteX44" fmla="*/ 2207295 w 4972050"/>
                <a:gd name="connsiteY44" fmla="*/ 908371 h 6526581"/>
                <a:gd name="connsiteX45" fmla="*/ 2110061 w 4972050"/>
                <a:gd name="connsiteY45" fmla="*/ 823611 h 6526581"/>
                <a:gd name="connsiteX46" fmla="*/ 2007766 w 4972050"/>
                <a:gd name="connsiteY46" fmla="*/ 851194 h 6526581"/>
                <a:gd name="connsiteX47" fmla="*/ 1956643 w 4972050"/>
                <a:gd name="connsiteY47" fmla="*/ 741905 h 6526581"/>
                <a:gd name="connsiteX48" fmla="*/ 2084958 w 4972050"/>
                <a:gd name="connsiteY48" fmla="*/ 681232 h 6526581"/>
                <a:gd name="connsiteX49" fmla="*/ 2072430 w 4972050"/>
                <a:gd name="connsiteY49" fmla="*/ 542402 h 6526581"/>
                <a:gd name="connsiteX50" fmla="*/ 1903565 w 4972050"/>
                <a:gd name="connsiteY50" fmla="*/ 232488 h 6526581"/>
                <a:gd name="connsiteX0" fmla="*/ 1903565 w 4972050"/>
                <a:gd name="connsiteY0" fmla="*/ 232488 h 6526581"/>
                <a:gd name="connsiteX1" fmla="*/ 577005 w 4972050"/>
                <a:gd name="connsiteY1" fmla="*/ 831127 h 6526581"/>
                <a:gd name="connsiteX2" fmla="*/ 762000 w 4972050"/>
                <a:gd name="connsiteY2" fmla="*/ 906831 h 6526581"/>
                <a:gd name="connsiteX3" fmla="*/ 809625 w 4972050"/>
                <a:gd name="connsiteY3" fmla="*/ 992556 h 6526581"/>
                <a:gd name="connsiteX4" fmla="*/ 752475 w 4972050"/>
                <a:gd name="connsiteY4" fmla="*/ 1049706 h 6526581"/>
                <a:gd name="connsiteX5" fmla="*/ 857250 w 4972050"/>
                <a:gd name="connsiteY5" fmla="*/ 1173531 h 6526581"/>
                <a:gd name="connsiteX6" fmla="*/ 771525 w 4972050"/>
                <a:gd name="connsiteY6" fmla="*/ 1335456 h 6526581"/>
                <a:gd name="connsiteX7" fmla="*/ 990600 w 4972050"/>
                <a:gd name="connsiteY7" fmla="*/ 1449756 h 6526581"/>
                <a:gd name="connsiteX8" fmla="*/ 1038225 w 4972050"/>
                <a:gd name="connsiteY8" fmla="*/ 1535481 h 6526581"/>
                <a:gd name="connsiteX9" fmla="*/ 1171575 w 4972050"/>
                <a:gd name="connsiteY9" fmla="*/ 1678356 h 6526581"/>
                <a:gd name="connsiteX10" fmla="*/ 1438275 w 4972050"/>
                <a:gd name="connsiteY10" fmla="*/ 1611681 h 6526581"/>
                <a:gd name="connsiteX11" fmla="*/ 1524000 w 4972050"/>
                <a:gd name="connsiteY11" fmla="*/ 1706931 h 6526581"/>
                <a:gd name="connsiteX12" fmla="*/ 1657350 w 4972050"/>
                <a:gd name="connsiteY12" fmla="*/ 1678356 h 6526581"/>
                <a:gd name="connsiteX13" fmla="*/ 1533525 w 4972050"/>
                <a:gd name="connsiteY13" fmla="*/ 2545131 h 6526581"/>
                <a:gd name="connsiteX14" fmla="*/ 990600 w 4972050"/>
                <a:gd name="connsiteY14" fmla="*/ 3307131 h 6526581"/>
                <a:gd name="connsiteX15" fmla="*/ 714375 w 4972050"/>
                <a:gd name="connsiteY15" fmla="*/ 3497631 h 6526581"/>
                <a:gd name="connsiteX16" fmla="*/ 0 w 4972050"/>
                <a:gd name="connsiteY16" fmla="*/ 3907206 h 6526581"/>
                <a:gd name="connsiteX17" fmla="*/ 9525 w 4972050"/>
                <a:gd name="connsiteY17" fmla="*/ 4383456 h 6526581"/>
                <a:gd name="connsiteX18" fmla="*/ 2000250 w 4972050"/>
                <a:gd name="connsiteY18" fmla="*/ 3526206 h 6526581"/>
                <a:gd name="connsiteX19" fmla="*/ 2190750 w 4972050"/>
                <a:gd name="connsiteY19" fmla="*/ 2821356 h 6526581"/>
                <a:gd name="connsiteX20" fmla="*/ 2343150 w 4972050"/>
                <a:gd name="connsiteY20" fmla="*/ 2516556 h 6526581"/>
                <a:gd name="connsiteX21" fmla="*/ 2400300 w 4972050"/>
                <a:gd name="connsiteY21" fmla="*/ 2297481 h 6526581"/>
                <a:gd name="connsiteX22" fmla="*/ 2828925 w 4972050"/>
                <a:gd name="connsiteY22" fmla="*/ 2383206 h 6526581"/>
                <a:gd name="connsiteX23" fmla="*/ 3476625 w 4972050"/>
                <a:gd name="connsiteY23" fmla="*/ 2649906 h 6526581"/>
                <a:gd name="connsiteX24" fmla="*/ 3467100 w 4972050"/>
                <a:gd name="connsiteY24" fmla="*/ 2783256 h 6526581"/>
                <a:gd name="connsiteX25" fmla="*/ 2114550 w 4972050"/>
                <a:gd name="connsiteY25" fmla="*/ 3735756 h 6526581"/>
                <a:gd name="connsiteX26" fmla="*/ 2428875 w 4972050"/>
                <a:gd name="connsiteY26" fmla="*/ 4907331 h 6526581"/>
                <a:gd name="connsiteX27" fmla="*/ 2657475 w 4972050"/>
                <a:gd name="connsiteY27" fmla="*/ 5831256 h 6526581"/>
                <a:gd name="connsiteX28" fmla="*/ 2743200 w 4972050"/>
                <a:gd name="connsiteY28" fmla="*/ 6145581 h 6526581"/>
                <a:gd name="connsiteX29" fmla="*/ 2457450 w 4972050"/>
                <a:gd name="connsiteY29" fmla="*/ 6393231 h 6526581"/>
                <a:gd name="connsiteX30" fmla="*/ 2847975 w 4972050"/>
                <a:gd name="connsiteY30" fmla="*/ 6526581 h 6526581"/>
                <a:gd name="connsiteX31" fmla="*/ 3276600 w 4972050"/>
                <a:gd name="connsiteY31" fmla="*/ 6078906 h 6526581"/>
                <a:gd name="connsiteX32" fmla="*/ 3076575 w 4972050"/>
                <a:gd name="connsiteY32" fmla="*/ 4878756 h 6526581"/>
                <a:gd name="connsiteX33" fmla="*/ 3390900 w 4972050"/>
                <a:gd name="connsiteY33" fmla="*/ 5059731 h 6526581"/>
                <a:gd name="connsiteX34" fmla="*/ 3209925 w 4972050"/>
                <a:gd name="connsiteY34" fmla="*/ 5621706 h 6526581"/>
                <a:gd name="connsiteX35" fmla="*/ 3924300 w 4972050"/>
                <a:gd name="connsiteY35" fmla="*/ 5040681 h 6526581"/>
                <a:gd name="connsiteX36" fmla="*/ 3295650 w 4972050"/>
                <a:gd name="connsiteY36" fmla="*/ 4088181 h 6526581"/>
                <a:gd name="connsiteX37" fmla="*/ 4562475 w 4972050"/>
                <a:gd name="connsiteY37" fmla="*/ 3373806 h 6526581"/>
                <a:gd name="connsiteX38" fmla="*/ 4705350 w 4972050"/>
                <a:gd name="connsiteY38" fmla="*/ 2059356 h 6526581"/>
                <a:gd name="connsiteX39" fmla="*/ 4800600 w 4972050"/>
                <a:gd name="connsiteY39" fmla="*/ 1821231 h 6526581"/>
                <a:gd name="connsiteX40" fmla="*/ 4972050 w 4972050"/>
                <a:gd name="connsiteY40" fmla="*/ 1316406 h 6526581"/>
                <a:gd name="connsiteX41" fmla="*/ 3057525 w 4972050"/>
                <a:gd name="connsiteY41" fmla="*/ 963981 h 6526581"/>
                <a:gd name="connsiteX42" fmla="*/ 2952750 w 4972050"/>
                <a:gd name="connsiteY42" fmla="*/ 1030656 h 6526581"/>
                <a:gd name="connsiteX43" fmla="*/ 2199179 w 4972050"/>
                <a:gd name="connsiteY43" fmla="*/ 933944 h 6526581"/>
                <a:gd name="connsiteX44" fmla="*/ 2197275 w 4972050"/>
                <a:gd name="connsiteY44" fmla="*/ 878309 h 6526581"/>
                <a:gd name="connsiteX45" fmla="*/ 2110061 w 4972050"/>
                <a:gd name="connsiteY45" fmla="*/ 823611 h 6526581"/>
                <a:gd name="connsiteX46" fmla="*/ 2007766 w 4972050"/>
                <a:gd name="connsiteY46" fmla="*/ 851194 h 6526581"/>
                <a:gd name="connsiteX47" fmla="*/ 1956643 w 4972050"/>
                <a:gd name="connsiteY47" fmla="*/ 741905 h 6526581"/>
                <a:gd name="connsiteX48" fmla="*/ 2084958 w 4972050"/>
                <a:gd name="connsiteY48" fmla="*/ 681232 h 6526581"/>
                <a:gd name="connsiteX49" fmla="*/ 2072430 w 4972050"/>
                <a:gd name="connsiteY49" fmla="*/ 542402 h 6526581"/>
                <a:gd name="connsiteX50" fmla="*/ 1903565 w 4972050"/>
                <a:gd name="connsiteY50" fmla="*/ 232488 h 6526581"/>
                <a:gd name="connsiteX0" fmla="*/ 1903565 w 4972050"/>
                <a:gd name="connsiteY0" fmla="*/ 232488 h 6526581"/>
                <a:gd name="connsiteX1" fmla="*/ 577005 w 4972050"/>
                <a:gd name="connsiteY1" fmla="*/ 831127 h 6526581"/>
                <a:gd name="connsiteX2" fmla="*/ 762000 w 4972050"/>
                <a:gd name="connsiteY2" fmla="*/ 906831 h 6526581"/>
                <a:gd name="connsiteX3" fmla="*/ 809625 w 4972050"/>
                <a:gd name="connsiteY3" fmla="*/ 992556 h 6526581"/>
                <a:gd name="connsiteX4" fmla="*/ 752475 w 4972050"/>
                <a:gd name="connsiteY4" fmla="*/ 1049706 h 6526581"/>
                <a:gd name="connsiteX5" fmla="*/ 857250 w 4972050"/>
                <a:gd name="connsiteY5" fmla="*/ 1173531 h 6526581"/>
                <a:gd name="connsiteX6" fmla="*/ 771525 w 4972050"/>
                <a:gd name="connsiteY6" fmla="*/ 1335456 h 6526581"/>
                <a:gd name="connsiteX7" fmla="*/ 990600 w 4972050"/>
                <a:gd name="connsiteY7" fmla="*/ 1449756 h 6526581"/>
                <a:gd name="connsiteX8" fmla="*/ 1038225 w 4972050"/>
                <a:gd name="connsiteY8" fmla="*/ 1535481 h 6526581"/>
                <a:gd name="connsiteX9" fmla="*/ 1171575 w 4972050"/>
                <a:gd name="connsiteY9" fmla="*/ 1678356 h 6526581"/>
                <a:gd name="connsiteX10" fmla="*/ 1438275 w 4972050"/>
                <a:gd name="connsiteY10" fmla="*/ 1611681 h 6526581"/>
                <a:gd name="connsiteX11" fmla="*/ 1524000 w 4972050"/>
                <a:gd name="connsiteY11" fmla="*/ 1706931 h 6526581"/>
                <a:gd name="connsiteX12" fmla="*/ 1657350 w 4972050"/>
                <a:gd name="connsiteY12" fmla="*/ 1678356 h 6526581"/>
                <a:gd name="connsiteX13" fmla="*/ 1533525 w 4972050"/>
                <a:gd name="connsiteY13" fmla="*/ 2545131 h 6526581"/>
                <a:gd name="connsiteX14" fmla="*/ 990600 w 4972050"/>
                <a:gd name="connsiteY14" fmla="*/ 3307131 h 6526581"/>
                <a:gd name="connsiteX15" fmla="*/ 714375 w 4972050"/>
                <a:gd name="connsiteY15" fmla="*/ 3497631 h 6526581"/>
                <a:gd name="connsiteX16" fmla="*/ 0 w 4972050"/>
                <a:gd name="connsiteY16" fmla="*/ 3907206 h 6526581"/>
                <a:gd name="connsiteX17" fmla="*/ 9525 w 4972050"/>
                <a:gd name="connsiteY17" fmla="*/ 4383456 h 6526581"/>
                <a:gd name="connsiteX18" fmla="*/ 2000250 w 4972050"/>
                <a:gd name="connsiteY18" fmla="*/ 3526206 h 6526581"/>
                <a:gd name="connsiteX19" fmla="*/ 2190750 w 4972050"/>
                <a:gd name="connsiteY19" fmla="*/ 2821356 h 6526581"/>
                <a:gd name="connsiteX20" fmla="*/ 2343150 w 4972050"/>
                <a:gd name="connsiteY20" fmla="*/ 2516556 h 6526581"/>
                <a:gd name="connsiteX21" fmla="*/ 2400300 w 4972050"/>
                <a:gd name="connsiteY21" fmla="*/ 2297481 h 6526581"/>
                <a:gd name="connsiteX22" fmla="*/ 2828925 w 4972050"/>
                <a:gd name="connsiteY22" fmla="*/ 2383206 h 6526581"/>
                <a:gd name="connsiteX23" fmla="*/ 3476625 w 4972050"/>
                <a:gd name="connsiteY23" fmla="*/ 2649906 h 6526581"/>
                <a:gd name="connsiteX24" fmla="*/ 3467100 w 4972050"/>
                <a:gd name="connsiteY24" fmla="*/ 2783256 h 6526581"/>
                <a:gd name="connsiteX25" fmla="*/ 2114550 w 4972050"/>
                <a:gd name="connsiteY25" fmla="*/ 3735756 h 6526581"/>
                <a:gd name="connsiteX26" fmla="*/ 2428875 w 4972050"/>
                <a:gd name="connsiteY26" fmla="*/ 4907331 h 6526581"/>
                <a:gd name="connsiteX27" fmla="*/ 2657475 w 4972050"/>
                <a:gd name="connsiteY27" fmla="*/ 5831256 h 6526581"/>
                <a:gd name="connsiteX28" fmla="*/ 2743200 w 4972050"/>
                <a:gd name="connsiteY28" fmla="*/ 6145581 h 6526581"/>
                <a:gd name="connsiteX29" fmla="*/ 2457450 w 4972050"/>
                <a:gd name="connsiteY29" fmla="*/ 6393231 h 6526581"/>
                <a:gd name="connsiteX30" fmla="*/ 2847975 w 4972050"/>
                <a:gd name="connsiteY30" fmla="*/ 6526581 h 6526581"/>
                <a:gd name="connsiteX31" fmla="*/ 3276600 w 4972050"/>
                <a:gd name="connsiteY31" fmla="*/ 6078906 h 6526581"/>
                <a:gd name="connsiteX32" fmla="*/ 3076575 w 4972050"/>
                <a:gd name="connsiteY32" fmla="*/ 4878756 h 6526581"/>
                <a:gd name="connsiteX33" fmla="*/ 3390900 w 4972050"/>
                <a:gd name="connsiteY33" fmla="*/ 5059731 h 6526581"/>
                <a:gd name="connsiteX34" fmla="*/ 3209925 w 4972050"/>
                <a:gd name="connsiteY34" fmla="*/ 5621706 h 6526581"/>
                <a:gd name="connsiteX35" fmla="*/ 3924300 w 4972050"/>
                <a:gd name="connsiteY35" fmla="*/ 5040681 h 6526581"/>
                <a:gd name="connsiteX36" fmla="*/ 3295650 w 4972050"/>
                <a:gd name="connsiteY36" fmla="*/ 4088181 h 6526581"/>
                <a:gd name="connsiteX37" fmla="*/ 4562475 w 4972050"/>
                <a:gd name="connsiteY37" fmla="*/ 3373806 h 6526581"/>
                <a:gd name="connsiteX38" fmla="*/ 4705350 w 4972050"/>
                <a:gd name="connsiteY38" fmla="*/ 2059356 h 6526581"/>
                <a:gd name="connsiteX39" fmla="*/ 4800600 w 4972050"/>
                <a:gd name="connsiteY39" fmla="*/ 1821231 h 6526581"/>
                <a:gd name="connsiteX40" fmla="*/ 4972050 w 4972050"/>
                <a:gd name="connsiteY40" fmla="*/ 1316406 h 6526581"/>
                <a:gd name="connsiteX41" fmla="*/ 3057525 w 4972050"/>
                <a:gd name="connsiteY41" fmla="*/ 963981 h 6526581"/>
                <a:gd name="connsiteX42" fmla="*/ 2952750 w 4972050"/>
                <a:gd name="connsiteY42" fmla="*/ 1030656 h 6526581"/>
                <a:gd name="connsiteX43" fmla="*/ 2189158 w 4972050"/>
                <a:gd name="connsiteY43" fmla="*/ 951480 h 6526581"/>
                <a:gd name="connsiteX44" fmla="*/ 2197275 w 4972050"/>
                <a:gd name="connsiteY44" fmla="*/ 878309 h 6526581"/>
                <a:gd name="connsiteX45" fmla="*/ 2110061 w 4972050"/>
                <a:gd name="connsiteY45" fmla="*/ 823611 h 6526581"/>
                <a:gd name="connsiteX46" fmla="*/ 2007766 w 4972050"/>
                <a:gd name="connsiteY46" fmla="*/ 851194 h 6526581"/>
                <a:gd name="connsiteX47" fmla="*/ 1956643 w 4972050"/>
                <a:gd name="connsiteY47" fmla="*/ 741905 h 6526581"/>
                <a:gd name="connsiteX48" fmla="*/ 2084958 w 4972050"/>
                <a:gd name="connsiteY48" fmla="*/ 681232 h 6526581"/>
                <a:gd name="connsiteX49" fmla="*/ 2072430 w 4972050"/>
                <a:gd name="connsiteY49" fmla="*/ 542402 h 6526581"/>
                <a:gd name="connsiteX50" fmla="*/ 1903565 w 4972050"/>
                <a:gd name="connsiteY50" fmla="*/ 232488 h 6526581"/>
                <a:gd name="connsiteX0" fmla="*/ 1903565 w 4972050"/>
                <a:gd name="connsiteY0" fmla="*/ 232488 h 6526581"/>
                <a:gd name="connsiteX1" fmla="*/ 577005 w 4972050"/>
                <a:gd name="connsiteY1" fmla="*/ 831127 h 6526581"/>
                <a:gd name="connsiteX2" fmla="*/ 762000 w 4972050"/>
                <a:gd name="connsiteY2" fmla="*/ 906831 h 6526581"/>
                <a:gd name="connsiteX3" fmla="*/ 809625 w 4972050"/>
                <a:gd name="connsiteY3" fmla="*/ 992556 h 6526581"/>
                <a:gd name="connsiteX4" fmla="*/ 752475 w 4972050"/>
                <a:gd name="connsiteY4" fmla="*/ 1049706 h 6526581"/>
                <a:gd name="connsiteX5" fmla="*/ 857250 w 4972050"/>
                <a:gd name="connsiteY5" fmla="*/ 1173531 h 6526581"/>
                <a:gd name="connsiteX6" fmla="*/ 771525 w 4972050"/>
                <a:gd name="connsiteY6" fmla="*/ 1335456 h 6526581"/>
                <a:gd name="connsiteX7" fmla="*/ 990600 w 4972050"/>
                <a:gd name="connsiteY7" fmla="*/ 1449756 h 6526581"/>
                <a:gd name="connsiteX8" fmla="*/ 1038225 w 4972050"/>
                <a:gd name="connsiteY8" fmla="*/ 1535481 h 6526581"/>
                <a:gd name="connsiteX9" fmla="*/ 1171575 w 4972050"/>
                <a:gd name="connsiteY9" fmla="*/ 1678356 h 6526581"/>
                <a:gd name="connsiteX10" fmla="*/ 1438275 w 4972050"/>
                <a:gd name="connsiteY10" fmla="*/ 1611681 h 6526581"/>
                <a:gd name="connsiteX11" fmla="*/ 1524000 w 4972050"/>
                <a:gd name="connsiteY11" fmla="*/ 1706931 h 6526581"/>
                <a:gd name="connsiteX12" fmla="*/ 1657350 w 4972050"/>
                <a:gd name="connsiteY12" fmla="*/ 1678356 h 6526581"/>
                <a:gd name="connsiteX13" fmla="*/ 1533525 w 4972050"/>
                <a:gd name="connsiteY13" fmla="*/ 2545131 h 6526581"/>
                <a:gd name="connsiteX14" fmla="*/ 990600 w 4972050"/>
                <a:gd name="connsiteY14" fmla="*/ 3307131 h 6526581"/>
                <a:gd name="connsiteX15" fmla="*/ 714375 w 4972050"/>
                <a:gd name="connsiteY15" fmla="*/ 3497631 h 6526581"/>
                <a:gd name="connsiteX16" fmla="*/ 0 w 4972050"/>
                <a:gd name="connsiteY16" fmla="*/ 3907206 h 6526581"/>
                <a:gd name="connsiteX17" fmla="*/ 9525 w 4972050"/>
                <a:gd name="connsiteY17" fmla="*/ 4383456 h 6526581"/>
                <a:gd name="connsiteX18" fmla="*/ 2000250 w 4972050"/>
                <a:gd name="connsiteY18" fmla="*/ 3526206 h 6526581"/>
                <a:gd name="connsiteX19" fmla="*/ 2190750 w 4972050"/>
                <a:gd name="connsiteY19" fmla="*/ 2821356 h 6526581"/>
                <a:gd name="connsiteX20" fmla="*/ 2343150 w 4972050"/>
                <a:gd name="connsiteY20" fmla="*/ 2516556 h 6526581"/>
                <a:gd name="connsiteX21" fmla="*/ 2400300 w 4972050"/>
                <a:gd name="connsiteY21" fmla="*/ 2297481 h 6526581"/>
                <a:gd name="connsiteX22" fmla="*/ 2828925 w 4972050"/>
                <a:gd name="connsiteY22" fmla="*/ 2383206 h 6526581"/>
                <a:gd name="connsiteX23" fmla="*/ 3476625 w 4972050"/>
                <a:gd name="connsiteY23" fmla="*/ 2649906 h 6526581"/>
                <a:gd name="connsiteX24" fmla="*/ 3467100 w 4972050"/>
                <a:gd name="connsiteY24" fmla="*/ 2783256 h 6526581"/>
                <a:gd name="connsiteX25" fmla="*/ 2114550 w 4972050"/>
                <a:gd name="connsiteY25" fmla="*/ 3735756 h 6526581"/>
                <a:gd name="connsiteX26" fmla="*/ 2428875 w 4972050"/>
                <a:gd name="connsiteY26" fmla="*/ 4907331 h 6526581"/>
                <a:gd name="connsiteX27" fmla="*/ 2657475 w 4972050"/>
                <a:gd name="connsiteY27" fmla="*/ 5831256 h 6526581"/>
                <a:gd name="connsiteX28" fmla="*/ 2743200 w 4972050"/>
                <a:gd name="connsiteY28" fmla="*/ 6145581 h 6526581"/>
                <a:gd name="connsiteX29" fmla="*/ 2457450 w 4972050"/>
                <a:gd name="connsiteY29" fmla="*/ 6393231 h 6526581"/>
                <a:gd name="connsiteX30" fmla="*/ 2847975 w 4972050"/>
                <a:gd name="connsiteY30" fmla="*/ 6526581 h 6526581"/>
                <a:gd name="connsiteX31" fmla="*/ 3276600 w 4972050"/>
                <a:gd name="connsiteY31" fmla="*/ 6078906 h 6526581"/>
                <a:gd name="connsiteX32" fmla="*/ 3076575 w 4972050"/>
                <a:gd name="connsiteY32" fmla="*/ 4878756 h 6526581"/>
                <a:gd name="connsiteX33" fmla="*/ 3390900 w 4972050"/>
                <a:gd name="connsiteY33" fmla="*/ 5059731 h 6526581"/>
                <a:gd name="connsiteX34" fmla="*/ 3209925 w 4972050"/>
                <a:gd name="connsiteY34" fmla="*/ 5621706 h 6526581"/>
                <a:gd name="connsiteX35" fmla="*/ 3924300 w 4972050"/>
                <a:gd name="connsiteY35" fmla="*/ 5040681 h 6526581"/>
                <a:gd name="connsiteX36" fmla="*/ 3295650 w 4972050"/>
                <a:gd name="connsiteY36" fmla="*/ 4088181 h 6526581"/>
                <a:gd name="connsiteX37" fmla="*/ 4562475 w 4972050"/>
                <a:gd name="connsiteY37" fmla="*/ 3373806 h 6526581"/>
                <a:gd name="connsiteX38" fmla="*/ 4705350 w 4972050"/>
                <a:gd name="connsiteY38" fmla="*/ 2059356 h 6526581"/>
                <a:gd name="connsiteX39" fmla="*/ 4800600 w 4972050"/>
                <a:gd name="connsiteY39" fmla="*/ 1821231 h 6526581"/>
                <a:gd name="connsiteX40" fmla="*/ 4972050 w 4972050"/>
                <a:gd name="connsiteY40" fmla="*/ 1316406 h 6526581"/>
                <a:gd name="connsiteX41" fmla="*/ 3057525 w 4972050"/>
                <a:gd name="connsiteY41" fmla="*/ 963981 h 6526581"/>
                <a:gd name="connsiteX42" fmla="*/ 2952750 w 4972050"/>
                <a:gd name="connsiteY42" fmla="*/ 1030656 h 6526581"/>
                <a:gd name="connsiteX43" fmla="*/ 2189158 w 4972050"/>
                <a:gd name="connsiteY43" fmla="*/ 951480 h 6526581"/>
                <a:gd name="connsiteX44" fmla="*/ 2197275 w 4972050"/>
                <a:gd name="connsiteY44" fmla="*/ 878309 h 6526581"/>
                <a:gd name="connsiteX45" fmla="*/ 2110061 w 4972050"/>
                <a:gd name="connsiteY45" fmla="*/ 823611 h 6526581"/>
                <a:gd name="connsiteX46" fmla="*/ 2007766 w 4972050"/>
                <a:gd name="connsiteY46" fmla="*/ 851194 h 6526581"/>
                <a:gd name="connsiteX47" fmla="*/ 1956643 w 4972050"/>
                <a:gd name="connsiteY47" fmla="*/ 741905 h 6526581"/>
                <a:gd name="connsiteX48" fmla="*/ 2084958 w 4972050"/>
                <a:gd name="connsiteY48" fmla="*/ 681232 h 6526581"/>
                <a:gd name="connsiteX49" fmla="*/ 2072430 w 4972050"/>
                <a:gd name="connsiteY49" fmla="*/ 542402 h 6526581"/>
                <a:gd name="connsiteX50" fmla="*/ 1903565 w 4972050"/>
                <a:gd name="connsiteY50" fmla="*/ 232488 h 6526581"/>
                <a:gd name="connsiteX0" fmla="*/ 1903565 w 4972050"/>
                <a:gd name="connsiteY0" fmla="*/ 232488 h 6526581"/>
                <a:gd name="connsiteX1" fmla="*/ 577005 w 4972050"/>
                <a:gd name="connsiteY1" fmla="*/ 831127 h 6526581"/>
                <a:gd name="connsiteX2" fmla="*/ 762000 w 4972050"/>
                <a:gd name="connsiteY2" fmla="*/ 906831 h 6526581"/>
                <a:gd name="connsiteX3" fmla="*/ 809625 w 4972050"/>
                <a:gd name="connsiteY3" fmla="*/ 992556 h 6526581"/>
                <a:gd name="connsiteX4" fmla="*/ 752475 w 4972050"/>
                <a:gd name="connsiteY4" fmla="*/ 1049706 h 6526581"/>
                <a:gd name="connsiteX5" fmla="*/ 857250 w 4972050"/>
                <a:gd name="connsiteY5" fmla="*/ 1173531 h 6526581"/>
                <a:gd name="connsiteX6" fmla="*/ 771525 w 4972050"/>
                <a:gd name="connsiteY6" fmla="*/ 1335456 h 6526581"/>
                <a:gd name="connsiteX7" fmla="*/ 990600 w 4972050"/>
                <a:gd name="connsiteY7" fmla="*/ 1449756 h 6526581"/>
                <a:gd name="connsiteX8" fmla="*/ 1038225 w 4972050"/>
                <a:gd name="connsiteY8" fmla="*/ 1535481 h 6526581"/>
                <a:gd name="connsiteX9" fmla="*/ 1171575 w 4972050"/>
                <a:gd name="connsiteY9" fmla="*/ 1678356 h 6526581"/>
                <a:gd name="connsiteX10" fmla="*/ 1438275 w 4972050"/>
                <a:gd name="connsiteY10" fmla="*/ 1611681 h 6526581"/>
                <a:gd name="connsiteX11" fmla="*/ 1524000 w 4972050"/>
                <a:gd name="connsiteY11" fmla="*/ 1706931 h 6526581"/>
                <a:gd name="connsiteX12" fmla="*/ 1657350 w 4972050"/>
                <a:gd name="connsiteY12" fmla="*/ 1678356 h 6526581"/>
                <a:gd name="connsiteX13" fmla="*/ 1533525 w 4972050"/>
                <a:gd name="connsiteY13" fmla="*/ 2545131 h 6526581"/>
                <a:gd name="connsiteX14" fmla="*/ 990600 w 4972050"/>
                <a:gd name="connsiteY14" fmla="*/ 3307131 h 6526581"/>
                <a:gd name="connsiteX15" fmla="*/ 714375 w 4972050"/>
                <a:gd name="connsiteY15" fmla="*/ 3497631 h 6526581"/>
                <a:gd name="connsiteX16" fmla="*/ 0 w 4972050"/>
                <a:gd name="connsiteY16" fmla="*/ 3907206 h 6526581"/>
                <a:gd name="connsiteX17" fmla="*/ 9525 w 4972050"/>
                <a:gd name="connsiteY17" fmla="*/ 4383456 h 6526581"/>
                <a:gd name="connsiteX18" fmla="*/ 2000250 w 4972050"/>
                <a:gd name="connsiteY18" fmla="*/ 3526206 h 6526581"/>
                <a:gd name="connsiteX19" fmla="*/ 2190750 w 4972050"/>
                <a:gd name="connsiteY19" fmla="*/ 2821356 h 6526581"/>
                <a:gd name="connsiteX20" fmla="*/ 2343150 w 4972050"/>
                <a:gd name="connsiteY20" fmla="*/ 2516556 h 6526581"/>
                <a:gd name="connsiteX21" fmla="*/ 2400300 w 4972050"/>
                <a:gd name="connsiteY21" fmla="*/ 2297481 h 6526581"/>
                <a:gd name="connsiteX22" fmla="*/ 2828925 w 4972050"/>
                <a:gd name="connsiteY22" fmla="*/ 2383206 h 6526581"/>
                <a:gd name="connsiteX23" fmla="*/ 3476625 w 4972050"/>
                <a:gd name="connsiteY23" fmla="*/ 2649906 h 6526581"/>
                <a:gd name="connsiteX24" fmla="*/ 3467100 w 4972050"/>
                <a:gd name="connsiteY24" fmla="*/ 2783256 h 6526581"/>
                <a:gd name="connsiteX25" fmla="*/ 2114550 w 4972050"/>
                <a:gd name="connsiteY25" fmla="*/ 3735756 h 6526581"/>
                <a:gd name="connsiteX26" fmla="*/ 2428875 w 4972050"/>
                <a:gd name="connsiteY26" fmla="*/ 4907331 h 6526581"/>
                <a:gd name="connsiteX27" fmla="*/ 2657475 w 4972050"/>
                <a:gd name="connsiteY27" fmla="*/ 5831256 h 6526581"/>
                <a:gd name="connsiteX28" fmla="*/ 2743200 w 4972050"/>
                <a:gd name="connsiteY28" fmla="*/ 6145581 h 6526581"/>
                <a:gd name="connsiteX29" fmla="*/ 2457450 w 4972050"/>
                <a:gd name="connsiteY29" fmla="*/ 6393231 h 6526581"/>
                <a:gd name="connsiteX30" fmla="*/ 2847975 w 4972050"/>
                <a:gd name="connsiteY30" fmla="*/ 6526581 h 6526581"/>
                <a:gd name="connsiteX31" fmla="*/ 3276600 w 4972050"/>
                <a:gd name="connsiteY31" fmla="*/ 6078906 h 6526581"/>
                <a:gd name="connsiteX32" fmla="*/ 3076575 w 4972050"/>
                <a:gd name="connsiteY32" fmla="*/ 4878756 h 6526581"/>
                <a:gd name="connsiteX33" fmla="*/ 3390900 w 4972050"/>
                <a:gd name="connsiteY33" fmla="*/ 5059731 h 6526581"/>
                <a:gd name="connsiteX34" fmla="*/ 3209925 w 4972050"/>
                <a:gd name="connsiteY34" fmla="*/ 5621706 h 6526581"/>
                <a:gd name="connsiteX35" fmla="*/ 3924300 w 4972050"/>
                <a:gd name="connsiteY35" fmla="*/ 5040681 h 6526581"/>
                <a:gd name="connsiteX36" fmla="*/ 3295650 w 4972050"/>
                <a:gd name="connsiteY36" fmla="*/ 4088181 h 6526581"/>
                <a:gd name="connsiteX37" fmla="*/ 4562475 w 4972050"/>
                <a:gd name="connsiteY37" fmla="*/ 3373806 h 6526581"/>
                <a:gd name="connsiteX38" fmla="*/ 4705350 w 4972050"/>
                <a:gd name="connsiteY38" fmla="*/ 2059356 h 6526581"/>
                <a:gd name="connsiteX39" fmla="*/ 4800600 w 4972050"/>
                <a:gd name="connsiteY39" fmla="*/ 1821231 h 6526581"/>
                <a:gd name="connsiteX40" fmla="*/ 4972050 w 4972050"/>
                <a:gd name="connsiteY40" fmla="*/ 1316406 h 6526581"/>
                <a:gd name="connsiteX41" fmla="*/ 3057525 w 4972050"/>
                <a:gd name="connsiteY41" fmla="*/ 963981 h 6526581"/>
                <a:gd name="connsiteX42" fmla="*/ 2952750 w 4972050"/>
                <a:gd name="connsiteY42" fmla="*/ 1030656 h 6526581"/>
                <a:gd name="connsiteX43" fmla="*/ 2399595 w 4972050"/>
                <a:gd name="connsiteY43" fmla="*/ 946470 h 6526581"/>
                <a:gd name="connsiteX44" fmla="*/ 2189158 w 4972050"/>
                <a:gd name="connsiteY44" fmla="*/ 951480 h 6526581"/>
                <a:gd name="connsiteX45" fmla="*/ 2197275 w 4972050"/>
                <a:gd name="connsiteY45" fmla="*/ 878309 h 6526581"/>
                <a:gd name="connsiteX46" fmla="*/ 2110061 w 4972050"/>
                <a:gd name="connsiteY46" fmla="*/ 823611 h 6526581"/>
                <a:gd name="connsiteX47" fmla="*/ 2007766 w 4972050"/>
                <a:gd name="connsiteY47" fmla="*/ 851194 h 6526581"/>
                <a:gd name="connsiteX48" fmla="*/ 1956643 w 4972050"/>
                <a:gd name="connsiteY48" fmla="*/ 741905 h 6526581"/>
                <a:gd name="connsiteX49" fmla="*/ 2084958 w 4972050"/>
                <a:gd name="connsiteY49" fmla="*/ 681232 h 6526581"/>
                <a:gd name="connsiteX50" fmla="*/ 2072430 w 4972050"/>
                <a:gd name="connsiteY50" fmla="*/ 542402 h 6526581"/>
                <a:gd name="connsiteX51" fmla="*/ 1903565 w 4972050"/>
                <a:gd name="connsiteY51" fmla="*/ 232488 h 6526581"/>
                <a:gd name="connsiteX0" fmla="*/ 1903565 w 4972050"/>
                <a:gd name="connsiteY0" fmla="*/ 232488 h 6526581"/>
                <a:gd name="connsiteX1" fmla="*/ 577005 w 4972050"/>
                <a:gd name="connsiteY1" fmla="*/ 831127 h 6526581"/>
                <a:gd name="connsiteX2" fmla="*/ 762000 w 4972050"/>
                <a:gd name="connsiteY2" fmla="*/ 906831 h 6526581"/>
                <a:gd name="connsiteX3" fmla="*/ 809625 w 4972050"/>
                <a:gd name="connsiteY3" fmla="*/ 992556 h 6526581"/>
                <a:gd name="connsiteX4" fmla="*/ 752475 w 4972050"/>
                <a:gd name="connsiteY4" fmla="*/ 1049706 h 6526581"/>
                <a:gd name="connsiteX5" fmla="*/ 857250 w 4972050"/>
                <a:gd name="connsiteY5" fmla="*/ 1173531 h 6526581"/>
                <a:gd name="connsiteX6" fmla="*/ 771525 w 4972050"/>
                <a:gd name="connsiteY6" fmla="*/ 1335456 h 6526581"/>
                <a:gd name="connsiteX7" fmla="*/ 990600 w 4972050"/>
                <a:gd name="connsiteY7" fmla="*/ 1449756 h 6526581"/>
                <a:gd name="connsiteX8" fmla="*/ 1038225 w 4972050"/>
                <a:gd name="connsiteY8" fmla="*/ 1535481 h 6526581"/>
                <a:gd name="connsiteX9" fmla="*/ 1171575 w 4972050"/>
                <a:gd name="connsiteY9" fmla="*/ 1678356 h 6526581"/>
                <a:gd name="connsiteX10" fmla="*/ 1438275 w 4972050"/>
                <a:gd name="connsiteY10" fmla="*/ 1611681 h 6526581"/>
                <a:gd name="connsiteX11" fmla="*/ 1524000 w 4972050"/>
                <a:gd name="connsiteY11" fmla="*/ 1706931 h 6526581"/>
                <a:gd name="connsiteX12" fmla="*/ 1657350 w 4972050"/>
                <a:gd name="connsiteY12" fmla="*/ 1678356 h 6526581"/>
                <a:gd name="connsiteX13" fmla="*/ 1533525 w 4972050"/>
                <a:gd name="connsiteY13" fmla="*/ 2545131 h 6526581"/>
                <a:gd name="connsiteX14" fmla="*/ 990600 w 4972050"/>
                <a:gd name="connsiteY14" fmla="*/ 3307131 h 6526581"/>
                <a:gd name="connsiteX15" fmla="*/ 714375 w 4972050"/>
                <a:gd name="connsiteY15" fmla="*/ 3497631 h 6526581"/>
                <a:gd name="connsiteX16" fmla="*/ 0 w 4972050"/>
                <a:gd name="connsiteY16" fmla="*/ 3907206 h 6526581"/>
                <a:gd name="connsiteX17" fmla="*/ 9525 w 4972050"/>
                <a:gd name="connsiteY17" fmla="*/ 4383456 h 6526581"/>
                <a:gd name="connsiteX18" fmla="*/ 2000250 w 4972050"/>
                <a:gd name="connsiteY18" fmla="*/ 3526206 h 6526581"/>
                <a:gd name="connsiteX19" fmla="*/ 2190750 w 4972050"/>
                <a:gd name="connsiteY19" fmla="*/ 2821356 h 6526581"/>
                <a:gd name="connsiteX20" fmla="*/ 2343150 w 4972050"/>
                <a:gd name="connsiteY20" fmla="*/ 2516556 h 6526581"/>
                <a:gd name="connsiteX21" fmla="*/ 2400300 w 4972050"/>
                <a:gd name="connsiteY21" fmla="*/ 2297481 h 6526581"/>
                <a:gd name="connsiteX22" fmla="*/ 2828925 w 4972050"/>
                <a:gd name="connsiteY22" fmla="*/ 2383206 h 6526581"/>
                <a:gd name="connsiteX23" fmla="*/ 3476625 w 4972050"/>
                <a:gd name="connsiteY23" fmla="*/ 2649906 h 6526581"/>
                <a:gd name="connsiteX24" fmla="*/ 3467100 w 4972050"/>
                <a:gd name="connsiteY24" fmla="*/ 2783256 h 6526581"/>
                <a:gd name="connsiteX25" fmla="*/ 2114550 w 4972050"/>
                <a:gd name="connsiteY25" fmla="*/ 3735756 h 6526581"/>
                <a:gd name="connsiteX26" fmla="*/ 2428875 w 4972050"/>
                <a:gd name="connsiteY26" fmla="*/ 4907331 h 6526581"/>
                <a:gd name="connsiteX27" fmla="*/ 2657475 w 4972050"/>
                <a:gd name="connsiteY27" fmla="*/ 5831256 h 6526581"/>
                <a:gd name="connsiteX28" fmla="*/ 2743200 w 4972050"/>
                <a:gd name="connsiteY28" fmla="*/ 6145581 h 6526581"/>
                <a:gd name="connsiteX29" fmla="*/ 2457450 w 4972050"/>
                <a:gd name="connsiteY29" fmla="*/ 6393231 h 6526581"/>
                <a:gd name="connsiteX30" fmla="*/ 2847975 w 4972050"/>
                <a:gd name="connsiteY30" fmla="*/ 6526581 h 6526581"/>
                <a:gd name="connsiteX31" fmla="*/ 3276600 w 4972050"/>
                <a:gd name="connsiteY31" fmla="*/ 6078906 h 6526581"/>
                <a:gd name="connsiteX32" fmla="*/ 3076575 w 4972050"/>
                <a:gd name="connsiteY32" fmla="*/ 4878756 h 6526581"/>
                <a:gd name="connsiteX33" fmla="*/ 3390900 w 4972050"/>
                <a:gd name="connsiteY33" fmla="*/ 5059731 h 6526581"/>
                <a:gd name="connsiteX34" fmla="*/ 3209925 w 4972050"/>
                <a:gd name="connsiteY34" fmla="*/ 5621706 h 6526581"/>
                <a:gd name="connsiteX35" fmla="*/ 3924300 w 4972050"/>
                <a:gd name="connsiteY35" fmla="*/ 5040681 h 6526581"/>
                <a:gd name="connsiteX36" fmla="*/ 3295650 w 4972050"/>
                <a:gd name="connsiteY36" fmla="*/ 4088181 h 6526581"/>
                <a:gd name="connsiteX37" fmla="*/ 4562475 w 4972050"/>
                <a:gd name="connsiteY37" fmla="*/ 3373806 h 6526581"/>
                <a:gd name="connsiteX38" fmla="*/ 4705350 w 4972050"/>
                <a:gd name="connsiteY38" fmla="*/ 2059356 h 6526581"/>
                <a:gd name="connsiteX39" fmla="*/ 4800600 w 4972050"/>
                <a:gd name="connsiteY39" fmla="*/ 1821231 h 6526581"/>
                <a:gd name="connsiteX40" fmla="*/ 4972050 w 4972050"/>
                <a:gd name="connsiteY40" fmla="*/ 1316406 h 6526581"/>
                <a:gd name="connsiteX41" fmla="*/ 3057525 w 4972050"/>
                <a:gd name="connsiteY41" fmla="*/ 963981 h 6526581"/>
                <a:gd name="connsiteX42" fmla="*/ 2952750 w 4972050"/>
                <a:gd name="connsiteY42" fmla="*/ 1030656 h 6526581"/>
                <a:gd name="connsiteX43" fmla="*/ 2399595 w 4972050"/>
                <a:gd name="connsiteY43" fmla="*/ 946470 h 6526581"/>
                <a:gd name="connsiteX44" fmla="*/ 2189158 w 4972050"/>
                <a:gd name="connsiteY44" fmla="*/ 951480 h 6526581"/>
                <a:gd name="connsiteX45" fmla="*/ 2197275 w 4972050"/>
                <a:gd name="connsiteY45" fmla="*/ 878309 h 6526581"/>
                <a:gd name="connsiteX46" fmla="*/ 2110061 w 4972050"/>
                <a:gd name="connsiteY46" fmla="*/ 823611 h 6526581"/>
                <a:gd name="connsiteX47" fmla="*/ 2007766 w 4972050"/>
                <a:gd name="connsiteY47" fmla="*/ 851194 h 6526581"/>
                <a:gd name="connsiteX48" fmla="*/ 1956643 w 4972050"/>
                <a:gd name="connsiteY48" fmla="*/ 741905 h 6526581"/>
                <a:gd name="connsiteX49" fmla="*/ 2084958 w 4972050"/>
                <a:gd name="connsiteY49" fmla="*/ 681232 h 6526581"/>
                <a:gd name="connsiteX50" fmla="*/ 2072430 w 4972050"/>
                <a:gd name="connsiteY50" fmla="*/ 542402 h 6526581"/>
                <a:gd name="connsiteX51" fmla="*/ 1903565 w 4972050"/>
                <a:gd name="connsiteY51" fmla="*/ 232488 h 6526581"/>
                <a:gd name="connsiteX0" fmla="*/ 1903565 w 4972050"/>
                <a:gd name="connsiteY0" fmla="*/ 232488 h 6526581"/>
                <a:gd name="connsiteX1" fmla="*/ 577005 w 4972050"/>
                <a:gd name="connsiteY1" fmla="*/ 831127 h 6526581"/>
                <a:gd name="connsiteX2" fmla="*/ 762000 w 4972050"/>
                <a:gd name="connsiteY2" fmla="*/ 906831 h 6526581"/>
                <a:gd name="connsiteX3" fmla="*/ 809625 w 4972050"/>
                <a:gd name="connsiteY3" fmla="*/ 992556 h 6526581"/>
                <a:gd name="connsiteX4" fmla="*/ 752475 w 4972050"/>
                <a:gd name="connsiteY4" fmla="*/ 1049706 h 6526581"/>
                <a:gd name="connsiteX5" fmla="*/ 857250 w 4972050"/>
                <a:gd name="connsiteY5" fmla="*/ 1173531 h 6526581"/>
                <a:gd name="connsiteX6" fmla="*/ 771525 w 4972050"/>
                <a:gd name="connsiteY6" fmla="*/ 1335456 h 6526581"/>
                <a:gd name="connsiteX7" fmla="*/ 990600 w 4972050"/>
                <a:gd name="connsiteY7" fmla="*/ 1449756 h 6526581"/>
                <a:gd name="connsiteX8" fmla="*/ 1038225 w 4972050"/>
                <a:gd name="connsiteY8" fmla="*/ 1535481 h 6526581"/>
                <a:gd name="connsiteX9" fmla="*/ 1171575 w 4972050"/>
                <a:gd name="connsiteY9" fmla="*/ 1678356 h 6526581"/>
                <a:gd name="connsiteX10" fmla="*/ 1438275 w 4972050"/>
                <a:gd name="connsiteY10" fmla="*/ 1611681 h 6526581"/>
                <a:gd name="connsiteX11" fmla="*/ 1524000 w 4972050"/>
                <a:gd name="connsiteY11" fmla="*/ 1706931 h 6526581"/>
                <a:gd name="connsiteX12" fmla="*/ 1657350 w 4972050"/>
                <a:gd name="connsiteY12" fmla="*/ 1678356 h 6526581"/>
                <a:gd name="connsiteX13" fmla="*/ 1533525 w 4972050"/>
                <a:gd name="connsiteY13" fmla="*/ 2545131 h 6526581"/>
                <a:gd name="connsiteX14" fmla="*/ 990600 w 4972050"/>
                <a:gd name="connsiteY14" fmla="*/ 3307131 h 6526581"/>
                <a:gd name="connsiteX15" fmla="*/ 714375 w 4972050"/>
                <a:gd name="connsiteY15" fmla="*/ 3497631 h 6526581"/>
                <a:gd name="connsiteX16" fmla="*/ 0 w 4972050"/>
                <a:gd name="connsiteY16" fmla="*/ 3907206 h 6526581"/>
                <a:gd name="connsiteX17" fmla="*/ 9525 w 4972050"/>
                <a:gd name="connsiteY17" fmla="*/ 4383456 h 6526581"/>
                <a:gd name="connsiteX18" fmla="*/ 2000250 w 4972050"/>
                <a:gd name="connsiteY18" fmla="*/ 3526206 h 6526581"/>
                <a:gd name="connsiteX19" fmla="*/ 2190750 w 4972050"/>
                <a:gd name="connsiteY19" fmla="*/ 2821356 h 6526581"/>
                <a:gd name="connsiteX20" fmla="*/ 2343150 w 4972050"/>
                <a:gd name="connsiteY20" fmla="*/ 2516556 h 6526581"/>
                <a:gd name="connsiteX21" fmla="*/ 2400300 w 4972050"/>
                <a:gd name="connsiteY21" fmla="*/ 2297481 h 6526581"/>
                <a:gd name="connsiteX22" fmla="*/ 2828925 w 4972050"/>
                <a:gd name="connsiteY22" fmla="*/ 2383206 h 6526581"/>
                <a:gd name="connsiteX23" fmla="*/ 3476625 w 4972050"/>
                <a:gd name="connsiteY23" fmla="*/ 2649906 h 6526581"/>
                <a:gd name="connsiteX24" fmla="*/ 3467100 w 4972050"/>
                <a:gd name="connsiteY24" fmla="*/ 2783256 h 6526581"/>
                <a:gd name="connsiteX25" fmla="*/ 2114550 w 4972050"/>
                <a:gd name="connsiteY25" fmla="*/ 3735756 h 6526581"/>
                <a:gd name="connsiteX26" fmla="*/ 2428875 w 4972050"/>
                <a:gd name="connsiteY26" fmla="*/ 4907331 h 6526581"/>
                <a:gd name="connsiteX27" fmla="*/ 2657475 w 4972050"/>
                <a:gd name="connsiteY27" fmla="*/ 5831256 h 6526581"/>
                <a:gd name="connsiteX28" fmla="*/ 2743200 w 4972050"/>
                <a:gd name="connsiteY28" fmla="*/ 6145581 h 6526581"/>
                <a:gd name="connsiteX29" fmla="*/ 2457450 w 4972050"/>
                <a:gd name="connsiteY29" fmla="*/ 6393231 h 6526581"/>
                <a:gd name="connsiteX30" fmla="*/ 2847975 w 4972050"/>
                <a:gd name="connsiteY30" fmla="*/ 6526581 h 6526581"/>
                <a:gd name="connsiteX31" fmla="*/ 3276600 w 4972050"/>
                <a:gd name="connsiteY31" fmla="*/ 6078906 h 6526581"/>
                <a:gd name="connsiteX32" fmla="*/ 3076575 w 4972050"/>
                <a:gd name="connsiteY32" fmla="*/ 4878756 h 6526581"/>
                <a:gd name="connsiteX33" fmla="*/ 3390900 w 4972050"/>
                <a:gd name="connsiteY33" fmla="*/ 5059731 h 6526581"/>
                <a:gd name="connsiteX34" fmla="*/ 3209925 w 4972050"/>
                <a:gd name="connsiteY34" fmla="*/ 5621706 h 6526581"/>
                <a:gd name="connsiteX35" fmla="*/ 3924300 w 4972050"/>
                <a:gd name="connsiteY35" fmla="*/ 5040681 h 6526581"/>
                <a:gd name="connsiteX36" fmla="*/ 3295650 w 4972050"/>
                <a:gd name="connsiteY36" fmla="*/ 4088181 h 6526581"/>
                <a:gd name="connsiteX37" fmla="*/ 4562475 w 4972050"/>
                <a:gd name="connsiteY37" fmla="*/ 3373806 h 6526581"/>
                <a:gd name="connsiteX38" fmla="*/ 4705350 w 4972050"/>
                <a:gd name="connsiteY38" fmla="*/ 2059356 h 6526581"/>
                <a:gd name="connsiteX39" fmla="*/ 4800600 w 4972050"/>
                <a:gd name="connsiteY39" fmla="*/ 1821231 h 6526581"/>
                <a:gd name="connsiteX40" fmla="*/ 4972050 w 4972050"/>
                <a:gd name="connsiteY40" fmla="*/ 1316406 h 6526581"/>
                <a:gd name="connsiteX41" fmla="*/ 3057525 w 4972050"/>
                <a:gd name="connsiteY41" fmla="*/ 963981 h 6526581"/>
                <a:gd name="connsiteX42" fmla="*/ 2952750 w 4972050"/>
                <a:gd name="connsiteY42" fmla="*/ 1030656 h 6526581"/>
                <a:gd name="connsiteX43" fmla="*/ 2399595 w 4972050"/>
                <a:gd name="connsiteY43" fmla="*/ 946470 h 6526581"/>
                <a:gd name="connsiteX44" fmla="*/ 2211705 w 4972050"/>
                <a:gd name="connsiteY44" fmla="*/ 958995 h 6526581"/>
                <a:gd name="connsiteX45" fmla="*/ 2197275 w 4972050"/>
                <a:gd name="connsiteY45" fmla="*/ 878309 h 6526581"/>
                <a:gd name="connsiteX46" fmla="*/ 2110061 w 4972050"/>
                <a:gd name="connsiteY46" fmla="*/ 823611 h 6526581"/>
                <a:gd name="connsiteX47" fmla="*/ 2007766 w 4972050"/>
                <a:gd name="connsiteY47" fmla="*/ 851194 h 6526581"/>
                <a:gd name="connsiteX48" fmla="*/ 1956643 w 4972050"/>
                <a:gd name="connsiteY48" fmla="*/ 741905 h 6526581"/>
                <a:gd name="connsiteX49" fmla="*/ 2084958 w 4972050"/>
                <a:gd name="connsiteY49" fmla="*/ 681232 h 6526581"/>
                <a:gd name="connsiteX50" fmla="*/ 2072430 w 4972050"/>
                <a:gd name="connsiteY50" fmla="*/ 542402 h 6526581"/>
                <a:gd name="connsiteX51" fmla="*/ 1903565 w 4972050"/>
                <a:gd name="connsiteY51" fmla="*/ 232488 h 6526581"/>
                <a:gd name="connsiteX0" fmla="*/ 1903565 w 4972050"/>
                <a:gd name="connsiteY0" fmla="*/ 232488 h 6526581"/>
                <a:gd name="connsiteX1" fmla="*/ 577005 w 4972050"/>
                <a:gd name="connsiteY1" fmla="*/ 831127 h 6526581"/>
                <a:gd name="connsiteX2" fmla="*/ 762000 w 4972050"/>
                <a:gd name="connsiteY2" fmla="*/ 906831 h 6526581"/>
                <a:gd name="connsiteX3" fmla="*/ 809625 w 4972050"/>
                <a:gd name="connsiteY3" fmla="*/ 992556 h 6526581"/>
                <a:gd name="connsiteX4" fmla="*/ 752475 w 4972050"/>
                <a:gd name="connsiteY4" fmla="*/ 1049706 h 6526581"/>
                <a:gd name="connsiteX5" fmla="*/ 857250 w 4972050"/>
                <a:gd name="connsiteY5" fmla="*/ 1173531 h 6526581"/>
                <a:gd name="connsiteX6" fmla="*/ 771525 w 4972050"/>
                <a:gd name="connsiteY6" fmla="*/ 1335456 h 6526581"/>
                <a:gd name="connsiteX7" fmla="*/ 990600 w 4972050"/>
                <a:gd name="connsiteY7" fmla="*/ 1449756 h 6526581"/>
                <a:gd name="connsiteX8" fmla="*/ 1038225 w 4972050"/>
                <a:gd name="connsiteY8" fmla="*/ 1535481 h 6526581"/>
                <a:gd name="connsiteX9" fmla="*/ 1171575 w 4972050"/>
                <a:gd name="connsiteY9" fmla="*/ 1678356 h 6526581"/>
                <a:gd name="connsiteX10" fmla="*/ 1438275 w 4972050"/>
                <a:gd name="connsiteY10" fmla="*/ 1611681 h 6526581"/>
                <a:gd name="connsiteX11" fmla="*/ 1524000 w 4972050"/>
                <a:gd name="connsiteY11" fmla="*/ 1706931 h 6526581"/>
                <a:gd name="connsiteX12" fmla="*/ 1657350 w 4972050"/>
                <a:gd name="connsiteY12" fmla="*/ 1678356 h 6526581"/>
                <a:gd name="connsiteX13" fmla="*/ 1533525 w 4972050"/>
                <a:gd name="connsiteY13" fmla="*/ 2545131 h 6526581"/>
                <a:gd name="connsiteX14" fmla="*/ 990600 w 4972050"/>
                <a:gd name="connsiteY14" fmla="*/ 3307131 h 6526581"/>
                <a:gd name="connsiteX15" fmla="*/ 714375 w 4972050"/>
                <a:gd name="connsiteY15" fmla="*/ 3497631 h 6526581"/>
                <a:gd name="connsiteX16" fmla="*/ 0 w 4972050"/>
                <a:gd name="connsiteY16" fmla="*/ 3907206 h 6526581"/>
                <a:gd name="connsiteX17" fmla="*/ 9525 w 4972050"/>
                <a:gd name="connsiteY17" fmla="*/ 4383456 h 6526581"/>
                <a:gd name="connsiteX18" fmla="*/ 2000250 w 4972050"/>
                <a:gd name="connsiteY18" fmla="*/ 3526206 h 6526581"/>
                <a:gd name="connsiteX19" fmla="*/ 2190750 w 4972050"/>
                <a:gd name="connsiteY19" fmla="*/ 2821356 h 6526581"/>
                <a:gd name="connsiteX20" fmla="*/ 2343150 w 4972050"/>
                <a:gd name="connsiteY20" fmla="*/ 2516556 h 6526581"/>
                <a:gd name="connsiteX21" fmla="*/ 2400300 w 4972050"/>
                <a:gd name="connsiteY21" fmla="*/ 2297481 h 6526581"/>
                <a:gd name="connsiteX22" fmla="*/ 2828925 w 4972050"/>
                <a:gd name="connsiteY22" fmla="*/ 2383206 h 6526581"/>
                <a:gd name="connsiteX23" fmla="*/ 3476625 w 4972050"/>
                <a:gd name="connsiteY23" fmla="*/ 2649906 h 6526581"/>
                <a:gd name="connsiteX24" fmla="*/ 3467100 w 4972050"/>
                <a:gd name="connsiteY24" fmla="*/ 2783256 h 6526581"/>
                <a:gd name="connsiteX25" fmla="*/ 2114550 w 4972050"/>
                <a:gd name="connsiteY25" fmla="*/ 3735756 h 6526581"/>
                <a:gd name="connsiteX26" fmla="*/ 2428875 w 4972050"/>
                <a:gd name="connsiteY26" fmla="*/ 4907331 h 6526581"/>
                <a:gd name="connsiteX27" fmla="*/ 2657475 w 4972050"/>
                <a:gd name="connsiteY27" fmla="*/ 5831256 h 6526581"/>
                <a:gd name="connsiteX28" fmla="*/ 2743200 w 4972050"/>
                <a:gd name="connsiteY28" fmla="*/ 6145581 h 6526581"/>
                <a:gd name="connsiteX29" fmla="*/ 2457450 w 4972050"/>
                <a:gd name="connsiteY29" fmla="*/ 6393231 h 6526581"/>
                <a:gd name="connsiteX30" fmla="*/ 2847975 w 4972050"/>
                <a:gd name="connsiteY30" fmla="*/ 6526581 h 6526581"/>
                <a:gd name="connsiteX31" fmla="*/ 3276600 w 4972050"/>
                <a:gd name="connsiteY31" fmla="*/ 6078906 h 6526581"/>
                <a:gd name="connsiteX32" fmla="*/ 3076575 w 4972050"/>
                <a:gd name="connsiteY32" fmla="*/ 4878756 h 6526581"/>
                <a:gd name="connsiteX33" fmla="*/ 3390900 w 4972050"/>
                <a:gd name="connsiteY33" fmla="*/ 5059731 h 6526581"/>
                <a:gd name="connsiteX34" fmla="*/ 3209925 w 4972050"/>
                <a:gd name="connsiteY34" fmla="*/ 5621706 h 6526581"/>
                <a:gd name="connsiteX35" fmla="*/ 3924300 w 4972050"/>
                <a:gd name="connsiteY35" fmla="*/ 5040681 h 6526581"/>
                <a:gd name="connsiteX36" fmla="*/ 3295650 w 4972050"/>
                <a:gd name="connsiteY36" fmla="*/ 4088181 h 6526581"/>
                <a:gd name="connsiteX37" fmla="*/ 4562475 w 4972050"/>
                <a:gd name="connsiteY37" fmla="*/ 3373806 h 6526581"/>
                <a:gd name="connsiteX38" fmla="*/ 4705350 w 4972050"/>
                <a:gd name="connsiteY38" fmla="*/ 2059356 h 6526581"/>
                <a:gd name="connsiteX39" fmla="*/ 4800600 w 4972050"/>
                <a:gd name="connsiteY39" fmla="*/ 1821231 h 6526581"/>
                <a:gd name="connsiteX40" fmla="*/ 4972050 w 4972050"/>
                <a:gd name="connsiteY40" fmla="*/ 1316406 h 6526581"/>
                <a:gd name="connsiteX41" fmla="*/ 3057525 w 4972050"/>
                <a:gd name="connsiteY41" fmla="*/ 963981 h 6526581"/>
                <a:gd name="connsiteX42" fmla="*/ 2952750 w 4972050"/>
                <a:gd name="connsiteY42" fmla="*/ 1030656 h 6526581"/>
                <a:gd name="connsiteX43" fmla="*/ 2399595 w 4972050"/>
                <a:gd name="connsiteY43" fmla="*/ 946470 h 6526581"/>
                <a:gd name="connsiteX44" fmla="*/ 2211705 w 4972050"/>
                <a:gd name="connsiteY44" fmla="*/ 958995 h 6526581"/>
                <a:gd name="connsiteX45" fmla="*/ 2197275 w 4972050"/>
                <a:gd name="connsiteY45" fmla="*/ 878309 h 6526581"/>
                <a:gd name="connsiteX46" fmla="*/ 2110061 w 4972050"/>
                <a:gd name="connsiteY46" fmla="*/ 823611 h 6526581"/>
                <a:gd name="connsiteX47" fmla="*/ 2007766 w 4972050"/>
                <a:gd name="connsiteY47" fmla="*/ 851194 h 6526581"/>
                <a:gd name="connsiteX48" fmla="*/ 1956643 w 4972050"/>
                <a:gd name="connsiteY48" fmla="*/ 741905 h 6526581"/>
                <a:gd name="connsiteX49" fmla="*/ 2084958 w 4972050"/>
                <a:gd name="connsiteY49" fmla="*/ 681232 h 6526581"/>
                <a:gd name="connsiteX50" fmla="*/ 2072430 w 4972050"/>
                <a:gd name="connsiteY50" fmla="*/ 542402 h 6526581"/>
                <a:gd name="connsiteX51" fmla="*/ 1903565 w 4972050"/>
                <a:gd name="connsiteY51" fmla="*/ 232488 h 6526581"/>
                <a:gd name="connsiteX0" fmla="*/ 1903565 w 4972050"/>
                <a:gd name="connsiteY0" fmla="*/ 232488 h 6526581"/>
                <a:gd name="connsiteX1" fmla="*/ 577005 w 4972050"/>
                <a:gd name="connsiteY1" fmla="*/ 831127 h 6526581"/>
                <a:gd name="connsiteX2" fmla="*/ 762000 w 4972050"/>
                <a:gd name="connsiteY2" fmla="*/ 906831 h 6526581"/>
                <a:gd name="connsiteX3" fmla="*/ 809625 w 4972050"/>
                <a:gd name="connsiteY3" fmla="*/ 992556 h 6526581"/>
                <a:gd name="connsiteX4" fmla="*/ 752475 w 4972050"/>
                <a:gd name="connsiteY4" fmla="*/ 1049706 h 6526581"/>
                <a:gd name="connsiteX5" fmla="*/ 857250 w 4972050"/>
                <a:gd name="connsiteY5" fmla="*/ 1173531 h 6526581"/>
                <a:gd name="connsiteX6" fmla="*/ 771525 w 4972050"/>
                <a:gd name="connsiteY6" fmla="*/ 1335456 h 6526581"/>
                <a:gd name="connsiteX7" fmla="*/ 990600 w 4972050"/>
                <a:gd name="connsiteY7" fmla="*/ 1449756 h 6526581"/>
                <a:gd name="connsiteX8" fmla="*/ 1038225 w 4972050"/>
                <a:gd name="connsiteY8" fmla="*/ 1535481 h 6526581"/>
                <a:gd name="connsiteX9" fmla="*/ 1171575 w 4972050"/>
                <a:gd name="connsiteY9" fmla="*/ 1678356 h 6526581"/>
                <a:gd name="connsiteX10" fmla="*/ 1438275 w 4972050"/>
                <a:gd name="connsiteY10" fmla="*/ 1611681 h 6526581"/>
                <a:gd name="connsiteX11" fmla="*/ 1524000 w 4972050"/>
                <a:gd name="connsiteY11" fmla="*/ 1706931 h 6526581"/>
                <a:gd name="connsiteX12" fmla="*/ 1657350 w 4972050"/>
                <a:gd name="connsiteY12" fmla="*/ 1678356 h 6526581"/>
                <a:gd name="connsiteX13" fmla="*/ 1533525 w 4972050"/>
                <a:gd name="connsiteY13" fmla="*/ 2545131 h 6526581"/>
                <a:gd name="connsiteX14" fmla="*/ 990600 w 4972050"/>
                <a:gd name="connsiteY14" fmla="*/ 3307131 h 6526581"/>
                <a:gd name="connsiteX15" fmla="*/ 714375 w 4972050"/>
                <a:gd name="connsiteY15" fmla="*/ 3497631 h 6526581"/>
                <a:gd name="connsiteX16" fmla="*/ 0 w 4972050"/>
                <a:gd name="connsiteY16" fmla="*/ 3907206 h 6526581"/>
                <a:gd name="connsiteX17" fmla="*/ 9525 w 4972050"/>
                <a:gd name="connsiteY17" fmla="*/ 4383456 h 6526581"/>
                <a:gd name="connsiteX18" fmla="*/ 2000250 w 4972050"/>
                <a:gd name="connsiteY18" fmla="*/ 3526206 h 6526581"/>
                <a:gd name="connsiteX19" fmla="*/ 2190750 w 4972050"/>
                <a:gd name="connsiteY19" fmla="*/ 2821356 h 6526581"/>
                <a:gd name="connsiteX20" fmla="*/ 2343150 w 4972050"/>
                <a:gd name="connsiteY20" fmla="*/ 2516556 h 6526581"/>
                <a:gd name="connsiteX21" fmla="*/ 2400300 w 4972050"/>
                <a:gd name="connsiteY21" fmla="*/ 2297481 h 6526581"/>
                <a:gd name="connsiteX22" fmla="*/ 2828925 w 4972050"/>
                <a:gd name="connsiteY22" fmla="*/ 2383206 h 6526581"/>
                <a:gd name="connsiteX23" fmla="*/ 3476625 w 4972050"/>
                <a:gd name="connsiteY23" fmla="*/ 2649906 h 6526581"/>
                <a:gd name="connsiteX24" fmla="*/ 3467100 w 4972050"/>
                <a:gd name="connsiteY24" fmla="*/ 2783256 h 6526581"/>
                <a:gd name="connsiteX25" fmla="*/ 2114550 w 4972050"/>
                <a:gd name="connsiteY25" fmla="*/ 3735756 h 6526581"/>
                <a:gd name="connsiteX26" fmla="*/ 2428875 w 4972050"/>
                <a:gd name="connsiteY26" fmla="*/ 4907331 h 6526581"/>
                <a:gd name="connsiteX27" fmla="*/ 2657475 w 4972050"/>
                <a:gd name="connsiteY27" fmla="*/ 5831256 h 6526581"/>
                <a:gd name="connsiteX28" fmla="*/ 2743200 w 4972050"/>
                <a:gd name="connsiteY28" fmla="*/ 6145581 h 6526581"/>
                <a:gd name="connsiteX29" fmla="*/ 2457450 w 4972050"/>
                <a:gd name="connsiteY29" fmla="*/ 6393231 h 6526581"/>
                <a:gd name="connsiteX30" fmla="*/ 2847975 w 4972050"/>
                <a:gd name="connsiteY30" fmla="*/ 6526581 h 6526581"/>
                <a:gd name="connsiteX31" fmla="*/ 3276600 w 4972050"/>
                <a:gd name="connsiteY31" fmla="*/ 6078906 h 6526581"/>
                <a:gd name="connsiteX32" fmla="*/ 3076575 w 4972050"/>
                <a:gd name="connsiteY32" fmla="*/ 4878756 h 6526581"/>
                <a:gd name="connsiteX33" fmla="*/ 3390900 w 4972050"/>
                <a:gd name="connsiteY33" fmla="*/ 5059731 h 6526581"/>
                <a:gd name="connsiteX34" fmla="*/ 3209925 w 4972050"/>
                <a:gd name="connsiteY34" fmla="*/ 5621706 h 6526581"/>
                <a:gd name="connsiteX35" fmla="*/ 3924300 w 4972050"/>
                <a:gd name="connsiteY35" fmla="*/ 5040681 h 6526581"/>
                <a:gd name="connsiteX36" fmla="*/ 3295650 w 4972050"/>
                <a:gd name="connsiteY36" fmla="*/ 4088181 h 6526581"/>
                <a:gd name="connsiteX37" fmla="*/ 4562475 w 4972050"/>
                <a:gd name="connsiteY37" fmla="*/ 3373806 h 6526581"/>
                <a:gd name="connsiteX38" fmla="*/ 4705350 w 4972050"/>
                <a:gd name="connsiteY38" fmla="*/ 2059356 h 6526581"/>
                <a:gd name="connsiteX39" fmla="*/ 4800600 w 4972050"/>
                <a:gd name="connsiteY39" fmla="*/ 1821231 h 6526581"/>
                <a:gd name="connsiteX40" fmla="*/ 4972050 w 4972050"/>
                <a:gd name="connsiteY40" fmla="*/ 1316406 h 6526581"/>
                <a:gd name="connsiteX41" fmla="*/ 3057525 w 4972050"/>
                <a:gd name="connsiteY41" fmla="*/ 963981 h 6526581"/>
                <a:gd name="connsiteX42" fmla="*/ 2952750 w 4972050"/>
                <a:gd name="connsiteY42" fmla="*/ 1030656 h 6526581"/>
                <a:gd name="connsiteX43" fmla="*/ 2399595 w 4972050"/>
                <a:gd name="connsiteY43" fmla="*/ 946470 h 6526581"/>
                <a:gd name="connsiteX44" fmla="*/ 2211705 w 4972050"/>
                <a:gd name="connsiteY44" fmla="*/ 958995 h 6526581"/>
                <a:gd name="connsiteX45" fmla="*/ 2197275 w 4972050"/>
                <a:gd name="connsiteY45" fmla="*/ 878309 h 6526581"/>
                <a:gd name="connsiteX46" fmla="*/ 2110061 w 4972050"/>
                <a:gd name="connsiteY46" fmla="*/ 823611 h 6526581"/>
                <a:gd name="connsiteX47" fmla="*/ 2007766 w 4972050"/>
                <a:gd name="connsiteY47" fmla="*/ 851194 h 6526581"/>
                <a:gd name="connsiteX48" fmla="*/ 1956643 w 4972050"/>
                <a:gd name="connsiteY48" fmla="*/ 741905 h 6526581"/>
                <a:gd name="connsiteX49" fmla="*/ 2084958 w 4972050"/>
                <a:gd name="connsiteY49" fmla="*/ 681232 h 6526581"/>
                <a:gd name="connsiteX50" fmla="*/ 2072430 w 4972050"/>
                <a:gd name="connsiteY50" fmla="*/ 542402 h 6526581"/>
                <a:gd name="connsiteX51" fmla="*/ 1903565 w 4972050"/>
                <a:gd name="connsiteY51" fmla="*/ 232488 h 6526581"/>
                <a:gd name="connsiteX0" fmla="*/ 1903565 w 4972050"/>
                <a:gd name="connsiteY0" fmla="*/ 232488 h 6526581"/>
                <a:gd name="connsiteX1" fmla="*/ 577005 w 4972050"/>
                <a:gd name="connsiteY1" fmla="*/ 831127 h 6526581"/>
                <a:gd name="connsiteX2" fmla="*/ 762000 w 4972050"/>
                <a:gd name="connsiteY2" fmla="*/ 906831 h 6526581"/>
                <a:gd name="connsiteX3" fmla="*/ 809625 w 4972050"/>
                <a:gd name="connsiteY3" fmla="*/ 992556 h 6526581"/>
                <a:gd name="connsiteX4" fmla="*/ 752475 w 4972050"/>
                <a:gd name="connsiteY4" fmla="*/ 1049706 h 6526581"/>
                <a:gd name="connsiteX5" fmla="*/ 857250 w 4972050"/>
                <a:gd name="connsiteY5" fmla="*/ 1173531 h 6526581"/>
                <a:gd name="connsiteX6" fmla="*/ 771525 w 4972050"/>
                <a:gd name="connsiteY6" fmla="*/ 1335456 h 6526581"/>
                <a:gd name="connsiteX7" fmla="*/ 990600 w 4972050"/>
                <a:gd name="connsiteY7" fmla="*/ 1449756 h 6526581"/>
                <a:gd name="connsiteX8" fmla="*/ 1038225 w 4972050"/>
                <a:gd name="connsiteY8" fmla="*/ 1535481 h 6526581"/>
                <a:gd name="connsiteX9" fmla="*/ 1171575 w 4972050"/>
                <a:gd name="connsiteY9" fmla="*/ 1678356 h 6526581"/>
                <a:gd name="connsiteX10" fmla="*/ 1438275 w 4972050"/>
                <a:gd name="connsiteY10" fmla="*/ 1611681 h 6526581"/>
                <a:gd name="connsiteX11" fmla="*/ 1524000 w 4972050"/>
                <a:gd name="connsiteY11" fmla="*/ 1706931 h 6526581"/>
                <a:gd name="connsiteX12" fmla="*/ 1657350 w 4972050"/>
                <a:gd name="connsiteY12" fmla="*/ 1678356 h 6526581"/>
                <a:gd name="connsiteX13" fmla="*/ 1533525 w 4972050"/>
                <a:gd name="connsiteY13" fmla="*/ 2545131 h 6526581"/>
                <a:gd name="connsiteX14" fmla="*/ 990600 w 4972050"/>
                <a:gd name="connsiteY14" fmla="*/ 3307131 h 6526581"/>
                <a:gd name="connsiteX15" fmla="*/ 714375 w 4972050"/>
                <a:gd name="connsiteY15" fmla="*/ 3497631 h 6526581"/>
                <a:gd name="connsiteX16" fmla="*/ 0 w 4972050"/>
                <a:gd name="connsiteY16" fmla="*/ 3907206 h 6526581"/>
                <a:gd name="connsiteX17" fmla="*/ 9525 w 4972050"/>
                <a:gd name="connsiteY17" fmla="*/ 4383456 h 6526581"/>
                <a:gd name="connsiteX18" fmla="*/ 2000250 w 4972050"/>
                <a:gd name="connsiteY18" fmla="*/ 3526206 h 6526581"/>
                <a:gd name="connsiteX19" fmla="*/ 2190750 w 4972050"/>
                <a:gd name="connsiteY19" fmla="*/ 2821356 h 6526581"/>
                <a:gd name="connsiteX20" fmla="*/ 2343150 w 4972050"/>
                <a:gd name="connsiteY20" fmla="*/ 2516556 h 6526581"/>
                <a:gd name="connsiteX21" fmla="*/ 2400300 w 4972050"/>
                <a:gd name="connsiteY21" fmla="*/ 2297481 h 6526581"/>
                <a:gd name="connsiteX22" fmla="*/ 2828925 w 4972050"/>
                <a:gd name="connsiteY22" fmla="*/ 2383206 h 6526581"/>
                <a:gd name="connsiteX23" fmla="*/ 3476625 w 4972050"/>
                <a:gd name="connsiteY23" fmla="*/ 2649906 h 6526581"/>
                <a:gd name="connsiteX24" fmla="*/ 3467100 w 4972050"/>
                <a:gd name="connsiteY24" fmla="*/ 2783256 h 6526581"/>
                <a:gd name="connsiteX25" fmla="*/ 2114550 w 4972050"/>
                <a:gd name="connsiteY25" fmla="*/ 3735756 h 6526581"/>
                <a:gd name="connsiteX26" fmla="*/ 2428875 w 4972050"/>
                <a:gd name="connsiteY26" fmla="*/ 4907331 h 6526581"/>
                <a:gd name="connsiteX27" fmla="*/ 2657475 w 4972050"/>
                <a:gd name="connsiteY27" fmla="*/ 5831256 h 6526581"/>
                <a:gd name="connsiteX28" fmla="*/ 2743200 w 4972050"/>
                <a:gd name="connsiteY28" fmla="*/ 6145581 h 6526581"/>
                <a:gd name="connsiteX29" fmla="*/ 2457450 w 4972050"/>
                <a:gd name="connsiteY29" fmla="*/ 6393231 h 6526581"/>
                <a:gd name="connsiteX30" fmla="*/ 2847975 w 4972050"/>
                <a:gd name="connsiteY30" fmla="*/ 6526581 h 6526581"/>
                <a:gd name="connsiteX31" fmla="*/ 3276600 w 4972050"/>
                <a:gd name="connsiteY31" fmla="*/ 6078906 h 6526581"/>
                <a:gd name="connsiteX32" fmla="*/ 3076575 w 4972050"/>
                <a:gd name="connsiteY32" fmla="*/ 4878756 h 6526581"/>
                <a:gd name="connsiteX33" fmla="*/ 3390900 w 4972050"/>
                <a:gd name="connsiteY33" fmla="*/ 5059731 h 6526581"/>
                <a:gd name="connsiteX34" fmla="*/ 3209925 w 4972050"/>
                <a:gd name="connsiteY34" fmla="*/ 5621706 h 6526581"/>
                <a:gd name="connsiteX35" fmla="*/ 3924300 w 4972050"/>
                <a:gd name="connsiteY35" fmla="*/ 5040681 h 6526581"/>
                <a:gd name="connsiteX36" fmla="*/ 3295650 w 4972050"/>
                <a:gd name="connsiteY36" fmla="*/ 4088181 h 6526581"/>
                <a:gd name="connsiteX37" fmla="*/ 4562475 w 4972050"/>
                <a:gd name="connsiteY37" fmla="*/ 3373806 h 6526581"/>
                <a:gd name="connsiteX38" fmla="*/ 4705350 w 4972050"/>
                <a:gd name="connsiteY38" fmla="*/ 2059356 h 6526581"/>
                <a:gd name="connsiteX39" fmla="*/ 4800600 w 4972050"/>
                <a:gd name="connsiteY39" fmla="*/ 1821231 h 6526581"/>
                <a:gd name="connsiteX40" fmla="*/ 4972050 w 4972050"/>
                <a:gd name="connsiteY40" fmla="*/ 1316406 h 6526581"/>
                <a:gd name="connsiteX41" fmla="*/ 3057525 w 4972050"/>
                <a:gd name="connsiteY41" fmla="*/ 963981 h 6526581"/>
                <a:gd name="connsiteX42" fmla="*/ 2952750 w 4972050"/>
                <a:gd name="connsiteY42" fmla="*/ 1030656 h 6526581"/>
                <a:gd name="connsiteX43" fmla="*/ 2399595 w 4972050"/>
                <a:gd name="connsiteY43" fmla="*/ 946470 h 6526581"/>
                <a:gd name="connsiteX44" fmla="*/ 2211705 w 4972050"/>
                <a:gd name="connsiteY44" fmla="*/ 958995 h 6526581"/>
                <a:gd name="connsiteX45" fmla="*/ 2197275 w 4972050"/>
                <a:gd name="connsiteY45" fmla="*/ 878309 h 6526581"/>
                <a:gd name="connsiteX46" fmla="*/ 2110061 w 4972050"/>
                <a:gd name="connsiteY46" fmla="*/ 823611 h 6526581"/>
                <a:gd name="connsiteX47" fmla="*/ 2007766 w 4972050"/>
                <a:gd name="connsiteY47" fmla="*/ 851194 h 6526581"/>
                <a:gd name="connsiteX48" fmla="*/ 1956643 w 4972050"/>
                <a:gd name="connsiteY48" fmla="*/ 741905 h 6526581"/>
                <a:gd name="connsiteX49" fmla="*/ 2084958 w 4972050"/>
                <a:gd name="connsiteY49" fmla="*/ 681232 h 6526581"/>
                <a:gd name="connsiteX50" fmla="*/ 2072430 w 4972050"/>
                <a:gd name="connsiteY50" fmla="*/ 542402 h 6526581"/>
                <a:gd name="connsiteX51" fmla="*/ 1903565 w 4972050"/>
                <a:gd name="connsiteY51" fmla="*/ 232488 h 6526581"/>
                <a:gd name="connsiteX0" fmla="*/ 1903565 w 4972050"/>
                <a:gd name="connsiteY0" fmla="*/ 232488 h 6526581"/>
                <a:gd name="connsiteX1" fmla="*/ 577005 w 4972050"/>
                <a:gd name="connsiteY1" fmla="*/ 831127 h 6526581"/>
                <a:gd name="connsiteX2" fmla="*/ 774526 w 4972050"/>
                <a:gd name="connsiteY2" fmla="*/ 884284 h 6526581"/>
                <a:gd name="connsiteX3" fmla="*/ 809625 w 4972050"/>
                <a:gd name="connsiteY3" fmla="*/ 992556 h 6526581"/>
                <a:gd name="connsiteX4" fmla="*/ 752475 w 4972050"/>
                <a:gd name="connsiteY4" fmla="*/ 1049706 h 6526581"/>
                <a:gd name="connsiteX5" fmla="*/ 857250 w 4972050"/>
                <a:gd name="connsiteY5" fmla="*/ 1173531 h 6526581"/>
                <a:gd name="connsiteX6" fmla="*/ 771525 w 4972050"/>
                <a:gd name="connsiteY6" fmla="*/ 1335456 h 6526581"/>
                <a:gd name="connsiteX7" fmla="*/ 990600 w 4972050"/>
                <a:gd name="connsiteY7" fmla="*/ 1449756 h 6526581"/>
                <a:gd name="connsiteX8" fmla="*/ 1038225 w 4972050"/>
                <a:gd name="connsiteY8" fmla="*/ 1535481 h 6526581"/>
                <a:gd name="connsiteX9" fmla="*/ 1171575 w 4972050"/>
                <a:gd name="connsiteY9" fmla="*/ 1678356 h 6526581"/>
                <a:gd name="connsiteX10" fmla="*/ 1438275 w 4972050"/>
                <a:gd name="connsiteY10" fmla="*/ 1611681 h 6526581"/>
                <a:gd name="connsiteX11" fmla="*/ 1524000 w 4972050"/>
                <a:gd name="connsiteY11" fmla="*/ 1706931 h 6526581"/>
                <a:gd name="connsiteX12" fmla="*/ 1657350 w 4972050"/>
                <a:gd name="connsiteY12" fmla="*/ 1678356 h 6526581"/>
                <a:gd name="connsiteX13" fmla="*/ 1533525 w 4972050"/>
                <a:gd name="connsiteY13" fmla="*/ 2545131 h 6526581"/>
                <a:gd name="connsiteX14" fmla="*/ 990600 w 4972050"/>
                <a:gd name="connsiteY14" fmla="*/ 3307131 h 6526581"/>
                <a:gd name="connsiteX15" fmla="*/ 714375 w 4972050"/>
                <a:gd name="connsiteY15" fmla="*/ 3497631 h 6526581"/>
                <a:gd name="connsiteX16" fmla="*/ 0 w 4972050"/>
                <a:gd name="connsiteY16" fmla="*/ 3907206 h 6526581"/>
                <a:gd name="connsiteX17" fmla="*/ 9525 w 4972050"/>
                <a:gd name="connsiteY17" fmla="*/ 4383456 h 6526581"/>
                <a:gd name="connsiteX18" fmla="*/ 2000250 w 4972050"/>
                <a:gd name="connsiteY18" fmla="*/ 3526206 h 6526581"/>
                <a:gd name="connsiteX19" fmla="*/ 2190750 w 4972050"/>
                <a:gd name="connsiteY19" fmla="*/ 2821356 h 6526581"/>
                <a:gd name="connsiteX20" fmla="*/ 2343150 w 4972050"/>
                <a:gd name="connsiteY20" fmla="*/ 2516556 h 6526581"/>
                <a:gd name="connsiteX21" fmla="*/ 2400300 w 4972050"/>
                <a:gd name="connsiteY21" fmla="*/ 2297481 h 6526581"/>
                <a:gd name="connsiteX22" fmla="*/ 2828925 w 4972050"/>
                <a:gd name="connsiteY22" fmla="*/ 2383206 h 6526581"/>
                <a:gd name="connsiteX23" fmla="*/ 3476625 w 4972050"/>
                <a:gd name="connsiteY23" fmla="*/ 2649906 h 6526581"/>
                <a:gd name="connsiteX24" fmla="*/ 3467100 w 4972050"/>
                <a:gd name="connsiteY24" fmla="*/ 2783256 h 6526581"/>
                <a:gd name="connsiteX25" fmla="*/ 2114550 w 4972050"/>
                <a:gd name="connsiteY25" fmla="*/ 3735756 h 6526581"/>
                <a:gd name="connsiteX26" fmla="*/ 2428875 w 4972050"/>
                <a:gd name="connsiteY26" fmla="*/ 4907331 h 6526581"/>
                <a:gd name="connsiteX27" fmla="*/ 2657475 w 4972050"/>
                <a:gd name="connsiteY27" fmla="*/ 5831256 h 6526581"/>
                <a:gd name="connsiteX28" fmla="*/ 2743200 w 4972050"/>
                <a:gd name="connsiteY28" fmla="*/ 6145581 h 6526581"/>
                <a:gd name="connsiteX29" fmla="*/ 2457450 w 4972050"/>
                <a:gd name="connsiteY29" fmla="*/ 6393231 h 6526581"/>
                <a:gd name="connsiteX30" fmla="*/ 2847975 w 4972050"/>
                <a:gd name="connsiteY30" fmla="*/ 6526581 h 6526581"/>
                <a:gd name="connsiteX31" fmla="*/ 3276600 w 4972050"/>
                <a:gd name="connsiteY31" fmla="*/ 6078906 h 6526581"/>
                <a:gd name="connsiteX32" fmla="*/ 3076575 w 4972050"/>
                <a:gd name="connsiteY32" fmla="*/ 4878756 h 6526581"/>
                <a:gd name="connsiteX33" fmla="*/ 3390900 w 4972050"/>
                <a:gd name="connsiteY33" fmla="*/ 5059731 h 6526581"/>
                <a:gd name="connsiteX34" fmla="*/ 3209925 w 4972050"/>
                <a:gd name="connsiteY34" fmla="*/ 5621706 h 6526581"/>
                <a:gd name="connsiteX35" fmla="*/ 3924300 w 4972050"/>
                <a:gd name="connsiteY35" fmla="*/ 5040681 h 6526581"/>
                <a:gd name="connsiteX36" fmla="*/ 3295650 w 4972050"/>
                <a:gd name="connsiteY36" fmla="*/ 4088181 h 6526581"/>
                <a:gd name="connsiteX37" fmla="*/ 4562475 w 4972050"/>
                <a:gd name="connsiteY37" fmla="*/ 3373806 h 6526581"/>
                <a:gd name="connsiteX38" fmla="*/ 4705350 w 4972050"/>
                <a:gd name="connsiteY38" fmla="*/ 2059356 h 6526581"/>
                <a:gd name="connsiteX39" fmla="*/ 4800600 w 4972050"/>
                <a:gd name="connsiteY39" fmla="*/ 1821231 h 6526581"/>
                <a:gd name="connsiteX40" fmla="*/ 4972050 w 4972050"/>
                <a:gd name="connsiteY40" fmla="*/ 1316406 h 6526581"/>
                <a:gd name="connsiteX41" fmla="*/ 3057525 w 4972050"/>
                <a:gd name="connsiteY41" fmla="*/ 963981 h 6526581"/>
                <a:gd name="connsiteX42" fmla="*/ 2952750 w 4972050"/>
                <a:gd name="connsiteY42" fmla="*/ 1030656 h 6526581"/>
                <a:gd name="connsiteX43" fmla="*/ 2399595 w 4972050"/>
                <a:gd name="connsiteY43" fmla="*/ 946470 h 6526581"/>
                <a:gd name="connsiteX44" fmla="*/ 2211705 w 4972050"/>
                <a:gd name="connsiteY44" fmla="*/ 958995 h 6526581"/>
                <a:gd name="connsiteX45" fmla="*/ 2197275 w 4972050"/>
                <a:gd name="connsiteY45" fmla="*/ 878309 h 6526581"/>
                <a:gd name="connsiteX46" fmla="*/ 2110061 w 4972050"/>
                <a:gd name="connsiteY46" fmla="*/ 823611 h 6526581"/>
                <a:gd name="connsiteX47" fmla="*/ 2007766 w 4972050"/>
                <a:gd name="connsiteY47" fmla="*/ 851194 h 6526581"/>
                <a:gd name="connsiteX48" fmla="*/ 1956643 w 4972050"/>
                <a:gd name="connsiteY48" fmla="*/ 741905 h 6526581"/>
                <a:gd name="connsiteX49" fmla="*/ 2084958 w 4972050"/>
                <a:gd name="connsiteY49" fmla="*/ 681232 h 6526581"/>
                <a:gd name="connsiteX50" fmla="*/ 2072430 w 4972050"/>
                <a:gd name="connsiteY50" fmla="*/ 542402 h 6526581"/>
                <a:gd name="connsiteX51" fmla="*/ 1903565 w 4972050"/>
                <a:gd name="connsiteY51" fmla="*/ 232488 h 6526581"/>
                <a:gd name="connsiteX0" fmla="*/ 1903565 w 4972050"/>
                <a:gd name="connsiteY0" fmla="*/ 232488 h 6526581"/>
                <a:gd name="connsiteX1" fmla="*/ 577005 w 4972050"/>
                <a:gd name="connsiteY1" fmla="*/ 831127 h 6526581"/>
                <a:gd name="connsiteX2" fmla="*/ 774526 w 4972050"/>
                <a:gd name="connsiteY2" fmla="*/ 884284 h 6526581"/>
                <a:gd name="connsiteX3" fmla="*/ 814635 w 4972050"/>
                <a:gd name="connsiteY3" fmla="*/ 997567 h 6526581"/>
                <a:gd name="connsiteX4" fmla="*/ 752475 w 4972050"/>
                <a:gd name="connsiteY4" fmla="*/ 1049706 h 6526581"/>
                <a:gd name="connsiteX5" fmla="*/ 857250 w 4972050"/>
                <a:gd name="connsiteY5" fmla="*/ 1173531 h 6526581"/>
                <a:gd name="connsiteX6" fmla="*/ 771525 w 4972050"/>
                <a:gd name="connsiteY6" fmla="*/ 1335456 h 6526581"/>
                <a:gd name="connsiteX7" fmla="*/ 990600 w 4972050"/>
                <a:gd name="connsiteY7" fmla="*/ 1449756 h 6526581"/>
                <a:gd name="connsiteX8" fmla="*/ 1038225 w 4972050"/>
                <a:gd name="connsiteY8" fmla="*/ 1535481 h 6526581"/>
                <a:gd name="connsiteX9" fmla="*/ 1171575 w 4972050"/>
                <a:gd name="connsiteY9" fmla="*/ 1678356 h 6526581"/>
                <a:gd name="connsiteX10" fmla="*/ 1438275 w 4972050"/>
                <a:gd name="connsiteY10" fmla="*/ 1611681 h 6526581"/>
                <a:gd name="connsiteX11" fmla="*/ 1524000 w 4972050"/>
                <a:gd name="connsiteY11" fmla="*/ 1706931 h 6526581"/>
                <a:gd name="connsiteX12" fmla="*/ 1657350 w 4972050"/>
                <a:gd name="connsiteY12" fmla="*/ 1678356 h 6526581"/>
                <a:gd name="connsiteX13" fmla="*/ 1533525 w 4972050"/>
                <a:gd name="connsiteY13" fmla="*/ 2545131 h 6526581"/>
                <a:gd name="connsiteX14" fmla="*/ 990600 w 4972050"/>
                <a:gd name="connsiteY14" fmla="*/ 3307131 h 6526581"/>
                <a:gd name="connsiteX15" fmla="*/ 714375 w 4972050"/>
                <a:gd name="connsiteY15" fmla="*/ 3497631 h 6526581"/>
                <a:gd name="connsiteX16" fmla="*/ 0 w 4972050"/>
                <a:gd name="connsiteY16" fmla="*/ 3907206 h 6526581"/>
                <a:gd name="connsiteX17" fmla="*/ 9525 w 4972050"/>
                <a:gd name="connsiteY17" fmla="*/ 4383456 h 6526581"/>
                <a:gd name="connsiteX18" fmla="*/ 2000250 w 4972050"/>
                <a:gd name="connsiteY18" fmla="*/ 3526206 h 6526581"/>
                <a:gd name="connsiteX19" fmla="*/ 2190750 w 4972050"/>
                <a:gd name="connsiteY19" fmla="*/ 2821356 h 6526581"/>
                <a:gd name="connsiteX20" fmla="*/ 2343150 w 4972050"/>
                <a:gd name="connsiteY20" fmla="*/ 2516556 h 6526581"/>
                <a:gd name="connsiteX21" fmla="*/ 2400300 w 4972050"/>
                <a:gd name="connsiteY21" fmla="*/ 2297481 h 6526581"/>
                <a:gd name="connsiteX22" fmla="*/ 2828925 w 4972050"/>
                <a:gd name="connsiteY22" fmla="*/ 2383206 h 6526581"/>
                <a:gd name="connsiteX23" fmla="*/ 3476625 w 4972050"/>
                <a:gd name="connsiteY23" fmla="*/ 2649906 h 6526581"/>
                <a:gd name="connsiteX24" fmla="*/ 3467100 w 4972050"/>
                <a:gd name="connsiteY24" fmla="*/ 2783256 h 6526581"/>
                <a:gd name="connsiteX25" fmla="*/ 2114550 w 4972050"/>
                <a:gd name="connsiteY25" fmla="*/ 3735756 h 6526581"/>
                <a:gd name="connsiteX26" fmla="*/ 2428875 w 4972050"/>
                <a:gd name="connsiteY26" fmla="*/ 4907331 h 6526581"/>
                <a:gd name="connsiteX27" fmla="*/ 2657475 w 4972050"/>
                <a:gd name="connsiteY27" fmla="*/ 5831256 h 6526581"/>
                <a:gd name="connsiteX28" fmla="*/ 2743200 w 4972050"/>
                <a:gd name="connsiteY28" fmla="*/ 6145581 h 6526581"/>
                <a:gd name="connsiteX29" fmla="*/ 2457450 w 4972050"/>
                <a:gd name="connsiteY29" fmla="*/ 6393231 h 6526581"/>
                <a:gd name="connsiteX30" fmla="*/ 2847975 w 4972050"/>
                <a:gd name="connsiteY30" fmla="*/ 6526581 h 6526581"/>
                <a:gd name="connsiteX31" fmla="*/ 3276600 w 4972050"/>
                <a:gd name="connsiteY31" fmla="*/ 6078906 h 6526581"/>
                <a:gd name="connsiteX32" fmla="*/ 3076575 w 4972050"/>
                <a:gd name="connsiteY32" fmla="*/ 4878756 h 6526581"/>
                <a:gd name="connsiteX33" fmla="*/ 3390900 w 4972050"/>
                <a:gd name="connsiteY33" fmla="*/ 5059731 h 6526581"/>
                <a:gd name="connsiteX34" fmla="*/ 3209925 w 4972050"/>
                <a:gd name="connsiteY34" fmla="*/ 5621706 h 6526581"/>
                <a:gd name="connsiteX35" fmla="*/ 3924300 w 4972050"/>
                <a:gd name="connsiteY35" fmla="*/ 5040681 h 6526581"/>
                <a:gd name="connsiteX36" fmla="*/ 3295650 w 4972050"/>
                <a:gd name="connsiteY36" fmla="*/ 4088181 h 6526581"/>
                <a:gd name="connsiteX37" fmla="*/ 4562475 w 4972050"/>
                <a:gd name="connsiteY37" fmla="*/ 3373806 h 6526581"/>
                <a:gd name="connsiteX38" fmla="*/ 4705350 w 4972050"/>
                <a:gd name="connsiteY38" fmla="*/ 2059356 h 6526581"/>
                <a:gd name="connsiteX39" fmla="*/ 4800600 w 4972050"/>
                <a:gd name="connsiteY39" fmla="*/ 1821231 h 6526581"/>
                <a:gd name="connsiteX40" fmla="*/ 4972050 w 4972050"/>
                <a:gd name="connsiteY40" fmla="*/ 1316406 h 6526581"/>
                <a:gd name="connsiteX41" fmla="*/ 3057525 w 4972050"/>
                <a:gd name="connsiteY41" fmla="*/ 963981 h 6526581"/>
                <a:gd name="connsiteX42" fmla="*/ 2952750 w 4972050"/>
                <a:gd name="connsiteY42" fmla="*/ 1030656 h 6526581"/>
                <a:gd name="connsiteX43" fmla="*/ 2399595 w 4972050"/>
                <a:gd name="connsiteY43" fmla="*/ 946470 h 6526581"/>
                <a:gd name="connsiteX44" fmla="*/ 2211705 w 4972050"/>
                <a:gd name="connsiteY44" fmla="*/ 958995 h 6526581"/>
                <a:gd name="connsiteX45" fmla="*/ 2197275 w 4972050"/>
                <a:gd name="connsiteY45" fmla="*/ 878309 h 6526581"/>
                <a:gd name="connsiteX46" fmla="*/ 2110061 w 4972050"/>
                <a:gd name="connsiteY46" fmla="*/ 823611 h 6526581"/>
                <a:gd name="connsiteX47" fmla="*/ 2007766 w 4972050"/>
                <a:gd name="connsiteY47" fmla="*/ 851194 h 6526581"/>
                <a:gd name="connsiteX48" fmla="*/ 1956643 w 4972050"/>
                <a:gd name="connsiteY48" fmla="*/ 741905 h 6526581"/>
                <a:gd name="connsiteX49" fmla="*/ 2084958 w 4972050"/>
                <a:gd name="connsiteY49" fmla="*/ 681232 h 6526581"/>
                <a:gd name="connsiteX50" fmla="*/ 2072430 w 4972050"/>
                <a:gd name="connsiteY50" fmla="*/ 542402 h 6526581"/>
                <a:gd name="connsiteX51" fmla="*/ 1903565 w 4972050"/>
                <a:gd name="connsiteY51" fmla="*/ 232488 h 6526581"/>
                <a:gd name="connsiteX0" fmla="*/ 1903565 w 4972050"/>
                <a:gd name="connsiteY0" fmla="*/ 232488 h 6526581"/>
                <a:gd name="connsiteX1" fmla="*/ 577005 w 4972050"/>
                <a:gd name="connsiteY1" fmla="*/ 831127 h 6526581"/>
                <a:gd name="connsiteX2" fmla="*/ 774526 w 4972050"/>
                <a:gd name="connsiteY2" fmla="*/ 884284 h 6526581"/>
                <a:gd name="connsiteX3" fmla="*/ 814635 w 4972050"/>
                <a:gd name="connsiteY3" fmla="*/ 997567 h 6526581"/>
                <a:gd name="connsiteX4" fmla="*/ 752475 w 4972050"/>
                <a:gd name="connsiteY4" fmla="*/ 1049706 h 6526581"/>
                <a:gd name="connsiteX5" fmla="*/ 857250 w 4972050"/>
                <a:gd name="connsiteY5" fmla="*/ 1173531 h 6526581"/>
                <a:gd name="connsiteX6" fmla="*/ 771525 w 4972050"/>
                <a:gd name="connsiteY6" fmla="*/ 1335456 h 6526581"/>
                <a:gd name="connsiteX7" fmla="*/ 990600 w 4972050"/>
                <a:gd name="connsiteY7" fmla="*/ 1449756 h 6526581"/>
                <a:gd name="connsiteX8" fmla="*/ 1038225 w 4972050"/>
                <a:gd name="connsiteY8" fmla="*/ 1535481 h 6526581"/>
                <a:gd name="connsiteX9" fmla="*/ 1171575 w 4972050"/>
                <a:gd name="connsiteY9" fmla="*/ 1678356 h 6526581"/>
                <a:gd name="connsiteX10" fmla="*/ 1438275 w 4972050"/>
                <a:gd name="connsiteY10" fmla="*/ 1611681 h 6526581"/>
                <a:gd name="connsiteX11" fmla="*/ 1524000 w 4972050"/>
                <a:gd name="connsiteY11" fmla="*/ 1706931 h 6526581"/>
                <a:gd name="connsiteX12" fmla="*/ 1657350 w 4972050"/>
                <a:gd name="connsiteY12" fmla="*/ 1678356 h 6526581"/>
                <a:gd name="connsiteX13" fmla="*/ 1533525 w 4972050"/>
                <a:gd name="connsiteY13" fmla="*/ 2545131 h 6526581"/>
                <a:gd name="connsiteX14" fmla="*/ 990600 w 4972050"/>
                <a:gd name="connsiteY14" fmla="*/ 3307131 h 6526581"/>
                <a:gd name="connsiteX15" fmla="*/ 714375 w 4972050"/>
                <a:gd name="connsiteY15" fmla="*/ 3497631 h 6526581"/>
                <a:gd name="connsiteX16" fmla="*/ 0 w 4972050"/>
                <a:gd name="connsiteY16" fmla="*/ 3907206 h 6526581"/>
                <a:gd name="connsiteX17" fmla="*/ 9525 w 4972050"/>
                <a:gd name="connsiteY17" fmla="*/ 4383456 h 6526581"/>
                <a:gd name="connsiteX18" fmla="*/ 2000250 w 4972050"/>
                <a:gd name="connsiteY18" fmla="*/ 3526206 h 6526581"/>
                <a:gd name="connsiteX19" fmla="*/ 2190750 w 4972050"/>
                <a:gd name="connsiteY19" fmla="*/ 2821356 h 6526581"/>
                <a:gd name="connsiteX20" fmla="*/ 2343150 w 4972050"/>
                <a:gd name="connsiteY20" fmla="*/ 2516556 h 6526581"/>
                <a:gd name="connsiteX21" fmla="*/ 2400300 w 4972050"/>
                <a:gd name="connsiteY21" fmla="*/ 2297481 h 6526581"/>
                <a:gd name="connsiteX22" fmla="*/ 2828925 w 4972050"/>
                <a:gd name="connsiteY22" fmla="*/ 2383206 h 6526581"/>
                <a:gd name="connsiteX23" fmla="*/ 3476625 w 4972050"/>
                <a:gd name="connsiteY23" fmla="*/ 2649906 h 6526581"/>
                <a:gd name="connsiteX24" fmla="*/ 3467100 w 4972050"/>
                <a:gd name="connsiteY24" fmla="*/ 2783256 h 6526581"/>
                <a:gd name="connsiteX25" fmla="*/ 2114550 w 4972050"/>
                <a:gd name="connsiteY25" fmla="*/ 3735756 h 6526581"/>
                <a:gd name="connsiteX26" fmla="*/ 2428875 w 4972050"/>
                <a:gd name="connsiteY26" fmla="*/ 4907331 h 6526581"/>
                <a:gd name="connsiteX27" fmla="*/ 2657475 w 4972050"/>
                <a:gd name="connsiteY27" fmla="*/ 5831256 h 6526581"/>
                <a:gd name="connsiteX28" fmla="*/ 2743200 w 4972050"/>
                <a:gd name="connsiteY28" fmla="*/ 6145581 h 6526581"/>
                <a:gd name="connsiteX29" fmla="*/ 2457450 w 4972050"/>
                <a:gd name="connsiteY29" fmla="*/ 6393231 h 6526581"/>
                <a:gd name="connsiteX30" fmla="*/ 2847975 w 4972050"/>
                <a:gd name="connsiteY30" fmla="*/ 6526581 h 6526581"/>
                <a:gd name="connsiteX31" fmla="*/ 3276600 w 4972050"/>
                <a:gd name="connsiteY31" fmla="*/ 6078906 h 6526581"/>
                <a:gd name="connsiteX32" fmla="*/ 3076575 w 4972050"/>
                <a:gd name="connsiteY32" fmla="*/ 4878756 h 6526581"/>
                <a:gd name="connsiteX33" fmla="*/ 3390900 w 4972050"/>
                <a:gd name="connsiteY33" fmla="*/ 5059731 h 6526581"/>
                <a:gd name="connsiteX34" fmla="*/ 3209925 w 4972050"/>
                <a:gd name="connsiteY34" fmla="*/ 5621706 h 6526581"/>
                <a:gd name="connsiteX35" fmla="*/ 3924300 w 4972050"/>
                <a:gd name="connsiteY35" fmla="*/ 5040681 h 6526581"/>
                <a:gd name="connsiteX36" fmla="*/ 3295650 w 4972050"/>
                <a:gd name="connsiteY36" fmla="*/ 4088181 h 6526581"/>
                <a:gd name="connsiteX37" fmla="*/ 4562475 w 4972050"/>
                <a:gd name="connsiteY37" fmla="*/ 3373806 h 6526581"/>
                <a:gd name="connsiteX38" fmla="*/ 4705350 w 4972050"/>
                <a:gd name="connsiteY38" fmla="*/ 2059356 h 6526581"/>
                <a:gd name="connsiteX39" fmla="*/ 4800600 w 4972050"/>
                <a:gd name="connsiteY39" fmla="*/ 1821231 h 6526581"/>
                <a:gd name="connsiteX40" fmla="*/ 4972050 w 4972050"/>
                <a:gd name="connsiteY40" fmla="*/ 1316406 h 6526581"/>
                <a:gd name="connsiteX41" fmla="*/ 3057525 w 4972050"/>
                <a:gd name="connsiteY41" fmla="*/ 963981 h 6526581"/>
                <a:gd name="connsiteX42" fmla="*/ 2952750 w 4972050"/>
                <a:gd name="connsiteY42" fmla="*/ 1030656 h 6526581"/>
                <a:gd name="connsiteX43" fmla="*/ 2399595 w 4972050"/>
                <a:gd name="connsiteY43" fmla="*/ 946470 h 6526581"/>
                <a:gd name="connsiteX44" fmla="*/ 2211705 w 4972050"/>
                <a:gd name="connsiteY44" fmla="*/ 958995 h 6526581"/>
                <a:gd name="connsiteX45" fmla="*/ 2197275 w 4972050"/>
                <a:gd name="connsiteY45" fmla="*/ 878309 h 6526581"/>
                <a:gd name="connsiteX46" fmla="*/ 2110061 w 4972050"/>
                <a:gd name="connsiteY46" fmla="*/ 823611 h 6526581"/>
                <a:gd name="connsiteX47" fmla="*/ 2007766 w 4972050"/>
                <a:gd name="connsiteY47" fmla="*/ 851194 h 6526581"/>
                <a:gd name="connsiteX48" fmla="*/ 1956643 w 4972050"/>
                <a:gd name="connsiteY48" fmla="*/ 741905 h 6526581"/>
                <a:gd name="connsiteX49" fmla="*/ 2084958 w 4972050"/>
                <a:gd name="connsiteY49" fmla="*/ 681232 h 6526581"/>
                <a:gd name="connsiteX50" fmla="*/ 2072430 w 4972050"/>
                <a:gd name="connsiteY50" fmla="*/ 542402 h 6526581"/>
                <a:gd name="connsiteX51" fmla="*/ 1903565 w 4972050"/>
                <a:gd name="connsiteY51" fmla="*/ 232488 h 6526581"/>
                <a:gd name="connsiteX0" fmla="*/ 1903565 w 4972050"/>
                <a:gd name="connsiteY0" fmla="*/ 232488 h 6526581"/>
                <a:gd name="connsiteX1" fmla="*/ 577005 w 4972050"/>
                <a:gd name="connsiteY1" fmla="*/ 831127 h 6526581"/>
                <a:gd name="connsiteX2" fmla="*/ 767010 w 4972050"/>
                <a:gd name="connsiteY2" fmla="*/ 906831 h 6526581"/>
                <a:gd name="connsiteX3" fmla="*/ 814635 w 4972050"/>
                <a:gd name="connsiteY3" fmla="*/ 997567 h 6526581"/>
                <a:gd name="connsiteX4" fmla="*/ 752475 w 4972050"/>
                <a:gd name="connsiteY4" fmla="*/ 1049706 h 6526581"/>
                <a:gd name="connsiteX5" fmla="*/ 857250 w 4972050"/>
                <a:gd name="connsiteY5" fmla="*/ 1173531 h 6526581"/>
                <a:gd name="connsiteX6" fmla="*/ 771525 w 4972050"/>
                <a:gd name="connsiteY6" fmla="*/ 1335456 h 6526581"/>
                <a:gd name="connsiteX7" fmla="*/ 990600 w 4972050"/>
                <a:gd name="connsiteY7" fmla="*/ 1449756 h 6526581"/>
                <a:gd name="connsiteX8" fmla="*/ 1038225 w 4972050"/>
                <a:gd name="connsiteY8" fmla="*/ 1535481 h 6526581"/>
                <a:gd name="connsiteX9" fmla="*/ 1171575 w 4972050"/>
                <a:gd name="connsiteY9" fmla="*/ 1678356 h 6526581"/>
                <a:gd name="connsiteX10" fmla="*/ 1438275 w 4972050"/>
                <a:gd name="connsiteY10" fmla="*/ 1611681 h 6526581"/>
                <a:gd name="connsiteX11" fmla="*/ 1524000 w 4972050"/>
                <a:gd name="connsiteY11" fmla="*/ 1706931 h 6526581"/>
                <a:gd name="connsiteX12" fmla="*/ 1657350 w 4972050"/>
                <a:gd name="connsiteY12" fmla="*/ 1678356 h 6526581"/>
                <a:gd name="connsiteX13" fmla="*/ 1533525 w 4972050"/>
                <a:gd name="connsiteY13" fmla="*/ 2545131 h 6526581"/>
                <a:gd name="connsiteX14" fmla="*/ 990600 w 4972050"/>
                <a:gd name="connsiteY14" fmla="*/ 3307131 h 6526581"/>
                <a:gd name="connsiteX15" fmla="*/ 714375 w 4972050"/>
                <a:gd name="connsiteY15" fmla="*/ 3497631 h 6526581"/>
                <a:gd name="connsiteX16" fmla="*/ 0 w 4972050"/>
                <a:gd name="connsiteY16" fmla="*/ 3907206 h 6526581"/>
                <a:gd name="connsiteX17" fmla="*/ 9525 w 4972050"/>
                <a:gd name="connsiteY17" fmla="*/ 4383456 h 6526581"/>
                <a:gd name="connsiteX18" fmla="*/ 2000250 w 4972050"/>
                <a:gd name="connsiteY18" fmla="*/ 3526206 h 6526581"/>
                <a:gd name="connsiteX19" fmla="*/ 2190750 w 4972050"/>
                <a:gd name="connsiteY19" fmla="*/ 2821356 h 6526581"/>
                <a:gd name="connsiteX20" fmla="*/ 2343150 w 4972050"/>
                <a:gd name="connsiteY20" fmla="*/ 2516556 h 6526581"/>
                <a:gd name="connsiteX21" fmla="*/ 2400300 w 4972050"/>
                <a:gd name="connsiteY21" fmla="*/ 2297481 h 6526581"/>
                <a:gd name="connsiteX22" fmla="*/ 2828925 w 4972050"/>
                <a:gd name="connsiteY22" fmla="*/ 2383206 h 6526581"/>
                <a:gd name="connsiteX23" fmla="*/ 3476625 w 4972050"/>
                <a:gd name="connsiteY23" fmla="*/ 2649906 h 6526581"/>
                <a:gd name="connsiteX24" fmla="*/ 3467100 w 4972050"/>
                <a:gd name="connsiteY24" fmla="*/ 2783256 h 6526581"/>
                <a:gd name="connsiteX25" fmla="*/ 2114550 w 4972050"/>
                <a:gd name="connsiteY25" fmla="*/ 3735756 h 6526581"/>
                <a:gd name="connsiteX26" fmla="*/ 2428875 w 4972050"/>
                <a:gd name="connsiteY26" fmla="*/ 4907331 h 6526581"/>
                <a:gd name="connsiteX27" fmla="*/ 2657475 w 4972050"/>
                <a:gd name="connsiteY27" fmla="*/ 5831256 h 6526581"/>
                <a:gd name="connsiteX28" fmla="*/ 2743200 w 4972050"/>
                <a:gd name="connsiteY28" fmla="*/ 6145581 h 6526581"/>
                <a:gd name="connsiteX29" fmla="*/ 2457450 w 4972050"/>
                <a:gd name="connsiteY29" fmla="*/ 6393231 h 6526581"/>
                <a:gd name="connsiteX30" fmla="*/ 2847975 w 4972050"/>
                <a:gd name="connsiteY30" fmla="*/ 6526581 h 6526581"/>
                <a:gd name="connsiteX31" fmla="*/ 3276600 w 4972050"/>
                <a:gd name="connsiteY31" fmla="*/ 6078906 h 6526581"/>
                <a:gd name="connsiteX32" fmla="*/ 3076575 w 4972050"/>
                <a:gd name="connsiteY32" fmla="*/ 4878756 h 6526581"/>
                <a:gd name="connsiteX33" fmla="*/ 3390900 w 4972050"/>
                <a:gd name="connsiteY33" fmla="*/ 5059731 h 6526581"/>
                <a:gd name="connsiteX34" fmla="*/ 3209925 w 4972050"/>
                <a:gd name="connsiteY34" fmla="*/ 5621706 h 6526581"/>
                <a:gd name="connsiteX35" fmla="*/ 3924300 w 4972050"/>
                <a:gd name="connsiteY35" fmla="*/ 5040681 h 6526581"/>
                <a:gd name="connsiteX36" fmla="*/ 3295650 w 4972050"/>
                <a:gd name="connsiteY36" fmla="*/ 4088181 h 6526581"/>
                <a:gd name="connsiteX37" fmla="*/ 4562475 w 4972050"/>
                <a:gd name="connsiteY37" fmla="*/ 3373806 h 6526581"/>
                <a:gd name="connsiteX38" fmla="*/ 4705350 w 4972050"/>
                <a:gd name="connsiteY38" fmla="*/ 2059356 h 6526581"/>
                <a:gd name="connsiteX39" fmla="*/ 4800600 w 4972050"/>
                <a:gd name="connsiteY39" fmla="*/ 1821231 h 6526581"/>
                <a:gd name="connsiteX40" fmla="*/ 4972050 w 4972050"/>
                <a:gd name="connsiteY40" fmla="*/ 1316406 h 6526581"/>
                <a:gd name="connsiteX41" fmla="*/ 3057525 w 4972050"/>
                <a:gd name="connsiteY41" fmla="*/ 963981 h 6526581"/>
                <a:gd name="connsiteX42" fmla="*/ 2952750 w 4972050"/>
                <a:gd name="connsiteY42" fmla="*/ 1030656 h 6526581"/>
                <a:gd name="connsiteX43" fmla="*/ 2399595 w 4972050"/>
                <a:gd name="connsiteY43" fmla="*/ 946470 h 6526581"/>
                <a:gd name="connsiteX44" fmla="*/ 2211705 w 4972050"/>
                <a:gd name="connsiteY44" fmla="*/ 958995 h 6526581"/>
                <a:gd name="connsiteX45" fmla="*/ 2197275 w 4972050"/>
                <a:gd name="connsiteY45" fmla="*/ 878309 h 6526581"/>
                <a:gd name="connsiteX46" fmla="*/ 2110061 w 4972050"/>
                <a:gd name="connsiteY46" fmla="*/ 823611 h 6526581"/>
                <a:gd name="connsiteX47" fmla="*/ 2007766 w 4972050"/>
                <a:gd name="connsiteY47" fmla="*/ 851194 h 6526581"/>
                <a:gd name="connsiteX48" fmla="*/ 1956643 w 4972050"/>
                <a:gd name="connsiteY48" fmla="*/ 741905 h 6526581"/>
                <a:gd name="connsiteX49" fmla="*/ 2084958 w 4972050"/>
                <a:gd name="connsiteY49" fmla="*/ 681232 h 6526581"/>
                <a:gd name="connsiteX50" fmla="*/ 2072430 w 4972050"/>
                <a:gd name="connsiteY50" fmla="*/ 542402 h 6526581"/>
                <a:gd name="connsiteX51" fmla="*/ 1903565 w 4972050"/>
                <a:gd name="connsiteY51" fmla="*/ 232488 h 6526581"/>
                <a:gd name="connsiteX0" fmla="*/ 1903565 w 4972050"/>
                <a:gd name="connsiteY0" fmla="*/ 232488 h 6526581"/>
                <a:gd name="connsiteX1" fmla="*/ 577005 w 4972050"/>
                <a:gd name="connsiteY1" fmla="*/ 831127 h 6526581"/>
                <a:gd name="connsiteX2" fmla="*/ 767010 w 4972050"/>
                <a:gd name="connsiteY2" fmla="*/ 906831 h 6526581"/>
                <a:gd name="connsiteX3" fmla="*/ 814635 w 4972050"/>
                <a:gd name="connsiteY3" fmla="*/ 997567 h 6526581"/>
                <a:gd name="connsiteX4" fmla="*/ 752475 w 4972050"/>
                <a:gd name="connsiteY4" fmla="*/ 1062232 h 6526581"/>
                <a:gd name="connsiteX5" fmla="*/ 857250 w 4972050"/>
                <a:gd name="connsiteY5" fmla="*/ 1173531 h 6526581"/>
                <a:gd name="connsiteX6" fmla="*/ 771525 w 4972050"/>
                <a:gd name="connsiteY6" fmla="*/ 1335456 h 6526581"/>
                <a:gd name="connsiteX7" fmla="*/ 990600 w 4972050"/>
                <a:gd name="connsiteY7" fmla="*/ 1449756 h 6526581"/>
                <a:gd name="connsiteX8" fmla="*/ 1038225 w 4972050"/>
                <a:gd name="connsiteY8" fmla="*/ 1535481 h 6526581"/>
                <a:gd name="connsiteX9" fmla="*/ 1171575 w 4972050"/>
                <a:gd name="connsiteY9" fmla="*/ 1678356 h 6526581"/>
                <a:gd name="connsiteX10" fmla="*/ 1438275 w 4972050"/>
                <a:gd name="connsiteY10" fmla="*/ 1611681 h 6526581"/>
                <a:gd name="connsiteX11" fmla="*/ 1524000 w 4972050"/>
                <a:gd name="connsiteY11" fmla="*/ 1706931 h 6526581"/>
                <a:gd name="connsiteX12" fmla="*/ 1657350 w 4972050"/>
                <a:gd name="connsiteY12" fmla="*/ 1678356 h 6526581"/>
                <a:gd name="connsiteX13" fmla="*/ 1533525 w 4972050"/>
                <a:gd name="connsiteY13" fmla="*/ 2545131 h 6526581"/>
                <a:gd name="connsiteX14" fmla="*/ 990600 w 4972050"/>
                <a:gd name="connsiteY14" fmla="*/ 3307131 h 6526581"/>
                <a:gd name="connsiteX15" fmla="*/ 714375 w 4972050"/>
                <a:gd name="connsiteY15" fmla="*/ 3497631 h 6526581"/>
                <a:gd name="connsiteX16" fmla="*/ 0 w 4972050"/>
                <a:gd name="connsiteY16" fmla="*/ 3907206 h 6526581"/>
                <a:gd name="connsiteX17" fmla="*/ 9525 w 4972050"/>
                <a:gd name="connsiteY17" fmla="*/ 4383456 h 6526581"/>
                <a:gd name="connsiteX18" fmla="*/ 2000250 w 4972050"/>
                <a:gd name="connsiteY18" fmla="*/ 3526206 h 6526581"/>
                <a:gd name="connsiteX19" fmla="*/ 2190750 w 4972050"/>
                <a:gd name="connsiteY19" fmla="*/ 2821356 h 6526581"/>
                <a:gd name="connsiteX20" fmla="*/ 2343150 w 4972050"/>
                <a:gd name="connsiteY20" fmla="*/ 2516556 h 6526581"/>
                <a:gd name="connsiteX21" fmla="*/ 2400300 w 4972050"/>
                <a:gd name="connsiteY21" fmla="*/ 2297481 h 6526581"/>
                <a:gd name="connsiteX22" fmla="*/ 2828925 w 4972050"/>
                <a:gd name="connsiteY22" fmla="*/ 2383206 h 6526581"/>
                <a:gd name="connsiteX23" fmla="*/ 3476625 w 4972050"/>
                <a:gd name="connsiteY23" fmla="*/ 2649906 h 6526581"/>
                <a:gd name="connsiteX24" fmla="*/ 3467100 w 4972050"/>
                <a:gd name="connsiteY24" fmla="*/ 2783256 h 6526581"/>
                <a:gd name="connsiteX25" fmla="*/ 2114550 w 4972050"/>
                <a:gd name="connsiteY25" fmla="*/ 3735756 h 6526581"/>
                <a:gd name="connsiteX26" fmla="*/ 2428875 w 4972050"/>
                <a:gd name="connsiteY26" fmla="*/ 4907331 h 6526581"/>
                <a:gd name="connsiteX27" fmla="*/ 2657475 w 4972050"/>
                <a:gd name="connsiteY27" fmla="*/ 5831256 h 6526581"/>
                <a:gd name="connsiteX28" fmla="*/ 2743200 w 4972050"/>
                <a:gd name="connsiteY28" fmla="*/ 6145581 h 6526581"/>
                <a:gd name="connsiteX29" fmla="*/ 2457450 w 4972050"/>
                <a:gd name="connsiteY29" fmla="*/ 6393231 h 6526581"/>
                <a:gd name="connsiteX30" fmla="*/ 2847975 w 4972050"/>
                <a:gd name="connsiteY30" fmla="*/ 6526581 h 6526581"/>
                <a:gd name="connsiteX31" fmla="*/ 3276600 w 4972050"/>
                <a:gd name="connsiteY31" fmla="*/ 6078906 h 6526581"/>
                <a:gd name="connsiteX32" fmla="*/ 3076575 w 4972050"/>
                <a:gd name="connsiteY32" fmla="*/ 4878756 h 6526581"/>
                <a:gd name="connsiteX33" fmla="*/ 3390900 w 4972050"/>
                <a:gd name="connsiteY33" fmla="*/ 5059731 h 6526581"/>
                <a:gd name="connsiteX34" fmla="*/ 3209925 w 4972050"/>
                <a:gd name="connsiteY34" fmla="*/ 5621706 h 6526581"/>
                <a:gd name="connsiteX35" fmla="*/ 3924300 w 4972050"/>
                <a:gd name="connsiteY35" fmla="*/ 5040681 h 6526581"/>
                <a:gd name="connsiteX36" fmla="*/ 3295650 w 4972050"/>
                <a:gd name="connsiteY36" fmla="*/ 4088181 h 6526581"/>
                <a:gd name="connsiteX37" fmla="*/ 4562475 w 4972050"/>
                <a:gd name="connsiteY37" fmla="*/ 3373806 h 6526581"/>
                <a:gd name="connsiteX38" fmla="*/ 4705350 w 4972050"/>
                <a:gd name="connsiteY38" fmla="*/ 2059356 h 6526581"/>
                <a:gd name="connsiteX39" fmla="*/ 4800600 w 4972050"/>
                <a:gd name="connsiteY39" fmla="*/ 1821231 h 6526581"/>
                <a:gd name="connsiteX40" fmla="*/ 4972050 w 4972050"/>
                <a:gd name="connsiteY40" fmla="*/ 1316406 h 6526581"/>
                <a:gd name="connsiteX41" fmla="*/ 3057525 w 4972050"/>
                <a:gd name="connsiteY41" fmla="*/ 963981 h 6526581"/>
                <a:gd name="connsiteX42" fmla="*/ 2952750 w 4972050"/>
                <a:gd name="connsiteY42" fmla="*/ 1030656 h 6526581"/>
                <a:gd name="connsiteX43" fmla="*/ 2399595 w 4972050"/>
                <a:gd name="connsiteY43" fmla="*/ 946470 h 6526581"/>
                <a:gd name="connsiteX44" fmla="*/ 2211705 w 4972050"/>
                <a:gd name="connsiteY44" fmla="*/ 958995 h 6526581"/>
                <a:gd name="connsiteX45" fmla="*/ 2197275 w 4972050"/>
                <a:gd name="connsiteY45" fmla="*/ 878309 h 6526581"/>
                <a:gd name="connsiteX46" fmla="*/ 2110061 w 4972050"/>
                <a:gd name="connsiteY46" fmla="*/ 823611 h 6526581"/>
                <a:gd name="connsiteX47" fmla="*/ 2007766 w 4972050"/>
                <a:gd name="connsiteY47" fmla="*/ 851194 h 6526581"/>
                <a:gd name="connsiteX48" fmla="*/ 1956643 w 4972050"/>
                <a:gd name="connsiteY48" fmla="*/ 741905 h 6526581"/>
                <a:gd name="connsiteX49" fmla="*/ 2084958 w 4972050"/>
                <a:gd name="connsiteY49" fmla="*/ 681232 h 6526581"/>
                <a:gd name="connsiteX50" fmla="*/ 2072430 w 4972050"/>
                <a:gd name="connsiteY50" fmla="*/ 542402 h 6526581"/>
                <a:gd name="connsiteX51" fmla="*/ 1903565 w 4972050"/>
                <a:gd name="connsiteY51" fmla="*/ 232488 h 6526581"/>
                <a:gd name="connsiteX0" fmla="*/ 1903565 w 4972050"/>
                <a:gd name="connsiteY0" fmla="*/ 232488 h 6526581"/>
                <a:gd name="connsiteX1" fmla="*/ 577005 w 4972050"/>
                <a:gd name="connsiteY1" fmla="*/ 831127 h 6526581"/>
                <a:gd name="connsiteX2" fmla="*/ 767010 w 4972050"/>
                <a:gd name="connsiteY2" fmla="*/ 906831 h 6526581"/>
                <a:gd name="connsiteX3" fmla="*/ 814635 w 4972050"/>
                <a:gd name="connsiteY3" fmla="*/ 997567 h 6526581"/>
                <a:gd name="connsiteX4" fmla="*/ 752475 w 4972050"/>
                <a:gd name="connsiteY4" fmla="*/ 1062232 h 6526581"/>
                <a:gd name="connsiteX5" fmla="*/ 837208 w 4972050"/>
                <a:gd name="connsiteY5" fmla="*/ 1198583 h 6526581"/>
                <a:gd name="connsiteX6" fmla="*/ 771525 w 4972050"/>
                <a:gd name="connsiteY6" fmla="*/ 1335456 h 6526581"/>
                <a:gd name="connsiteX7" fmla="*/ 990600 w 4972050"/>
                <a:gd name="connsiteY7" fmla="*/ 1449756 h 6526581"/>
                <a:gd name="connsiteX8" fmla="*/ 1038225 w 4972050"/>
                <a:gd name="connsiteY8" fmla="*/ 1535481 h 6526581"/>
                <a:gd name="connsiteX9" fmla="*/ 1171575 w 4972050"/>
                <a:gd name="connsiteY9" fmla="*/ 1678356 h 6526581"/>
                <a:gd name="connsiteX10" fmla="*/ 1438275 w 4972050"/>
                <a:gd name="connsiteY10" fmla="*/ 1611681 h 6526581"/>
                <a:gd name="connsiteX11" fmla="*/ 1524000 w 4972050"/>
                <a:gd name="connsiteY11" fmla="*/ 1706931 h 6526581"/>
                <a:gd name="connsiteX12" fmla="*/ 1657350 w 4972050"/>
                <a:gd name="connsiteY12" fmla="*/ 1678356 h 6526581"/>
                <a:gd name="connsiteX13" fmla="*/ 1533525 w 4972050"/>
                <a:gd name="connsiteY13" fmla="*/ 2545131 h 6526581"/>
                <a:gd name="connsiteX14" fmla="*/ 990600 w 4972050"/>
                <a:gd name="connsiteY14" fmla="*/ 3307131 h 6526581"/>
                <a:gd name="connsiteX15" fmla="*/ 714375 w 4972050"/>
                <a:gd name="connsiteY15" fmla="*/ 3497631 h 6526581"/>
                <a:gd name="connsiteX16" fmla="*/ 0 w 4972050"/>
                <a:gd name="connsiteY16" fmla="*/ 3907206 h 6526581"/>
                <a:gd name="connsiteX17" fmla="*/ 9525 w 4972050"/>
                <a:gd name="connsiteY17" fmla="*/ 4383456 h 6526581"/>
                <a:gd name="connsiteX18" fmla="*/ 2000250 w 4972050"/>
                <a:gd name="connsiteY18" fmla="*/ 3526206 h 6526581"/>
                <a:gd name="connsiteX19" fmla="*/ 2190750 w 4972050"/>
                <a:gd name="connsiteY19" fmla="*/ 2821356 h 6526581"/>
                <a:gd name="connsiteX20" fmla="*/ 2343150 w 4972050"/>
                <a:gd name="connsiteY20" fmla="*/ 2516556 h 6526581"/>
                <a:gd name="connsiteX21" fmla="*/ 2400300 w 4972050"/>
                <a:gd name="connsiteY21" fmla="*/ 2297481 h 6526581"/>
                <a:gd name="connsiteX22" fmla="*/ 2828925 w 4972050"/>
                <a:gd name="connsiteY22" fmla="*/ 2383206 h 6526581"/>
                <a:gd name="connsiteX23" fmla="*/ 3476625 w 4972050"/>
                <a:gd name="connsiteY23" fmla="*/ 2649906 h 6526581"/>
                <a:gd name="connsiteX24" fmla="*/ 3467100 w 4972050"/>
                <a:gd name="connsiteY24" fmla="*/ 2783256 h 6526581"/>
                <a:gd name="connsiteX25" fmla="*/ 2114550 w 4972050"/>
                <a:gd name="connsiteY25" fmla="*/ 3735756 h 6526581"/>
                <a:gd name="connsiteX26" fmla="*/ 2428875 w 4972050"/>
                <a:gd name="connsiteY26" fmla="*/ 4907331 h 6526581"/>
                <a:gd name="connsiteX27" fmla="*/ 2657475 w 4972050"/>
                <a:gd name="connsiteY27" fmla="*/ 5831256 h 6526581"/>
                <a:gd name="connsiteX28" fmla="*/ 2743200 w 4972050"/>
                <a:gd name="connsiteY28" fmla="*/ 6145581 h 6526581"/>
                <a:gd name="connsiteX29" fmla="*/ 2457450 w 4972050"/>
                <a:gd name="connsiteY29" fmla="*/ 6393231 h 6526581"/>
                <a:gd name="connsiteX30" fmla="*/ 2847975 w 4972050"/>
                <a:gd name="connsiteY30" fmla="*/ 6526581 h 6526581"/>
                <a:gd name="connsiteX31" fmla="*/ 3276600 w 4972050"/>
                <a:gd name="connsiteY31" fmla="*/ 6078906 h 6526581"/>
                <a:gd name="connsiteX32" fmla="*/ 3076575 w 4972050"/>
                <a:gd name="connsiteY32" fmla="*/ 4878756 h 6526581"/>
                <a:gd name="connsiteX33" fmla="*/ 3390900 w 4972050"/>
                <a:gd name="connsiteY33" fmla="*/ 5059731 h 6526581"/>
                <a:gd name="connsiteX34" fmla="*/ 3209925 w 4972050"/>
                <a:gd name="connsiteY34" fmla="*/ 5621706 h 6526581"/>
                <a:gd name="connsiteX35" fmla="*/ 3924300 w 4972050"/>
                <a:gd name="connsiteY35" fmla="*/ 5040681 h 6526581"/>
                <a:gd name="connsiteX36" fmla="*/ 3295650 w 4972050"/>
                <a:gd name="connsiteY36" fmla="*/ 4088181 h 6526581"/>
                <a:gd name="connsiteX37" fmla="*/ 4562475 w 4972050"/>
                <a:gd name="connsiteY37" fmla="*/ 3373806 h 6526581"/>
                <a:gd name="connsiteX38" fmla="*/ 4705350 w 4972050"/>
                <a:gd name="connsiteY38" fmla="*/ 2059356 h 6526581"/>
                <a:gd name="connsiteX39" fmla="*/ 4800600 w 4972050"/>
                <a:gd name="connsiteY39" fmla="*/ 1821231 h 6526581"/>
                <a:gd name="connsiteX40" fmla="*/ 4972050 w 4972050"/>
                <a:gd name="connsiteY40" fmla="*/ 1316406 h 6526581"/>
                <a:gd name="connsiteX41" fmla="*/ 3057525 w 4972050"/>
                <a:gd name="connsiteY41" fmla="*/ 963981 h 6526581"/>
                <a:gd name="connsiteX42" fmla="*/ 2952750 w 4972050"/>
                <a:gd name="connsiteY42" fmla="*/ 1030656 h 6526581"/>
                <a:gd name="connsiteX43" fmla="*/ 2399595 w 4972050"/>
                <a:gd name="connsiteY43" fmla="*/ 946470 h 6526581"/>
                <a:gd name="connsiteX44" fmla="*/ 2211705 w 4972050"/>
                <a:gd name="connsiteY44" fmla="*/ 958995 h 6526581"/>
                <a:gd name="connsiteX45" fmla="*/ 2197275 w 4972050"/>
                <a:gd name="connsiteY45" fmla="*/ 878309 h 6526581"/>
                <a:gd name="connsiteX46" fmla="*/ 2110061 w 4972050"/>
                <a:gd name="connsiteY46" fmla="*/ 823611 h 6526581"/>
                <a:gd name="connsiteX47" fmla="*/ 2007766 w 4972050"/>
                <a:gd name="connsiteY47" fmla="*/ 851194 h 6526581"/>
                <a:gd name="connsiteX48" fmla="*/ 1956643 w 4972050"/>
                <a:gd name="connsiteY48" fmla="*/ 741905 h 6526581"/>
                <a:gd name="connsiteX49" fmla="*/ 2084958 w 4972050"/>
                <a:gd name="connsiteY49" fmla="*/ 681232 h 6526581"/>
                <a:gd name="connsiteX50" fmla="*/ 2072430 w 4972050"/>
                <a:gd name="connsiteY50" fmla="*/ 542402 h 6526581"/>
                <a:gd name="connsiteX51" fmla="*/ 1903565 w 4972050"/>
                <a:gd name="connsiteY51" fmla="*/ 232488 h 6526581"/>
                <a:gd name="connsiteX0" fmla="*/ 1903565 w 4972050"/>
                <a:gd name="connsiteY0" fmla="*/ 232488 h 6526581"/>
                <a:gd name="connsiteX1" fmla="*/ 577005 w 4972050"/>
                <a:gd name="connsiteY1" fmla="*/ 831127 h 6526581"/>
                <a:gd name="connsiteX2" fmla="*/ 767010 w 4972050"/>
                <a:gd name="connsiteY2" fmla="*/ 906831 h 6526581"/>
                <a:gd name="connsiteX3" fmla="*/ 814635 w 4972050"/>
                <a:gd name="connsiteY3" fmla="*/ 997567 h 6526581"/>
                <a:gd name="connsiteX4" fmla="*/ 752475 w 4972050"/>
                <a:gd name="connsiteY4" fmla="*/ 1062232 h 6526581"/>
                <a:gd name="connsiteX5" fmla="*/ 837208 w 4972050"/>
                <a:gd name="connsiteY5" fmla="*/ 1198583 h 6526581"/>
                <a:gd name="connsiteX6" fmla="*/ 801587 w 4972050"/>
                <a:gd name="connsiteY6" fmla="*/ 1365518 h 6526581"/>
                <a:gd name="connsiteX7" fmla="*/ 990600 w 4972050"/>
                <a:gd name="connsiteY7" fmla="*/ 1449756 h 6526581"/>
                <a:gd name="connsiteX8" fmla="*/ 1038225 w 4972050"/>
                <a:gd name="connsiteY8" fmla="*/ 1535481 h 6526581"/>
                <a:gd name="connsiteX9" fmla="*/ 1171575 w 4972050"/>
                <a:gd name="connsiteY9" fmla="*/ 1678356 h 6526581"/>
                <a:gd name="connsiteX10" fmla="*/ 1438275 w 4972050"/>
                <a:gd name="connsiteY10" fmla="*/ 1611681 h 6526581"/>
                <a:gd name="connsiteX11" fmla="*/ 1524000 w 4972050"/>
                <a:gd name="connsiteY11" fmla="*/ 1706931 h 6526581"/>
                <a:gd name="connsiteX12" fmla="*/ 1657350 w 4972050"/>
                <a:gd name="connsiteY12" fmla="*/ 1678356 h 6526581"/>
                <a:gd name="connsiteX13" fmla="*/ 1533525 w 4972050"/>
                <a:gd name="connsiteY13" fmla="*/ 2545131 h 6526581"/>
                <a:gd name="connsiteX14" fmla="*/ 990600 w 4972050"/>
                <a:gd name="connsiteY14" fmla="*/ 3307131 h 6526581"/>
                <a:gd name="connsiteX15" fmla="*/ 714375 w 4972050"/>
                <a:gd name="connsiteY15" fmla="*/ 3497631 h 6526581"/>
                <a:gd name="connsiteX16" fmla="*/ 0 w 4972050"/>
                <a:gd name="connsiteY16" fmla="*/ 3907206 h 6526581"/>
                <a:gd name="connsiteX17" fmla="*/ 9525 w 4972050"/>
                <a:gd name="connsiteY17" fmla="*/ 4383456 h 6526581"/>
                <a:gd name="connsiteX18" fmla="*/ 2000250 w 4972050"/>
                <a:gd name="connsiteY18" fmla="*/ 3526206 h 6526581"/>
                <a:gd name="connsiteX19" fmla="*/ 2190750 w 4972050"/>
                <a:gd name="connsiteY19" fmla="*/ 2821356 h 6526581"/>
                <a:gd name="connsiteX20" fmla="*/ 2343150 w 4972050"/>
                <a:gd name="connsiteY20" fmla="*/ 2516556 h 6526581"/>
                <a:gd name="connsiteX21" fmla="*/ 2400300 w 4972050"/>
                <a:gd name="connsiteY21" fmla="*/ 2297481 h 6526581"/>
                <a:gd name="connsiteX22" fmla="*/ 2828925 w 4972050"/>
                <a:gd name="connsiteY22" fmla="*/ 2383206 h 6526581"/>
                <a:gd name="connsiteX23" fmla="*/ 3476625 w 4972050"/>
                <a:gd name="connsiteY23" fmla="*/ 2649906 h 6526581"/>
                <a:gd name="connsiteX24" fmla="*/ 3467100 w 4972050"/>
                <a:gd name="connsiteY24" fmla="*/ 2783256 h 6526581"/>
                <a:gd name="connsiteX25" fmla="*/ 2114550 w 4972050"/>
                <a:gd name="connsiteY25" fmla="*/ 3735756 h 6526581"/>
                <a:gd name="connsiteX26" fmla="*/ 2428875 w 4972050"/>
                <a:gd name="connsiteY26" fmla="*/ 4907331 h 6526581"/>
                <a:gd name="connsiteX27" fmla="*/ 2657475 w 4972050"/>
                <a:gd name="connsiteY27" fmla="*/ 5831256 h 6526581"/>
                <a:gd name="connsiteX28" fmla="*/ 2743200 w 4972050"/>
                <a:gd name="connsiteY28" fmla="*/ 6145581 h 6526581"/>
                <a:gd name="connsiteX29" fmla="*/ 2457450 w 4972050"/>
                <a:gd name="connsiteY29" fmla="*/ 6393231 h 6526581"/>
                <a:gd name="connsiteX30" fmla="*/ 2847975 w 4972050"/>
                <a:gd name="connsiteY30" fmla="*/ 6526581 h 6526581"/>
                <a:gd name="connsiteX31" fmla="*/ 3276600 w 4972050"/>
                <a:gd name="connsiteY31" fmla="*/ 6078906 h 6526581"/>
                <a:gd name="connsiteX32" fmla="*/ 3076575 w 4972050"/>
                <a:gd name="connsiteY32" fmla="*/ 4878756 h 6526581"/>
                <a:gd name="connsiteX33" fmla="*/ 3390900 w 4972050"/>
                <a:gd name="connsiteY33" fmla="*/ 5059731 h 6526581"/>
                <a:gd name="connsiteX34" fmla="*/ 3209925 w 4972050"/>
                <a:gd name="connsiteY34" fmla="*/ 5621706 h 6526581"/>
                <a:gd name="connsiteX35" fmla="*/ 3924300 w 4972050"/>
                <a:gd name="connsiteY35" fmla="*/ 5040681 h 6526581"/>
                <a:gd name="connsiteX36" fmla="*/ 3295650 w 4972050"/>
                <a:gd name="connsiteY36" fmla="*/ 4088181 h 6526581"/>
                <a:gd name="connsiteX37" fmla="*/ 4562475 w 4972050"/>
                <a:gd name="connsiteY37" fmla="*/ 3373806 h 6526581"/>
                <a:gd name="connsiteX38" fmla="*/ 4705350 w 4972050"/>
                <a:gd name="connsiteY38" fmla="*/ 2059356 h 6526581"/>
                <a:gd name="connsiteX39" fmla="*/ 4800600 w 4972050"/>
                <a:gd name="connsiteY39" fmla="*/ 1821231 h 6526581"/>
                <a:gd name="connsiteX40" fmla="*/ 4972050 w 4972050"/>
                <a:gd name="connsiteY40" fmla="*/ 1316406 h 6526581"/>
                <a:gd name="connsiteX41" fmla="*/ 3057525 w 4972050"/>
                <a:gd name="connsiteY41" fmla="*/ 963981 h 6526581"/>
                <a:gd name="connsiteX42" fmla="*/ 2952750 w 4972050"/>
                <a:gd name="connsiteY42" fmla="*/ 1030656 h 6526581"/>
                <a:gd name="connsiteX43" fmla="*/ 2399595 w 4972050"/>
                <a:gd name="connsiteY43" fmla="*/ 946470 h 6526581"/>
                <a:gd name="connsiteX44" fmla="*/ 2211705 w 4972050"/>
                <a:gd name="connsiteY44" fmla="*/ 958995 h 6526581"/>
                <a:gd name="connsiteX45" fmla="*/ 2197275 w 4972050"/>
                <a:gd name="connsiteY45" fmla="*/ 878309 h 6526581"/>
                <a:gd name="connsiteX46" fmla="*/ 2110061 w 4972050"/>
                <a:gd name="connsiteY46" fmla="*/ 823611 h 6526581"/>
                <a:gd name="connsiteX47" fmla="*/ 2007766 w 4972050"/>
                <a:gd name="connsiteY47" fmla="*/ 851194 h 6526581"/>
                <a:gd name="connsiteX48" fmla="*/ 1956643 w 4972050"/>
                <a:gd name="connsiteY48" fmla="*/ 741905 h 6526581"/>
                <a:gd name="connsiteX49" fmla="*/ 2084958 w 4972050"/>
                <a:gd name="connsiteY49" fmla="*/ 681232 h 6526581"/>
                <a:gd name="connsiteX50" fmla="*/ 2072430 w 4972050"/>
                <a:gd name="connsiteY50" fmla="*/ 542402 h 6526581"/>
                <a:gd name="connsiteX51" fmla="*/ 1903565 w 4972050"/>
                <a:gd name="connsiteY51" fmla="*/ 232488 h 6526581"/>
                <a:gd name="connsiteX0" fmla="*/ 1903565 w 4972050"/>
                <a:gd name="connsiteY0" fmla="*/ 232488 h 6526581"/>
                <a:gd name="connsiteX1" fmla="*/ 577005 w 4972050"/>
                <a:gd name="connsiteY1" fmla="*/ 831127 h 6526581"/>
                <a:gd name="connsiteX2" fmla="*/ 767010 w 4972050"/>
                <a:gd name="connsiteY2" fmla="*/ 906831 h 6526581"/>
                <a:gd name="connsiteX3" fmla="*/ 814635 w 4972050"/>
                <a:gd name="connsiteY3" fmla="*/ 997567 h 6526581"/>
                <a:gd name="connsiteX4" fmla="*/ 752475 w 4972050"/>
                <a:gd name="connsiteY4" fmla="*/ 1062232 h 6526581"/>
                <a:gd name="connsiteX5" fmla="*/ 837208 w 4972050"/>
                <a:gd name="connsiteY5" fmla="*/ 1198583 h 6526581"/>
                <a:gd name="connsiteX6" fmla="*/ 766514 w 4972050"/>
                <a:gd name="connsiteY6" fmla="*/ 1330445 h 6526581"/>
                <a:gd name="connsiteX7" fmla="*/ 990600 w 4972050"/>
                <a:gd name="connsiteY7" fmla="*/ 1449756 h 6526581"/>
                <a:gd name="connsiteX8" fmla="*/ 1038225 w 4972050"/>
                <a:gd name="connsiteY8" fmla="*/ 1535481 h 6526581"/>
                <a:gd name="connsiteX9" fmla="*/ 1171575 w 4972050"/>
                <a:gd name="connsiteY9" fmla="*/ 1678356 h 6526581"/>
                <a:gd name="connsiteX10" fmla="*/ 1438275 w 4972050"/>
                <a:gd name="connsiteY10" fmla="*/ 1611681 h 6526581"/>
                <a:gd name="connsiteX11" fmla="*/ 1524000 w 4972050"/>
                <a:gd name="connsiteY11" fmla="*/ 1706931 h 6526581"/>
                <a:gd name="connsiteX12" fmla="*/ 1657350 w 4972050"/>
                <a:gd name="connsiteY12" fmla="*/ 1678356 h 6526581"/>
                <a:gd name="connsiteX13" fmla="*/ 1533525 w 4972050"/>
                <a:gd name="connsiteY13" fmla="*/ 2545131 h 6526581"/>
                <a:gd name="connsiteX14" fmla="*/ 990600 w 4972050"/>
                <a:gd name="connsiteY14" fmla="*/ 3307131 h 6526581"/>
                <a:gd name="connsiteX15" fmla="*/ 714375 w 4972050"/>
                <a:gd name="connsiteY15" fmla="*/ 3497631 h 6526581"/>
                <a:gd name="connsiteX16" fmla="*/ 0 w 4972050"/>
                <a:gd name="connsiteY16" fmla="*/ 3907206 h 6526581"/>
                <a:gd name="connsiteX17" fmla="*/ 9525 w 4972050"/>
                <a:gd name="connsiteY17" fmla="*/ 4383456 h 6526581"/>
                <a:gd name="connsiteX18" fmla="*/ 2000250 w 4972050"/>
                <a:gd name="connsiteY18" fmla="*/ 3526206 h 6526581"/>
                <a:gd name="connsiteX19" fmla="*/ 2190750 w 4972050"/>
                <a:gd name="connsiteY19" fmla="*/ 2821356 h 6526581"/>
                <a:gd name="connsiteX20" fmla="*/ 2343150 w 4972050"/>
                <a:gd name="connsiteY20" fmla="*/ 2516556 h 6526581"/>
                <a:gd name="connsiteX21" fmla="*/ 2400300 w 4972050"/>
                <a:gd name="connsiteY21" fmla="*/ 2297481 h 6526581"/>
                <a:gd name="connsiteX22" fmla="*/ 2828925 w 4972050"/>
                <a:gd name="connsiteY22" fmla="*/ 2383206 h 6526581"/>
                <a:gd name="connsiteX23" fmla="*/ 3476625 w 4972050"/>
                <a:gd name="connsiteY23" fmla="*/ 2649906 h 6526581"/>
                <a:gd name="connsiteX24" fmla="*/ 3467100 w 4972050"/>
                <a:gd name="connsiteY24" fmla="*/ 2783256 h 6526581"/>
                <a:gd name="connsiteX25" fmla="*/ 2114550 w 4972050"/>
                <a:gd name="connsiteY25" fmla="*/ 3735756 h 6526581"/>
                <a:gd name="connsiteX26" fmla="*/ 2428875 w 4972050"/>
                <a:gd name="connsiteY26" fmla="*/ 4907331 h 6526581"/>
                <a:gd name="connsiteX27" fmla="*/ 2657475 w 4972050"/>
                <a:gd name="connsiteY27" fmla="*/ 5831256 h 6526581"/>
                <a:gd name="connsiteX28" fmla="*/ 2743200 w 4972050"/>
                <a:gd name="connsiteY28" fmla="*/ 6145581 h 6526581"/>
                <a:gd name="connsiteX29" fmla="*/ 2457450 w 4972050"/>
                <a:gd name="connsiteY29" fmla="*/ 6393231 h 6526581"/>
                <a:gd name="connsiteX30" fmla="*/ 2847975 w 4972050"/>
                <a:gd name="connsiteY30" fmla="*/ 6526581 h 6526581"/>
                <a:gd name="connsiteX31" fmla="*/ 3276600 w 4972050"/>
                <a:gd name="connsiteY31" fmla="*/ 6078906 h 6526581"/>
                <a:gd name="connsiteX32" fmla="*/ 3076575 w 4972050"/>
                <a:gd name="connsiteY32" fmla="*/ 4878756 h 6526581"/>
                <a:gd name="connsiteX33" fmla="*/ 3390900 w 4972050"/>
                <a:gd name="connsiteY33" fmla="*/ 5059731 h 6526581"/>
                <a:gd name="connsiteX34" fmla="*/ 3209925 w 4972050"/>
                <a:gd name="connsiteY34" fmla="*/ 5621706 h 6526581"/>
                <a:gd name="connsiteX35" fmla="*/ 3924300 w 4972050"/>
                <a:gd name="connsiteY35" fmla="*/ 5040681 h 6526581"/>
                <a:gd name="connsiteX36" fmla="*/ 3295650 w 4972050"/>
                <a:gd name="connsiteY36" fmla="*/ 4088181 h 6526581"/>
                <a:gd name="connsiteX37" fmla="*/ 4562475 w 4972050"/>
                <a:gd name="connsiteY37" fmla="*/ 3373806 h 6526581"/>
                <a:gd name="connsiteX38" fmla="*/ 4705350 w 4972050"/>
                <a:gd name="connsiteY38" fmla="*/ 2059356 h 6526581"/>
                <a:gd name="connsiteX39" fmla="*/ 4800600 w 4972050"/>
                <a:gd name="connsiteY39" fmla="*/ 1821231 h 6526581"/>
                <a:gd name="connsiteX40" fmla="*/ 4972050 w 4972050"/>
                <a:gd name="connsiteY40" fmla="*/ 1316406 h 6526581"/>
                <a:gd name="connsiteX41" fmla="*/ 3057525 w 4972050"/>
                <a:gd name="connsiteY41" fmla="*/ 963981 h 6526581"/>
                <a:gd name="connsiteX42" fmla="*/ 2952750 w 4972050"/>
                <a:gd name="connsiteY42" fmla="*/ 1030656 h 6526581"/>
                <a:gd name="connsiteX43" fmla="*/ 2399595 w 4972050"/>
                <a:gd name="connsiteY43" fmla="*/ 946470 h 6526581"/>
                <a:gd name="connsiteX44" fmla="*/ 2211705 w 4972050"/>
                <a:gd name="connsiteY44" fmla="*/ 958995 h 6526581"/>
                <a:gd name="connsiteX45" fmla="*/ 2197275 w 4972050"/>
                <a:gd name="connsiteY45" fmla="*/ 878309 h 6526581"/>
                <a:gd name="connsiteX46" fmla="*/ 2110061 w 4972050"/>
                <a:gd name="connsiteY46" fmla="*/ 823611 h 6526581"/>
                <a:gd name="connsiteX47" fmla="*/ 2007766 w 4972050"/>
                <a:gd name="connsiteY47" fmla="*/ 851194 h 6526581"/>
                <a:gd name="connsiteX48" fmla="*/ 1956643 w 4972050"/>
                <a:gd name="connsiteY48" fmla="*/ 741905 h 6526581"/>
                <a:gd name="connsiteX49" fmla="*/ 2084958 w 4972050"/>
                <a:gd name="connsiteY49" fmla="*/ 681232 h 6526581"/>
                <a:gd name="connsiteX50" fmla="*/ 2072430 w 4972050"/>
                <a:gd name="connsiteY50" fmla="*/ 542402 h 6526581"/>
                <a:gd name="connsiteX51" fmla="*/ 1903565 w 4972050"/>
                <a:gd name="connsiteY51" fmla="*/ 232488 h 6526581"/>
                <a:gd name="connsiteX0" fmla="*/ 1903565 w 4972050"/>
                <a:gd name="connsiteY0" fmla="*/ 232488 h 6526581"/>
                <a:gd name="connsiteX1" fmla="*/ 577005 w 4972050"/>
                <a:gd name="connsiteY1" fmla="*/ 831127 h 6526581"/>
                <a:gd name="connsiteX2" fmla="*/ 767010 w 4972050"/>
                <a:gd name="connsiteY2" fmla="*/ 906831 h 6526581"/>
                <a:gd name="connsiteX3" fmla="*/ 814635 w 4972050"/>
                <a:gd name="connsiteY3" fmla="*/ 997567 h 6526581"/>
                <a:gd name="connsiteX4" fmla="*/ 752475 w 4972050"/>
                <a:gd name="connsiteY4" fmla="*/ 1062232 h 6526581"/>
                <a:gd name="connsiteX5" fmla="*/ 837208 w 4972050"/>
                <a:gd name="connsiteY5" fmla="*/ 1198583 h 6526581"/>
                <a:gd name="connsiteX6" fmla="*/ 766514 w 4972050"/>
                <a:gd name="connsiteY6" fmla="*/ 1330445 h 6526581"/>
                <a:gd name="connsiteX7" fmla="*/ 990600 w 4972050"/>
                <a:gd name="connsiteY7" fmla="*/ 1449756 h 6526581"/>
                <a:gd name="connsiteX8" fmla="*/ 1038225 w 4972050"/>
                <a:gd name="connsiteY8" fmla="*/ 1535481 h 6526581"/>
                <a:gd name="connsiteX9" fmla="*/ 1171575 w 4972050"/>
                <a:gd name="connsiteY9" fmla="*/ 1678356 h 6526581"/>
                <a:gd name="connsiteX10" fmla="*/ 1438275 w 4972050"/>
                <a:gd name="connsiteY10" fmla="*/ 1611681 h 6526581"/>
                <a:gd name="connsiteX11" fmla="*/ 1524000 w 4972050"/>
                <a:gd name="connsiteY11" fmla="*/ 1706931 h 6526581"/>
                <a:gd name="connsiteX12" fmla="*/ 1657350 w 4972050"/>
                <a:gd name="connsiteY12" fmla="*/ 1678356 h 6526581"/>
                <a:gd name="connsiteX13" fmla="*/ 1533525 w 4972050"/>
                <a:gd name="connsiteY13" fmla="*/ 2545131 h 6526581"/>
                <a:gd name="connsiteX14" fmla="*/ 990600 w 4972050"/>
                <a:gd name="connsiteY14" fmla="*/ 3307131 h 6526581"/>
                <a:gd name="connsiteX15" fmla="*/ 714375 w 4972050"/>
                <a:gd name="connsiteY15" fmla="*/ 3497631 h 6526581"/>
                <a:gd name="connsiteX16" fmla="*/ 0 w 4972050"/>
                <a:gd name="connsiteY16" fmla="*/ 3907206 h 6526581"/>
                <a:gd name="connsiteX17" fmla="*/ 9525 w 4972050"/>
                <a:gd name="connsiteY17" fmla="*/ 4383456 h 6526581"/>
                <a:gd name="connsiteX18" fmla="*/ 2000250 w 4972050"/>
                <a:gd name="connsiteY18" fmla="*/ 3526206 h 6526581"/>
                <a:gd name="connsiteX19" fmla="*/ 2190750 w 4972050"/>
                <a:gd name="connsiteY19" fmla="*/ 2821356 h 6526581"/>
                <a:gd name="connsiteX20" fmla="*/ 2343150 w 4972050"/>
                <a:gd name="connsiteY20" fmla="*/ 2516556 h 6526581"/>
                <a:gd name="connsiteX21" fmla="*/ 2400300 w 4972050"/>
                <a:gd name="connsiteY21" fmla="*/ 2297481 h 6526581"/>
                <a:gd name="connsiteX22" fmla="*/ 2828925 w 4972050"/>
                <a:gd name="connsiteY22" fmla="*/ 2383206 h 6526581"/>
                <a:gd name="connsiteX23" fmla="*/ 3476625 w 4972050"/>
                <a:gd name="connsiteY23" fmla="*/ 2649906 h 6526581"/>
                <a:gd name="connsiteX24" fmla="*/ 3467100 w 4972050"/>
                <a:gd name="connsiteY24" fmla="*/ 2783256 h 6526581"/>
                <a:gd name="connsiteX25" fmla="*/ 2114550 w 4972050"/>
                <a:gd name="connsiteY25" fmla="*/ 3735756 h 6526581"/>
                <a:gd name="connsiteX26" fmla="*/ 2428875 w 4972050"/>
                <a:gd name="connsiteY26" fmla="*/ 4907331 h 6526581"/>
                <a:gd name="connsiteX27" fmla="*/ 2657475 w 4972050"/>
                <a:gd name="connsiteY27" fmla="*/ 5831256 h 6526581"/>
                <a:gd name="connsiteX28" fmla="*/ 2743200 w 4972050"/>
                <a:gd name="connsiteY28" fmla="*/ 6145581 h 6526581"/>
                <a:gd name="connsiteX29" fmla="*/ 2457450 w 4972050"/>
                <a:gd name="connsiteY29" fmla="*/ 6393231 h 6526581"/>
                <a:gd name="connsiteX30" fmla="*/ 2847975 w 4972050"/>
                <a:gd name="connsiteY30" fmla="*/ 6526581 h 6526581"/>
                <a:gd name="connsiteX31" fmla="*/ 3276600 w 4972050"/>
                <a:gd name="connsiteY31" fmla="*/ 6078906 h 6526581"/>
                <a:gd name="connsiteX32" fmla="*/ 3076575 w 4972050"/>
                <a:gd name="connsiteY32" fmla="*/ 4878756 h 6526581"/>
                <a:gd name="connsiteX33" fmla="*/ 3390900 w 4972050"/>
                <a:gd name="connsiteY33" fmla="*/ 5059731 h 6526581"/>
                <a:gd name="connsiteX34" fmla="*/ 3209925 w 4972050"/>
                <a:gd name="connsiteY34" fmla="*/ 5621706 h 6526581"/>
                <a:gd name="connsiteX35" fmla="*/ 3924300 w 4972050"/>
                <a:gd name="connsiteY35" fmla="*/ 5040681 h 6526581"/>
                <a:gd name="connsiteX36" fmla="*/ 3295650 w 4972050"/>
                <a:gd name="connsiteY36" fmla="*/ 4088181 h 6526581"/>
                <a:gd name="connsiteX37" fmla="*/ 4562475 w 4972050"/>
                <a:gd name="connsiteY37" fmla="*/ 3373806 h 6526581"/>
                <a:gd name="connsiteX38" fmla="*/ 4705350 w 4972050"/>
                <a:gd name="connsiteY38" fmla="*/ 2059356 h 6526581"/>
                <a:gd name="connsiteX39" fmla="*/ 4800600 w 4972050"/>
                <a:gd name="connsiteY39" fmla="*/ 1821231 h 6526581"/>
                <a:gd name="connsiteX40" fmla="*/ 4972050 w 4972050"/>
                <a:gd name="connsiteY40" fmla="*/ 1316406 h 6526581"/>
                <a:gd name="connsiteX41" fmla="*/ 3057525 w 4972050"/>
                <a:gd name="connsiteY41" fmla="*/ 963981 h 6526581"/>
                <a:gd name="connsiteX42" fmla="*/ 2952750 w 4972050"/>
                <a:gd name="connsiteY42" fmla="*/ 1030656 h 6526581"/>
                <a:gd name="connsiteX43" fmla="*/ 2399595 w 4972050"/>
                <a:gd name="connsiteY43" fmla="*/ 946470 h 6526581"/>
                <a:gd name="connsiteX44" fmla="*/ 2211705 w 4972050"/>
                <a:gd name="connsiteY44" fmla="*/ 958995 h 6526581"/>
                <a:gd name="connsiteX45" fmla="*/ 2197275 w 4972050"/>
                <a:gd name="connsiteY45" fmla="*/ 878309 h 6526581"/>
                <a:gd name="connsiteX46" fmla="*/ 2110061 w 4972050"/>
                <a:gd name="connsiteY46" fmla="*/ 823611 h 6526581"/>
                <a:gd name="connsiteX47" fmla="*/ 2007766 w 4972050"/>
                <a:gd name="connsiteY47" fmla="*/ 851194 h 6526581"/>
                <a:gd name="connsiteX48" fmla="*/ 1956643 w 4972050"/>
                <a:gd name="connsiteY48" fmla="*/ 741905 h 6526581"/>
                <a:gd name="connsiteX49" fmla="*/ 2084958 w 4972050"/>
                <a:gd name="connsiteY49" fmla="*/ 681232 h 6526581"/>
                <a:gd name="connsiteX50" fmla="*/ 2072430 w 4972050"/>
                <a:gd name="connsiteY50" fmla="*/ 542402 h 6526581"/>
                <a:gd name="connsiteX51" fmla="*/ 1903565 w 4972050"/>
                <a:gd name="connsiteY51" fmla="*/ 232488 h 6526581"/>
                <a:gd name="connsiteX0" fmla="*/ 1903565 w 4972050"/>
                <a:gd name="connsiteY0" fmla="*/ 232488 h 6526581"/>
                <a:gd name="connsiteX1" fmla="*/ 577005 w 4972050"/>
                <a:gd name="connsiteY1" fmla="*/ 831127 h 6526581"/>
                <a:gd name="connsiteX2" fmla="*/ 767010 w 4972050"/>
                <a:gd name="connsiteY2" fmla="*/ 906831 h 6526581"/>
                <a:gd name="connsiteX3" fmla="*/ 814635 w 4972050"/>
                <a:gd name="connsiteY3" fmla="*/ 997567 h 6526581"/>
                <a:gd name="connsiteX4" fmla="*/ 752475 w 4972050"/>
                <a:gd name="connsiteY4" fmla="*/ 1062232 h 6526581"/>
                <a:gd name="connsiteX5" fmla="*/ 837208 w 4972050"/>
                <a:gd name="connsiteY5" fmla="*/ 1198583 h 6526581"/>
                <a:gd name="connsiteX6" fmla="*/ 766514 w 4972050"/>
                <a:gd name="connsiteY6" fmla="*/ 1330445 h 6526581"/>
                <a:gd name="connsiteX7" fmla="*/ 927970 w 4972050"/>
                <a:gd name="connsiteY7" fmla="*/ 1404662 h 6526581"/>
                <a:gd name="connsiteX8" fmla="*/ 1038225 w 4972050"/>
                <a:gd name="connsiteY8" fmla="*/ 1535481 h 6526581"/>
                <a:gd name="connsiteX9" fmla="*/ 1171575 w 4972050"/>
                <a:gd name="connsiteY9" fmla="*/ 1678356 h 6526581"/>
                <a:gd name="connsiteX10" fmla="*/ 1438275 w 4972050"/>
                <a:gd name="connsiteY10" fmla="*/ 1611681 h 6526581"/>
                <a:gd name="connsiteX11" fmla="*/ 1524000 w 4972050"/>
                <a:gd name="connsiteY11" fmla="*/ 1706931 h 6526581"/>
                <a:gd name="connsiteX12" fmla="*/ 1657350 w 4972050"/>
                <a:gd name="connsiteY12" fmla="*/ 1678356 h 6526581"/>
                <a:gd name="connsiteX13" fmla="*/ 1533525 w 4972050"/>
                <a:gd name="connsiteY13" fmla="*/ 2545131 h 6526581"/>
                <a:gd name="connsiteX14" fmla="*/ 990600 w 4972050"/>
                <a:gd name="connsiteY14" fmla="*/ 3307131 h 6526581"/>
                <a:gd name="connsiteX15" fmla="*/ 714375 w 4972050"/>
                <a:gd name="connsiteY15" fmla="*/ 3497631 h 6526581"/>
                <a:gd name="connsiteX16" fmla="*/ 0 w 4972050"/>
                <a:gd name="connsiteY16" fmla="*/ 3907206 h 6526581"/>
                <a:gd name="connsiteX17" fmla="*/ 9525 w 4972050"/>
                <a:gd name="connsiteY17" fmla="*/ 4383456 h 6526581"/>
                <a:gd name="connsiteX18" fmla="*/ 2000250 w 4972050"/>
                <a:gd name="connsiteY18" fmla="*/ 3526206 h 6526581"/>
                <a:gd name="connsiteX19" fmla="*/ 2190750 w 4972050"/>
                <a:gd name="connsiteY19" fmla="*/ 2821356 h 6526581"/>
                <a:gd name="connsiteX20" fmla="*/ 2343150 w 4972050"/>
                <a:gd name="connsiteY20" fmla="*/ 2516556 h 6526581"/>
                <a:gd name="connsiteX21" fmla="*/ 2400300 w 4972050"/>
                <a:gd name="connsiteY21" fmla="*/ 2297481 h 6526581"/>
                <a:gd name="connsiteX22" fmla="*/ 2828925 w 4972050"/>
                <a:gd name="connsiteY22" fmla="*/ 2383206 h 6526581"/>
                <a:gd name="connsiteX23" fmla="*/ 3476625 w 4972050"/>
                <a:gd name="connsiteY23" fmla="*/ 2649906 h 6526581"/>
                <a:gd name="connsiteX24" fmla="*/ 3467100 w 4972050"/>
                <a:gd name="connsiteY24" fmla="*/ 2783256 h 6526581"/>
                <a:gd name="connsiteX25" fmla="*/ 2114550 w 4972050"/>
                <a:gd name="connsiteY25" fmla="*/ 3735756 h 6526581"/>
                <a:gd name="connsiteX26" fmla="*/ 2428875 w 4972050"/>
                <a:gd name="connsiteY26" fmla="*/ 4907331 h 6526581"/>
                <a:gd name="connsiteX27" fmla="*/ 2657475 w 4972050"/>
                <a:gd name="connsiteY27" fmla="*/ 5831256 h 6526581"/>
                <a:gd name="connsiteX28" fmla="*/ 2743200 w 4972050"/>
                <a:gd name="connsiteY28" fmla="*/ 6145581 h 6526581"/>
                <a:gd name="connsiteX29" fmla="*/ 2457450 w 4972050"/>
                <a:gd name="connsiteY29" fmla="*/ 6393231 h 6526581"/>
                <a:gd name="connsiteX30" fmla="*/ 2847975 w 4972050"/>
                <a:gd name="connsiteY30" fmla="*/ 6526581 h 6526581"/>
                <a:gd name="connsiteX31" fmla="*/ 3276600 w 4972050"/>
                <a:gd name="connsiteY31" fmla="*/ 6078906 h 6526581"/>
                <a:gd name="connsiteX32" fmla="*/ 3076575 w 4972050"/>
                <a:gd name="connsiteY32" fmla="*/ 4878756 h 6526581"/>
                <a:gd name="connsiteX33" fmla="*/ 3390900 w 4972050"/>
                <a:gd name="connsiteY33" fmla="*/ 5059731 h 6526581"/>
                <a:gd name="connsiteX34" fmla="*/ 3209925 w 4972050"/>
                <a:gd name="connsiteY34" fmla="*/ 5621706 h 6526581"/>
                <a:gd name="connsiteX35" fmla="*/ 3924300 w 4972050"/>
                <a:gd name="connsiteY35" fmla="*/ 5040681 h 6526581"/>
                <a:gd name="connsiteX36" fmla="*/ 3295650 w 4972050"/>
                <a:gd name="connsiteY36" fmla="*/ 4088181 h 6526581"/>
                <a:gd name="connsiteX37" fmla="*/ 4562475 w 4972050"/>
                <a:gd name="connsiteY37" fmla="*/ 3373806 h 6526581"/>
                <a:gd name="connsiteX38" fmla="*/ 4705350 w 4972050"/>
                <a:gd name="connsiteY38" fmla="*/ 2059356 h 6526581"/>
                <a:gd name="connsiteX39" fmla="*/ 4800600 w 4972050"/>
                <a:gd name="connsiteY39" fmla="*/ 1821231 h 6526581"/>
                <a:gd name="connsiteX40" fmla="*/ 4972050 w 4972050"/>
                <a:gd name="connsiteY40" fmla="*/ 1316406 h 6526581"/>
                <a:gd name="connsiteX41" fmla="*/ 3057525 w 4972050"/>
                <a:gd name="connsiteY41" fmla="*/ 963981 h 6526581"/>
                <a:gd name="connsiteX42" fmla="*/ 2952750 w 4972050"/>
                <a:gd name="connsiteY42" fmla="*/ 1030656 h 6526581"/>
                <a:gd name="connsiteX43" fmla="*/ 2399595 w 4972050"/>
                <a:gd name="connsiteY43" fmla="*/ 946470 h 6526581"/>
                <a:gd name="connsiteX44" fmla="*/ 2211705 w 4972050"/>
                <a:gd name="connsiteY44" fmla="*/ 958995 h 6526581"/>
                <a:gd name="connsiteX45" fmla="*/ 2197275 w 4972050"/>
                <a:gd name="connsiteY45" fmla="*/ 878309 h 6526581"/>
                <a:gd name="connsiteX46" fmla="*/ 2110061 w 4972050"/>
                <a:gd name="connsiteY46" fmla="*/ 823611 h 6526581"/>
                <a:gd name="connsiteX47" fmla="*/ 2007766 w 4972050"/>
                <a:gd name="connsiteY47" fmla="*/ 851194 h 6526581"/>
                <a:gd name="connsiteX48" fmla="*/ 1956643 w 4972050"/>
                <a:gd name="connsiteY48" fmla="*/ 741905 h 6526581"/>
                <a:gd name="connsiteX49" fmla="*/ 2084958 w 4972050"/>
                <a:gd name="connsiteY49" fmla="*/ 681232 h 6526581"/>
                <a:gd name="connsiteX50" fmla="*/ 2072430 w 4972050"/>
                <a:gd name="connsiteY50" fmla="*/ 542402 h 6526581"/>
                <a:gd name="connsiteX51" fmla="*/ 1903565 w 4972050"/>
                <a:gd name="connsiteY51" fmla="*/ 232488 h 6526581"/>
                <a:gd name="connsiteX0" fmla="*/ 1903565 w 4972050"/>
                <a:gd name="connsiteY0" fmla="*/ 232488 h 6526581"/>
                <a:gd name="connsiteX1" fmla="*/ 577005 w 4972050"/>
                <a:gd name="connsiteY1" fmla="*/ 831127 h 6526581"/>
                <a:gd name="connsiteX2" fmla="*/ 767010 w 4972050"/>
                <a:gd name="connsiteY2" fmla="*/ 906831 h 6526581"/>
                <a:gd name="connsiteX3" fmla="*/ 814635 w 4972050"/>
                <a:gd name="connsiteY3" fmla="*/ 997567 h 6526581"/>
                <a:gd name="connsiteX4" fmla="*/ 752475 w 4972050"/>
                <a:gd name="connsiteY4" fmla="*/ 1062232 h 6526581"/>
                <a:gd name="connsiteX5" fmla="*/ 837208 w 4972050"/>
                <a:gd name="connsiteY5" fmla="*/ 1198583 h 6526581"/>
                <a:gd name="connsiteX6" fmla="*/ 766514 w 4972050"/>
                <a:gd name="connsiteY6" fmla="*/ 1330445 h 6526581"/>
                <a:gd name="connsiteX7" fmla="*/ 927970 w 4972050"/>
                <a:gd name="connsiteY7" fmla="*/ 1404662 h 6526581"/>
                <a:gd name="connsiteX8" fmla="*/ 1038225 w 4972050"/>
                <a:gd name="connsiteY8" fmla="*/ 1535481 h 6526581"/>
                <a:gd name="connsiteX9" fmla="*/ 1171575 w 4972050"/>
                <a:gd name="connsiteY9" fmla="*/ 1678356 h 6526581"/>
                <a:gd name="connsiteX10" fmla="*/ 1438275 w 4972050"/>
                <a:gd name="connsiteY10" fmla="*/ 1611681 h 6526581"/>
                <a:gd name="connsiteX11" fmla="*/ 1524000 w 4972050"/>
                <a:gd name="connsiteY11" fmla="*/ 1706931 h 6526581"/>
                <a:gd name="connsiteX12" fmla="*/ 1657350 w 4972050"/>
                <a:gd name="connsiteY12" fmla="*/ 1678356 h 6526581"/>
                <a:gd name="connsiteX13" fmla="*/ 1533525 w 4972050"/>
                <a:gd name="connsiteY13" fmla="*/ 2545131 h 6526581"/>
                <a:gd name="connsiteX14" fmla="*/ 990600 w 4972050"/>
                <a:gd name="connsiteY14" fmla="*/ 3307131 h 6526581"/>
                <a:gd name="connsiteX15" fmla="*/ 714375 w 4972050"/>
                <a:gd name="connsiteY15" fmla="*/ 3497631 h 6526581"/>
                <a:gd name="connsiteX16" fmla="*/ 0 w 4972050"/>
                <a:gd name="connsiteY16" fmla="*/ 3907206 h 6526581"/>
                <a:gd name="connsiteX17" fmla="*/ 9525 w 4972050"/>
                <a:gd name="connsiteY17" fmla="*/ 4383456 h 6526581"/>
                <a:gd name="connsiteX18" fmla="*/ 2000250 w 4972050"/>
                <a:gd name="connsiteY18" fmla="*/ 3526206 h 6526581"/>
                <a:gd name="connsiteX19" fmla="*/ 2190750 w 4972050"/>
                <a:gd name="connsiteY19" fmla="*/ 2821356 h 6526581"/>
                <a:gd name="connsiteX20" fmla="*/ 2343150 w 4972050"/>
                <a:gd name="connsiteY20" fmla="*/ 2516556 h 6526581"/>
                <a:gd name="connsiteX21" fmla="*/ 2400300 w 4972050"/>
                <a:gd name="connsiteY21" fmla="*/ 2297481 h 6526581"/>
                <a:gd name="connsiteX22" fmla="*/ 2828925 w 4972050"/>
                <a:gd name="connsiteY22" fmla="*/ 2383206 h 6526581"/>
                <a:gd name="connsiteX23" fmla="*/ 3476625 w 4972050"/>
                <a:gd name="connsiteY23" fmla="*/ 2649906 h 6526581"/>
                <a:gd name="connsiteX24" fmla="*/ 3467100 w 4972050"/>
                <a:gd name="connsiteY24" fmla="*/ 2783256 h 6526581"/>
                <a:gd name="connsiteX25" fmla="*/ 2114550 w 4972050"/>
                <a:gd name="connsiteY25" fmla="*/ 3735756 h 6526581"/>
                <a:gd name="connsiteX26" fmla="*/ 2428875 w 4972050"/>
                <a:gd name="connsiteY26" fmla="*/ 4907331 h 6526581"/>
                <a:gd name="connsiteX27" fmla="*/ 2657475 w 4972050"/>
                <a:gd name="connsiteY27" fmla="*/ 5831256 h 6526581"/>
                <a:gd name="connsiteX28" fmla="*/ 2743200 w 4972050"/>
                <a:gd name="connsiteY28" fmla="*/ 6145581 h 6526581"/>
                <a:gd name="connsiteX29" fmla="*/ 2457450 w 4972050"/>
                <a:gd name="connsiteY29" fmla="*/ 6393231 h 6526581"/>
                <a:gd name="connsiteX30" fmla="*/ 2847975 w 4972050"/>
                <a:gd name="connsiteY30" fmla="*/ 6526581 h 6526581"/>
                <a:gd name="connsiteX31" fmla="*/ 3276600 w 4972050"/>
                <a:gd name="connsiteY31" fmla="*/ 6078906 h 6526581"/>
                <a:gd name="connsiteX32" fmla="*/ 3076575 w 4972050"/>
                <a:gd name="connsiteY32" fmla="*/ 4878756 h 6526581"/>
                <a:gd name="connsiteX33" fmla="*/ 3390900 w 4972050"/>
                <a:gd name="connsiteY33" fmla="*/ 5059731 h 6526581"/>
                <a:gd name="connsiteX34" fmla="*/ 3209925 w 4972050"/>
                <a:gd name="connsiteY34" fmla="*/ 5621706 h 6526581"/>
                <a:gd name="connsiteX35" fmla="*/ 3924300 w 4972050"/>
                <a:gd name="connsiteY35" fmla="*/ 5040681 h 6526581"/>
                <a:gd name="connsiteX36" fmla="*/ 3295650 w 4972050"/>
                <a:gd name="connsiteY36" fmla="*/ 4088181 h 6526581"/>
                <a:gd name="connsiteX37" fmla="*/ 4562475 w 4972050"/>
                <a:gd name="connsiteY37" fmla="*/ 3373806 h 6526581"/>
                <a:gd name="connsiteX38" fmla="*/ 4705350 w 4972050"/>
                <a:gd name="connsiteY38" fmla="*/ 2059356 h 6526581"/>
                <a:gd name="connsiteX39" fmla="*/ 4800600 w 4972050"/>
                <a:gd name="connsiteY39" fmla="*/ 1821231 h 6526581"/>
                <a:gd name="connsiteX40" fmla="*/ 4972050 w 4972050"/>
                <a:gd name="connsiteY40" fmla="*/ 1316406 h 6526581"/>
                <a:gd name="connsiteX41" fmla="*/ 3057525 w 4972050"/>
                <a:gd name="connsiteY41" fmla="*/ 963981 h 6526581"/>
                <a:gd name="connsiteX42" fmla="*/ 2952750 w 4972050"/>
                <a:gd name="connsiteY42" fmla="*/ 1030656 h 6526581"/>
                <a:gd name="connsiteX43" fmla="*/ 2399595 w 4972050"/>
                <a:gd name="connsiteY43" fmla="*/ 946470 h 6526581"/>
                <a:gd name="connsiteX44" fmla="*/ 2211705 w 4972050"/>
                <a:gd name="connsiteY44" fmla="*/ 958995 h 6526581"/>
                <a:gd name="connsiteX45" fmla="*/ 2197275 w 4972050"/>
                <a:gd name="connsiteY45" fmla="*/ 878309 h 6526581"/>
                <a:gd name="connsiteX46" fmla="*/ 2110061 w 4972050"/>
                <a:gd name="connsiteY46" fmla="*/ 823611 h 6526581"/>
                <a:gd name="connsiteX47" fmla="*/ 2007766 w 4972050"/>
                <a:gd name="connsiteY47" fmla="*/ 851194 h 6526581"/>
                <a:gd name="connsiteX48" fmla="*/ 1956643 w 4972050"/>
                <a:gd name="connsiteY48" fmla="*/ 741905 h 6526581"/>
                <a:gd name="connsiteX49" fmla="*/ 2084958 w 4972050"/>
                <a:gd name="connsiteY49" fmla="*/ 681232 h 6526581"/>
                <a:gd name="connsiteX50" fmla="*/ 2072430 w 4972050"/>
                <a:gd name="connsiteY50" fmla="*/ 542402 h 6526581"/>
                <a:gd name="connsiteX51" fmla="*/ 1903565 w 4972050"/>
                <a:gd name="connsiteY51" fmla="*/ 232488 h 6526581"/>
                <a:gd name="connsiteX0" fmla="*/ 1903565 w 4972050"/>
                <a:gd name="connsiteY0" fmla="*/ 232488 h 6526581"/>
                <a:gd name="connsiteX1" fmla="*/ 577005 w 4972050"/>
                <a:gd name="connsiteY1" fmla="*/ 831127 h 6526581"/>
                <a:gd name="connsiteX2" fmla="*/ 767010 w 4972050"/>
                <a:gd name="connsiteY2" fmla="*/ 906831 h 6526581"/>
                <a:gd name="connsiteX3" fmla="*/ 814635 w 4972050"/>
                <a:gd name="connsiteY3" fmla="*/ 997567 h 6526581"/>
                <a:gd name="connsiteX4" fmla="*/ 752475 w 4972050"/>
                <a:gd name="connsiteY4" fmla="*/ 1062232 h 6526581"/>
                <a:gd name="connsiteX5" fmla="*/ 837208 w 4972050"/>
                <a:gd name="connsiteY5" fmla="*/ 1198583 h 6526581"/>
                <a:gd name="connsiteX6" fmla="*/ 766514 w 4972050"/>
                <a:gd name="connsiteY6" fmla="*/ 1330445 h 6526581"/>
                <a:gd name="connsiteX7" fmla="*/ 922960 w 4972050"/>
                <a:gd name="connsiteY7" fmla="*/ 1384621 h 6526581"/>
                <a:gd name="connsiteX8" fmla="*/ 1038225 w 4972050"/>
                <a:gd name="connsiteY8" fmla="*/ 1535481 h 6526581"/>
                <a:gd name="connsiteX9" fmla="*/ 1171575 w 4972050"/>
                <a:gd name="connsiteY9" fmla="*/ 1678356 h 6526581"/>
                <a:gd name="connsiteX10" fmla="*/ 1438275 w 4972050"/>
                <a:gd name="connsiteY10" fmla="*/ 1611681 h 6526581"/>
                <a:gd name="connsiteX11" fmla="*/ 1524000 w 4972050"/>
                <a:gd name="connsiteY11" fmla="*/ 1706931 h 6526581"/>
                <a:gd name="connsiteX12" fmla="*/ 1657350 w 4972050"/>
                <a:gd name="connsiteY12" fmla="*/ 1678356 h 6526581"/>
                <a:gd name="connsiteX13" fmla="*/ 1533525 w 4972050"/>
                <a:gd name="connsiteY13" fmla="*/ 2545131 h 6526581"/>
                <a:gd name="connsiteX14" fmla="*/ 990600 w 4972050"/>
                <a:gd name="connsiteY14" fmla="*/ 3307131 h 6526581"/>
                <a:gd name="connsiteX15" fmla="*/ 714375 w 4972050"/>
                <a:gd name="connsiteY15" fmla="*/ 3497631 h 6526581"/>
                <a:gd name="connsiteX16" fmla="*/ 0 w 4972050"/>
                <a:gd name="connsiteY16" fmla="*/ 3907206 h 6526581"/>
                <a:gd name="connsiteX17" fmla="*/ 9525 w 4972050"/>
                <a:gd name="connsiteY17" fmla="*/ 4383456 h 6526581"/>
                <a:gd name="connsiteX18" fmla="*/ 2000250 w 4972050"/>
                <a:gd name="connsiteY18" fmla="*/ 3526206 h 6526581"/>
                <a:gd name="connsiteX19" fmla="*/ 2190750 w 4972050"/>
                <a:gd name="connsiteY19" fmla="*/ 2821356 h 6526581"/>
                <a:gd name="connsiteX20" fmla="*/ 2343150 w 4972050"/>
                <a:gd name="connsiteY20" fmla="*/ 2516556 h 6526581"/>
                <a:gd name="connsiteX21" fmla="*/ 2400300 w 4972050"/>
                <a:gd name="connsiteY21" fmla="*/ 2297481 h 6526581"/>
                <a:gd name="connsiteX22" fmla="*/ 2828925 w 4972050"/>
                <a:gd name="connsiteY22" fmla="*/ 2383206 h 6526581"/>
                <a:gd name="connsiteX23" fmla="*/ 3476625 w 4972050"/>
                <a:gd name="connsiteY23" fmla="*/ 2649906 h 6526581"/>
                <a:gd name="connsiteX24" fmla="*/ 3467100 w 4972050"/>
                <a:gd name="connsiteY24" fmla="*/ 2783256 h 6526581"/>
                <a:gd name="connsiteX25" fmla="*/ 2114550 w 4972050"/>
                <a:gd name="connsiteY25" fmla="*/ 3735756 h 6526581"/>
                <a:gd name="connsiteX26" fmla="*/ 2428875 w 4972050"/>
                <a:gd name="connsiteY26" fmla="*/ 4907331 h 6526581"/>
                <a:gd name="connsiteX27" fmla="*/ 2657475 w 4972050"/>
                <a:gd name="connsiteY27" fmla="*/ 5831256 h 6526581"/>
                <a:gd name="connsiteX28" fmla="*/ 2743200 w 4972050"/>
                <a:gd name="connsiteY28" fmla="*/ 6145581 h 6526581"/>
                <a:gd name="connsiteX29" fmla="*/ 2457450 w 4972050"/>
                <a:gd name="connsiteY29" fmla="*/ 6393231 h 6526581"/>
                <a:gd name="connsiteX30" fmla="*/ 2847975 w 4972050"/>
                <a:gd name="connsiteY30" fmla="*/ 6526581 h 6526581"/>
                <a:gd name="connsiteX31" fmla="*/ 3276600 w 4972050"/>
                <a:gd name="connsiteY31" fmla="*/ 6078906 h 6526581"/>
                <a:gd name="connsiteX32" fmla="*/ 3076575 w 4972050"/>
                <a:gd name="connsiteY32" fmla="*/ 4878756 h 6526581"/>
                <a:gd name="connsiteX33" fmla="*/ 3390900 w 4972050"/>
                <a:gd name="connsiteY33" fmla="*/ 5059731 h 6526581"/>
                <a:gd name="connsiteX34" fmla="*/ 3209925 w 4972050"/>
                <a:gd name="connsiteY34" fmla="*/ 5621706 h 6526581"/>
                <a:gd name="connsiteX35" fmla="*/ 3924300 w 4972050"/>
                <a:gd name="connsiteY35" fmla="*/ 5040681 h 6526581"/>
                <a:gd name="connsiteX36" fmla="*/ 3295650 w 4972050"/>
                <a:gd name="connsiteY36" fmla="*/ 4088181 h 6526581"/>
                <a:gd name="connsiteX37" fmla="*/ 4562475 w 4972050"/>
                <a:gd name="connsiteY37" fmla="*/ 3373806 h 6526581"/>
                <a:gd name="connsiteX38" fmla="*/ 4705350 w 4972050"/>
                <a:gd name="connsiteY38" fmla="*/ 2059356 h 6526581"/>
                <a:gd name="connsiteX39" fmla="*/ 4800600 w 4972050"/>
                <a:gd name="connsiteY39" fmla="*/ 1821231 h 6526581"/>
                <a:gd name="connsiteX40" fmla="*/ 4972050 w 4972050"/>
                <a:gd name="connsiteY40" fmla="*/ 1316406 h 6526581"/>
                <a:gd name="connsiteX41" fmla="*/ 3057525 w 4972050"/>
                <a:gd name="connsiteY41" fmla="*/ 963981 h 6526581"/>
                <a:gd name="connsiteX42" fmla="*/ 2952750 w 4972050"/>
                <a:gd name="connsiteY42" fmla="*/ 1030656 h 6526581"/>
                <a:gd name="connsiteX43" fmla="*/ 2399595 w 4972050"/>
                <a:gd name="connsiteY43" fmla="*/ 946470 h 6526581"/>
                <a:gd name="connsiteX44" fmla="*/ 2211705 w 4972050"/>
                <a:gd name="connsiteY44" fmla="*/ 958995 h 6526581"/>
                <a:gd name="connsiteX45" fmla="*/ 2197275 w 4972050"/>
                <a:gd name="connsiteY45" fmla="*/ 878309 h 6526581"/>
                <a:gd name="connsiteX46" fmla="*/ 2110061 w 4972050"/>
                <a:gd name="connsiteY46" fmla="*/ 823611 h 6526581"/>
                <a:gd name="connsiteX47" fmla="*/ 2007766 w 4972050"/>
                <a:gd name="connsiteY47" fmla="*/ 851194 h 6526581"/>
                <a:gd name="connsiteX48" fmla="*/ 1956643 w 4972050"/>
                <a:gd name="connsiteY48" fmla="*/ 741905 h 6526581"/>
                <a:gd name="connsiteX49" fmla="*/ 2084958 w 4972050"/>
                <a:gd name="connsiteY49" fmla="*/ 681232 h 6526581"/>
                <a:gd name="connsiteX50" fmla="*/ 2072430 w 4972050"/>
                <a:gd name="connsiteY50" fmla="*/ 542402 h 6526581"/>
                <a:gd name="connsiteX51" fmla="*/ 1903565 w 4972050"/>
                <a:gd name="connsiteY51" fmla="*/ 232488 h 6526581"/>
                <a:gd name="connsiteX0" fmla="*/ 1903565 w 4972050"/>
                <a:gd name="connsiteY0" fmla="*/ 232488 h 6526581"/>
                <a:gd name="connsiteX1" fmla="*/ 577005 w 4972050"/>
                <a:gd name="connsiteY1" fmla="*/ 831127 h 6526581"/>
                <a:gd name="connsiteX2" fmla="*/ 767010 w 4972050"/>
                <a:gd name="connsiteY2" fmla="*/ 906831 h 6526581"/>
                <a:gd name="connsiteX3" fmla="*/ 814635 w 4972050"/>
                <a:gd name="connsiteY3" fmla="*/ 997567 h 6526581"/>
                <a:gd name="connsiteX4" fmla="*/ 752475 w 4972050"/>
                <a:gd name="connsiteY4" fmla="*/ 1062232 h 6526581"/>
                <a:gd name="connsiteX5" fmla="*/ 837208 w 4972050"/>
                <a:gd name="connsiteY5" fmla="*/ 1198583 h 6526581"/>
                <a:gd name="connsiteX6" fmla="*/ 766514 w 4972050"/>
                <a:gd name="connsiteY6" fmla="*/ 1330445 h 6526581"/>
                <a:gd name="connsiteX7" fmla="*/ 922960 w 4972050"/>
                <a:gd name="connsiteY7" fmla="*/ 1384621 h 6526581"/>
                <a:gd name="connsiteX8" fmla="*/ 1038225 w 4972050"/>
                <a:gd name="connsiteY8" fmla="*/ 1535481 h 6526581"/>
                <a:gd name="connsiteX9" fmla="*/ 1171575 w 4972050"/>
                <a:gd name="connsiteY9" fmla="*/ 1678356 h 6526581"/>
                <a:gd name="connsiteX10" fmla="*/ 1438275 w 4972050"/>
                <a:gd name="connsiteY10" fmla="*/ 1611681 h 6526581"/>
                <a:gd name="connsiteX11" fmla="*/ 1524000 w 4972050"/>
                <a:gd name="connsiteY11" fmla="*/ 1706931 h 6526581"/>
                <a:gd name="connsiteX12" fmla="*/ 1657350 w 4972050"/>
                <a:gd name="connsiteY12" fmla="*/ 1678356 h 6526581"/>
                <a:gd name="connsiteX13" fmla="*/ 1533525 w 4972050"/>
                <a:gd name="connsiteY13" fmla="*/ 2545131 h 6526581"/>
                <a:gd name="connsiteX14" fmla="*/ 990600 w 4972050"/>
                <a:gd name="connsiteY14" fmla="*/ 3307131 h 6526581"/>
                <a:gd name="connsiteX15" fmla="*/ 714375 w 4972050"/>
                <a:gd name="connsiteY15" fmla="*/ 3497631 h 6526581"/>
                <a:gd name="connsiteX16" fmla="*/ 0 w 4972050"/>
                <a:gd name="connsiteY16" fmla="*/ 3907206 h 6526581"/>
                <a:gd name="connsiteX17" fmla="*/ 9525 w 4972050"/>
                <a:gd name="connsiteY17" fmla="*/ 4383456 h 6526581"/>
                <a:gd name="connsiteX18" fmla="*/ 2000250 w 4972050"/>
                <a:gd name="connsiteY18" fmla="*/ 3526206 h 6526581"/>
                <a:gd name="connsiteX19" fmla="*/ 2190750 w 4972050"/>
                <a:gd name="connsiteY19" fmla="*/ 2821356 h 6526581"/>
                <a:gd name="connsiteX20" fmla="*/ 2343150 w 4972050"/>
                <a:gd name="connsiteY20" fmla="*/ 2516556 h 6526581"/>
                <a:gd name="connsiteX21" fmla="*/ 2400300 w 4972050"/>
                <a:gd name="connsiteY21" fmla="*/ 2297481 h 6526581"/>
                <a:gd name="connsiteX22" fmla="*/ 2828925 w 4972050"/>
                <a:gd name="connsiteY22" fmla="*/ 2383206 h 6526581"/>
                <a:gd name="connsiteX23" fmla="*/ 3476625 w 4972050"/>
                <a:gd name="connsiteY23" fmla="*/ 2649906 h 6526581"/>
                <a:gd name="connsiteX24" fmla="*/ 3467100 w 4972050"/>
                <a:gd name="connsiteY24" fmla="*/ 2783256 h 6526581"/>
                <a:gd name="connsiteX25" fmla="*/ 2114550 w 4972050"/>
                <a:gd name="connsiteY25" fmla="*/ 3735756 h 6526581"/>
                <a:gd name="connsiteX26" fmla="*/ 2428875 w 4972050"/>
                <a:gd name="connsiteY26" fmla="*/ 4907331 h 6526581"/>
                <a:gd name="connsiteX27" fmla="*/ 2657475 w 4972050"/>
                <a:gd name="connsiteY27" fmla="*/ 5831256 h 6526581"/>
                <a:gd name="connsiteX28" fmla="*/ 2743200 w 4972050"/>
                <a:gd name="connsiteY28" fmla="*/ 6145581 h 6526581"/>
                <a:gd name="connsiteX29" fmla="*/ 2457450 w 4972050"/>
                <a:gd name="connsiteY29" fmla="*/ 6393231 h 6526581"/>
                <a:gd name="connsiteX30" fmla="*/ 2847975 w 4972050"/>
                <a:gd name="connsiteY30" fmla="*/ 6526581 h 6526581"/>
                <a:gd name="connsiteX31" fmla="*/ 3276600 w 4972050"/>
                <a:gd name="connsiteY31" fmla="*/ 6078906 h 6526581"/>
                <a:gd name="connsiteX32" fmla="*/ 3076575 w 4972050"/>
                <a:gd name="connsiteY32" fmla="*/ 4878756 h 6526581"/>
                <a:gd name="connsiteX33" fmla="*/ 3390900 w 4972050"/>
                <a:gd name="connsiteY33" fmla="*/ 5059731 h 6526581"/>
                <a:gd name="connsiteX34" fmla="*/ 3209925 w 4972050"/>
                <a:gd name="connsiteY34" fmla="*/ 5621706 h 6526581"/>
                <a:gd name="connsiteX35" fmla="*/ 3924300 w 4972050"/>
                <a:gd name="connsiteY35" fmla="*/ 5040681 h 6526581"/>
                <a:gd name="connsiteX36" fmla="*/ 3295650 w 4972050"/>
                <a:gd name="connsiteY36" fmla="*/ 4088181 h 6526581"/>
                <a:gd name="connsiteX37" fmla="*/ 4562475 w 4972050"/>
                <a:gd name="connsiteY37" fmla="*/ 3373806 h 6526581"/>
                <a:gd name="connsiteX38" fmla="*/ 4705350 w 4972050"/>
                <a:gd name="connsiteY38" fmla="*/ 2059356 h 6526581"/>
                <a:gd name="connsiteX39" fmla="*/ 4800600 w 4972050"/>
                <a:gd name="connsiteY39" fmla="*/ 1821231 h 6526581"/>
                <a:gd name="connsiteX40" fmla="*/ 4972050 w 4972050"/>
                <a:gd name="connsiteY40" fmla="*/ 1316406 h 6526581"/>
                <a:gd name="connsiteX41" fmla="*/ 3057525 w 4972050"/>
                <a:gd name="connsiteY41" fmla="*/ 963981 h 6526581"/>
                <a:gd name="connsiteX42" fmla="*/ 2952750 w 4972050"/>
                <a:gd name="connsiteY42" fmla="*/ 1030656 h 6526581"/>
                <a:gd name="connsiteX43" fmla="*/ 2399595 w 4972050"/>
                <a:gd name="connsiteY43" fmla="*/ 946470 h 6526581"/>
                <a:gd name="connsiteX44" fmla="*/ 2211705 w 4972050"/>
                <a:gd name="connsiteY44" fmla="*/ 958995 h 6526581"/>
                <a:gd name="connsiteX45" fmla="*/ 2197275 w 4972050"/>
                <a:gd name="connsiteY45" fmla="*/ 878309 h 6526581"/>
                <a:gd name="connsiteX46" fmla="*/ 2110061 w 4972050"/>
                <a:gd name="connsiteY46" fmla="*/ 823611 h 6526581"/>
                <a:gd name="connsiteX47" fmla="*/ 2007766 w 4972050"/>
                <a:gd name="connsiteY47" fmla="*/ 851194 h 6526581"/>
                <a:gd name="connsiteX48" fmla="*/ 1956643 w 4972050"/>
                <a:gd name="connsiteY48" fmla="*/ 741905 h 6526581"/>
                <a:gd name="connsiteX49" fmla="*/ 2084958 w 4972050"/>
                <a:gd name="connsiteY49" fmla="*/ 681232 h 6526581"/>
                <a:gd name="connsiteX50" fmla="*/ 2072430 w 4972050"/>
                <a:gd name="connsiteY50" fmla="*/ 542402 h 6526581"/>
                <a:gd name="connsiteX51" fmla="*/ 1903565 w 4972050"/>
                <a:gd name="connsiteY51" fmla="*/ 232488 h 6526581"/>
                <a:gd name="connsiteX0" fmla="*/ 1903565 w 4972050"/>
                <a:gd name="connsiteY0" fmla="*/ 232488 h 6526581"/>
                <a:gd name="connsiteX1" fmla="*/ 577005 w 4972050"/>
                <a:gd name="connsiteY1" fmla="*/ 831127 h 6526581"/>
                <a:gd name="connsiteX2" fmla="*/ 767010 w 4972050"/>
                <a:gd name="connsiteY2" fmla="*/ 906831 h 6526581"/>
                <a:gd name="connsiteX3" fmla="*/ 814635 w 4972050"/>
                <a:gd name="connsiteY3" fmla="*/ 997567 h 6526581"/>
                <a:gd name="connsiteX4" fmla="*/ 752475 w 4972050"/>
                <a:gd name="connsiteY4" fmla="*/ 1062232 h 6526581"/>
                <a:gd name="connsiteX5" fmla="*/ 837208 w 4972050"/>
                <a:gd name="connsiteY5" fmla="*/ 1198583 h 6526581"/>
                <a:gd name="connsiteX6" fmla="*/ 766514 w 4972050"/>
                <a:gd name="connsiteY6" fmla="*/ 1330445 h 6526581"/>
                <a:gd name="connsiteX7" fmla="*/ 922960 w 4972050"/>
                <a:gd name="connsiteY7" fmla="*/ 1384621 h 6526581"/>
                <a:gd name="connsiteX8" fmla="*/ 1034258 w 4972050"/>
                <a:gd name="connsiteY8" fmla="*/ 1472563 h 6526581"/>
                <a:gd name="connsiteX9" fmla="*/ 1038225 w 4972050"/>
                <a:gd name="connsiteY9" fmla="*/ 1535481 h 6526581"/>
                <a:gd name="connsiteX10" fmla="*/ 1171575 w 4972050"/>
                <a:gd name="connsiteY10" fmla="*/ 1678356 h 6526581"/>
                <a:gd name="connsiteX11" fmla="*/ 1438275 w 4972050"/>
                <a:gd name="connsiteY11" fmla="*/ 1611681 h 6526581"/>
                <a:gd name="connsiteX12" fmla="*/ 1524000 w 4972050"/>
                <a:gd name="connsiteY12" fmla="*/ 1706931 h 6526581"/>
                <a:gd name="connsiteX13" fmla="*/ 1657350 w 4972050"/>
                <a:gd name="connsiteY13" fmla="*/ 1678356 h 6526581"/>
                <a:gd name="connsiteX14" fmla="*/ 1533525 w 4972050"/>
                <a:gd name="connsiteY14" fmla="*/ 2545131 h 6526581"/>
                <a:gd name="connsiteX15" fmla="*/ 990600 w 4972050"/>
                <a:gd name="connsiteY15" fmla="*/ 3307131 h 6526581"/>
                <a:gd name="connsiteX16" fmla="*/ 714375 w 4972050"/>
                <a:gd name="connsiteY16" fmla="*/ 3497631 h 6526581"/>
                <a:gd name="connsiteX17" fmla="*/ 0 w 4972050"/>
                <a:gd name="connsiteY17" fmla="*/ 3907206 h 6526581"/>
                <a:gd name="connsiteX18" fmla="*/ 9525 w 4972050"/>
                <a:gd name="connsiteY18" fmla="*/ 4383456 h 6526581"/>
                <a:gd name="connsiteX19" fmla="*/ 2000250 w 4972050"/>
                <a:gd name="connsiteY19" fmla="*/ 3526206 h 6526581"/>
                <a:gd name="connsiteX20" fmla="*/ 2190750 w 4972050"/>
                <a:gd name="connsiteY20" fmla="*/ 2821356 h 6526581"/>
                <a:gd name="connsiteX21" fmla="*/ 2343150 w 4972050"/>
                <a:gd name="connsiteY21" fmla="*/ 2516556 h 6526581"/>
                <a:gd name="connsiteX22" fmla="*/ 2400300 w 4972050"/>
                <a:gd name="connsiteY22" fmla="*/ 2297481 h 6526581"/>
                <a:gd name="connsiteX23" fmla="*/ 2828925 w 4972050"/>
                <a:gd name="connsiteY23" fmla="*/ 2383206 h 6526581"/>
                <a:gd name="connsiteX24" fmla="*/ 3476625 w 4972050"/>
                <a:gd name="connsiteY24" fmla="*/ 2649906 h 6526581"/>
                <a:gd name="connsiteX25" fmla="*/ 3467100 w 4972050"/>
                <a:gd name="connsiteY25" fmla="*/ 2783256 h 6526581"/>
                <a:gd name="connsiteX26" fmla="*/ 2114550 w 4972050"/>
                <a:gd name="connsiteY26" fmla="*/ 3735756 h 6526581"/>
                <a:gd name="connsiteX27" fmla="*/ 2428875 w 4972050"/>
                <a:gd name="connsiteY27" fmla="*/ 4907331 h 6526581"/>
                <a:gd name="connsiteX28" fmla="*/ 2657475 w 4972050"/>
                <a:gd name="connsiteY28" fmla="*/ 5831256 h 6526581"/>
                <a:gd name="connsiteX29" fmla="*/ 2743200 w 4972050"/>
                <a:gd name="connsiteY29" fmla="*/ 6145581 h 6526581"/>
                <a:gd name="connsiteX30" fmla="*/ 2457450 w 4972050"/>
                <a:gd name="connsiteY30" fmla="*/ 6393231 h 6526581"/>
                <a:gd name="connsiteX31" fmla="*/ 2847975 w 4972050"/>
                <a:gd name="connsiteY31" fmla="*/ 6526581 h 6526581"/>
                <a:gd name="connsiteX32" fmla="*/ 3276600 w 4972050"/>
                <a:gd name="connsiteY32" fmla="*/ 6078906 h 6526581"/>
                <a:gd name="connsiteX33" fmla="*/ 3076575 w 4972050"/>
                <a:gd name="connsiteY33" fmla="*/ 4878756 h 6526581"/>
                <a:gd name="connsiteX34" fmla="*/ 3390900 w 4972050"/>
                <a:gd name="connsiteY34" fmla="*/ 5059731 h 6526581"/>
                <a:gd name="connsiteX35" fmla="*/ 3209925 w 4972050"/>
                <a:gd name="connsiteY35" fmla="*/ 5621706 h 6526581"/>
                <a:gd name="connsiteX36" fmla="*/ 3924300 w 4972050"/>
                <a:gd name="connsiteY36" fmla="*/ 5040681 h 6526581"/>
                <a:gd name="connsiteX37" fmla="*/ 3295650 w 4972050"/>
                <a:gd name="connsiteY37" fmla="*/ 4088181 h 6526581"/>
                <a:gd name="connsiteX38" fmla="*/ 4562475 w 4972050"/>
                <a:gd name="connsiteY38" fmla="*/ 3373806 h 6526581"/>
                <a:gd name="connsiteX39" fmla="*/ 4705350 w 4972050"/>
                <a:gd name="connsiteY39" fmla="*/ 2059356 h 6526581"/>
                <a:gd name="connsiteX40" fmla="*/ 4800600 w 4972050"/>
                <a:gd name="connsiteY40" fmla="*/ 1821231 h 6526581"/>
                <a:gd name="connsiteX41" fmla="*/ 4972050 w 4972050"/>
                <a:gd name="connsiteY41" fmla="*/ 1316406 h 6526581"/>
                <a:gd name="connsiteX42" fmla="*/ 3057525 w 4972050"/>
                <a:gd name="connsiteY42" fmla="*/ 963981 h 6526581"/>
                <a:gd name="connsiteX43" fmla="*/ 2952750 w 4972050"/>
                <a:gd name="connsiteY43" fmla="*/ 1030656 h 6526581"/>
                <a:gd name="connsiteX44" fmla="*/ 2399595 w 4972050"/>
                <a:gd name="connsiteY44" fmla="*/ 946470 h 6526581"/>
                <a:gd name="connsiteX45" fmla="*/ 2211705 w 4972050"/>
                <a:gd name="connsiteY45" fmla="*/ 958995 h 6526581"/>
                <a:gd name="connsiteX46" fmla="*/ 2197275 w 4972050"/>
                <a:gd name="connsiteY46" fmla="*/ 878309 h 6526581"/>
                <a:gd name="connsiteX47" fmla="*/ 2110061 w 4972050"/>
                <a:gd name="connsiteY47" fmla="*/ 823611 h 6526581"/>
                <a:gd name="connsiteX48" fmla="*/ 2007766 w 4972050"/>
                <a:gd name="connsiteY48" fmla="*/ 851194 h 6526581"/>
                <a:gd name="connsiteX49" fmla="*/ 1956643 w 4972050"/>
                <a:gd name="connsiteY49" fmla="*/ 741905 h 6526581"/>
                <a:gd name="connsiteX50" fmla="*/ 2084958 w 4972050"/>
                <a:gd name="connsiteY50" fmla="*/ 681232 h 6526581"/>
                <a:gd name="connsiteX51" fmla="*/ 2072430 w 4972050"/>
                <a:gd name="connsiteY51" fmla="*/ 542402 h 6526581"/>
                <a:gd name="connsiteX52" fmla="*/ 1903565 w 4972050"/>
                <a:gd name="connsiteY52" fmla="*/ 232488 h 6526581"/>
                <a:gd name="connsiteX0" fmla="*/ 1903565 w 4972050"/>
                <a:gd name="connsiteY0" fmla="*/ 232488 h 6526581"/>
                <a:gd name="connsiteX1" fmla="*/ 577005 w 4972050"/>
                <a:gd name="connsiteY1" fmla="*/ 831127 h 6526581"/>
                <a:gd name="connsiteX2" fmla="*/ 767010 w 4972050"/>
                <a:gd name="connsiteY2" fmla="*/ 906831 h 6526581"/>
                <a:gd name="connsiteX3" fmla="*/ 814635 w 4972050"/>
                <a:gd name="connsiteY3" fmla="*/ 997567 h 6526581"/>
                <a:gd name="connsiteX4" fmla="*/ 752475 w 4972050"/>
                <a:gd name="connsiteY4" fmla="*/ 1062232 h 6526581"/>
                <a:gd name="connsiteX5" fmla="*/ 837208 w 4972050"/>
                <a:gd name="connsiteY5" fmla="*/ 1198583 h 6526581"/>
                <a:gd name="connsiteX6" fmla="*/ 766514 w 4972050"/>
                <a:gd name="connsiteY6" fmla="*/ 1330445 h 6526581"/>
                <a:gd name="connsiteX7" fmla="*/ 922960 w 4972050"/>
                <a:gd name="connsiteY7" fmla="*/ 1384621 h 6526581"/>
                <a:gd name="connsiteX8" fmla="*/ 1034258 w 4972050"/>
                <a:gd name="connsiteY8" fmla="*/ 1472563 h 6526581"/>
                <a:gd name="connsiteX9" fmla="*/ 1038225 w 4972050"/>
                <a:gd name="connsiteY9" fmla="*/ 1535481 h 6526581"/>
                <a:gd name="connsiteX10" fmla="*/ 1171575 w 4972050"/>
                <a:gd name="connsiteY10" fmla="*/ 1678356 h 6526581"/>
                <a:gd name="connsiteX11" fmla="*/ 1438275 w 4972050"/>
                <a:gd name="connsiteY11" fmla="*/ 1611681 h 6526581"/>
                <a:gd name="connsiteX12" fmla="*/ 1524000 w 4972050"/>
                <a:gd name="connsiteY12" fmla="*/ 1706931 h 6526581"/>
                <a:gd name="connsiteX13" fmla="*/ 1657350 w 4972050"/>
                <a:gd name="connsiteY13" fmla="*/ 1678356 h 6526581"/>
                <a:gd name="connsiteX14" fmla="*/ 1533525 w 4972050"/>
                <a:gd name="connsiteY14" fmla="*/ 2545131 h 6526581"/>
                <a:gd name="connsiteX15" fmla="*/ 990600 w 4972050"/>
                <a:gd name="connsiteY15" fmla="*/ 3307131 h 6526581"/>
                <a:gd name="connsiteX16" fmla="*/ 714375 w 4972050"/>
                <a:gd name="connsiteY16" fmla="*/ 3497631 h 6526581"/>
                <a:gd name="connsiteX17" fmla="*/ 0 w 4972050"/>
                <a:gd name="connsiteY17" fmla="*/ 3907206 h 6526581"/>
                <a:gd name="connsiteX18" fmla="*/ 9525 w 4972050"/>
                <a:gd name="connsiteY18" fmla="*/ 4383456 h 6526581"/>
                <a:gd name="connsiteX19" fmla="*/ 2000250 w 4972050"/>
                <a:gd name="connsiteY19" fmla="*/ 3526206 h 6526581"/>
                <a:gd name="connsiteX20" fmla="*/ 2190750 w 4972050"/>
                <a:gd name="connsiteY20" fmla="*/ 2821356 h 6526581"/>
                <a:gd name="connsiteX21" fmla="*/ 2343150 w 4972050"/>
                <a:gd name="connsiteY21" fmla="*/ 2516556 h 6526581"/>
                <a:gd name="connsiteX22" fmla="*/ 2400300 w 4972050"/>
                <a:gd name="connsiteY22" fmla="*/ 2297481 h 6526581"/>
                <a:gd name="connsiteX23" fmla="*/ 2828925 w 4972050"/>
                <a:gd name="connsiteY23" fmla="*/ 2383206 h 6526581"/>
                <a:gd name="connsiteX24" fmla="*/ 3476625 w 4972050"/>
                <a:gd name="connsiteY24" fmla="*/ 2649906 h 6526581"/>
                <a:gd name="connsiteX25" fmla="*/ 3467100 w 4972050"/>
                <a:gd name="connsiteY25" fmla="*/ 2783256 h 6526581"/>
                <a:gd name="connsiteX26" fmla="*/ 2114550 w 4972050"/>
                <a:gd name="connsiteY26" fmla="*/ 3735756 h 6526581"/>
                <a:gd name="connsiteX27" fmla="*/ 2428875 w 4972050"/>
                <a:gd name="connsiteY27" fmla="*/ 4907331 h 6526581"/>
                <a:gd name="connsiteX28" fmla="*/ 2657475 w 4972050"/>
                <a:gd name="connsiteY28" fmla="*/ 5831256 h 6526581"/>
                <a:gd name="connsiteX29" fmla="*/ 2743200 w 4972050"/>
                <a:gd name="connsiteY29" fmla="*/ 6145581 h 6526581"/>
                <a:gd name="connsiteX30" fmla="*/ 2457450 w 4972050"/>
                <a:gd name="connsiteY30" fmla="*/ 6393231 h 6526581"/>
                <a:gd name="connsiteX31" fmla="*/ 2847975 w 4972050"/>
                <a:gd name="connsiteY31" fmla="*/ 6526581 h 6526581"/>
                <a:gd name="connsiteX32" fmla="*/ 3276600 w 4972050"/>
                <a:gd name="connsiteY32" fmla="*/ 6078906 h 6526581"/>
                <a:gd name="connsiteX33" fmla="*/ 3076575 w 4972050"/>
                <a:gd name="connsiteY33" fmla="*/ 4878756 h 6526581"/>
                <a:gd name="connsiteX34" fmla="*/ 3390900 w 4972050"/>
                <a:gd name="connsiteY34" fmla="*/ 5059731 h 6526581"/>
                <a:gd name="connsiteX35" fmla="*/ 3209925 w 4972050"/>
                <a:gd name="connsiteY35" fmla="*/ 5621706 h 6526581"/>
                <a:gd name="connsiteX36" fmla="*/ 3924300 w 4972050"/>
                <a:gd name="connsiteY36" fmla="*/ 5040681 h 6526581"/>
                <a:gd name="connsiteX37" fmla="*/ 3295650 w 4972050"/>
                <a:gd name="connsiteY37" fmla="*/ 4088181 h 6526581"/>
                <a:gd name="connsiteX38" fmla="*/ 4562475 w 4972050"/>
                <a:gd name="connsiteY38" fmla="*/ 3373806 h 6526581"/>
                <a:gd name="connsiteX39" fmla="*/ 4705350 w 4972050"/>
                <a:gd name="connsiteY39" fmla="*/ 2059356 h 6526581"/>
                <a:gd name="connsiteX40" fmla="*/ 4800600 w 4972050"/>
                <a:gd name="connsiteY40" fmla="*/ 1821231 h 6526581"/>
                <a:gd name="connsiteX41" fmla="*/ 4972050 w 4972050"/>
                <a:gd name="connsiteY41" fmla="*/ 1316406 h 6526581"/>
                <a:gd name="connsiteX42" fmla="*/ 3057525 w 4972050"/>
                <a:gd name="connsiteY42" fmla="*/ 963981 h 6526581"/>
                <a:gd name="connsiteX43" fmla="*/ 2952750 w 4972050"/>
                <a:gd name="connsiteY43" fmla="*/ 1030656 h 6526581"/>
                <a:gd name="connsiteX44" fmla="*/ 2399595 w 4972050"/>
                <a:gd name="connsiteY44" fmla="*/ 946470 h 6526581"/>
                <a:gd name="connsiteX45" fmla="*/ 2211705 w 4972050"/>
                <a:gd name="connsiteY45" fmla="*/ 958995 h 6526581"/>
                <a:gd name="connsiteX46" fmla="*/ 2197275 w 4972050"/>
                <a:gd name="connsiteY46" fmla="*/ 878309 h 6526581"/>
                <a:gd name="connsiteX47" fmla="*/ 2110061 w 4972050"/>
                <a:gd name="connsiteY47" fmla="*/ 823611 h 6526581"/>
                <a:gd name="connsiteX48" fmla="*/ 2007766 w 4972050"/>
                <a:gd name="connsiteY48" fmla="*/ 851194 h 6526581"/>
                <a:gd name="connsiteX49" fmla="*/ 1956643 w 4972050"/>
                <a:gd name="connsiteY49" fmla="*/ 741905 h 6526581"/>
                <a:gd name="connsiteX50" fmla="*/ 2084958 w 4972050"/>
                <a:gd name="connsiteY50" fmla="*/ 681232 h 6526581"/>
                <a:gd name="connsiteX51" fmla="*/ 2072430 w 4972050"/>
                <a:gd name="connsiteY51" fmla="*/ 542402 h 6526581"/>
                <a:gd name="connsiteX52" fmla="*/ 1903565 w 4972050"/>
                <a:gd name="connsiteY52" fmla="*/ 232488 h 6526581"/>
                <a:gd name="connsiteX0" fmla="*/ 1903565 w 4972050"/>
                <a:gd name="connsiteY0" fmla="*/ 232488 h 6526581"/>
                <a:gd name="connsiteX1" fmla="*/ 577005 w 4972050"/>
                <a:gd name="connsiteY1" fmla="*/ 831127 h 6526581"/>
                <a:gd name="connsiteX2" fmla="*/ 767010 w 4972050"/>
                <a:gd name="connsiteY2" fmla="*/ 906831 h 6526581"/>
                <a:gd name="connsiteX3" fmla="*/ 814635 w 4972050"/>
                <a:gd name="connsiteY3" fmla="*/ 997567 h 6526581"/>
                <a:gd name="connsiteX4" fmla="*/ 752475 w 4972050"/>
                <a:gd name="connsiteY4" fmla="*/ 1062232 h 6526581"/>
                <a:gd name="connsiteX5" fmla="*/ 837208 w 4972050"/>
                <a:gd name="connsiteY5" fmla="*/ 1198583 h 6526581"/>
                <a:gd name="connsiteX6" fmla="*/ 766514 w 4972050"/>
                <a:gd name="connsiteY6" fmla="*/ 1330445 h 6526581"/>
                <a:gd name="connsiteX7" fmla="*/ 922960 w 4972050"/>
                <a:gd name="connsiteY7" fmla="*/ 1384621 h 6526581"/>
                <a:gd name="connsiteX8" fmla="*/ 1034258 w 4972050"/>
                <a:gd name="connsiteY8" fmla="*/ 1472563 h 6526581"/>
                <a:gd name="connsiteX9" fmla="*/ 1038225 w 4972050"/>
                <a:gd name="connsiteY9" fmla="*/ 1535481 h 6526581"/>
                <a:gd name="connsiteX10" fmla="*/ 1171575 w 4972050"/>
                <a:gd name="connsiteY10" fmla="*/ 1678356 h 6526581"/>
                <a:gd name="connsiteX11" fmla="*/ 1438275 w 4972050"/>
                <a:gd name="connsiteY11" fmla="*/ 1611681 h 6526581"/>
                <a:gd name="connsiteX12" fmla="*/ 1524000 w 4972050"/>
                <a:gd name="connsiteY12" fmla="*/ 1706931 h 6526581"/>
                <a:gd name="connsiteX13" fmla="*/ 1657350 w 4972050"/>
                <a:gd name="connsiteY13" fmla="*/ 1678356 h 6526581"/>
                <a:gd name="connsiteX14" fmla="*/ 1533525 w 4972050"/>
                <a:gd name="connsiteY14" fmla="*/ 2545131 h 6526581"/>
                <a:gd name="connsiteX15" fmla="*/ 990600 w 4972050"/>
                <a:gd name="connsiteY15" fmla="*/ 3307131 h 6526581"/>
                <a:gd name="connsiteX16" fmla="*/ 714375 w 4972050"/>
                <a:gd name="connsiteY16" fmla="*/ 3497631 h 6526581"/>
                <a:gd name="connsiteX17" fmla="*/ 0 w 4972050"/>
                <a:gd name="connsiteY17" fmla="*/ 3907206 h 6526581"/>
                <a:gd name="connsiteX18" fmla="*/ 9525 w 4972050"/>
                <a:gd name="connsiteY18" fmla="*/ 4383456 h 6526581"/>
                <a:gd name="connsiteX19" fmla="*/ 2000250 w 4972050"/>
                <a:gd name="connsiteY19" fmla="*/ 3526206 h 6526581"/>
                <a:gd name="connsiteX20" fmla="*/ 2190750 w 4972050"/>
                <a:gd name="connsiteY20" fmla="*/ 2821356 h 6526581"/>
                <a:gd name="connsiteX21" fmla="*/ 2343150 w 4972050"/>
                <a:gd name="connsiteY21" fmla="*/ 2516556 h 6526581"/>
                <a:gd name="connsiteX22" fmla="*/ 2400300 w 4972050"/>
                <a:gd name="connsiteY22" fmla="*/ 2297481 h 6526581"/>
                <a:gd name="connsiteX23" fmla="*/ 2828925 w 4972050"/>
                <a:gd name="connsiteY23" fmla="*/ 2383206 h 6526581"/>
                <a:gd name="connsiteX24" fmla="*/ 3476625 w 4972050"/>
                <a:gd name="connsiteY24" fmla="*/ 2649906 h 6526581"/>
                <a:gd name="connsiteX25" fmla="*/ 3467100 w 4972050"/>
                <a:gd name="connsiteY25" fmla="*/ 2783256 h 6526581"/>
                <a:gd name="connsiteX26" fmla="*/ 2114550 w 4972050"/>
                <a:gd name="connsiteY26" fmla="*/ 3735756 h 6526581"/>
                <a:gd name="connsiteX27" fmla="*/ 2428875 w 4972050"/>
                <a:gd name="connsiteY27" fmla="*/ 4907331 h 6526581"/>
                <a:gd name="connsiteX28" fmla="*/ 2657475 w 4972050"/>
                <a:gd name="connsiteY28" fmla="*/ 5831256 h 6526581"/>
                <a:gd name="connsiteX29" fmla="*/ 2743200 w 4972050"/>
                <a:gd name="connsiteY29" fmla="*/ 6145581 h 6526581"/>
                <a:gd name="connsiteX30" fmla="*/ 2457450 w 4972050"/>
                <a:gd name="connsiteY30" fmla="*/ 6393231 h 6526581"/>
                <a:gd name="connsiteX31" fmla="*/ 2847975 w 4972050"/>
                <a:gd name="connsiteY31" fmla="*/ 6526581 h 6526581"/>
                <a:gd name="connsiteX32" fmla="*/ 3276600 w 4972050"/>
                <a:gd name="connsiteY32" fmla="*/ 6078906 h 6526581"/>
                <a:gd name="connsiteX33" fmla="*/ 3076575 w 4972050"/>
                <a:gd name="connsiteY33" fmla="*/ 4878756 h 6526581"/>
                <a:gd name="connsiteX34" fmla="*/ 3390900 w 4972050"/>
                <a:gd name="connsiteY34" fmla="*/ 5059731 h 6526581"/>
                <a:gd name="connsiteX35" fmla="*/ 3209925 w 4972050"/>
                <a:gd name="connsiteY35" fmla="*/ 5621706 h 6526581"/>
                <a:gd name="connsiteX36" fmla="*/ 3924300 w 4972050"/>
                <a:gd name="connsiteY36" fmla="*/ 5040681 h 6526581"/>
                <a:gd name="connsiteX37" fmla="*/ 3295650 w 4972050"/>
                <a:gd name="connsiteY37" fmla="*/ 4088181 h 6526581"/>
                <a:gd name="connsiteX38" fmla="*/ 4562475 w 4972050"/>
                <a:gd name="connsiteY38" fmla="*/ 3373806 h 6526581"/>
                <a:gd name="connsiteX39" fmla="*/ 4705350 w 4972050"/>
                <a:gd name="connsiteY39" fmla="*/ 2059356 h 6526581"/>
                <a:gd name="connsiteX40" fmla="*/ 4800600 w 4972050"/>
                <a:gd name="connsiteY40" fmla="*/ 1821231 h 6526581"/>
                <a:gd name="connsiteX41" fmla="*/ 4972050 w 4972050"/>
                <a:gd name="connsiteY41" fmla="*/ 1316406 h 6526581"/>
                <a:gd name="connsiteX42" fmla="*/ 3057525 w 4972050"/>
                <a:gd name="connsiteY42" fmla="*/ 963981 h 6526581"/>
                <a:gd name="connsiteX43" fmla="*/ 2952750 w 4972050"/>
                <a:gd name="connsiteY43" fmla="*/ 1030656 h 6526581"/>
                <a:gd name="connsiteX44" fmla="*/ 2399595 w 4972050"/>
                <a:gd name="connsiteY44" fmla="*/ 946470 h 6526581"/>
                <a:gd name="connsiteX45" fmla="*/ 2211705 w 4972050"/>
                <a:gd name="connsiteY45" fmla="*/ 958995 h 6526581"/>
                <a:gd name="connsiteX46" fmla="*/ 2197275 w 4972050"/>
                <a:gd name="connsiteY46" fmla="*/ 878309 h 6526581"/>
                <a:gd name="connsiteX47" fmla="*/ 2110061 w 4972050"/>
                <a:gd name="connsiteY47" fmla="*/ 823611 h 6526581"/>
                <a:gd name="connsiteX48" fmla="*/ 2007766 w 4972050"/>
                <a:gd name="connsiteY48" fmla="*/ 851194 h 6526581"/>
                <a:gd name="connsiteX49" fmla="*/ 1956643 w 4972050"/>
                <a:gd name="connsiteY49" fmla="*/ 741905 h 6526581"/>
                <a:gd name="connsiteX50" fmla="*/ 2084958 w 4972050"/>
                <a:gd name="connsiteY50" fmla="*/ 681232 h 6526581"/>
                <a:gd name="connsiteX51" fmla="*/ 2072430 w 4972050"/>
                <a:gd name="connsiteY51" fmla="*/ 542402 h 6526581"/>
                <a:gd name="connsiteX52" fmla="*/ 1903565 w 4972050"/>
                <a:gd name="connsiteY52" fmla="*/ 232488 h 6526581"/>
                <a:gd name="connsiteX0" fmla="*/ 1903565 w 4972050"/>
                <a:gd name="connsiteY0" fmla="*/ 232488 h 6526581"/>
                <a:gd name="connsiteX1" fmla="*/ 577005 w 4972050"/>
                <a:gd name="connsiteY1" fmla="*/ 831127 h 6526581"/>
                <a:gd name="connsiteX2" fmla="*/ 767010 w 4972050"/>
                <a:gd name="connsiteY2" fmla="*/ 906831 h 6526581"/>
                <a:gd name="connsiteX3" fmla="*/ 814635 w 4972050"/>
                <a:gd name="connsiteY3" fmla="*/ 997567 h 6526581"/>
                <a:gd name="connsiteX4" fmla="*/ 752475 w 4972050"/>
                <a:gd name="connsiteY4" fmla="*/ 1062232 h 6526581"/>
                <a:gd name="connsiteX5" fmla="*/ 837208 w 4972050"/>
                <a:gd name="connsiteY5" fmla="*/ 1198583 h 6526581"/>
                <a:gd name="connsiteX6" fmla="*/ 766514 w 4972050"/>
                <a:gd name="connsiteY6" fmla="*/ 1330445 h 6526581"/>
                <a:gd name="connsiteX7" fmla="*/ 922960 w 4972050"/>
                <a:gd name="connsiteY7" fmla="*/ 1384621 h 6526581"/>
                <a:gd name="connsiteX8" fmla="*/ 1034258 w 4972050"/>
                <a:gd name="connsiteY8" fmla="*/ 1472563 h 6526581"/>
                <a:gd name="connsiteX9" fmla="*/ 1025699 w 4972050"/>
                <a:gd name="connsiteY9" fmla="*/ 1537986 h 6526581"/>
                <a:gd name="connsiteX10" fmla="*/ 1171575 w 4972050"/>
                <a:gd name="connsiteY10" fmla="*/ 1678356 h 6526581"/>
                <a:gd name="connsiteX11" fmla="*/ 1438275 w 4972050"/>
                <a:gd name="connsiteY11" fmla="*/ 1611681 h 6526581"/>
                <a:gd name="connsiteX12" fmla="*/ 1524000 w 4972050"/>
                <a:gd name="connsiteY12" fmla="*/ 1706931 h 6526581"/>
                <a:gd name="connsiteX13" fmla="*/ 1657350 w 4972050"/>
                <a:gd name="connsiteY13" fmla="*/ 1678356 h 6526581"/>
                <a:gd name="connsiteX14" fmla="*/ 1533525 w 4972050"/>
                <a:gd name="connsiteY14" fmla="*/ 2545131 h 6526581"/>
                <a:gd name="connsiteX15" fmla="*/ 990600 w 4972050"/>
                <a:gd name="connsiteY15" fmla="*/ 3307131 h 6526581"/>
                <a:gd name="connsiteX16" fmla="*/ 714375 w 4972050"/>
                <a:gd name="connsiteY16" fmla="*/ 3497631 h 6526581"/>
                <a:gd name="connsiteX17" fmla="*/ 0 w 4972050"/>
                <a:gd name="connsiteY17" fmla="*/ 3907206 h 6526581"/>
                <a:gd name="connsiteX18" fmla="*/ 9525 w 4972050"/>
                <a:gd name="connsiteY18" fmla="*/ 4383456 h 6526581"/>
                <a:gd name="connsiteX19" fmla="*/ 2000250 w 4972050"/>
                <a:gd name="connsiteY19" fmla="*/ 3526206 h 6526581"/>
                <a:gd name="connsiteX20" fmla="*/ 2190750 w 4972050"/>
                <a:gd name="connsiteY20" fmla="*/ 2821356 h 6526581"/>
                <a:gd name="connsiteX21" fmla="*/ 2343150 w 4972050"/>
                <a:gd name="connsiteY21" fmla="*/ 2516556 h 6526581"/>
                <a:gd name="connsiteX22" fmla="*/ 2400300 w 4972050"/>
                <a:gd name="connsiteY22" fmla="*/ 2297481 h 6526581"/>
                <a:gd name="connsiteX23" fmla="*/ 2828925 w 4972050"/>
                <a:gd name="connsiteY23" fmla="*/ 2383206 h 6526581"/>
                <a:gd name="connsiteX24" fmla="*/ 3476625 w 4972050"/>
                <a:gd name="connsiteY24" fmla="*/ 2649906 h 6526581"/>
                <a:gd name="connsiteX25" fmla="*/ 3467100 w 4972050"/>
                <a:gd name="connsiteY25" fmla="*/ 2783256 h 6526581"/>
                <a:gd name="connsiteX26" fmla="*/ 2114550 w 4972050"/>
                <a:gd name="connsiteY26" fmla="*/ 3735756 h 6526581"/>
                <a:gd name="connsiteX27" fmla="*/ 2428875 w 4972050"/>
                <a:gd name="connsiteY27" fmla="*/ 4907331 h 6526581"/>
                <a:gd name="connsiteX28" fmla="*/ 2657475 w 4972050"/>
                <a:gd name="connsiteY28" fmla="*/ 5831256 h 6526581"/>
                <a:gd name="connsiteX29" fmla="*/ 2743200 w 4972050"/>
                <a:gd name="connsiteY29" fmla="*/ 6145581 h 6526581"/>
                <a:gd name="connsiteX30" fmla="*/ 2457450 w 4972050"/>
                <a:gd name="connsiteY30" fmla="*/ 6393231 h 6526581"/>
                <a:gd name="connsiteX31" fmla="*/ 2847975 w 4972050"/>
                <a:gd name="connsiteY31" fmla="*/ 6526581 h 6526581"/>
                <a:gd name="connsiteX32" fmla="*/ 3276600 w 4972050"/>
                <a:gd name="connsiteY32" fmla="*/ 6078906 h 6526581"/>
                <a:gd name="connsiteX33" fmla="*/ 3076575 w 4972050"/>
                <a:gd name="connsiteY33" fmla="*/ 4878756 h 6526581"/>
                <a:gd name="connsiteX34" fmla="*/ 3390900 w 4972050"/>
                <a:gd name="connsiteY34" fmla="*/ 5059731 h 6526581"/>
                <a:gd name="connsiteX35" fmla="*/ 3209925 w 4972050"/>
                <a:gd name="connsiteY35" fmla="*/ 5621706 h 6526581"/>
                <a:gd name="connsiteX36" fmla="*/ 3924300 w 4972050"/>
                <a:gd name="connsiteY36" fmla="*/ 5040681 h 6526581"/>
                <a:gd name="connsiteX37" fmla="*/ 3295650 w 4972050"/>
                <a:gd name="connsiteY37" fmla="*/ 4088181 h 6526581"/>
                <a:gd name="connsiteX38" fmla="*/ 4562475 w 4972050"/>
                <a:gd name="connsiteY38" fmla="*/ 3373806 h 6526581"/>
                <a:gd name="connsiteX39" fmla="*/ 4705350 w 4972050"/>
                <a:gd name="connsiteY39" fmla="*/ 2059356 h 6526581"/>
                <a:gd name="connsiteX40" fmla="*/ 4800600 w 4972050"/>
                <a:gd name="connsiteY40" fmla="*/ 1821231 h 6526581"/>
                <a:gd name="connsiteX41" fmla="*/ 4972050 w 4972050"/>
                <a:gd name="connsiteY41" fmla="*/ 1316406 h 6526581"/>
                <a:gd name="connsiteX42" fmla="*/ 3057525 w 4972050"/>
                <a:gd name="connsiteY42" fmla="*/ 963981 h 6526581"/>
                <a:gd name="connsiteX43" fmla="*/ 2952750 w 4972050"/>
                <a:gd name="connsiteY43" fmla="*/ 1030656 h 6526581"/>
                <a:gd name="connsiteX44" fmla="*/ 2399595 w 4972050"/>
                <a:gd name="connsiteY44" fmla="*/ 946470 h 6526581"/>
                <a:gd name="connsiteX45" fmla="*/ 2211705 w 4972050"/>
                <a:gd name="connsiteY45" fmla="*/ 958995 h 6526581"/>
                <a:gd name="connsiteX46" fmla="*/ 2197275 w 4972050"/>
                <a:gd name="connsiteY46" fmla="*/ 878309 h 6526581"/>
                <a:gd name="connsiteX47" fmla="*/ 2110061 w 4972050"/>
                <a:gd name="connsiteY47" fmla="*/ 823611 h 6526581"/>
                <a:gd name="connsiteX48" fmla="*/ 2007766 w 4972050"/>
                <a:gd name="connsiteY48" fmla="*/ 851194 h 6526581"/>
                <a:gd name="connsiteX49" fmla="*/ 1956643 w 4972050"/>
                <a:gd name="connsiteY49" fmla="*/ 741905 h 6526581"/>
                <a:gd name="connsiteX50" fmla="*/ 2084958 w 4972050"/>
                <a:gd name="connsiteY50" fmla="*/ 681232 h 6526581"/>
                <a:gd name="connsiteX51" fmla="*/ 2072430 w 4972050"/>
                <a:gd name="connsiteY51" fmla="*/ 542402 h 6526581"/>
                <a:gd name="connsiteX52" fmla="*/ 1903565 w 4972050"/>
                <a:gd name="connsiteY52" fmla="*/ 232488 h 6526581"/>
                <a:gd name="connsiteX0" fmla="*/ 1903565 w 4972050"/>
                <a:gd name="connsiteY0" fmla="*/ 232488 h 6526581"/>
                <a:gd name="connsiteX1" fmla="*/ 577005 w 4972050"/>
                <a:gd name="connsiteY1" fmla="*/ 831127 h 6526581"/>
                <a:gd name="connsiteX2" fmla="*/ 767010 w 4972050"/>
                <a:gd name="connsiteY2" fmla="*/ 906831 h 6526581"/>
                <a:gd name="connsiteX3" fmla="*/ 814635 w 4972050"/>
                <a:gd name="connsiteY3" fmla="*/ 997567 h 6526581"/>
                <a:gd name="connsiteX4" fmla="*/ 752475 w 4972050"/>
                <a:gd name="connsiteY4" fmla="*/ 1062232 h 6526581"/>
                <a:gd name="connsiteX5" fmla="*/ 837208 w 4972050"/>
                <a:gd name="connsiteY5" fmla="*/ 1198583 h 6526581"/>
                <a:gd name="connsiteX6" fmla="*/ 766514 w 4972050"/>
                <a:gd name="connsiteY6" fmla="*/ 1330445 h 6526581"/>
                <a:gd name="connsiteX7" fmla="*/ 922960 w 4972050"/>
                <a:gd name="connsiteY7" fmla="*/ 1384621 h 6526581"/>
                <a:gd name="connsiteX8" fmla="*/ 1034258 w 4972050"/>
                <a:gd name="connsiteY8" fmla="*/ 1472563 h 6526581"/>
                <a:gd name="connsiteX9" fmla="*/ 1025699 w 4972050"/>
                <a:gd name="connsiteY9" fmla="*/ 1537986 h 6526581"/>
                <a:gd name="connsiteX10" fmla="*/ 1171575 w 4972050"/>
                <a:gd name="connsiteY10" fmla="*/ 1678356 h 6526581"/>
                <a:gd name="connsiteX11" fmla="*/ 1438275 w 4972050"/>
                <a:gd name="connsiteY11" fmla="*/ 1611681 h 6526581"/>
                <a:gd name="connsiteX12" fmla="*/ 1524000 w 4972050"/>
                <a:gd name="connsiteY12" fmla="*/ 1706931 h 6526581"/>
                <a:gd name="connsiteX13" fmla="*/ 1657350 w 4972050"/>
                <a:gd name="connsiteY13" fmla="*/ 1678356 h 6526581"/>
                <a:gd name="connsiteX14" fmla="*/ 1533525 w 4972050"/>
                <a:gd name="connsiteY14" fmla="*/ 2545131 h 6526581"/>
                <a:gd name="connsiteX15" fmla="*/ 990600 w 4972050"/>
                <a:gd name="connsiteY15" fmla="*/ 3307131 h 6526581"/>
                <a:gd name="connsiteX16" fmla="*/ 714375 w 4972050"/>
                <a:gd name="connsiteY16" fmla="*/ 3497631 h 6526581"/>
                <a:gd name="connsiteX17" fmla="*/ 0 w 4972050"/>
                <a:gd name="connsiteY17" fmla="*/ 3907206 h 6526581"/>
                <a:gd name="connsiteX18" fmla="*/ 9525 w 4972050"/>
                <a:gd name="connsiteY18" fmla="*/ 4383456 h 6526581"/>
                <a:gd name="connsiteX19" fmla="*/ 2000250 w 4972050"/>
                <a:gd name="connsiteY19" fmla="*/ 3526206 h 6526581"/>
                <a:gd name="connsiteX20" fmla="*/ 2190750 w 4972050"/>
                <a:gd name="connsiteY20" fmla="*/ 2821356 h 6526581"/>
                <a:gd name="connsiteX21" fmla="*/ 2343150 w 4972050"/>
                <a:gd name="connsiteY21" fmla="*/ 2516556 h 6526581"/>
                <a:gd name="connsiteX22" fmla="*/ 2400300 w 4972050"/>
                <a:gd name="connsiteY22" fmla="*/ 2297481 h 6526581"/>
                <a:gd name="connsiteX23" fmla="*/ 2828925 w 4972050"/>
                <a:gd name="connsiteY23" fmla="*/ 2383206 h 6526581"/>
                <a:gd name="connsiteX24" fmla="*/ 3476625 w 4972050"/>
                <a:gd name="connsiteY24" fmla="*/ 2649906 h 6526581"/>
                <a:gd name="connsiteX25" fmla="*/ 3467100 w 4972050"/>
                <a:gd name="connsiteY25" fmla="*/ 2783256 h 6526581"/>
                <a:gd name="connsiteX26" fmla="*/ 2114550 w 4972050"/>
                <a:gd name="connsiteY26" fmla="*/ 3735756 h 6526581"/>
                <a:gd name="connsiteX27" fmla="*/ 2428875 w 4972050"/>
                <a:gd name="connsiteY27" fmla="*/ 4907331 h 6526581"/>
                <a:gd name="connsiteX28" fmla="*/ 2657475 w 4972050"/>
                <a:gd name="connsiteY28" fmla="*/ 5831256 h 6526581"/>
                <a:gd name="connsiteX29" fmla="*/ 2743200 w 4972050"/>
                <a:gd name="connsiteY29" fmla="*/ 6145581 h 6526581"/>
                <a:gd name="connsiteX30" fmla="*/ 2457450 w 4972050"/>
                <a:gd name="connsiteY30" fmla="*/ 6393231 h 6526581"/>
                <a:gd name="connsiteX31" fmla="*/ 2847975 w 4972050"/>
                <a:gd name="connsiteY31" fmla="*/ 6526581 h 6526581"/>
                <a:gd name="connsiteX32" fmla="*/ 3276600 w 4972050"/>
                <a:gd name="connsiteY32" fmla="*/ 6078906 h 6526581"/>
                <a:gd name="connsiteX33" fmla="*/ 3076575 w 4972050"/>
                <a:gd name="connsiteY33" fmla="*/ 4878756 h 6526581"/>
                <a:gd name="connsiteX34" fmla="*/ 3390900 w 4972050"/>
                <a:gd name="connsiteY34" fmla="*/ 5059731 h 6526581"/>
                <a:gd name="connsiteX35" fmla="*/ 3209925 w 4972050"/>
                <a:gd name="connsiteY35" fmla="*/ 5621706 h 6526581"/>
                <a:gd name="connsiteX36" fmla="*/ 3924300 w 4972050"/>
                <a:gd name="connsiteY36" fmla="*/ 5040681 h 6526581"/>
                <a:gd name="connsiteX37" fmla="*/ 3295650 w 4972050"/>
                <a:gd name="connsiteY37" fmla="*/ 4088181 h 6526581"/>
                <a:gd name="connsiteX38" fmla="*/ 4562475 w 4972050"/>
                <a:gd name="connsiteY38" fmla="*/ 3373806 h 6526581"/>
                <a:gd name="connsiteX39" fmla="*/ 4705350 w 4972050"/>
                <a:gd name="connsiteY39" fmla="*/ 2059356 h 6526581"/>
                <a:gd name="connsiteX40" fmla="*/ 4800600 w 4972050"/>
                <a:gd name="connsiteY40" fmla="*/ 1821231 h 6526581"/>
                <a:gd name="connsiteX41" fmla="*/ 4972050 w 4972050"/>
                <a:gd name="connsiteY41" fmla="*/ 1316406 h 6526581"/>
                <a:gd name="connsiteX42" fmla="*/ 3057525 w 4972050"/>
                <a:gd name="connsiteY42" fmla="*/ 963981 h 6526581"/>
                <a:gd name="connsiteX43" fmla="*/ 2952750 w 4972050"/>
                <a:gd name="connsiteY43" fmla="*/ 1030656 h 6526581"/>
                <a:gd name="connsiteX44" fmla="*/ 2399595 w 4972050"/>
                <a:gd name="connsiteY44" fmla="*/ 946470 h 6526581"/>
                <a:gd name="connsiteX45" fmla="*/ 2211705 w 4972050"/>
                <a:gd name="connsiteY45" fmla="*/ 958995 h 6526581"/>
                <a:gd name="connsiteX46" fmla="*/ 2197275 w 4972050"/>
                <a:gd name="connsiteY46" fmla="*/ 878309 h 6526581"/>
                <a:gd name="connsiteX47" fmla="*/ 2110061 w 4972050"/>
                <a:gd name="connsiteY47" fmla="*/ 823611 h 6526581"/>
                <a:gd name="connsiteX48" fmla="*/ 2007766 w 4972050"/>
                <a:gd name="connsiteY48" fmla="*/ 851194 h 6526581"/>
                <a:gd name="connsiteX49" fmla="*/ 1956643 w 4972050"/>
                <a:gd name="connsiteY49" fmla="*/ 741905 h 6526581"/>
                <a:gd name="connsiteX50" fmla="*/ 2084958 w 4972050"/>
                <a:gd name="connsiteY50" fmla="*/ 681232 h 6526581"/>
                <a:gd name="connsiteX51" fmla="*/ 2072430 w 4972050"/>
                <a:gd name="connsiteY51" fmla="*/ 542402 h 6526581"/>
                <a:gd name="connsiteX52" fmla="*/ 1903565 w 4972050"/>
                <a:gd name="connsiteY52" fmla="*/ 232488 h 6526581"/>
                <a:gd name="connsiteX0" fmla="*/ 1903565 w 4972050"/>
                <a:gd name="connsiteY0" fmla="*/ 232488 h 6526581"/>
                <a:gd name="connsiteX1" fmla="*/ 577005 w 4972050"/>
                <a:gd name="connsiteY1" fmla="*/ 831127 h 6526581"/>
                <a:gd name="connsiteX2" fmla="*/ 767010 w 4972050"/>
                <a:gd name="connsiteY2" fmla="*/ 906831 h 6526581"/>
                <a:gd name="connsiteX3" fmla="*/ 814635 w 4972050"/>
                <a:gd name="connsiteY3" fmla="*/ 997567 h 6526581"/>
                <a:gd name="connsiteX4" fmla="*/ 752475 w 4972050"/>
                <a:gd name="connsiteY4" fmla="*/ 1062232 h 6526581"/>
                <a:gd name="connsiteX5" fmla="*/ 837208 w 4972050"/>
                <a:gd name="connsiteY5" fmla="*/ 1198583 h 6526581"/>
                <a:gd name="connsiteX6" fmla="*/ 766514 w 4972050"/>
                <a:gd name="connsiteY6" fmla="*/ 1330445 h 6526581"/>
                <a:gd name="connsiteX7" fmla="*/ 922960 w 4972050"/>
                <a:gd name="connsiteY7" fmla="*/ 1384621 h 6526581"/>
                <a:gd name="connsiteX8" fmla="*/ 1034258 w 4972050"/>
                <a:gd name="connsiteY8" fmla="*/ 1472563 h 6526581"/>
                <a:gd name="connsiteX9" fmla="*/ 1025699 w 4972050"/>
                <a:gd name="connsiteY9" fmla="*/ 1537986 h 6526581"/>
                <a:gd name="connsiteX10" fmla="*/ 1171575 w 4972050"/>
                <a:gd name="connsiteY10" fmla="*/ 1678356 h 6526581"/>
                <a:gd name="connsiteX11" fmla="*/ 1438275 w 4972050"/>
                <a:gd name="connsiteY11" fmla="*/ 1611681 h 6526581"/>
                <a:gd name="connsiteX12" fmla="*/ 1524000 w 4972050"/>
                <a:gd name="connsiteY12" fmla="*/ 1706931 h 6526581"/>
                <a:gd name="connsiteX13" fmla="*/ 1657350 w 4972050"/>
                <a:gd name="connsiteY13" fmla="*/ 1678356 h 6526581"/>
                <a:gd name="connsiteX14" fmla="*/ 1533525 w 4972050"/>
                <a:gd name="connsiteY14" fmla="*/ 2545131 h 6526581"/>
                <a:gd name="connsiteX15" fmla="*/ 990600 w 4972050"/>
                <a:gd name="connsiteY15" fmla="*/ 3307131 h 6526581"/>
                <a:gd name="connsiteX16" fmla="*/ 714375 w 4972050"/>
                <a:gd name="connsiteY16" fmla="*/ 3497631 h 6526581"/>
                <a:gd name="connsiteX17" fmla="*/ 0 w 4972050"/>
                <a:gd name="connsiteY17" fmla="*/ 3907206 h 6526581"/>
                <a:gd name="connsiteX18" fmla="*/ 9525 w 4972050"/>
                <a:gd name="connsiteY18" fmla="*/ 4383456 h 6526581"/>
                <a:gd name="connsiteX19" fmla="*/ 2000250 w 4972050"/>
                <a:gd name="connsiteY19" fmla="*/ 3526206 h 6526581"/>
                <a:gd name="connsiteX20" fmla="*/ 2190750 w 4972050"/>
                <a:gd name="connsiteY20" fmla="*/ 2821356 h 6526581"/>
                <a:gd name="connsiteX21" fmla="*/ 2343150 w 4972050"/>
                <a:gd name="connsiteY21" fmla="*/ 2516556 h 6526581"/>
                <a:gd name="connsiteX22" fmla="*/ 2400300 w 4972050"/>
                <a:gd name="connsiteY22" fmla="*/ 2297481 h 6526581"/>
                <a:gd name="connsiteX23" fmla="*/ 2828925 w 4972050"/>
                <a:gd name="connsiteY23" fmla="*/ 2383206 h 6526581"/>
                <a:gd name="connsiteX24" fmla="*/ 3476625 w 4972050"/>
                <a:gd name="connsiteY24" fmla="*/ 2649906 h 6526581"/>
                <a:gd name="connsiteX25" fmla="*/ 3467100 w 4972050"/>
                <a:gd name="connsiteY25" fmla="*/ 2783256 h 6526581"/>
                <a:gd name="connsiteX26" fmla="*/ 2114550 w 4972050"/>
                <a:gd name="connsiteY26" fmla="*/ 3735756 h 6526581"/>
                <a:gd name="connsiteX27" fmla="*/ 2428875 w 4972050"/>
                <a:gd name="connsiteY27" fmla="*/ 4907331 h 6526581"/>
                <a:gd name="connsiteX28" fmla="*/ 2657475 w 4972050"/>
                <a:gd name="connsiteY28" fmla="*/ 5831256 h 6526581"/>
                <a:gd name="connsiteX29" fmla="*/ 2743200 w 4972050"/>
                <a:gd name="connsiteY29" fmla="*/ 6145581 h 6526581"/>
                <a:gd name="connsiteX30" fmla="*/ 2457450 w 4972050"/>
                <a:gd name="connsiteY30" fmla="*/ 6393231 h 6526581"/>
                <a:gd name="connsiteX31" fmla="*/ 2847975 w 4972050"/>
                <a:gd name="connsiteY31" fmla="*/ 6526581 h 6526581"/>
                <a:gd name="connsiteX32" fmla="*/ 3276600 w 4972050"/>
                <a:gd name="connsiteY32" fmla="*/ 6078906 h 6526581"/>
                <a:gd name="connsiteX33" fmla="*/ 3076575 w 4972050"/>
                <a:gd name="connsiteY33" fmla="*/ 4878756 h 6526581"/>
                <a:gd name="connsiteX34" fmla="*/ 3390900 w 4972050"/>
                <a:gd name="connsiteY34" fmla="*/ 5059731 h 6526581"/>
                <a:gd name="connsiteX35" fmla="*/ 3209925 w 4972050"/>
                <a:gd name="connsiteY35" fmla="*/ 5621706 h 6526581"/>
                <a:gd name="connsiteX36" fmla="*/ 3924300 w 4972050"/>
                <a:gd name="connsiteY36" fmla="*/ 5040681 h 6526581"/>
                <a:gd name="connsiteX37" fmla="*/ 3295650 w 4972050"/>
                <a:gd name="connsiteY37" fmla="*/ 4088181 h 6526581"/>
                <a:gd name="connsiteX38" fmla="*/ 4562475 w 4972050"/>
                <a:gd name="connsiteY38" fmla="*/ 3373806 h 6526581"/>
                <a:gd name="connsiteX39" fmla="*/ 4705350 w 4972050"/>
                <a:gd name="connsiteY39" fmla="*/ 2059356 h 6526581"/>
                <a:gd name="connsiteX40" fmla="*/ 4800600 w 4972050"/>
                <a:gd name="connsiteY40" fmla="*/ 1821231 h 6526581"/>
                <a:gd name="connsiteX41" fmla="*/ 4972050 w 4972050"/>
                <a:gd name="connsiteY41" fmla="*/ 1316406 h 6526581"/>
                <a:gd name="connsiteX42" fmla="*/ 3057525 w 4972050"/>
                <a:gd name="connsiteY42" fmla="*/ 963981 h 6526581"/>
                <a:gd name="connsiteX43" fmla="*/ 2952750 w 4972050"/>
                <a:gd name="connsiteY43" fmla="*/ 1030656 h 6526581"/>
                <a:gd name="connsiteX44" fmla="*/ 2399595 w 4972050"/>
                <a:gd name="connsiteY44" fmla="*/ 946470 h 6526581"/>
                <a:gd name="connsiteX45" fmla="*/ 2211705 w 4972050"/>
                <a:gd name="connsiteY45" fmla="*/ 958995 h 6526581"/>
                <a:gd name="connsiteX46" fmla="*/ 2197275 w 4972050"/>
                <a:gd name="connsiteY46" fmla="*/ 878309 h 6526581"/>
                <a:gd name="connsiteX47" fmla="*/ 2110061 w 4972050"/>
                <a:gd name="connsiteY47" fmla="*/ 823611 h 6526581"/>
                <a:gd name="connsiteX48" fmla="*/ 2007766 w 4972050"/>
                <a:gd name="connsiteY48" fmla="*/ 851194 h 6526581"/>
                <a:gd name="connsiteX49" fmla="*/ 1956643 w 4972050"/>
                <a:gd name="connsiteY49" fmla="*/ 741905 h 6526581"/>
                <a:gd name="connsiteX50" fmla="*/ 2084958 w 4972050"/>
                <a:gd name="connsiteY50" fmla="*/ 681232 h 6526581"/>
                <a:gd name="connsiteX51" fmla="*/ 2072430 w 4972050"/>
                <a:gd name="connsiteY51" fmla="*/ 542402 h 6526581"/>
                <a:gd name="connsiteX52" fmla="*/ 1903565 w 4972050"/>
                <a:gd name="connsiteY52" fmla="*/ 232488 h 6526581"/>
                <a:gd name="connsiteX0" fmla="*/ 1903565 w 4972050"/>
                <a:gd name="connsiteY0" fmla="*/ 232488 h 6526581"/>
                <a:gd name="connsiteX1" fmla="*/ 577005 w 4972050"/>
                <a:gd name="connsiteY1" fmla="*/ 831127 h 6526581"/>
                <a:gd name="connsiteX2" fmla="*/ 767010 w 4972050"/>
                <a:gd name="connsiteY2" fmla="*/ 906831 h 6526581"/>
                <a:gd name="connsiteX3" fmla="*/ 814635 w 4972050"/>
                <a:gd name="connsiteY3" fmla="*/ 997567 h 6526581"/>
                <a:gd name="connsiteX4" fmla="*/ 752475 w 4972050"/>
                <a:gd name="connsiteY4" fmla="*/ 1062232 h 6526581"/>
                <a:gd name="connsiteX5" fmla="*/ 837208 w 4972050"/>
                <a:gd name="connsiteY5" fmla="*/ 1198583 h 6526581"/>
                <a:gd name="connsiteX6" fmla="*/ 766514 w 4972050"/>
                <a:gd name="connsiteY6" fmla="*/ 1330445 h 6526581"/>
                <a:gd name="connsiteX7" fmla="*/ 922960 w 4972050"/>
                <a:gd name="connsiteY7" fmla="*/ 1384621 h 6526581"/>
                <a:gd name="connsiteX8" fmla="*/ 1034258 w 4972050"/>
                <a:gd name="connsiteY8" fmla="*/ 1472563 h 6526581"/>
                <a:gd name="connsiteX9" fmla="*/ 1025699 w 4972050"/>
                <a:gd name="connsiteY9" fmla="*/ 1537986 h 6526581"/>
                <a:gd name="connsiteX10" fmla="*/ 1171575 w 4972050"/>
                <a:gd name="connsiteY10" fmla="*/ 1678356 h 6526581"/>
                <a:gd name="connsiteX11" fmla="*/ 1438275 w 4972050"/>
                <a:gd name="connsiteY11" fmla="*/ 1611681 h 6526581"/>
                <a:gd name="connsiteX12" fmla="*/ 1524000 w 4972050"/>
                <a:gd name="connsiteY12" fmla="*/ 1706931 h 6526581"/>
                <a:gd name="connsiteX13" fmla="*/ 1657350 w 4972050"/>
                <a:gd name="connsiteY13" fmla="*/ 1678356 h 6526581"/>
                <a:gd name="connsiteX14" fmla="*/ 1533525 w 4972050"/>
                <a:gd name="connsiteY14" fmla="*/ 2545131 h 6526581"/>
                <a:gd name="connsiteX15" fmla="*/ 990600 w 4972050"/>
                <a:gd name="connsiteY15" fmla="*/ 3307131 h 6526581"/>
                <a:gd name="connsiteX16" fmla="*/ 714375 w 4972050"/>
                <a:gd name="connsiteY16" fmla="*/ 3497631 h 6526581"/>
                <a:gd name="connsiteX17" fmla="*/ 0 w 4972050"/>
                <a:gd name="connsiteY17" fmla="*/ 3907206 h 6526581"/>
                <a:gd name="connsiteX18" fmla="*/ 9525 w 4972050"/>
                <a:gd name="connsiteY18" fmla="*/ 4383456 h 6526581"/>
                <a:gd name="connsiteX19" fmla="*/ 2000250 w 4972050"/>
                <a:gd name="connsiteY19" fmla="*/ 3526206 h 6526581"/>
                <a:gd name="connsiteX20" fmla="*/ 2190750 w 4972050"/>
                <a:gd name="connsiteY20" fmla="*/ 2821356 h 6526581"/>
                <a:gd name="connsiteX21" fmla="*/ 2343150 w 4972050"/>
                <a:gd name="connsiteY21" fmla="*/ 2516556 h 6526581"/>
                <a:gd name="connsiteX22" fmla="*/ 2400300 w 4972050"/>
                <a:gd name="connsiteY22" fmla="*/ 2297481 h 6526581"/>
                <a:gd name="connsiteX23" fmla="*/ 2828925 w 4972050"/>
                <a:gd name="connsiteY23" fmla="*/ 2383206 h 6526581"/>
                <a:gd name="connsiteX24" fmla="*/ 3476625 w 4972050"/>
                <a:gd name="connsiteY24" fmla="*/ 2649906 h 6526581"/>
                <a:gd name="connsiteX25" fmla="*/ 3467100 w 4972050"/>
                <a:gd name="connsiteY25" fmla="*/ 2783256 h 6526581"/>
                <a:gd name="connsiteX26" fmla="*/ 2114550 w 4972050"/>
                <a:gd name="connsiteY26" fmla="*/ 3735756 h 6526581"/>
                <a:gd name="connsiteX27" fmla="*/ 2428875 w 4972050"/>
                <a:gd name="connsiteY27" fmla="*/ 4907331 h 6526581"/>
                <a:gd name="connsiteX28" fmla="*/ 2657475 w 4972050"/>
                <a:gd name="connsiteY28" fmla="*/ 5831256 h 6526581"/>
                <a:gd name="connsiteX29" fmla="*/ 2743200 w 4972050"/>
                <a:gd name="connsiteY29" fmla="*/ 6145581 h 6526581"/>
                <a:gd name="connsiteX30" fmla="*/ 2457450 w 4972050"/>
                <a:gd name="connsiteY30" fmla="*/ 6393231 h 6526581"/>
                <a:gd name="connsiteX31" fmla="*/ 2847975 w 4972050"/>
                <a:gd name="connsiteY31" fmla="*/ 6526581 h 6526581"/>
                <a:gd name="connsiteX32" fmla="*/ 3276600 w 4972050"/>
                <a:gd name="connsiteY32" fmla="*/ 6078906 h 6526581"/>
                <a:gd name="connsiteX33" fmla="*/ 3076575 w 4972050"/>
                <a:gd name="connsiteY33" fmla="*/ 4878756 h 6526581"/>
                <a:gd name="connsiteX34" fmla="*/ 3390900 w 4972050"/>
                <a:gd name="connsiteY34" fmla="*/ 5059731 h 6526581"/>
                <a:gd name="connsiteX35" fmla="*/ 3209925 w 4972050"/>
                <a:gd name="connsiteY35" fmla="*/ 5621706 h 6526581"/>
                <a:gd name="connsiteX36" fmla="*/ 3924300 w 4972050"/>
                <a:gd name="connsiteY36" fmla="*/ 5040681 h 6526581"/>
                <a:gd name="connsiteX37" fmla="*/ 3295650 w 4972050"/>
                <a:gd name="connsiteY37" fmla="*/ 4088181 h 6526581"/>
                <a:gd name="connsiteX38" fmla="*/ 4562475 w 4972050"/>
                <a:gd name="connsiteY38" fmla="*/ 3373806 h 6526581"/>
                <a:gd name="connsiteX39" fmla="*/ 4705350 w 4972050"/>
                <a:gd name="connsiteY39" fmla="*/ 2059356 h 6526581"/>
                <a:gd name="connsiteX40" fmla="*/ 4800600 w 4972050"/>
                <a:gd name="connsiteY40" fmla="*/ 1821231 h 6526581"/>
                <a:gd name="connsiteX41" fmla="*/ 4972050 w 4972050"/>
                <a:gd name="connsiteY41" fmla="*/ 1316406 h 6526581"/>
                <a:gd name="connsiteX42" fmla="*/ 3057525 w 4972050"/>
                <a:gd name="connsiteY42" fmla="*/ 963981 h 6526581"/>
                <a:gd name="connsiteX43" fmla="*/ 2952750 w 4972050"/>
                <a:gd name="connsiteY43" fmla="*/ 1030656 h 6526581"/>
                <a:gd name="connsiteX44" fmla="*/ 2399595 w 4972050"/>
                <a:gd name="connsiteY44" fmla="*/ 946470 h 6526581"/>
                <a:gd name="connsiteX45" fmla="*/ 2211705 w 4972050"/>
                <a:gd name="connsiteY45" fmla="*/ 958995 h 6526581"/>
                <a:gd name="connsiteX46" fmla="*/ 2197275 w 4972050"/>
                <a:gd name="connsiteY46" fmla="*/ 878309 h 6526581"/>
                <a:gd name="connsiteX47" fmla="*/ 2110061 w 4972050"/>
                <a:gd name="connsiteY47" fmla="*/ 823611 h 6526581"/>
                <a:gd name="connsiteX48" fmla="*/ 2007766 w 4972050"/>
                <a:gd name="connsiteY48" fmla="*/ 851194 h 6526581"/>
                <a:gd name="connsiteX49" fmla="*/ 1956643 w 4972050"/>
                <a:gd name="connsiteY49" fmla="*/ 741905 h 6526581"/>
                <a:gd name="connsiteX50" fmla="*/ 2084958 w 4972050"/>
                <a:gd name="connsiteY50" fmla="*/ 681232 h 6526581"/>
                <a:gd name="connsiteX51" fmla="*/ 2072430 w 4972050"/>
                <a:gd name="connsiteY51" fmla="*/ 542402 h 6526581"/>
                <a:gd name="connsiteX52" fmla="*/ 1903565 w 4972050"/>
                <a:gd name="connsiteY52" fmla="*/ 232488 h 6526581"/>
                <a:gd name="connsiteX0" fmla="*/ 1903565 w 4972050"/>
                <a:gd name="connsiteY0" fmla="*/ 232488 h 6526581"/>
                <a:gd name="connsiteX1" fmla="*/ 577005 w 4972050"/>
                <a:gd name="connsiteY1" fmla="*/ 831127 h 6526581"/>
                <a:gd name="connsiteX2" fmla="*/ 767010 w 4972050"/>
                <a:gd name="connsiteY2" fmla="*/ 906831 h 6526581"/>
                <a:gd name="connsiteX3" fmla="*/ 814635 w 4972050"/>
                <a:gd name="connsiteY3" fmla="*/ 997567 h 6526581"/>
                <a:gd name="connsiteX4" fmla="*/ 752475 w 4972050"/>
                <a:gd name="connsiteY4" fmla="*/ 1062232 h 6526581"/>
                <a:gd name="connsiteX5" fmla="*/ 837208 w 4972050"/>
                <a:gd name="connsiteY5" fmla="*/ 1198583 h 6526581"/>
                <a:gd name="connsiteX6" fmla="*/ 766514 w 4972050"/>
                <a:gd name="connsiteY6" fmla="*/ 1330445 h 6526581"/>
                <a:gd name="connsiteX7" fmla="*/ 922960 w 4972050"/>
                <a:gd name="connsiteY7" fmla="*/ 1384621 h 6526581"/>
                <a:gd name="connsiteX8" fmla="*/ 1034258 w 4972050"/>
                <a:gd name="connsiteY8" fmla="*/ 1472563 h 6526581"/>
                <a:gd name="connsiteX9" fmla="*/ 1025699 w 4972050"/>
                <a:gd name="connsiteY9" fmla="*/ 1537986 h 6526581"/>
                <a:gd name="connsiteX10" fmla="*/ 1161554 w 4972050"/>
                <a:gd name="connsiteY10" fmla="*/ 1683366 h 6526581"/>
                <a:gd name="connsiteX11" fmla="*/ 1438275 w 4972050"/>
                <a:gd name="connsiteY11" fmla="*/ 1611681 h 6526581"/>
                <a:gd name="connsiteX12" fmla="*/ 1524000 w 4972050"/>
                <a:gd name="connsiteY12" fmla="*/ 1706931 h 6526581"/>
                <a:gd name="connsiteX13" fmla="*/ 1657350 w 4972050"/>
                <a:gd name="connsiteY13" fmla="*/ 1678356 h 6526581"/>
                <a:gd name="connsiteX14" fmla="*/ 1533525 w 4972050"/>
                <a:gd name="connsiteY14" fmla="*/ 2545131 h 6526581"/>
                <a:gd name="connsiteX15" fmla="*/ 990600 w 4972050"/>
                <a:gd name="connsiteY15" fmla="*/ 3307131 h 6526581"/>
                <a:gd name="connsiteX16" fmla="*/ 714375 w 4972050"/>
                <a:gd name="connsiteY16" fmla="*/ 3497631 h 6526581"/>
                <a:gd name="connsiteX17" fmla="*/ 0 w 4972050"/>
                <a:gd name="connsiteY17" fmla="*/ 3907206 h 6526581"/>
                <a:gd name="connsiteX18" fmla="*/ 9525 w 4972050"/>
                <a:gd name="connsiteY18" fmla="*/ 4383456 h 6526581"/>
                <a:gd name="connsiteX19" fmla="*/ 2000250 w 4972050"/>
                <a:gd name="connsiteY19" fmla="*/ 3526206 h 6526581"/>
                <a:gd name="connsiteX20" fmla="*/ 2190750 w 4972050"/>
                <a:gd name="connsiteY20" fmla="*/ 2821356 h 6526581"/>
                <a:gd name="connsiteX21" fmla="*/ 2343150 w 4972050"/>
                <a:gd name="connsiteY21" fmla="*/ 2516556 h 6526581"/>
                <a:gd name="connsiteX22" fmla="*/ 2400300 w 4972050"/>
                <a:gd name="connsiteY22" fmla="*/ 2297481 h 6526581"/>
                <a:gd name="connsiteX23" fmla="*/ 2828925 w 4972050"/>
                <a:gd name="connsiteY23" fmla="*/ 2383206 h 6526581"/>
                <a:gd name="connsiteX24" fmla="*/ 3476625 w 4972050"/>
                <a:gd name="connsiteY24" fmla="*/ 2649906 h 6526581"/>
                <a:gd name="connsiteX25" fmla="*/ 3467100 w 4972050"/>
                <a:gd name="connsiteY25" fmla="*/ 2783256 h 6526581"/>
                <a:gd name="connsiteX26" fmla="*/ 2114550 w 4972050"/>
                <a:gd name="connsiteY26" fmla="*/ 3735756 h 6526581"/>
                <a:gd name="connsiteX27" fmla="*/ 2428875 w 4972050"/>
                <a:gd name="connsiteY27" fmla="*/ 4907331 h 6526581"/>
                <a:gd name="connsiteX28" fmla="*/ 2657475 w 4972050"/>
                <a:gd name="connsiteY28" fmla="*/ 5831256 h 6526581"/>
                <a:gd name="connsiteX29" fmla="*/ 2743200 w 4972050"/>
                <a:gd name="connsiteY29" fmla="*/ 6145581 h 6526581"/>
                <a:gd name="connsiteX30" fmla="*/ 2457450 w 4972050"/>
                <a:gd name="connsiteY30" fmla="*/ 6393231 h 6526581"/>
                <a:gd name="connsiteX31" fmla="*/ 2847975 w 4972050"/>
                <a:gd name="connsiteY31" fmla="*/ 6526581 h 6526581"/>
                <a:gd name="connsiteX32" fmla="*/ 3276600 w 4972050"/>
                <a:gd name="connsiteY32" fmla="*/ 6078906 h 6526581"/>
                <a:gd name="connsiteX33" fmla="*/ 3076575 w 4972050"/>
                <a:gd name="connsiteY33" fmla="*/ 4878756 h 6526581"/>
                <a:gd name="connsiteX34" fmla="*/ 3390900 w 4972050"/>
                <a:gd name="connsiteY34" fmla="*/ 5059731 h 6526581"/>
                <a:gd name="connsiteX35" fmla="*/ 3209925 w 4972050"/>
                <a:gd name="connsiteY35" fmla="*/ 5621706 h 6526581"/>
                <a:gd name="connsiteX36" fmla="*/ 3924300 w 4972050"/>
                <a:gd name="connsiteY36" fmla="*/ 5040681 h 6526581"/>
                <a:gd name="connsiteX37" fmla="*/ 3295650 w 4972050"/>
                <a:gd name="connsiteY37" fmla="*/ 4088181 h 6526581"/>
                <a:gd name="connsiteX38" fmla="*/ 4562475 w 4972050"/>
                <a:gd name="connsiteY38" fmla="*/ 3373806 h 6526581"/>
                <a:gd name="connsiteX39" fmla="*/ 4705350 w 4972050"/>
                <a:gd name="connsiteY39" fmla="*/ 2059356 h 6526581"/>
                <a:gd name="connsiteX40" fmla="*/ 4800600 w 4972050"/>
                <a:gd name="connsiteY40" fmla="*/ 1821231 h 6526581"/>
                <a:gd name="connsiteX41" fmla="*/ 4972050 w 4972050"/>
                <a:gd name="connsiteY41" fmla="*/ 1316406 h 6526581"/>
                <a:gd name="connsiteX42" fmla="*/ 3057525 w 4972050"/>
                <a:gd name="connsiteY42" fmla="*/ 963981 h 6526581"/>
                <a:gd name="connsiteX43" fmla="*/ 2952750 w 4972050"/>
                <a:gd name="connsiteY43" fmla="*/ 1030656 h 6526581"/>
                <a:gd name="connsiteX44" fmla="*/ 2399595 w 4972050"/>
                <a:gd name="connsiteY44" fmla="*/ 946470 h 6526581"/>
                <a:gd name="connsiteX45" fmla="*/ 2211705 w 4972050"/>
                <a:gd name="connsiteY45" fmla="*/ 958995 h 6526581"/>
                <a:gd name="connsiteX46" fmla="*/ 2197275 w 4972050"/>
                <a:gd name="connsiteY46" fmla="*/ 878309 h 6526581"/>
                <a:gd name="connsiteX47" fmla="*/ 2110061 w 4972050"/>
                <a:gd name="connsiteY47" fmla="*/ 823611 h 6526581"/>
                <a:gd name="connsiteX48" fmla="*/ 2007766 w 4972050"/>
                <a:gd name="connsiteY48" fmla="*/ 851194 h 6526581"/>
                <a:gd name="connsiteX49" fmla="*/ 1956643 w 4972050"/>
                <a:gd name="connsiteY49" fmla="*/ 741905 h 6526581"/>
                <a:gd name="connsiteX50" fmla="*/ 2084958 w 4972050"/>
                <a:gd name="connsiteY50" fmla="*/ 681232 h 6526581"/>
                <a:gd name="connsiteX51" fmla="*/ 2072430 w 4972050"/>
                <a:gd name="connsiteY51" fmla="*/ 542402 h 6526581"/>
                <a:gd name="connsiteX52" fmla="*/ 1903565 w 4972050"/>
                <a:gd name="connsiteY52" fmla="*/ 232488 h 6526581"/>
                <a:gd name="connsiteX0" fmla="*/ 1903565 w 4972050"/>
                <a:gd name="connsiteY0" fmla="*/ 232488 h 6526581"/>
                <a:gd name="connsiteX1" fmla="*/ 577005 w 4972050"/>
                <a:gd name="connsiteY1" fmla="*/ 831127 h 6526581"/>
                <a:gd name="connsiteX2" fmla="*/ 767010 w 4972050"/>
                <a:gd name="connsiteY2" fmla="*/ 906831 h 6526581"/>
                <a:gd name="connsiteX3" fmla="*/ 814635 w 4972050"/>
                <a:gd name="connsiteY3" fmla="*/ 997567 h 6526581"/>
                <a:gd name="connsiteX4" fmla="*/ 752475 w 4972050"/>
                <a:gd name="connsiteY4" fmla="*/ 1062232 h 6526581"/>
                <a:gd name="connsiteX5" fmla="*/ 837208 w 4972050"/>
                <a:gd name="connsiteY5" fmla="*/ 1198583 h 6526581"/>
                <a:gd name="connsiteX6" fmla="*/ 766514 w 4972050"/>
                <a:gd name="connsiteY6" fmla="*/ 1330445 h 6526581"/>
                <a:gd name="connsiteX7" fmla="*/ 922960 w 4972050"/>
                <a:gd name="connsiteY7" fmla="*/ 1384621 h 6526581"/>
                <a:gd name="connsiteX8" fmla="*/ 1034258 w 4972050"/>
                <a:gd name="connsiteY8" fmla="*/ 1472563 h 6526581"/>
                <a:gd name="connsiteX9" fmla="*/ 1025699 w 4972050"/>
                <a:gd name="connsiteY9" fmla="*/ 1537986 h 6526581"/>
                <a:gd name="connsiteX10" fmla="*/ 1161554 w 4972050"/>
                <a:gd name="connsiteY10" fmla="*/ 1683366 h 6526581"/>
                <a:gd name="connsiteX11" fmla="*/ 1438275 w 4972050"/>
                <a:gd name="connsiteY11" fmla="*/ 1611681 h 6526581"/>
                <a:gd name="connsiteX12" fmla="*/ 1524000 w 4972050"/>
                <a:gd name="connsiteY12" fmla="*/ 1706931 h 6526581"/>
                <a:gd name="connsiteX13" fmla="*/ 1657350 w 4972050"/>
                <a:gd name="connsiteY13" fmla="*/ 1678356 h 6526581"/>
                <a:gd name="connsiteX14" fmla="*/ 1533525 w 4972050"/>
                <a:gd name="connsiteY14" fmla="*/ 2545131 h 6526581"/>
                <a:gd name="connsiteX15" fmla="*/ 990600 w 4972050"/>
                <a:gd name="connsiteY15" fmla="*/ 3307131 h 6526581"/>
                <a:gd name="connsiteX16" fmla="*/ 714375 w 4972050"/>
                <a:gd name="connsiteY16" fmla="*/ 3497631 h 6526581"/>
                <a:gd name="connsiteX17" fmla="*/ 0 w 4972050"/>
                <a:gd name="connsiteY17" fmla="*/ 3907206 h 6526581"/>
                <a:gd name="connsiteX18" fmla="*/ 9525 w 4972050"/>
                <a:gd name="connsiteY18" fmla="*/ 4383456 h 6526581"/>
                <a:gd name="connsiteX19" fmla="*/ 2000250 w 4972050"/>
                <a:gd name="connsiteY19" fmla="*/ 3526206 h 6526581"/>
                <a:gd name="connsiteX20" fmla="*/ 2190750 w 4972050"/>
                <a:gd name="connsiteY20" fmla="*/ 2821356 h 6526581"/>
                <a:gd name="connsiteX21" fmla="*/ 2343150 w 4972050"/>
                <a:gd name="connsiteY21" fmla="*/ 2516556 h 6526581"/>
                <a:gd name="connsiteX22" fmla="*/ 2400300 w 4972050"/>
                <a:gd name="connsiteY22" fmla="*/ 2297481 h 6526581"/>
                <a:gd name="connsiteX23" fmla="*/ 2828925 w 4972050"/>
                <a:gd name="connsiteY23" fmla="*/ 2383206 h 6526581"/>
                <a:gd name="connsiteX24" fmla="*/ 3476625 w 4972050"/>
                <a:gd name="connsiteY24" fmla="*/ 2649906 h 6526581"/>
                <a:gd name="connsiteX25" fmla="*/ 3467100 w 4972050"/>
                <a:gd name="connsiteY25" fmla="*/ 2783256 h 6526581"/>
                <a:gd name="connsiteX26" fmla="*/ 2114550 w 4972050"/>
                <a:gd name="connsiteY26" fmla="*/ 3735756 h 6526581"/>
                <a:gd name="connsiteX27" fmla="*/ 2428875 w 4972050"/>
                <a:gd name="connsiteY27" fmla="*/ 4907331 h 6526581"/>
                <a:gd name="connsiteX28" fmla="*/ 2657475 w 4972050"/>
                <a:gd name="connsiteY28" fmla="*/ 5831256 h 6526581"/>
                <a:gd name="connsiteX29" fmla="*/ 2743200 w 4972050"/>
                <a:gd name="connsiteY29" fmla="*/ 6145581 h 6526581"/>
                <a:gd name="connsiteX30" fmla="*/ 2457450 w 4972050"/>
                <a:gd name="connsiteY30" fmla="*/ 6393231 h 6526581"/>
                <a:gd name="connsiteX31" fmla="*/ 2847975 w 4972050"/>
                <a:gd name="connsiteY31" fmla="*/ 6526581 h 6526581"/>
                <a:gd name="connsiteX32" fmla="*/ 3276600 w 4972050"/>
                <a:gd name="connsiteY32" fmla="*/ 6078906 h 6526581"/>
                <a:gd name="connsiteX33" fmla="*/ 3076575 w 4972050"/>
                <a:gd name="connsiteY33" fmla="*/ 4878756 h 6526581"/>
                <a:gd name="connsiteX34" fmla="*/ 3390900 w 4972050"/>
                <a:gd name="connsiteY34" fmla="*/ 5059731 h 6526581"/>
                <a:gd name="connsiteX35" fmla="*/ 3209925 w 4972050"/>
                <a:gd name="connsiteY35" fmla="*/ 5621706 h 6526581"/>
                <a:gd name="connsiteX36" fmla="*/ 3924300 w 4972050"/>
                <a:gd name="connsiteY36" fmla="*/ 5040681 h 6526581"/>
                <a:gd name="connsiteX37" fmla="*/ 3295650 w 4972050"/>
                <a:gd name="connsiteY37" fmla="*/ 4088181 h 6526581"/>
                <a:gd name="connsiteX38" fmla="*/ 4562475 w 4972050"/>
                <a:gd name="connsiteY38" fmla="*/ 3373806 h 6526581"/>
                <a:gd name="connsiteX39" fmla="*/ 4705350 w 4972050"/>
                <a:gd name="connsiteY39" fmla="*/ 2059356 h 6526581"/>
                <a:gd name="connsiteX40" fmla="*/ 4800600 w 4972050"/>
                <a:gd name="connsiteY40" fmla="*/ 1821231 h 6526581"/>
                <a:gd name="connsiteX41" fmla="*/ 4972050 w 4972050"/>
                <a:gd name="connsiteY41" fmla="*/ 1316406 h 6526581"/>
                <a:gd name="connsiteX42" fmla="*/ 3057525 w 4972050"/>
                <a:gd name="connsiteY42" fmla="*/ 963981 h 6526581"/>
                <a:gd name="connsiteX43" fmla="*/ 2952750 w 4972050"/>
                <a:gd name="connsiteY43" fmla="*/ 1030656 h 6526581"/>
                <a:gd name="connsiteX44" fmla="*/ 2399595 w 4972050"/>
                <a:gd name="connsiteY44" fmla="*/ 946470 h 6526581"/>
                <a:gd name="connsiteX45" fmla="*/ 2211705 w 4972050"/>
                <a:gd name="connsiteY45" fmla="*/ 958995 h 6526581"/>
                <a:gd name="connsiteX46" fmla="*/ 2197275 w 4972050"/>
                <a:gd name="connsiteY46" fmla="*/ 878309 h 6526581"/>
                <a:gd name="connsiteX47" fmla="*/ 2110061 w 4972050"/>
                <a:gd name="connsiteY47" fmla="*/ 823611 h 6526581"/>
                <a:gd name="connsiteX48" fmla="*/ 2007766 w 4972050"/>
                <a:gd name="connsiteY48" fmla="*/ 851194 h 6526581"/>
                <a:gd name="connsiteX49" fmla="*/ 1956643 w 4972050"/>
                <a:gd name="connsiteY49" fmla="*/ 741905 h 6526581"/>
                <a:gd name="connsiteX50" fmla="*/ 2084958 w 4972050"/>
                <a:gd name="connsiteY50" fmla="*/ 681232 h 6526581"/>
                <a:gd name="connsiteX51" fmla="*/ 2072430 w 4972050"/>
                <a:gd name="connsiteY51" fmla="*/ 542402 h 6526581"/>
                <a:gd name="connsiteX52" fmla="*/ 1903565 w 4972050"/>
                <a:gd name="connsiteY52" fmla="*/ 232488 h 6526581"/>
                <a:gd name="connsiteX0" fmla="*/ 1903565 w 4972050"/>
                <a:gd name="connsiteY0" fmla="*/ 232488 h 6526581"/>
                <a:gd name="connsiteX1" fmla="*/ 577005 w 4972050"/>
                <a:gd name="connsiteY1" fmla="*/ 831127 h 6526581"/>
                <a:gd name="connsiteX2" fmla="*/ 767010 w 4972050"/>
                <a:gd name="connsiteY2" fmla="*/ 906831 h 6526581"/>
                <a:gd name="connsiteX3" fmla="*/ 814635 w 4972050"/>
                <a:gd name="connsiteY3" fmla="*/ 997567 h 6526581"/>
                <a:gd name="connsiteX4" fmla="*/ 752475 w 4972050"/>
                <a:gd name="connsiteY4" fmla="*/ 1062232 h 6526581"/>
                <a:gd name="connsiteX5" fmla="*/ 837208 w 4972050"/>
                <a:gd name="connsiteY5" fmla="*/ 1198583 h 6526581"/>
                <a:gd name="connsiteX6" fmla="*/ 766514 w 4972050"/>
                <a:gd name="connsiteY6" fmla="*/ 1330445 h 6526581"/>
                <a:gd name="connsiteX7" fmla="*/ 922960 w 4972050"/>
                <a:gd name="connsiteY7" fmla="*/ 1384621 h 6526581"/>
                <a:gd name="connsiteX8" fmla="*/ 1034258 w 4972050"/>
                <a:gd name="connsiteY8" fmla="*/ 1472563 h 6526581"/>
                <a:gd name="connsiteX9" fmla="*/ 1025699 w 4972050"/>
                <a:gd name="connsiteY9" fmla="*/ 1537986 h 6526581"/>
                <a:gd name="connsiteX10" fmla="*/ 1161554 w 4972050"/>
                <a:gd name="connsiteY10" fmla="*/ 1683366 h 6526581"/>
                <a:gd name="connsiteX11" fmla="*/ 1438275 w 4972050"/>
                <a:gd name="connsiteY11" fmla="*/ 1611681 h 6526581"/>
                <a:gd name="connsiteX12" fmla="*/ 1524000 w 4972050"/>
                <a:gd name="connsiteY12" fmla="*/ 1706931 h 6526581"/>
                <a:gd name="connsiteX13" fmla="*/ 1657350 w 4972050"/>
                <a:gd name="connsiteY13" fmla="*/ 1678356 h 6526581"/>
                <a:gd name="connsiteX14" fmla="*/ 1533525 w 4972050"/>
                <a:gd name="connsiteY14" fmla="*/ 2545131 h 6526581"/>
                <a:gd name="connsiteX15" fmla="*/ 990600 w 4972050"/>
                <a:gd name="connsiteY15" fmla="*/ 3307131 h 6526581"/>
                <a:gd name="connsiteX16" fmla="*/ 714375 w 4972050"/>
                <a:gd name="connsiteY16" fmla="*/ 3497631 h 6526581"/>
                <a:gd name="connsiteX17" fmla="*/ 0 w 4972050"/>
                <a:gd name="connsiteY17" fmla="*/ 3907206 h 6526581"/>
                <a:gd name="connsiteX18" fmla="*/ 9525 w 4972050"/>
                <a:gd name="connsiteY18" fmla="*/ 4383456 h 6526581"/>
                <a:gd name="connsiteX19" fmla="*/ 2000250 w 4972050"/>
                <a:gd name="connsiteY19" fmla="*/ 3526206 h 6526581"/>
                <a:gd name="connsiteX20" fmla="*/ 2190750 w 4972050"/>
                <a:gd name="connsiteY20" fmla="*/ 2821356 h 6526581"/>
                <a:gd name="connsiteX21" fmla="*/ 2343150 w 4972050"/>
                <a:gd name="connsiteY21" fmla="*/ 2516556 h 6526581"/>
                <a:gd name="connsiteX22" fmla="*/ 2400300 w 4972050"/>
                <a:gd name="connsiteY22" fmla="*/ 2297481 h 6526581"/>
                <a:gd name="connsiteX23" fmla="*/ 2828925 w 4972050"/>
                <a:gd name="connsiteY23" fmla="*/ 2383206 h 6526581"/>
                <a:gd name="connsiteX24" fmla="*/ 3476625 w 4972050"/>
                <a:gd name="connsiteY24" fmla="*/ 2649906 h 6526581"/>
                <a:gd name="connsiteX25" fmla="*/ 3467100 w 4972050"/>
                <a:gd name="connsiteY25" fmla="*/ 2783256 h 6526581"/>
                <a:gd name="connsiteX26" fmla="*/ 2114550 w 4972050"/>
                <a:gd name="connsiteY26" fmla="*/ 3735756 h 6526581"/>
                <a:gd name="connsiteX27" fmla="*/ 2428875 w 4972050"/>
                <a:gd name="connsiteY27" fmla="*/ 4907331 h 6526581"/>
                <a:gd name="connsiteX28" fmla="*/ 2657475 w 4972050"/>
                <a:gd name="connsiteY28" fmla="*/ 5831256 h 6526581"/>
                <a:gd name="connsiteX29" fmla="*/ 2743200 w 4972050"/>
                <a:gd name="connsiteY29" fmla="*/ 6145581 h 6526581"/>
                <a:gd name="connsiteX30" fmla="*/ 2457450 w 4972050"/>
                <a:gd name="connsiteY30" fmla="*/ 6393231 h 6526581"/>
                <a:gd name="connsiteX31" fmla="*/ 2847975 w 4972050"/>
                <a:gd name="connsiteY31" fmla="*/ 6526581 h 6526581"/>
                <a:gd name="connsiteX32" fmla="*/ 3276600 w 4972050"/>
                <a:gd name="connsiteY32" fmla="*/ 6078906 h 6526581"/>
                <a:gd name="connsiteX33" fmla="*/ 3076575 w 4972050"/>
                <a:gd name="connsiteY33" fmla="*/ 4878756 h 6526581"/>
                <a:gd name="connsiteX34" fmla="*/ 3390900 w 4972050"/>
                <a:gd name="connsiteY34" fmla="*/ 5059731 h 6526581"/>
                <a:gd name="connsiteX35" fmla="*/ 3209925 w 4972050"/>
                <a:gd name="connsiteY35" fmla="*/ 5621706 h 6526581"/>
                <a:gd name="connsiteX36" fmla="*/ 3924300 w 4972050"/>
                <a:gd name="connsiteY36" fmla="*/ 5040681 h 6526581"/>
                <a:gd name="connsiteX37" fmla="*/ 3295650 w 4972050"/>
                <a:gd name="connsiteY37" fmla="*/ 4088181 h 6526581"/>
                <a:gd name="connsiteX38" fmla="*/ 4562475 w 4972050"/>
                <a:gd name="connsiteY38" fmla="*/ 3373806 h 6526581"/>
                <a:gd name="connsiteX39" fmla="*/ 4705350 w 4972050"/>
                <a:gd name="connsiteY39" fmla="*/ 2059356 h 6526581"/>
                <a:gd name="connsiteX40" fmla="*/ 4800600 w 4972050"/>
                <a:gd name="connsiteY40" fmla="*/ 1821231 h 6526581"/>
                <a:gd name="connsiteX41" fmla="*/ 4972050 w 4972050"/>
                <a:gd name="connsiteY41" fmla="*/ 1316406 h 6526581"/>
                <a:gd name="connsiteX42" fmla="*/ 3057525 w 4972050"/>
                <a:gd name="connsiteY42" fmla="*/ 963981 h 6526581"/>
                <a:gd name="connsiteX43" fmla="*/ 2952750 w 4972050"/>
                <a:gd name="connsiteY43" fmla="*/ 1030656 h 6526581"/>
                <a:gd name="connsiteX44" fmla="*/ 2399595 w 4972050"/>
                <a:gd name="connsiteY44" fmla="*/ 946470 h 6526581"/>
                <a:gd name="connsiteX45" fmla="*/ 2211705 w 4972050"/>
                <a:gd name="connsiteY45" fmla="*/ 958995 h 6526581"/>
                <a:gd name="connsiteX46" fmla="*/ 2197275 w 4972050"/>
                <a:gd name="connsiteY46" fmla="*/ 878309 h 6526581"/>
                <a:gd name="connsiteX47" fmla="*/ 2110061 w 4972050"/>
                <a:gd name="connsiteY47" fmla="*/ 823611 h 6526581"/>
                <a:gd name="connsiteX48" fmla="*/ 2007766 w 4972050"/>
                <a:gd name="connsiteY48" fmla="*/ 851194 h 6526581"/>
                <a:gd name="connsiteX49" fmla="*/ 1956643 w 4972050"/>
                <a:gd name="connsiteY49" fmla="*/ 741905 h 6526581"/>
                <a:gd name="connsiteX50" fmla="*/ 2084958 w 4972050"/>
                <a:gd name="connsiteY50" fmla="*/ 681232 h 6526581"/>
                <a:gd name="connsiteX51" fmla="*/ 2072430 w 4972050"/>
                <a:gd name="connsiteY51" fmla="*/ 542402 h 6526581"/>
                <a:gd name="connsiteX52" fmla="*/ 1903565 w 4972050"/>
                <a:gd name="connsiteY52" fmla="*/ 232488 h 6526581"/>
                <a:gd name="connsiteX0" fmla="*/ 1903565 w 4972050"/>
                <a:gd name="connsiteY0" fmla="*/ 232488 h 6526581"/>
                <a:gd name="connsiteX1" fmla="*/ 577005 w 4972050"/>
                <a:gd name="connsiteY1" fmla="*/ 831127 h 6526581"/>
                <a:gd name="connsiteX2" fmla="*/ 767010 w 4972050"/>
                <a:gd name="connsiteY2" fmla="*/ 906831 h 6526581"/>
                <a:gd name="connsiteX3" fmla="*/ 814635 w 4972050"/>
                <a:gd name="connsiteY3" fmla="*/ 997567 h 6526581"/>
                <a:gd name="connsiteX4" fmla="*/ 752475 w 4972050"/>
                <a:gd name="connsiteY4" fmla="*/ 1062232 h 6526581"/>
                <a:gd name="connsiteX5" fmla="*/ 837208 w 4972050"/>
                <a:gd name="connsiteY5" fmla="*/ 1198583 h 6526581"/>
                <a:gd name="connsiteX6" fmla="*/ 766514 w 4972050"/>
                <a:gd name="connsiteY6" fmla="*/ 1330445 h 6526581"/>
                <a:gd name="connsiteX7" fmla="*/ 922960 w 4972050"/>
                <a:gd name="connsiteY7" fmla="*/ 1384621 h 6526581"/>
                <a:gd name="connsiteX8" fmla="*/ 1041774 w 4972050"/>
                <a:gd name="connsiteY8" fmla="*/ 1485089 h 6526581"/>
                <a:gd name="connsiteX9" fmla="*/ 1025699 w 4972050"/>
                <a:gd name="connsiteY9" fmla="*/ 1537986 h 6526581"/>
                <a:gd name="connsiteX10" fmla="*/ 1161554 w 4972050"/>
                <a:gd name="connsiteY10" fmla="*/ 1683366 h 6526581"/>
                <a:gd name="connsiteX11" fmla="*/ 1438275 w 4972050"/>
                <a:gd name="connsiteY11" fmla="*/ 1611681 h 6526581"/>
                <a:gd name="connsiteX12" fmla="*/ 1524000 w 4972050"/>
                <a:gd name="connsiteY12" fmla="*/ 1706931 h 6526581"/>
                <a:gd name="connsiteX13" fmla="*/ 1657350 w 4972050"/>
                <a:gd name="connsiteY13" fmla="*/ 1678356 h 6526581"/>
                <a:gd name="connsiteX14" fmla="*/ 1533525 w 4972050"/>
                <a:gd name="connsiteY14" fmla="*/ 2545131 h 6526581"/>
                <a:gd name="connsiteX15" fmla="*/ 990600 w 4972050"/>
                <a:gd name="connsiteY15" fmla="*/ 3307131 h 6526581"/>
                <a:gd name="connsiteX16" fmla="*/ 714375 w 4972050"/>
                <a:gd name="connsiteY16" fmla="*/ 3497631 h 6526581"/>
                <a:gd name="connsiteX17" fmla="*/ 0 w 4972050"/>
                <a:gd name="connsiteY17" fmla="*/ 3907206 h 6526581"/>
                <a:gd name="connsiteX18" fmla="*/ 9525 w 4972050"/>
                <a:gd name="connsiteY18" fmla="*/ 4383456 h 6526581"/>
                <a:gd name="connsiteX19" fmla="*/ 2000250 w 4972050"/>
                <a:gd name="connsiteY19" fmla="*/ 3526206 h 6526581"/>
                <a:gd name="connsiteX20" fmla="*/ 2190750 w 4972050"/>
                <a:gd name="connsiteY20" fmla="*/ 2821356 h 6526581"/>
                <a:gd name="connsiteX21" fmla="*/ 2343150 w 4972050"/>
                <a:gd name="connsiteY21" fmla="*/ 2516556 h 6526581"/>
                <a:gd name="connsiteX22" fmla="*/ 2400300 w 4972050"/>
                <a:gd name="connsiteY22" fmla="*/ 2297481 h 6526581"/>
                <a:gd name="connsiteX23" fmla="*/ 2828925 w 4972050"/>
                <a:gd name="connsiteY23" fmla="*/ 2383206 h 6526581"/>
                <a:gd name="connsiteX24" fmla="*/ 3476625 w 4972050"/>
                <a:gd name="connsiteY24" fmla="*/ 2649906 h 6526581"/>
                <a:gd name="connsiteX25" fmla="*/ 3467100 w 4972050"/>
                <a:gd name="connsiteY25" fmla="*/ 2783256 h 6526581"/>
                <a:gd name="connsiteX26" fmla="*/ 2114550 w 4972050"/>
                <a:gd name="connsiteY26" fmla="*/ 3735756 h 6526581"/>
                <a:gd name="connsiteX27" fmla="*/ 2428875 w 4972050"/>
                <a:gd name="connsiteY27" fmla="*/ 4907331 h 6526581"/>
                <a:gd name="connsiteX28" fmla="*/ 2657475 w 4972050"/>
                <a:gd name="connsiteY28" fmla="*/ 5831256 h 6526581"/>
                <a:gd name="connsiteX29" fmla="*/ 2743200 w 4972050"/>
                <a:gd name="connsiteY29" fmla="*/ 6145581 h 6526581"/>
                <a:gd name="connsiteX30" fmla="*/ 2457450 w 4972050"/>
                <a:gd name="connsiteY30" fmla="*/ 6393231 h 6526581"/>
                <a:gd name="connsiteX31" fmla="*/ 2847975 w 4972050"/>
                <a:gd name="connsiteY31" fmla="*/ 6526581 h 6526581"/>
                <a:gd name="connsiteX32" fmla="*/ 3276600 w 4972050"/>
                <a:gd name="connsiteY32" fmla="*/ 6078906 h 6526581"/>
                <a:gd name="connsiteX33" fmla="*/ 3076575 w 4972050"/>
                <a:gd name="connsiteY33" fmla="*/ 4878756 h 6526581"/>
                <a:gd name="connsiteX34" fmla="*/ 3390900 w 4972050"/>
                <a:gd name="connsiteY34" fmla="*/ 5059731 h 6526581"/>
                <a:gd name="connsiteX35" fmla="*/ 3209925 w 4972050"/>
                <a:gd name="connsiteY35" fmla="*/ 5621706 h 6526581"/>
                <a:gd name="connsiteX36" fmla="*/ 3924300 w 4972050"/>
                <a:gd name="connsiteY36" fmla="*/ 5040681 h 6526581"/>
                <a:gd name="connsiteX37" fmla="*/ 3295650 w 4972050"/>
                <a:gd name="connsiteY37" fmla="*/ 4088181 h 6526581"/>
                <a:gd name="connsiteX38" fmla="*/ 4562475 w 4972050"/>
                <a:gd name="connsiteY38" fmla="*/ 3373806 h 6526581"/>
                <a:gd name="connsiteX39" fmla="*/ 4705350 w 4972050"/>
                <a:gd name="connsiteY39" fmla="*/ 2059356 h 6526581"/>
                <a:gd name="connsiteX40" fmla="*/ 4800600 w 4972050"/>
                <a:gd name="connsiteY40" fmla="*/ 1821231 h 6526581"/>
                <a:gd name="connsiteX41" fmla="*/ 4972050 w 4972050"/>
                <a:gd name="connsiteY41" fmla="*/ 1316406 h 6526581"/>
                <a:gd name="connsiteX42" fmla="*/ 3057525 w 4972050"/>
                <a:gd name="connsiteY42" fmla="*/ 963981 h 6526581"/>
                <a:gd name="connsiteX43" fmla="*/ 2952750 w 4972050"/>
                <a:gd name="connsiteY43" fmla="*/ 1030656 h 6526581"/>
                <a:gd name="connsiteX44" fmla="*/ 2399595 w 4972050"/>
                <a:gd name="connsiteY44" fmla="*/ 946470 h 6526581"/>
                <a:gd name="connsiteX45" fmla="*/ 2211705 w 4972050"/>
                <a:gd name="connsiteY45" fmla="*/ 958995 h 6526581"/>
                <a:gd name="connsiteX46" fmla="*/ 2197275 w 4972050"/>
                <a:gd name="connsiteY46" fmla="*/ 878309 h 6526581"/>
                <a:gd name="connsiteX47" fmla="*/ 2110061 w 4972050"/>
                <a:gd name="connsiteY47" fmla="*/ 823611 h 6526581"/>
                <a:gd name="connsiteX48" fmla="*/ 2007766 w 4972050"/>
                <a:gd name="connsiteY48" fmla="*/ 851194 h 6526581"/>
                <a:gd name="connsiteX49" fmla="*/ 1956643 w 4972050"/>
                <a:gd name="connsiteY49" fmla="*/ 741905 h 6526581"/>
                <a:gd name="connsiteX50" fmla="*/ 2084958 w 4972050"/>
                <a:gd name="connsiteY50" fmla="*/ 681232 h 6526581"/>
                <a:gd name="connsiteX51" fmla="*/ 2072430 w 4972050"/>
                <a:gd name="connsiteY51" fmla="*/ 542402 h 6526581"/>
                <a:gd name="connsiteX52" fmla="*/ 1903565 w 4972050"/>
                <a:gd name="connsiteY52" fmla="*/ 232488 h 6526581"/>
                <a:gd name="connsiteX0" fmla="*/ 1903565 w 4972050"/>
                <a:gd name="connsiteY0" fmla="*/ 232488 h 6526581"/>
                <a:gd name="connsiteX1" fmla="*/ 577005 w 4972050"/>
                <a:gd name="connsiteY1" fmla="*/ 831127 h 6526581"/>
                <a:gd name="connsiteX2" fmla="*/ 767010 w 4972050"/>
                <a:gd name="connsiteY2" fmla="*/ 906831 h 6526581"/>
                <a:gd name="connsiteX3" fmla="*/ 814635 w 4972050"/>
                <a:gd name="connsiteY3" fmla="*/ 997567 h 6526581"/>
                <a:gd name="connsiteX4" fmla="*/ 752475 w 4972050"/>
                <a:gd name="connsiteY4" fmla="*/ 1062232 h 6526581"/>
                <a:gd name="connsiteX5" fmla="*/ 837208 w 4972050"/>
                <a:gd name="connsiteY5" fmla="*/ 1198583 h 6526581"/>
                <a:gd name="connsiteX6" fmla="*/ 766514 w 4972050"/>
                <a:gd name="connsiteY6" fmla="*/ 1330445 h 6526581"/>
                <a:gd name="connsiteX7" fmla="*/ 922960 w 4972050"/>
                <a:gd name="connsiteY7" fmla="*/ 1384621 h 6526581"/>
                <a:gd name="connsiteX8" fmla="*/ 1041774 w 4972050"/>
                <a:gd name="connsiteY8" fmla="*/ 1485089 h 6526581"/>
                <a:gd name="connsiteX9" fmla="*/ 1025699 w 4972050"/>
                <a:gd name="connsiteY9" fmla="*/ 1537986 h 6526581"/>
                <a:gd name="connsiteX10" fmla="*/ 1209153 w 4972050"/>
                <a:gd name="connsiteY10" fmla="*/ 1693387 h 6526581"/>
                <a:gd name="connsiteX11" fmla="*/ 1438275 w 4972050"/>
                <a:gd name="connsiteY11" fmla="*/ 1611681 h 6526581"/>
                <a:gd name="connsiteX12" fmla="*/ 1524000 w 4972050"/>
                <a:gd name="connsiteY12" fmla="*/ 1706931 h 6526581"/>
                <a:gd name="connsiteX13" fmla="*/ 1657350 w 4972050"/>
                <a:gd name="connsiteY13" fmla="*/ 1678356 h 6526581"/>
                <a:gd name="connsiteX14" fmla="*/ 1533525 w 4972050"/>
                <a:gd name="connsiteY14" fmla="*/ 2545131 h 6526581"/>
                <a:gd name="connsiteX15" fmla="*/ 990600 w 4972050"/>
                <a:gd name="connsiteY15" fmla="*/ 3307131 h 6526581"/>
                <a:gd name="connsiteX16" fmla="*/ 714375 w 4972050"/>
                <a:gd name="connsiteY16" fmla="*/ 3497631 h 6526581"/>
                <a:gd name="connsiteX17" fmla="*/ 0 w 4972050"/>
                <a:gd name="connsiteY17" fmla="*/ 3907206 h 6526581"/>
                <a:gd name="connsiteX18" fmla="*/ 9525 w 4972050"/>
                <a:gd name="connsiteY18" fmla="*/ 4383456 h 6526581"/>
                <a:gd name="connsiteX19" fmla="*/ 2000250 w 4972050"/>
                <a:gd name="connsiteY19" fmla="*/ 3526206 h 6526581"/>
                <a:gd name="connsiteX20" fmla="*/ 2190750 w 4972050"/>
                <a:gd name="connsiteY20" fmla="*/ 2821356 h 6526581"/>
                <a:gd name="connsiteX21" fmla="*/ 2343150 w 4972050"/>
                <a:gd name="connsiteY21" fmla="*/ 2516556 h 6526581"/>
                <a:gd name="connsiteX22" fmla="*/ 2400300 w 4972050"/>
                <a:gd name="connsiteY22" fmla="*/ 2297481 h 6526581"/>
                <a:gd name="connsiteX23" fmla="*/ 2828925 w 4972050"/>
                <a:gd name="connsiteY23" fmla="*/ 2383206 h 6526581"/>
                <a:gd name="connsiteX24" fmla="*/ 3476625 w 4972050"/>
                <a:gd name="connsiteY24" fmla="*/ 2649906 h 6526581"/>
                <a:gd name="connsiteX25" fmla="*/ 3467100 w 4972050"/>
                <a:gd name="connsiteY25" fmla="*/ 2783256 h 6526581"/>
                <a:gd name="connsiteX26" fmla="*/ 2114550 w 4972050"/>
                <a:gd name="connsiteY26" fmla="*/ 3735756 h 6526581"/>
                <a:gd name="connsiteX27" fmla="*/ 2428875 w 4972050"/>
                <a:gd name="connsiteY27" fmla="*/ 4907331 h 6526581"/>
                <a:gd name="connsiteX28" fmla="*/ 2657475 w 4972050"/>
                <a:gd name="connsiteY28" fmla="*/ 5831256 h 6526581"/>
                <a:gd name="connsiteX29" fmla="*/ 2743200 w 4972050"/>
                <a:gd name="connsiteY29" fmla="*/ 6145581 h 6526581"/>
                <a:gd name="connsiteX30" fmla="*/ 2457450 w 4972050"/>
                <a:gd name="connsiteY30" fmla="*/ 6393231 h 6526581"/>
                <a:gd name="connsiteX31" fmla="*/ 2847975 w 4972050"/>
                <a:gd name="connsiteY31" fmla="*/ 6526581 h 6526581"/>
                <a:gd name="connsiteX32" fmla="*/ 3276600 w 4972050"/>
                <a:gd name="connsiteY32" fmla="*/ 6078906 h 6526581"/>
                <a:gd name="connsiteX33" fmla="*/ 3076575 w 4972050"/>
                <a:gd name="connsiteY33" fmla="*/ 4878756 h 6526581"/>
                <a:gd name="connsiteX34" fmla="*/ 3390900 w 4972050"/>
                <a:gd name="connsiteY34" fmla="*/ 5059731 h 6526581"/>
                <a:gd name="connsiteX35" fmla="*/ 3209925 w 4972050"/>
                <a:gd name="connsiteY35" fmla="*/ 5621706 h 6526581"/>
                <a:gd name="connsiteX36" fmla="*/ 3924300 w 4972050"/>
                <a:gd name="connsiteY36" fmla="*/ 5040681 h 6526581"/>
                <a:gd name="connsiteX37" fmla="*/ 3295650 w 4972050"/>
                <a:gd name="connsiteY37" fmla="*/ 4088181 h 6526581"/>
                <a:gd name="connsiteX38" fmla="*/ 4562475 w 4972050"/>
                <a:gd name="connsiteY38" fmla="*/ 3373806 h 6526581"/>
                <a:gd name="connsiteX39" fmla="*/ 4705350 w 4972050"/>
                <a:gd name="connsiteY39" fmla="*/ 2059356 h 6526581"/>
                <a:gd name="connsiteX40" fmla="*/ 4800600 w 4972050"/>
                <a:gd name="connsiteY40" fmla="*/ 1821231 h 6526581"/>
                <a:gd name="connsiteX41" fmla="*/ 4972050 w 4972050"/>
                <a:gd name="connsiteY41" fmla="*/ 1316406 h 6526581"/>
                <a:gd name="connsiteX42" fmla="*/ 3057525 w 4972050"/>
                <a:gd name="connsiteY42" fmla="*/ 963981 h 6526581"/>
                <a:gd name="connsiteX43" fmla="*/ 2952750 w 4972050"/>
                <a:gd name="connsiteY43" fmla="*/ 1030656 h 6526581"/>
                <a:gd name="connsiteX44" fmla="*/ 2399595 w 4972050"/>
                <a:gd name="connsiteY44" fmla="*/ 946470 h 6526581"/>
                <a:gd name="connsiteX45" fmla="*/ 2211705 w 4972050"/>
                <a:gd name="connsiteY45" fmla="*/ 958995 h 6526581"/>
                <a:gd name="connsiteX46" fmla="*/ 2197275 w 4972050"/>
                <a:gd name="connsiteY46" fmla="*/ 878309 h 6526581"/>
                <a:gd name="connsiteX47" fmla="*/ 2110061 w 4972050"/>
                <a:gd name="connsiteY47" fmla="*/ 823611 h 6526581"/>
                <a:gd name="connsiteX48" fmla="*/ 2007766 w 4972050"/>
                <a:gd name="connsiteY48" fmla="*/ 851194 h 6526581"/>
                <a:gd name="connsiteX49" fmla="*/ 1956643 w 4972050"/>
                <a:gd name="connsiteY49" fmla="*/ 741905 h 6526581"/>
                <a:gd name="connsiteX50" fmla="*/ 2084958 w 4972050"/>
                <a:gd name="connsiteY50" fmla="*/ 681232 h 6526581"/>
                <a:gd name="connsiteX51" fmla="*/ 2072430 w 4972050"/>
                <a:gd name="connsiteY51" fmla="*/ 542402 h 6526581"/>
                <a:gd name="connsiteX52" fmla="*/ 1903565 w 4972050"/>
                <a:gd name="connsiteY52" fmla="*/ 232488 h 6526581"/>
                <a:gd name="connsiteX0" fmla="*/ 1903565 w 4972050"/>
                <a:gd name="connsiteY0" fmla="*/ 232488 h 6526581"/>
                <a:gd name="connsiteX1" fmla="*/ 577005 w 4972050"/>
                <a:gd name="connsiteY1" fmla="*/ 831127 h 6526581"/>
                <a:gd name="connsiteX2" fmla="*/ 767010 w 4972050"/>
                <a:gd name="connsiteY2" fmla="*/ 906831 h 6526581"/>
                <a:gd name="connsiteX3" fmla="*/ 814635 w 4972050"/>
                <a:gd name="connsiteY3" fmla="*/ 997567 h 6526581"/>
                <a:gd name="connsiteX4" fmla="*/ 752475 w 4972050"/>
                <a:gd name="connsiteY4" fmla="*/ 1062232 h 6526581"/>
                <a:gd name="connsiteX5" fmla="*/ 837208 w 4972050"/>
                <a:gd name="connsiteY5" fmla="*/ 1198583 h 6526581"/>
                <a:gd name="connsiteX6" fmla="*/ 766514 w 4972050"/>
                <a:gd name="connsiteY6" fmla="*/ 1330445 h 6526581"/>
                <a:gd name="connsiteX7" fmla="*/ 922960 w 4972050"/>
                <a:gd name="connsiteY7" fmla="*/ 1384621 h 6526581"/>
                <a:gd name="connsiteX8" fmla="*/ 1041774 w 4972050"/>
                <a:gd name="connsiteY8" fmla="*/ 1485089 h 6526581"/>
                <a:gd name="connsiteX9" fmla="*/ 1025699 w 4972050"/>
                <a:gd name="connsiteY9" fmla="*/ 1537986 h 6526581"/>
                <a:gd name="connsiteX10" fmla="*/ 1209153 w 4972050"/>
                <a:gd name="connsiteY10" fmla="*/ 1693387 h 6526581"/>
                <a:gd name="connsiteX11" fmla="*/ 1438275 w 4972050"/>
                <a:gd name="connsiteY11" fmla="*/ 1611681 h 6526581"/>
                <a:gd name="connsiteX12" fmla="*/ 1524000 w 4972050"/>
                <a:gd name="connsiteY12" fmla="*/ 1706931 h 6526581"/>
                <a:gd name="connsiteX13" fmla="*/ 1657350 w 4972050"/>
                <a:gd name="connsiteY13" fmla="*/ 1678356 h 6526581"/>
                <a:gd name="connsiteX14" fmla="*/ 1533525 w 4972050"/>
                <a:gd name="connsiteY14" fmla="*/ 2545131 h 6526581"/>
                <a:gd name="connsiteX15" fmla="*/ 990600 w 4972050"/>
                <a:gd name="connsiteY15" fmla="*/ 3307131 h 6526581"/>
                <a:gd name="connsiteX16" fmla="*/ 714375 w 4972050"/>
                <a:gd name="connsiteY16" fmla="*/ 3497631 h 6526581"/>
                <a:gd name="connsiteX17" fmla="*/ 0 w 4972050"/>
                <a:gd name="connsiteY17" fmla="*/ 3907206 h 6526581"/>
                <a:gd name="connsiteX18" fmla="*/ 9525 w 4972050"/>
                <a:gd name="connsiteY18" fmla="*/ 4383456 h 6526581"/>
                <a:gd name="connsiteX19" fmla="*/ 2000250 w 4972050"/>
                <a:gd name="connsiteY19" fmla="*/ 3526206 h 6526581"/>
                <a:gd name="connsiteX20" fmla="*/ 2190750 w 4972050"/>
                <a:gd name="connsiteY20" fmla="*/ 2821356 h 6526581"/>
                <a:gd name="connsiteX21" fmla="*/ 2343150 w 4972050"/>
                <a:gd name="connsiteY21" fmla="*/ 2516556 h 6526581"/>
                <a:gd name="connsiteX22" fmla="*/ 2400300 w 4972050"/>
                <a:gd name="connsiteY22" fmla="*/ 2297481 h 6526581"/>
                <a:gd name="connsiteX23" fmla="*/ 2828925 w 4972050"/>
                <a:gd name="connsiteY23" fmla="*/ 2383206 h 6526581"/>
                <a:gd name="connsiteX24" fmla="*/ 3476625 w 4972050"/>
                <a:gd name="connsiteY24" fmla="*/ 2649906 h 6526581"/>
                <a:gd name="connsiteX25" fmla="*/ 3467100 w 4972050"/>
                <a:gd name="connsiteY25" fmla="*/ 2783256 h 6526581"/>
                <a:gd name="connsiteX26" fmla="*/ 2114550 w 4972050"/>
                <a:gd name="connsiteY26" fmla="*/ 3735756 h 6526581"/>
                <a:gd name="connsiteX27" fmla="*/ 2428875 w 4972050"/>
                <a:gd name="connsiteY27" fmla="*/ 4907331 h 6526581"/>
                <a:gd name="connsiteX28" fmla="*/ 2657475 w 4972050"/>
                <a:gd name="connsiteY28" fmla="*/ 5831256 h 6526581"/>
                <a:gd name="connsiteX29" fmla="*/ 2743200 w 4972050"/>
                <a:gd name="connsiteY29" fmla="*/ 6145581 h 6526581"/>
                <a:gd name="connsiteX30" fmla="*/ 2457450 w 4972050"/>
                <a:gd name="connsiteY30" fmla="*/ 6393231 h 6526581"/>
                <a:gd name="connsiteX31" fmla="*/ 2847975 w 4972050"/>
                <a:gd name="connsiteY31" fmla="*/ 6526581 h 6526581"/>
                <a:gd name="connsiteX32" fmla="*/ 3276600 w 4972050"/>
                <a:gd name="connsiteY32" fmla="*/ 6078906 h 6526581"/>
                <a:gd name="connsiteX33" fmla="*/ 3076575 w 4972050"/>
                <a:gd name="connsiteY33" fmla="*/ 4878756 h 6526581"/>
                <a:gd name="connsiteX34" fmla="*/ 3390900 w 4972050"/>
                <a:gd name="connsiteY34" fmla="*/ 5059731 h 6526581"/>
                <a:gd name="connsiteX35" fmla="*/ 3209925 w 4972050"/>
                <a:gd name="connsiteY35" fmla="*/ 5621706 h 6526581"/>
                <a:gd name="connsiteX36" fmla="*/ 3924300 w 4972050"/>
                <a:gd name="connsiteY36" fmla="*/ 5040681 h 6526581"/>
                <a:gd name="connsiteX37" fmla="*/ 3295650 w 4972050"/>
                <a:gd name="connsiteY37" fmla="*/ 4088181 h 6526581"/>
                <a:gd name="connsiteX38" fmla="*/ 4562475 w 4972050"/>
                <a:gd name="connsiteY38" fmla="*/ 3373806 h 6526581"/>
                <a:gd name="connsiteX39" fmla="*/ 4705350 w 4972050"/>
                <a:gd name="connsiteY39" fmla="*/ 2059356 h 6526581"/>
                <a:gd name="connsiteX40" fmla="*/ 4800600 w 4972050"/>
                <a:gd name="connsiteY40" fmla="*/ 1821231 h 6526581"/>
                <a:gd name="connsiteX41" fmla="*/ 4972050 w 4972050"/>
                <a:gd name="connsiteY41" fmla="*/ 1316406 h 6526581"/>
                <a:gd name="connsiteX42" fmla="*/ 3057525 w 4972050"/>
                <a:gd name="connsiteY42" fmla="*/ 963981 h 6526581"/>
                <a:gd name="connsiteX43" fmla="*/ 2952750 w 4972050"/>
                <a:gd name="connsiteY43" fmla="*/ 1030656 h 6526581"/>
                <a:gd name="connsiteX44" fmla="*/ 2399595 w 4972050"/>
                <a:gd name="connsiteY44" fmla="*/ 946470 h 6526581"/>
                <a:gd name="connsiteX45" fmla="*/ 2211705 w 4972050"/>
                <a:gd name="connsiteY45" fmla="*/ 958995 h 6526581"/>
                <a:gd name="connsiteX46" fmla="*/ 2197275 w 4972050"/>
                <a:gd name="connsiteY46" fmla="*/ 878309 h 6526581"/>
                <a:gd name="connsiteX47" fmla="*/ 2110061 w 4972050"/>
                <a:gd name="connsiteY47" fmla="*/ 823611 h 6526581"/>
                <a:gd name="connsiteX48" fmla="*/ 2007766 w 4972050"/>
                <a:gd name="connsiteY48" fmla="*/ 851194 h 6526581"/>
                <a:gd name="connsiteX49" fmla="*/ 1956643 w 4972050"/>
                <a:gd name="connsiteY49" fmla="*/ 741905 h 6526581"/>
                <a:gd name="connsiteX50" fmla="*/ 2084958 w 4972050"/>
                <a:gd name="connsiteY50" fmla="*/ 681232 h 6526581"/>
                <a:gd name="connsiteX51" fmla="*/ 2072430 w 4972050"/>
                <a:gd name="connsiteY51" fmla="*/ 542402 h 6526581"/>
                <a:gd name="connsiteX52" fmla="*/ 1903565 w 4972050"/>
                <a:gd name="connsiteY52" fmla="*/ 232488 h 6526581"/>
                <a:gd name="connsiteX0" fmla="*/ 1903565 w 4972050"/>
                <a:gd name="connsiteY0" fmla="*/ 232488 h 6526581"/>
                <a:gd name="connsiteX1" fmla="*/ 577005 w 4972050"/>
                <a:gd name="connsiteY1" fmla="*/ 831127 h 6526581"/>
                <a:gd name="connsiteX2" fmla="*/ 767010 w 4972050"/>
                <a:gd name="connsiteY2" fmla="*/ 906831 h 6526581"/>
                <a:gd name="connsiteX3" fmla="*/ 814635 w 4972050"/>
                <a:gd name="connsiteY3" fmla="*/ 997567 h 6526581"/>
                <a:gd name="connsiteX4" fmla="*/ 752475 w 4972050"/>
                <a:gd name="connsiteY4" fmla="*/ 1062232 h 6526581"/>
                <a:gd name="connsiteX5" fmla="*/ 837208 w 4972050"/>
                <a:gd name="connsiteY5" fmla="*/ 1198583 h 6526581"/>
                <a:gd name="connsiteX6" fmla="*/ 766514 w 4972050"/>
                <a:gd name="connsiteY6" fmla="*/ 1330445 h 6526581"/>
                <a:gd name="connsiteX7" fmla="*/ 922960 w 4972050"/>
                <a:gd name="connsiteY7" fmla="*/ 1384621 h 6526581"/>
                <a:gd name="connsiteX8" fmla="*/ 1041774 w 4972050"/>
                <a:gd name="connsiteY8" fmla="*/ 1485089 h 6526581"/>
                <a:gd name="connsiteX9" fmla="*/ 1025699 w 4972050"/>
                <a:gd name="connsiteY9" fmla="*/ 1537986 h 6526581"/>
                <a:gd name="connsiteX10" fmla="*/ 1119435 w 4972050"/>
                <a:gd name="connsiteY10" fmla="*/ 1575276 h 6526581"/>
                <a:gd name="connsiteX11" fmla="*/ 1209153 w 4972050"/>
                <a:gd name="connsiteY11" fmla="*/ 1693387 h 6526581"/>
                <a:gd name="connsiteX12" fmla="*/ 1438275 w 4972050"/>
                <a:gd name="connsiteY12" fmla="*/ 1611681 h 6526581"/>
                <a:gd name="connsiteX13" fmla="*/ 1524000 w 4972050"/>
                <a:gd name="connsiteY13" fmla="*/ 1706931 h 6526581"/>
                <a:gd name="connsiteX14" fmla="*/ 1657350 w 4972050"/>
                <a:gd name="connsiteY14" fmla="*/ 1678356 h 6526581"/>
                <a:gd name="connsiteX15" fmla="*/ 1533525 w 4972050"/>
                <a:gd name="connsiteY15" fmla="*/ 2545131 h 6526581"/>
                <a:gd name="connsiteX16" fmla="*/ 990600 w 4972050"/>
                <a:gd name="connsiteY16" fmla="*/ 3307131 h 6526581"/>
                <a:gd name="connsiteX17" fmla="*/ 714375 w 4972050"/>
                <a:gd name="connsiteY17" fmla="*/ 3497631 h 6526581"/>
                <a:gd name="connsiteX18" fmla="*/ 0 w 4972050"/>
                <a:gd name="connsiteY18" fmla="*/ 3907206 h 6526581"/>
                <a:gd name="connsiteX19" fmla="*/ 9525 w 4972050"/>
                <a:gd name="connsiteY19" fmla="*/ 4383456 h 6526581"/>
                <a:gd name="connsiteX20" fmla="*/ 2000250 w 4972050"/>
                <a:gd name="connsiteY20" fmla="*/ 3526206 h 6526581"/>
                <a:gd name="connsiteX21" fmla="*/ 2190750 w 4972050"/>
                <a:gd name="connsiteY21" fmla="*/ 2821356 h 6526581"/>
                <a:gd name="connsiteX22" fmla="*/ 2343150 w 4972050"/>
                <a:gd name="connsiteY22" fmla="*/ 2516556 h 6526581"/>
                <a:gd name="connsiteX23" fmla="*/ 2400300 w 4972050"/>
                <a:gd name="connsiteY23" fmla="*/ 2297481 h 6526581"/>
                <a:gd name="connsiteX24" fmla="*/ 2828925 w 4972050"/>
                <a:gd name="connsiteY24" fmla="*/ 2383206 h 6526581"/>
                <a:gd name="connsiteX25" fmla="*/ 3476625 w 4972050"/>
                <a:gd name="connsiteY25" fmla="*/ 2649906 h 6526581"/>
                <a:gd name="connsiteX26" fmla="*/ 3467100 w 4972050"/>
                <a:gd name="connsiteY26" fmla="*/ 2783256 h 6526581"/>
                <a:gd name="connsiteX27" fmla="*/ 2114550 w 4972050"/>
                <a:gd name="connsiteY27" fmla="*/ 3735756 h 6526581"/>
                <a:gd name="connsiteX28" fmla="*/ 2428875 w 4972050"/>
                <a:gd name="connsiteY28" fmla="*/ 4907331 h 6526581"/>
                <a:gd name="connsiteX29" fmla="*/ 2657475 w 4972050"/>
                <a:gd name="connsiteY29" fmla="*/ 5831256 h 6526581"/>
                <a:gd name="connsiteX30" fmla="*/ 2743200 w 4972050"/>
                <a:gd name="connsiteY30" fmla="*/ 6145581 h 6526581"/>
                <a:gd name="connsiteX31" fmla="*/ 2457450 w 4972050"/>
                <a:gd name="connsiteY31" fmla="*/ 6393231 h 6526581"/>
                <a:gd name="connsiteX32" fmla="*/ 2847975 w 4972050"/>
                <a:gd name="connsiteY32" fmla="*/ 6526581 h 6526581"/>
                <a:gd name="connsiteX33" fmla="*/ 3276600 w 4972050"/>
                <a:gd name="connsiteY33" fmla="*/ 6078906 h 6526581"/>
                <a:gd name="connsiteX34" fmla="*/ 3076575 w 4972050"/>
                <a:gd name="connsiteY34" fmla="*/ 4878756 h 6526581"/>
                <a:gd name="connsiteX35" fmla="*/ 3390900 w 4972050"/>
                <a:gd name="connsiteY35" fmla="*/ 5059731 h 6526581"/>
                <a:gd name="connsiteX36" fmla="*/ 3209925 w 4972050"/>
                <a:gd name="connsiteY36" fmla="*/ 5621706 h 6526581"/>
                <a:gd name="connsiteX37" fmla="*/ 3924300 w 4972050"/>
                <a:gd name="connsiteY37" fmla="*/ 5040681 h 6526581"/>
                <a:gd name="connsiteX38" fmla="*/ 3295650 w 4972050"/>
                <a:gd name="connsiteY38" fmla="*/ 4088181 h 6526581"/>
                <a:gd name="connsiteX39" fmla="*/ 4562475 w 4972050"/>
                <a:gd name="connsiteY39" fmla="*/ 3373806 h 6526581"/>
                <a:gd name="connsiteX40" fmla="*/ 4705350 w 4972050"/>
                <a:gd name="connsiteY40" fmla="*/ 2059356 h 6526581"/>
                <a:gd name="connsiteX41" fmla="*/ 4800600 w 4972050"/>
                <a:gd name="connsiteY41" fmla="*/ 1821231 h 6526581"/>
                <a:gd name="connsiteX42" fmla="*/ 4972050 w 4972050"/>
                <a:gd name="connsiteY42" fmla="*/ 1316406 h 6526581"/>
                <a:gd name="connsiteX43" fmla="*/ 3057525 w 4972050"/>
                <a:gd name="connsiteY43" fmla="*/ 963981 h 6526581"/>
                <a:gd name="connsiteX44" fmla="*/ 2952750 w 4972050"/>
                <a:gd name="connsiteY44" fmla="*/ 1030656 h 6526581"/>
                <a:gd name="connsiteX45" fmla="*/ 2399595 w 4972050"/>
                <a:gd name="connsiteY45" fmla="*/ 946470 h 6526581"/>
                <a:gd name="connsiteX46" fmla="*/ 2211705 w 4972050"/>
                <a:gd name="connsiteY46" fmla="*/ 958995 h 6526581"/>
                <a:gd name="connsiteX47" fmla="*/ 2197275 w 4972050"/>
                <a:gd name="connsiteY47" fmla="*/ 878309 h 6526581"/>
                <a:gd name="connsiteX48" fmla="*/ 2110061 w 4972050"/>
                <a:gd name="connsiteY48" fmla="*/ 823611 h 6526581"/>
                <a:gd name="connsiteX49" fmla="*/ 2007766 w 4972050"/>
                <a:gd name="connsiteY49" fmla="*/ 851194 h 6526581"/>
                <a:gd name="connsiteX50" fmla="*/ 1956643 w 4972050"/>
                <a:gd name="connsiteY50" fmla="*/ 741905 h 6526581"/>
                <a:gd name="connsiteX51" fmla="*/ 2084958 w 4972050"/>
                <a:gd name="connsiteY51" fmla="*/ 681232 h 6526581"/>
                <a:gd name="connsiteX52" fmla="*/ 2072430 w 4972050"/>
                <a:gd name="connsiteY52" fmla="*/ 542402 h 6526581"/>
                <a:gd name="connsiteX53" fmla="*/ 1903565 w 4972050"/>
                <a:gd name="connsiteY53" fmla="*/ 232488 h 6526581"/>
                <a:gd name="connsiteX0" fmla="*/ 1903565 w 4972050"/>
                <a:gd name="connsiteY0" fmla="*/ 232488 h 6526581"/>
                <a:gd name="connsiteX1" fmla="*/ 577005 w 4972050"/>
                <a:gd name="connsiteY1" fmla="*/ 831127 h 6526581"/>
                <a:gd name="connsiteX2" fmla="*/ 767010 w 4972050"/>
                <a:gd name="connsiteY2" fmla="*/ 906831 h 6526581"/>
                <a:gd name="connsiteX3" fmla="*/ 814635 w 4972050"/>
                <a:gd name="connsiteY3" fmla="*/ 997567 h 6526581"/>
                <a:gd name="connsiteX4" fmla="*/ 752475 w 4972050"/>
                <a:gd name="connsiteY4" fmla="*/ 1062232 h 6526581"/>
                <a:gd name="connsiteX5" fmla="*/ 837208 w 4972050"/>
                <a:gd name="connsiteY5" fmla="*/ 1198583 h 6526581"/>
                <a:gd name="connsiteX6" fmla="*/ 766514 w 4972050"/>
                <a:gd name="connsiteY6" fmla="*/ 1330445 h 6526581"/>
                <a:gd name="connsiteX7" fmla="*/ 922960 w 4972050"/>
                <a:gd name="connsiteY7" fmla="*/ 1384621 h 6526581"/>
                <a:gd name="connsiteX8" fmla="*/ 1041774 w 4972050"/>
                <a:gd name="connsiteY8" fmla="*/ 1485089 h 6526581"/>
                <a:gd name="connsiteX9" fmla="*/ 1025699 w 4972050"/>
                <a:gd name="connsiteY9" fmla="*/ 1537986 h 6526581"/>
                <a:gd name="connsiteX10" fmla="*/ 1106909 w 4972050"/>
                <a:gd name="connsiteY10" fmla="*/ 1560245 h 6526581"/>
                <a:gd name="connsiteX11" fmla="*/ 1209153 w 4972050"/>
                <a:gd name="connsiteY11" fmla="*/ 1693387 h 6526581"/>
                <a:gd name="connsiteX12" fmla="*/ 1438275 w 4972050"/>
                <a:gd name="connsiteY12" fmla="*/ 1611681 h 6526581"/>
                <a:gd name="connsiteX13" fmla="*/ 1524000 w 4972050"/>
                <a:gd name="connsiteY13" fmla="*/ 1706931 h 6526581"/>
                <a:gd name="connsiteX14" fmla="*/ 1657350 w 4972050"/>
                <a:gd name="connsiteY14" fmla="*/ 1678356 h 6526581"/>
                <a:gd name="connsiteX15" fmla="*/ 1533525 w 4972050"/>
                <a:gd name="connsiteY15" fmla="*/ 2545131 h 6526581"/>
                <a:gd name="connsiteX16" fmla="*/ 990600 w 4972050"/>
                <a:gd name="connsiteY16" fmla="*/ 3307131 h 6526581"/>
                <a:gd name="connsiteX17" fmla="*/ 714375 w 4972050"/>
                <a:gd name="connsiteY17" fmla="*/ 3497631 h 6526581"/>
                <a:gd name="connsiteX18" fmla="*/ 0 w 4972050"/>
                <a:gd name="connsiteY18" fmla="*/ 3907206 h 6526581"/>
                <a:gd name="connsiteX19" fmla="*/ 9525 w 4972050"/>
                <a:gd name="connsiteY19" fmla="*/ 4383456 h 6526581"/>
                <a:gd name="connsiteX20" fmla="*/ 2000250 w 4972050"/>
                <a:gd name="connsiteY20" fmla="*/ 3526206 h 6526581"/>
                <a:gd name="connsiteX21" fmla="*/ 2190750 w 4972050"/>
                <a:gd name="connsiteY21" fmla="*/ 2821356 h 6526581"/>
                <a:gd name="connsiteX22" fmla="*/ 2343150 w 4972050"/>
                <a:gd name="connsiteY22" fmla="*/ 2516556 h 6526581"/>
                <a:gd name="connsiteX23" fmla="*/ 2400300 w 4972050"/>
                <a:gd name="connsiteY23" fmla="*/ 2297481 h 6526581"/>
                <a:gd name="connsiteX24" fmla="*/ 2828925 w 4972050"/>
                <a:gd name="connsiteY24" fmla="*/ 2383206 h 6526581"/>
                <a:gd name="connsiteX25" fmla="*/ 3476625 w 4972050"/>
                <a:gd name="connsiteY25" fmla="*/ 2649906 h 6526581"/>
                <a:gd name="connsiteX26" fmla="*/ 3467100 w 4972050"/>
                <a:gd name="connsiteY26" fmla="*/ 2783256 h 6526581"/>
                <a:gd name="connsiteX27" fmla="*/ 2114550 w 4972050"/>
                <a:gd name="connsiteY27" fmla="*/ 3735756 h 6526581"/>
                <a:gd name="connsiteX28" fmla="*/ 2428875 w 4972050"/>
                <a:gd name="connsiteY28" fmla="*/ 4907331 h 6526581"/>
                <a:gd name="connsiteX29" fmla="*/ 2657475 w 4972050"/>
                <a:gd name="connsiteY29" fmla="*/ 5831256 h 6526581"/>
                <a:gd name="connsiteX30" fmla="*/ 2743200 w 4972050"/>
                <a:gd name="connsiteY30" fmla="*/ 6145581 h 6526581"/>
                <a:gd name="connsiteX31" fmla="*/ 2457450 w 4972050"/>
                <a:gd name="connsiteY31" fmla="*/ 6393231 h 6526581"/>
                <a:gd name="connsiteX32" fmla="*/ 2847975 w 4972050"/>
                <a:gd name="connsiteY32" fmla="*/ 6526581 h 6526581"/>
                <a:gd name="connsiteX33" fmla="*/ 3276600 w 4972050"/>
                <a:gd name="connsiteY33" fmla="*/ 6078906 h 6526581"/>
                <a:gd name="connsiteX34" fmla="*/ 3076575 w 4972050"/>
                <a:gd name="connsiteY34" fmla="*/ 4878756 h 6526581"/>
                <a:gd name="connsiteX35" fmla="*/ 3390900 w 4972050"/>
                <a:gd name="connsiteY35" fmla="*/ 5059731 h 6526581"/>
                <a:gd name="connsiteX36" fmla="*/ 3209925 w 4972050"/>
                <a:gd name="connsiteY36" fmla="*/ 5621706 h 6526581"/>
                <a:gd name="connsiteX37" fmla="*/ 3924300 w 4972050"/>
                <a:gd name="connsiteY37" fmla="*/ 5040681 h 6526581"/>
                <a:gd name="connsiteX38" fmla="*/ 3295650 w 4972050"/>
                <a:gd name="connsiteY38" fmla="*/ 4088181 h 6526581"/>
                <a:gd name="connsiteX39" fmla="*/ 4562475 w 4972050"/>
                <a:gd name="connsiteY39" fmla="*/ 3373806 h 6526581"/>
                <a:gd name="connsiteX40" fmla="*/ 4705350 w 4972050"/>
                <a:gd name="connsiteY40" fmla="*/ 2059356 h 6526581"/>
                <a:gd name="connsiteX41" fmla="*/ 4800600 w 4972050"/>
                <a:gd name="connsiteY41" fmla="*/ 1821231 h 6526581"/>
                <a:gd name="connsiteX42" fmla="*/ 4972050 w 4972050"/>
                <a:gd name="connsiteY42" fmla="*/ 1316406 h 6526581"/>
                <a:gd name="connsiteX43" fmla="*/ 3057525 w 4972050"/>
                <a:gd name="connsiteY43" fmla="*/ 963981 h 6526581"/>
                <a:gd name="connsiteX44" fmla="*/ 2952750 w 4972050"/>
                <a:gd name="connsiteY44" fmla="*/ 1030656 h 6526581"/>
                <a:gd name="connsiteX45" fmla="*/ 2399595 w 4972050"/>
                <a:gd name="connsiteY45" fmla="*/ 946470 h 6526581"/>
                <a:gd name="connsiteX46" fmla="*/ 2211705 w 4972050"/>
                <a:gd name="connsiteY46" fmla="*/ 958995 h 6526581"/>
                <a:gd name="connsiteX47" fmla="*/ 2197275 w 4972050"/>
                <a:gd name="connsiteY47" fmla="*/ 878309 h 6526581"/>
                <a:gd name="connsiteX48" fmla="*/ 2110061 w 4972050"/>
                <a:gd name="connsiteY48" fmla="*/ 823611 h 6526581"/>
                <a:gd name="connsiteX49" fmla="*/ 2007766 w 4972050"/>
                <a:gd name="connsiteY49" fmla="*/ 851194 h 6526581"/>
                <a:gd name="connsiteX50" fmla="*/ 1956643 w 4972050"/>
                <a:gd name="connsiteY50" fmla="*/ 741905 h 6526581"/>
                <a:gd name="connsiteX51" fmla="*/ 2084958 w 4972050"/>
                <a:gd name="connsiteY51" fmla="*/ 681232 h 6526581"/>
                <a:gd name="connsiteX52" fmla="*/ 2072430 w 4972050"/>
                <a:gd name="connsiteY52" fmla="*/ 542402 h 6526581"/>
                <a:gd name="connsiteX53" fmla="*/ 1903565 w 4972050"/>
                <a:gd name="connsiteY53" fmla="*/ 232488 h 6526581"/>
                <a:gd name="connsiteX0" fmla="*/ 1903565 w 4972050"/>
                <a:gd name="connsiteY0" fmla="*/ 232488 h 6526581"/>
                <a:gd name="connsiteX1" fmla="*/ 577005 w 4972050"/>
                <a:gd name="connsiteY1" fmla="*/ 831127 h 6526581"/>
                <a:gd name="connsiteX2" fmla="*/ 767010 w 4972050"/>
                <a:gd name="connsiteY2" fmla="*/ 906831 h 6526581"/>
                <a:gd name="connsiteX3" fmla="*/ 814635 w 4972050"/>
                <a:gd name="connsiteY3" fmla="*/ 997567 h 6526581"/>
                <a:gd name="connsiteX4" fmla="*/ 752475 w 4972050"/>
                <a:gd name="connsiteY4" fmla="*/ 1062232 h 6526581"/>
                <a:gd name="connsiteX5" fmla="*/ 837208 w 4972050"/>
                <a:gd name="connsiteY5" fmla="*/ 1198583 h 6526581"/>
                <a:gd name="connsiteX6" fmla="*/ 766514 w 4972050"/>
                <a:gd name="connsiteY6" fmla="*/ 1330445 h 6526581"/>
                <a:gd name="connsiteX7" fmla="*/ 922960 w 4972050"/>
                <a:gd name="connsiteY7" fmla="*/ 1384621 h 6526581"/>
                <a:gd name="connsiteX8" fmla="*/ 1041774 w 4972050"/>
                <a:gd name="connsiteY8" fmla="*/ 1485089 h 6526581"/>
                <a:gd name="connsiteX9" fmla="*/ 1025699 w 4972050"/>
                <a:gd name="connsiteY9" fmla="*/ 1537986 h 6526581"/>
                <a:gd name="connsiteX10" fmla="*/ 1106909 w 4972050"/>
                <a:gd name="connsiteY10" fmla="*/ 1560245 h 6526581"/>
                <a:gd name="connsiteX11" fmla="*/ 1209153 w 4972050"/>
                <a:gd name="connsiteY11" fmla="*/ 1693387 h 6526581"/>
                <a:gd name="connsiteX12" fmla="*/ 1438275 w 4972050"/>
                <a:gd name="connsiteY12" fmla="*/ 1611681 h 6526581"/>
                <a:gd name="connsiteX13" fmla="*/ 1524000 w 4972050"/>
                <a:gd name="connsiteY13" fmla="*/ 1706931 h 6526581"/>
                <a:gd name="connsiteX14" fmla="*/ 1657350 w 4972050"/>
                <a:gd name="connsiteY14" fmla="*/ 1678356 h 6526581"/>
                <a:gd name="connsiteX15" fmla="*/ 1533525 w 4972050"/>
                <a:gd name="connsiteY15" fmla="*/ 2545131 h 6526581"/>
                <a:gd name="connsiteX16" fmla="*/ 990600 w 4972050"/>
                <a:gd name="connsiteY16" fmla="*/ 3307131 h 6526581"/>
                <a:gd name="connsiteX17" fmla="*/ 714375 w 4972050"/>
                <a:gd name="connsiteY17" fmla="*/ 3497631 h 6526581"/>
                <a:gd name="connsiteX18" fmla="*/ 0 w 4972050"/>
                <a:gd name="connsiteY18" fmla="*/ 3907206 h 6526581"/>
                <a:gd name="connsiteX19" fmla="*/ 9525 w 4972050"/>
                <a:gd name="connsiteY19" fmla="*/ 4383456 h 6526581"/>
                <a:gd name="connsiteX20" fmla="*/ 2000250 w 4972050"/>
                <a:gd name="connsiteY20" fmla="*/ 3526206 h 6526581"/>
                <a:gd name="connsiteX21" fmla="*/ 2190750 w 4972050"/>
                <a:gd name="connsiteY21" fmla="*/ 2821356 h 6526581"/>
                <a:gd name="connsiteX22" fmla="*/ 2343150 w 4972050"/>
                <a:gd name="connsiteY22" fmla="*/ 2516556 h 6526581"/>
                <a:gd name="connsiteX23" fmla="*/ 2400300 w 4972050"/>
                <a:gd name="connsiteY23" fmla="*/ 2297481 h 6526581"/>
                <a:gd name="connsiteX24" fmla="*/ 2828925 w 4972050"/>
                <a:gd name="connsiteY24" fmla="*/ 2383206 h 6526581"/>
                <a:gd name="connsiteX25" fmla="*/ 3476625 w 4972050"/>
                <a:gd name="connsiteY25" fmla="*/ 2649906 h 6526581"/>
                <a:gd name="connsiteX26" fmla="*/ 3467100 w 4972050"/>
                <a:gd name="connsiteY26" fmla="*/ 2783256 h 6526581"/>
                <a:gd name="connsiteX27" fmla="*/ 2114550 w 4972050"/>
                <a:gd name="connsiteY27" fmla="*/ 3735756 h 6526581"/>
                <a:gd name="connsiteX28" fmla="*/ 2428875 w 4972050"/>
                <a:gd name="connsiteY28" fmla="*/ 4907331 h 6526581"/>
                <a:gd name="connsiteX29" fmla="*/ 2657475 w 4972050"/>
                <a:gd name="connsiteY29" fmla="*/ 5831256 h 6526581"/>
                <a:gd name="connsiteX30" fmla="*/ 2743200 w 4972050"/>
                <a:gd name="connsiteY30" fmla="*/ 6145581 h 6526581"/>
                <a:gd name="connsiteX31" fmla="*/ 2457450 w 4972050"/>
                <a:gd name="connsiteY31" fmla="*/ 6393231 h 6526581"/>
                <a:gd name="connsiteX32" fmla="*/ 2847975 w 4972050"/>
                <a:gd name="connsiteY32" fmla="*/ 6526581 h 6526581"/>
                <a:gd name="connsiteX33" fmla="*/ 3276600 w 4972050"/>
                <a:gd name="connsiteY33" fmla="*/ 6078906 h 6526581"/>
                <a:gd name="connsiteX34" fmla="*/ 3076575 w 4972050"/>
                <a:gd name="connsiteY34" fmla="*/ 4878756 h 6526581"/>
                <a:gd name="connsiteX35" fmla="*/ 3390900 w 4972050"/>
                <a:gd name="connsiteY35" fmla="*/ 5059731 h 6526581"/>
                <a:gd name="connsiteX36" fmla="*/ 3209925 w 4972050"/>
                <a:gd name="connsiteY36" fmla="*/ 5621706 h 6526581"/>
                <a:gd name="connsiteX37" fmla="*/ 3924300 w 4972050"/>
                <a:gd name="connsiteY37" fmla="*/ 5040681 h 6526581"/>
                <a:gd name="connsiteX38" fmla="*/ 3295650 w 4972050"/>
                <a:gd name="connsiteY38" fmla="*/ 4088181 h 6526581"/>
                <a:gd name="connsiteX39" fmla="*/ 4562475 w 4972050"/>
                <a:gd name="connsiteY39" fmla="*/ 3373806 h 6526581"/>
                <a:gd name="connsiteX40" fmla="*/ 4705350 w 4972050"/>
                <a:gd name="connsiteY40" fmla="*/ 2059356 h 6526581"/>
                <a:gd name="connsiteX41" fmla="*/ 4800600 w 4972050"/>
                <a:gd name="connsiteY41" fmla="*/ 1821231 h 6526581"/>
                <a:gd name="connsiteX42" fmla="*/ 4972050 w 4972050"/>
                <a:gd name="connsiteY42" fmla="*/ 1316406 h 6526581"/>
                <a:gd name="connsiteX43" fmla="*/ 3057525 w 4972050"/>
                <a:gd name="connsiteY43" fmla="*/ 963981 h 6526581"/>
                <a:gd name="connsiteX44" fmla="*/ 2952750 w 4972050"/>
                <a:gd name="connsiteY44" fmla="*/ 1030656 h 6526581"/>
                <a:gd name="connsiteX45" fmla="*/ 2399595 w 4972050"/>
                <a:gd name="connsiteY45" fmla="*/ 946470 h 6526581"/>
                <a:gd name="connsiteX46" fmla="*/ 2211705 w 4972050"/>
                <a:gd name="connsiteY46" fmla="*/ 958995 h 6526581"/>
                <a:gd name="connsiteX47" fmla="*/ 2197275 w 4972050"/>
                <a:gd name="connsiteY47" fmla="*/ 878309 h 6526581"/>
                <a:gd name="connsiteX48" fmla="*/ 2110061 w 4972050"/>
                <a:gd name="connsiteY48" fmla="*/ 823611 h 6526581"/>
                <a:gd name="connsiteX49" fmla="*/ 2007766 w 4972050"/>
                <a:gd name="connsiteY49" fmla="*/ 851194 h 6526581"/>
                <a:gd name="connsiteX50" fmla="*/ 1956643 w 4972050"/>
                <a:gd name="connsiteY50" fmla="*/ 741905 h 6526581"/>
                <a:gd name="connsiteX51" fmla="*/ 2084958 w 4972050"/>
                <a:gd name="connsiteY51" fmla="*/ 681232 h 6526581"/>
                <a:gd name="connsiteX52" fmla="*/ 2072430 w 4972050"/>
                <a:gd name="connsiteY52" fmla="*/ 542402 h 6526581"/>
                <a:gd name="connsiteX53" fmla="*/ 1903565 w 4972050"/>
                <a:gd name="connsiteY53" fmla="*/ 232488 h 6526581"/>
                <a:gd name="connsiteX0" fmla="*/ 1903565 w 4972050"/>
                <a:gd name="connsiteY0" fmla="*/ 232488 h 6526581"/>
                <a:gd name="connsiteX1" fmla="*/ 577005 w 4972050"/>
                <a:gd name="connsiteY1" fmla="*/ 831127 h 6526581"/>
                <a:gd name="connsiteX2" fmla="*/ 767010 w 4972050"/>
                <a:gd name="connsiteY2" fmla="*/ 906831 h 6526581"/>
                <a:gd name="connsiteX3" fmla="*/ 814635 w 4972050"/>
                <a:gd name="connsiteY3" fmla="*/ 997567 h 6526581"/>
                <a:gd name="connsiteX4" fmla="*/ 752475 w 4972050"/>
                <a:gd name="connsiteY4" fmla="*/ 1062232 h 6526581"/>
                <a:gd name="connsiteX5" fmla="*/ 837208 w 4972050"/>
                <a:gd name="connsiteY5" fmla="*/ 1198583 h 6526581"/>
                <a:gd name="connsiteX6" fmla="*/ 766514 w 4972050"/>
                <a:gd name="connsiteY6" fmla="*/ 1330445 h 6526581"/>
                <a:gd name="connsiteX7" fmla="*/ 922960 w 4972050"/>
                <a:gd name="connsiteY7" fmla="*/ 1384621 h 6526581"/>
                <a:gd name="connsiteX8" fmla="*/ 1041774 w 4972050"/>
                <a:gd name="connsiteY8" fmla="*/ 1485089 h 6526581"/>
                <a:gd name="connsiteX9" fmla="*/ 1025699 w 4972050"/>
                <a:gd name="connsiteY9" fmla="*/ 1537986 h 6526581"/>
                <a:gd name="connsiteX10" fmla="*/ 1106909 w 4972050"/>
                <a:gd name="connsiteY10" fmla="*/ 1560245 h 6526581"/>
                <a:gd name="connsiteX11" fmla="*/ 1209153 w 4972050"/>
                <a:gd name="connsiteY11" fmla="*/ 1693387 h 6526581"/>
                <a:gd name="connsiteX12" fmla="*/ 1445790 w 4972050"/>
                <a:gd name="connsiteY12" fmla="*/ 1581618 h 6526581"/>
                <a:gd name="connsiteX13" fmla="*/ 1524000 w 4972050"/>
                <a:gd name="connsiteY13" fmla="*/ 1706931 h 6526581"/>
                <a:gd name="connsiteX14" fmla="*/ 1657350 w 4972050"/>
                <a:gd name="connsiteY14" fmla="*/ 1678356 h 6526581"/>
                <a:gd name="connsiteX15" fmla="*/ 1533525 w 4972050"/>
                <a:gd name="connsiteY15" fmla="*/ 2545131 h 6526581"/>
                <a:gd name="connsiteX16" fmla="*/ 990600 w 4972050"/>
                <a:gd name="connsiteY16" fmla="*/ 3307131 h 6526581"/>
                <a:gd name="connsiteX17" fmla="*/ 714375 w 4972050"/>
                <a:gd name="connsiteY17" fmla="*/ 3497631 h 6526581"/>
                <a:gd name="connsiteX18" fmla="*/ 0 w 4972050"/>
                <a:gd name="connsiteY18" fmla="*/ 3907206 h 6526581"/>
                <a:gd name="connsiteX19" fmla="*/ 9525 w 4972050"/>
                <a:gd name="connsiteY19" fmla="*/ 4383456 h 6526581"/>
                <a:gd name="connsiteX20" fmla="*/ 2000250 w 4972050"/>
                <a:gd name="connsiteY20" fmla="*/ 3526206 h 6526581"/>
                <a:gd name="connsiteX21" fmla="*/ 2190750 w 4972050"/>
                <a:gd name="connsiteY21" fmla="*/ 2821356 h 6526581"/>
                <a:gd name="connsiteX22" fmla="*/ 2343150 w 4972050"/>
                <a:gd name="connsiteY22" fmla="*/ 2516556 h 6526581"/>
                <a:gd name="connsiteX23" fmla="*/ 2400300 w 4972050"/>
                <a:gd name="connsiteY23" fmla="*/ 2297481 h 6526581"/>
                <a:gd name="connsiteX24" fmla="*/ 2828925 w 4972050"/>
                <a:gd name="connsiteY24" fmla="*/ 2383206 h 6526581"/>
                <a:gd name="connsiteX25" fmla="*/ 3476625 w 4972050"/>
                <a:gd name="connsiteY25" fmla="*/ 2649906 h 6526581"/>
                <a:gd name="connsiteX26" fmla="*/ 3467100 w 4972050"/>
                <a:gd name="connsiteY26" fmla="*/ 2783256 h 6526581"/>
                <a:gd name="connsiteX27" fmla="*/ 2114550 w 4972050"/>
                <a:gd name="connsiteY27" fmla="*/ 3735756 h 6526581"/>
                <a:gd name="connsiteX28" fmla="*/ 2428875 w 4972050"/>
                <a:gd name="connsiteY28" fmla="*/ 4907331 h 6526581"/>
                <a:gd name="connsiteX29" fmla="*/ 2657475 w 4972050"/>
                <a:gd name="connsiteY29" fmla="*/ 5831256 h 6526581"/>
                <a:gd name="connsiteX30" fmla="*/ 2743200 w 4972050"/>
                <a:gd name="connsiteY30" fmla="*/ 6145581 h 6526581"/>
                <a:gd name="connsiteX31" fmla="*/ 2457450 w 4972050"/>
                <a:gd name="connsiteY31" fmla="*/ 6393231 h 6526581"/>
                <a:gd name="connsiteX32" fmla="*/ 2847975 w 4972050"/>
                <a:gd name="connsiteY32" fmla="*/ 6526581 h 6526581"/>
                <a:gd name="connsiteX33" fmla="*/ 3276600 w 4972050"/>
                <a:gd name="connsiteY33" fmla="*/ 6078906 h 6526581"/>
                <a:gd name="connsiteX34" fmla="*/ 3076575 w 4972050"/>
                <a:gd name="connsiteY34" fmla="*/ 4878756 h 6526581"/>
                <a:gd name="connsiteX35" fmla="*/ 3390900 w 4972050"/>
                <a:gd name="connsiteY35" fmla="*/ 5059731 h 6526581"/>
                <a:gd name="connsiteX36" fmla="*/ 3209925 w 4972050"/>
                <a:gd name="connsiteY36" fmla="*/ 5621706 h 6526581"/>
                <a:gd name="connsiteX37" fmla="*/ 3924300 w 4972050"/>
                <a:gd name="connsiteY37" fmla="*/ 5040681 h 6526581"/>
                <a:gd name="connsiteX38" fmla="*/ 3295650 w 4972050"/>
                <a:gd name="connsiteY38" fmla="*/ 4088181 h 6526581"/>
                <a:gd name="connsiteX39" fmla="*/ 4562475 w 4972050"/>
                <a:gd name="connsiteY39" fmla="*/ 3373806 h 6526581"/>
                <a:gd name="connsiteX40" fmla="*/ 4705350 w 4972050"/>
                <a:gd name="connsiteY40" fmla="*/ 2059356 h 6526581"/>
                <a:gd name="connsiteX41" fmla="*/ 4800600 w 4972050"/>
                <a:gd name="connsiteY41" fmla="*/ 1821231 h 6526581"/>
                <a:gd name="connsiteX42" fmla="*/ 4972050 w 4972050"/>
                <a:gd name="connsiteY42" fmla="*/ 1316406 h 6526581"/>
                <a:gd name="connsiteX43" fmla="*/ 3057525 w 4972050"/>
                <a:gd name="connsiteY43" fmla="*/ 963981 h 6526581"/>
                <a:gd name="connsiteX44" fmla="*/ 2952750 w 4972050"/>
                <a:gd name="connsiteY44" fmla="*/ 1030656 h 6526581"/>
                <a:gd name="connsiteX45" fmla="*/ 2399595 w 4972050"/>
                <a:gd name="connsiteY45" fmla="*/ 946470 h 6526581"/>
                <a:gd name="connsiteX46" fmla="*/ 2211705 w 4972050"/>
                <a:gd name="connsiteY46" fmla="*/ 958995 h 6526581"/>
                <a:gd name="connsiteX47" fmla="*/ 2197275 w 4972050"/>
                <a:gd name="connsiteY47" fmla="*/ 878309 h 6526581"/>
                <a:gd name="connsiteX48" fmla="*/ 2110061 w 4972050"/>
                <a:gd name="connsiteY48" fmla="*/ 823611 h 6526581"/>
                <a:gd name="connsiteX49" fmla="*/ 2007766 w 4972050"/>
                <a:gd name="connsiteY49" fmla="*/ 851194 h 6526581"/>
                <a:gd name="connsiteX50" fmla="*/ 1956643 w 4972050"/>
                <a:gd name="connsiteY50" fmla="*/ 741905 h 6526581"/>
                <a:gd name="connsiteX51" fmla="*/ 2084958 w 4972050"/>
                <a:gd name="connsiteY51" fmla="*/ 681232 h 6526581"/>
                <a:gd name="connsiteX52" fmla="*/ 2072430 w 4972050"/>
                <a:gd name="connsiteY52" fmla="*/ 542402 h 6526581"/>
                <a:gd name="connsiteX53" fmla="*/ 1903565 w 4972050"/>
                <a:gd name="connsiteY53" fmla="*/ 232488 h 6526581"/>
                <a:gd name="connsiteX0" fmla="*/ 1903565 w 4972050"/>
                <a:gd name="connsiteY0" fmla="*/ 232488 h 6526581"/>
                <a:gd name="connsiteX1" fmla="*/ 577005 w 4972050"/>
                <a:gd name="connsiteY1" fmla="*/ 831127 h 6526581"/>
                <a:gd name="connsiteX2" fmla="*/ 767010 w 4972050"/>
                <a:gd name="connsiteY2" fmla="*/ 906831 h 6526581"/>
                <a:gd name="connsiteX3" fmla="*/ 814635 w 4972050"/>
                <a:gd name="connsiteY3" fmla="*/ 997567 h 6526581"/>
                <a:gd name="connsiteX4" fmla="*/ 752475 w 4972050"/>
                <a:gd name="connsiteY4" fmla="*/ 1062232 h 6526581"/>
                <a:gd name="connsiteX5" fmla="*/ 837208 w 4972050"/>
                <a:gd name="connsiteY5" fmla="*/ 1198583 h 6526581"/>
                <a:gd name="connsiteX6" fmla="*/ 766514 w 4972050"/>
                <a:gd name="connsiteY6" fmla="*/ 1330445 h 6526581"/>
                <a:gd name="connsiteX7" fmla="*/ 922960 w 4972050"/>
                <a:gd name="connsiteY7" fmla="*/ 1384621 h 6526581"/>
                <a:gd name="connsiteX8" fmla="*/ 1041774 w 4972050"/>
                <a:gd name="connsiteY8" fmla="*/ 1485089 h 6526581"/>
                <a:gd name="connsiteX9" fmla="*/ 1025699 w 4972050"/>
                <a:gd name="connsiteY9" fmla="*/ 1537986 h 6526581"/>
                <a:gd name="connsiteX10" fmla="*/ 1106909 w 4972050"/>
                <a:gd name="connsiteY10" fmla="*/ 1560245 h 6526581"/>
                <a:gd name="connsiteX11" fmla="*/ 1209153 w 4972050"/>
                <a:gd name="connsiteY11" fmla="*/ 1693387 h 6526581"/>
                <a:gd name="connsiteX12" fmla="*/ 1445790 w 4972050"/>
                <a:gd name="connsiteY12" fmla="*/ 1581618 h 6526581"/>
                <a:gd name="connsiteX13" fmla="*/ 1524000 w 4972050"/>
                <a:gd name="connsiteY13" fmla="*/ 1706931 h 6526581"/>
                <a:gd name="connsiteX14" fmla="*/ 1657350 w 4972050"/>
                <a:gd name="connsiteY14" fmla="*/ 1678356 h 6526581"/>
                <a:gd name="connsiteX15" fmla="*/ 1533525 w 4972050"/>
                <a:gd name="connsiteY15" fmla="*/ 2545131 h 6526581"/>
                <a:gd name="connsiteX16" fmla="*/ 990600 w 4972050"/>
                <a:gd name="connsiteY16" fmla="*/ 3307131 h 6526581"/>
                <a:gd name="connsiteX17" fmla="*/ 714375 w 4972050"/>
                <a:gd name="connsiteY17" fmla="*/ 3497631 h 6526581"/>
                <a:gd name="connsiteX18" fmla="*/ 0 w 4972050"/>
                <a:gd name="connsiteY18" fmla="*/ 3907206 h 6526581"/>
                <a:gd name="connsiteX19" fmla="*/ 9525 w 4972050"/>
                <a:gd name="connsiteY19" fmla="*/ 4383456 h 6526581"/>
                <a:gd name="connsiteX20" fmla="*/ 2000250 w 4972050"/>
                <a:gd name="connsiteY20" fmla="*/ 3526206 h 6526581"/>
                <a:gd name="connsiteX21" fmla="*/ 2190750 w 4972050"/>
                <a:gd name="connsiteY21" fmla="*/ 2821356 h 6526581"/>
                <a:gd name="connsiteX22" fmla="*/ 2343150 w 4972050"/>
                <a:gd name="connsiteY22" fmla="*/ 2516556 h 6526581"/>
                <a:gd name="connsiteX23" fmla="*/ 2400300 w 4972050"/>
                <a:gd name="connsiteY23" fmla="*/ 2297481 h 6526581"/>
                <a:gd name="connsiteX24" fmla="*/ 2828925 w 4972050"/>
                <a:gd name="connsiteY24" fmla="*/ 2383206 h 6526581"/>
                <a:gd name="connsiteX25" fmla="*/ 3476625 w 4972050"/>
                <a:gd name="connsiteY25" fmla="*/ 2649906 h 6526581"/>
                <a:gd name="connsiteX26" fmla="*/ 3467100 w 4972050"/>
                <a:gd name="connsiteY26" fmla="*/ 2783256 h 6526581"/>
                <a:gd name="connsiteX27" fmla="*/ 2114550 w 4972050"/>
                <a:gd name="connsiteY27" fmla="*/ 3735756 h 6526581"/>
                <a:gd name="connsiteX28" fmla="*/ 2428875 w 4972050"/>
                <a:gd name="connsiteY28" fmla="*/ 4907331 h 6526581"/>
                <a:gd name="connsiteX29" fmla="*/ 2657475 w 4972050"/>
                <a:gd name="connsiteY29" fmla="*/ 5831256 h 6526581"/>
                <a:gd name="connsiteX30" fmla="*/ 2743200 w 4972050"/>
                <a:gd name="connsiteY30" fmla="*/ 6145581 h 6526581"/>
                <a:gd name="connsiteX31" fmla="*/ 2457450 w 4972050"/>
                <a:gd name="connsiteY31" fmla="*/ 6393231 h 6526581"/>
                <a:gd name="connsiteX32" fmla="*/ 2847975 w 4972050"/>
                <a:gd name="connsiteY32" fmla="*/ 6526581 h 6526581"/>
                <a:gd name="connsiteX33" fmla="*/ 3276600 w 4972050"/>
                <a:gd name="connsiteY33" fmla="*/ 6078906 h 6526581"/>
                <a:gd name="connsiteX34" fmla="*/ 3076575 w 4972050"/>
                <a:gd name="connsiteY34" fmla="*/ 4878756 h 6526581"/>
                <a:gd name="connsiteX35" fmla="*/ 3390900 w 4972050"/>
                <a:gd name="connsiteY35" fmla="*/ 5059731 h 6526581"/>
                <a:gd name="connsiteX36" fmla="*/ 3209925 w 4972050"/>
                <a:gd name="connsiteY36" fmla="*/ 5621706 h 6526581"/>
                <a:gd name="connsiteX37" fmla="*/ 3924300 w 4972050"/>
                <a:gd name="connsiteY37" fmla="*/ 5040681 h 6526581"/>
                <a:gd name="connsiteX38" fmla="*/ 3295650 w 4972050"/>
                <a:gd name="connsiteY38" fmla="*/ 4088181 h 6526581"/>
                <a:gd name="connsiteX39" fmla="*/ 4562475 w 4972050"/>
                <a:gd name="connsiteY39" fmla="*/ 3373806 h 6526581"/>
                <a:gd name="connsiteX40" fmla="*/ 4705350 w 4972050"/>
                <a:gd name="connsiteY40" fmla="*/ 2059356 h 6526581"/>
                <a:gd name="connsiteX41" fmla="*/ 4800600 w 4972050"/>
                <a:gd name="connsiteY41" fmla="*/ 1821231 h 6526581"/>
                <a:gd name="connsiteX42" fmla="*/ 4972050 w 4972050"/>
                <a:gd name="connsiteY42" fmla="*/ 1316406 h 6526581"/>
                <a:gd name="connsiteX43" fmla="*/ 3057525 w 4972050"/>
                <a:gd name="connsiteY43" fmla="*/ 963981 h 6526581"/>
                <a:gd name="connsiteX44" fmla="*/ 2952750 w 4972050"/>
                <a:gd name="connsiteY44" fmla="*/ 1030656 h 6526581"/>
                <a:gd name="connsiteX45" fmla="*/ 2399595 w 4972050"/>
                <a:gd name="connsiteY45" fmla="*/ 946470 h 6526581"/>
                <a:gd name="connsiteX46" fmla="*/ 2211705 w 4972050"/>
                <a:gd name="connsiteY46" fmla="*/ 958995 h 6526581"/>
                <a:gd name="connsiteX47" fmla="*/ 2197275 w 4972050"/>
                <a:gd name="connsiteY47" fmla="*/ 878309 h 6526581"/>
                <a:gd name="connsiteX48" fmla="*/ 2110061 w 4972050"/>
                <a:gd name="connsiteY48" fmla="*/ 823611 h 6526581"/>
                <a:gd name="connsiteX49" fmla="*/ 2007766 w 4972050"/>
                <a:gd name="connsiteY49" fmla="*/ 851194 h 6526581"/>
                <a:gd name="connsiteX50" fmla="*/ 1956643 w 4972050"/>
                <a:gd name="connsiteY50" fmla="*/ 741905 h 6526581"/>
                <a:gd name="connsiteX51" fmla="*/ 2084958 w 4972050"/>
                <a:gd name="connsiteY51" fmla="*/ 681232 h 6526581"/>
                <a:gd name="connsiteX52" fmla="*/ 2072430 w 4972050"/>
                <a:gd name="connsiteY52" fmla="*/ 542402 h 6526581"/>
                <a:gd name="connsiteX53" fmla="*/ 1903565 w 4972050"/>
                <a:gd name="connsiteY53" fmla="*/ 232488 h 6526581"/>
                <a:gd name="connsiteX0" fmla="*/ 1903565 w 4972050"/>
                <a:gd name="connsiteY0" fmla="*/ 232488 h 6526581"/>
                <a:gd name="connsiteX1" fmla="*/ 577005 w 4972050"/>
                <a:gd name="connsiteY1" fmla="*/ 831127 h 6526581"/>
                <a:gd name="connsiteX2" fmla="*/ 767010 w 4972050"/>
                <a:gd name="connsiteY2" fmla="*/ 906831 h 6526581"/>
                <a:gd name="connsiteX3" fmla="*/ 814635 w 4972050"/>
                <a:gd name="connsiteY3" fmla="*/ 997567 h 6526581"/>
                <a:gd name="connsiteX4" fmla="*/ 752475 w 4972050"/>
                <a:gd name="connsiteY4" fmla="*/ 1062232 h 6526581"/>
                <a:gd name="connsiteX5" fmla="*/ 837208 w 4972050"/>
                <a:gd name="connsiteY5" fmla="*/ 1198583 h 6526581"/>
                <a:gd name="connsiteX6" fmla="*/ 766514 w 4972050"/>
                <a:gd name="connsiteY6" fmla="*/ 1330445 h 6526581"/>
                <a:gd name="connsiteX7" fmla="*/ 922960 w 4972050"/>
                <a:gd name="connsiteY7" fmla="*/ 1384621 h 6526581"/>
                <a:gd name="connsiteX8" fmla="*/ 1041774 w 4972050"/>
                <a:gd name="connsiteY8" fmla="*/ 1485089 h 6526581"/>
                <a:gd name="connsiteX9" fmla="*/ 1025699 w 4972050"/>
                <a:gd name="connsiteY9" fmla="*/ 1537986 h 6526581"/>
                <a:gd name="connsiteX10" fmla="*/ 1106909 w 4972050"/>
                <a:gd name="connsiteY10" fmla="*/ 1560245 h 6526581"/>
                <a:gd name="connsiteX11" fmla="*/ 1209153 w 4972050"/>
                <a:gd name="connsiteY11" fmla="*/ 1693387 h 6526581"/>
                <a:gd name="connsiteX12" fmla="*/ 1445790 w 4972050"/>
                <a:gd name="connsiteY12" fmla="*/ 1581618 h 6526581"/>
                <a:gd name="connsiteX13" fmla="*/ 1513980 w 4972050"/>
                <a:gd name="connsiteY13" fmla="*/ 1716952 h 6526581"/>
                <a:gd name="connsiteX14" fmla="*/ 1657350 w 4972050"/>
                <a:gd name="connsiteY14" fmla="*/ 1678356 h 6526581"/>
                <a:gd name="connsiteX15" fmla="*/ 1533525 w 4972050"/>
                <a:gd name="connsiteY15" fmla="*/ 2545131 h 6526581"/>
                <a:gd name="connsiteX16" fmla="*/ 990600 w 4972050"/>
                <a:gd name="connsiteY16" fmla="*/ 3307131 h 6526581"/>
                <a:gd name="connsiteX17" fmla="*/ 714375 w 4972050"/>
                <a:gd name="connsiteY17" fmla="*/ 3497631 h 6526581"/>
                <a:gd name="connsiteX18" fmla="*/ 0 w 4972050"/>
                <a:gd name="connsiteY18" fmla="*/ 3907206 h 6526581"/>
                <a:gd name="connsiteX19" fmla="*/ 9525 w 4972050"/>
                <a:gd name="connsiteY19" fmla="*/ 4383456 h 6526581"/>
                <a:gd name="connsiteX20" fmla="*/ 2000250 w 4972050"/>
                <a:gd name="connsiteY20" fmla="*/ 3526206 h 6526581"/>
                <a:gd name="connsiteX21" fmla="*/ 2190750 w 4972050"/>
                <a:gd name="connsiteY21" fmla="*/ 2821356 h 6526581"/>
                <a:gd name="connsiteX22" fmla="*/ 2343150 w 4972050"/>
                <a:gd name="connsiteY22" fmla="*/ 2516556 h 6526581"/>
                <a:gd name="connsiteX23" fmla="*/ 2400300 w 4972050"/>
                <a:gd name="connsiteY23" fmla="*/ 2297481 h 6526581"/>
                <a:gd name="connsiteX24" fmla="*/ 2828925 w 4972050"/>
                <a:gd name="connsiteY24" fmla="*/ 2383206 h 6526581"/>
                <a:gd name="connsiteX25" fmla="*/ 3476625 w 4972050"/>
                <a:gd name="connsiteY25" fmla="*/ 2649906 h 6526581"/>
                <a:gd name="connsiteX26" fmla="*/ 3467100 w 4972050"/>
                <a:gd name="connsiteY26" fmla="*/ 2783256 h 6526581"/>
                <a:gd name="connsiteX27" fmla="*/ 2114550 w 4972050"/>
                <a:gd name="connsiteY27" fmla="*/ 3735756 h 6526581"/>
                <a:gd name="connsiteX28" fmla="*/ 2428875 w 4972050"/>
                <a:gd name="connsiteY28" fmla="*/ 4907331 h 6526581"/>
                <a:gd name="connsiteX29" fmla="*/ 2657475 w 4972050"/>
                <a:gd name="connsiteY29" fmla="*/ 5831256 h 6526581"/>
                <a:gd name="connsiteX30" fmla="*/ 2743200 w 4972050"/>
                <a:gd name="connsiteY30" fmla="*/ 6145581 h 6526581"/>
                <a:gd name="connsiteX31" fmla="*/ 2457450 w 4972050"/>
                <a:gd name="connsiteY31" fmla="*/ 6393231 h 6526581"/>
                <a:gd name="connsiteX32" fmla="*/ 2847975 w 4972050"/>
                <a:gd name="connsiteY32" fmla="*/ 6526581 h 6526581"/>
                <a:gd name="connsiteX33" fmla="*/ 3276600 w 4972050"/>
                <a:gd name="connsiteY33" fmla="*/ 6078906 h 6526581"/>
                <a:gd name="connsiteX34" fmla="*/ 3076575 w 4972050"/>
                <a:gd name="connsiteY34" fmla="*/ 4878756 h 6526581"/>
                <a:gd name="connsiteX35" fmla="*/ 3390900 w 4972050"/>
                <a:gd name="connsiteY35" fmla="*/ 5059731 h 6526581"/>
                <a:gd name="connsiteX36" fmla="*/ 3209925 w 4972050"/>
                <a:gd name="connsiteY36" fmla="*/ 5621706 h 6526581"/>
                <a:gd name="connsiteX37" fmla="*/ 3924300 w 4972050"/>
                <a:gd name="connsiteY37" fmla="*/ 5040681 h 6526581"/>
                <a:gd name="connsiteX38" fmla="*/ 3295650 w 4972050"/>
                <a:gd name="connsiteY38" fmla="*/ 4088181 h 6526581"/>
                <a:gd name="connsiteX39" fmla="*/ 4562475 w 4972050"/>
                <a:gd name="connsiteY39" fmla="*/ 3373806 h 6526581"/>
                <a:gd name="connsiteX40" fmla="*/ 4705350 w 4972050"/>
                <a:gd name="connsiteY40" fmla="*/ 2059356 h 6526581"/>
                <a:gd name="connsiteX41" fmla="*/ 4800600 w 4972050"/>
                <a:gd name="connsiteY41" fmla="*/ 1821231 h 6526581"/>
                <a:gd name="connsiteX42" fmla="*/ 4972050 w 4972050"/>
                <a:gd name="connsiteY42" fmla="*/ 1316406 h 6526581"/>
                <a:gd name="connsiteX43" fmla="*/ 3057525 w 4972050"/>
                <a:gd name="connsiteY43" fmla="*/ 963981 h 6526581"/>
                <a:gd name="connsiteX44" fmla="*/ 2952750 w 4972050"/>
                <a:gd name="connsiteY44" fmla="*/ 1030656 h 6526581"/>
                <a:gd name="connsiteX45" fmla="*/ 2399595 w 4972050"/>
                <a:gd name="connsiteY45" fmla="*/ 946470 h 6526581"/>
                <a:gd name="connsiteX46" fmla="*/ 2211705 w 4972050"/>
                <a:gd name="connsiteY46" fmla="*/ 958995 h 6526581"/>
                <a:gd name="connsiteX47" fmla="*/ 2197275 w 4972050"/>
                <a:gd name="connsiteY47" fmla="*/ 878309 h 6526581"/>
                <a:gd name="connsiteX48" fmla="*/ 2110061 w 4972050"/>
                <a:gd name="connsiteY48" fmla="*/ 823611 h 6526581"/>
                <a:gd name="connsiteX49" fmla="*/ 2007766 w 4972050"/>
                <a:gd name="connsiteY49" fmla="*/ 851194 h 6526581"/>
                <a:gd name="connsiteX50" fmla="*/ 1956643 w 4972050"/>
                <a:gd name="connsiteY50" fmla="*/ 741905 h 6526581"/>
                <a:gd name="connsiteX51" fmla="*/ 2084958 w 4972050"/>
                <a:gd name="connsiteY51" fmla="*/ 681232 h 6526581"/>
                <a:gd name="connsiteX52" fmla="*/ 2072430 w 4972050"/>
                <a:gd name="connsiteY52" fmla="*/ 542402 h 6526581"/>
                <a:gd name="connsiteX53" fmla="*/ 1903565 w 4972050"/>
                <a:gd name="connsiteY53" fmla="*/ 232488 h 6526581"/>
                <a:gd name="connsiteX0" fmla="*/ 1903565 w 4972050"/>
                <a:gd name="connsiteY0" fmla="*/ 232488 h 6526581"/>
                <a:gd name="connsiteX1" fmla="*/ 577005 w 4972050"/>
                <a:gd name="connsiteY1" fmla="*/ 831127 h 6526581"/>
                <a:gd name="connsiteX2" fmla="*/ 767010 w 4972050"/>
                <a:gd name="connsiteY2" fmla="*/ 906831 h 6526581"/>
                <a:gd name="connsiteX3" fmla="*/ 814635 w 4972050"/>
                <a:gd name="connsiteY3" fmla="*/ 997567 h 6526581"/>
                <a:gd name="connsiteX4" fmla="*/ 752475 w 4972050"/>
                <a:gd name="connsiteY4" fmla="*/ 1062232 h 6526581"/>
                <a:gd name="connsiteX5" fmla="*/ 837208 w 4972050"/>
                <a:gd name="connsiteY5" fmla="*/ 1198583 h 6526581"/>
                <a:gd name="connsiteX6" fmla="*/ 766514 w 4972050"/>
                <a:gd name="connsiteY6" fmla="*/ 1330445 h 6526581"/>
                <a:gd name="connsiteX7" fmla="*/ 922960 w 4972050"/>
                <a:gd name="connsiteY7" fmla="*/ 1384621 h 6526581"/>
                <a:gd name="connsiteX8" fmla="*/ 1041774 w 4972050"/>
                <a:gd name="connsiteY8" fmla="*/ 1485089 h 6526581"/>
                <a:gd name="connsiteX9" fmla="*/ 1025699 w 4972050"/>
                <a:gd name="connsiteY9" fmla="*/ 1537986 h 6526581"/>
                <a:gd name="connsiteX10" fmla="*/ 1106909 w 4972050"/>
                <a:gd name="connsiteY10" fmla="*/ 1560245 h 6526581"/>
                <a:gd name="connsiteX11" fmla="*/ 1209153 w 4972050"/>
                <a:gd name="connsiteY11" fmla="*/ 1693387 h 6526581"/>
                <a:gd name="connsiteX12" fmla="*/ 1445790 w 4972050"/>
                <a:gd name="connsiteY12" fmla="*/ 1581618 h 6526581"/>
                <a:gd name="connsiteX13" fmla="*/ 1513980 w 4972050"/>
                <a:gd name="connsiteY13" fmla="*/ 1716952 h 6526581"/>
                <a:gd name="connsiteX14" fmla="*/ 1657350 w 4972050"/>
                <a:gd name="connsiteY14" fmla="*/ 1678356 h 6526581"/>
                <a:gd name="connsiteX15" fmla="*/ 1533525 w 4972050"/>
                <a:gd name="connsiteY15" fmla="*/ 2545131 h 6526581"/>
                <a:gd name="connsiteX16" fmla="*/ 990600 w 4972050"/>
                <a:gd name="connsiteY16" fmla="*/ 3307131 h 6526581"/>
                <a:gd name="connsiteX17" fmla="*/ 714375 w 4972050"/>
                <a:gd name="connsiteY17" fmla="*/ 3497631 h 6526581"/>
                <a:gd name="connsiteX18" fmla="*/ 0 w 4972050"/>
                <a:gd name="connsiteY18" fmla="*/ 3907206 h 6526581"/>
                <a:gd name="connsiteX19" fmla="*/ 9525 w 4972050"/>
                <a:gd name="connsiteY19" fmla="*/ 4383456 h 6526581"/>
                <a:gd name="connsiteX20" fmla="*/ 2000250 w 4972050"/>
                <a:gd name="connsiteY20" fmla="*/ 3526206 h 6526581"/>
                <a:gd name="connsiteX21" fmla="*/ 2190750 w 4972050"/>
                <a:gd name="connsiteY21" fmla="*/ 2821356 h 6526581"/>
                <a:gd name="connsiteX22" fmla="*/ 2343150 w 4972050"/>
                <a:gd name="connsiteY22" fmla="*/ 2516556 h 6526581"/>
                <a:gd name="connsiteX23" fmla="*/ 2400300 w 4972050"/>
                <a:gd name="connsiteY23" fmla="*/ 2297481 h 6526581"/>
                <a:gd name="connsiteX24" fmla="*/ 2828925 w 4972050"/>
                <a:gd name="connsiteY24" fmla="*/ 2383206 h 6526581"/>
                <a:gd name="connsiteX25" fmla="*/ 3476625 w 4972050"/>
                <a:gd name="connsiteY25" fmla="*/ 2649906 h 6526581"/>
                <a:gd name="connsiteX26" fmla="*/ 3467100 w 4972050"/>
                <a:gd name="connsiteY26" fmla="*/ 2783256 h 6526581"/>
                <a:gd name="connsiteX27" fmla="*/ 2114550 w 4972050"/>
                <a:gd name="connsiteY27" fmla="*/ 3735756 h 6526581"/>
                <a:gd name="connsiteX28" fmla="*/ 2428875 w 4972050"/>
                <a:gd name="connsiteY28" fmla="*/ 4907331 h 6526581"/>
                <a:gd name="connsiteX29" fmla="*/ 2657475 w 4972050"/>
                <a:gd name="connsiteY29" fmla="*/ 5831256 h 6526581"/>
                <a:gd name="connsiteX30" fmla="*/ 2743200 w 4972050"/>
                <a:gd name="connsiteY30" fmla="*/ 6145581 h 6526581"/>
                <a:gd name="connsiteX31" fmla="*/ 2457450 w 4972050"/>
                <a:gd name="connsiteY31" fmla="*/ 6393231 h 6526581"/>
                <a:gd name="connsiteX32" fmla="*/ 2847975 w 4972050"/>
                <a:gd name="connsiteY32" fmla="*/ 6526581 h 6526581"/>
                <a:gd name="connsiteX33" fmla="*/ 3276600 w 4972050"/>
                <a:gd name="connsiteY33" fmla="*/ 6078906 h 6526581"/>
                <a:gd name="connsiteX34" fmla="*/ 3076575 w 4972050"/>
                <a:gd name="connsiteY34" fmla="*/ 4878756 h 6526581"/>
                <a:gd name="connsiteX35" fmla="*/ 3390900 w 4972050"/>
                <a:gd name="connsiteY35" fmla="*/ 5059731 h 6526581"/>
                <a:gd name="connsiteX36" fmla="*/ 3209925 w 4972050"/>
                <a:gd name="connsiteY36" fmla="*/ 5621706 h 6526581"/>
                <a:gd name="connsiteX37" fmla="*/ 3924300 w 4972050"/>
                <a:gd name="connsiteY37" fmla="*/ 5040681 h 6526581"/>
                <a:gd name="connsiteX38" fmla="*/ 3295650 w 4972050"/>
                <a:gd name="connsiteY38" fmla="*/ 4088181 h 6526581"/>
                <a:gd name="connsiteX39" fmla="*/ 4562475 w 4972050"/>
                <a:gd name="connsiteY39" fmla="*/ 3373806 h 6526581"/>
                <a:gd name="connsiteX40" fmla="*/ 4705350 w 4972050"/>
                <a:gd name="connsiteY40" fmla="*/ 2059356 h 6526581"/>
                <a:gd name="connsiteX41" fmla="*/ 4800600 w 4972050"/>
                <a:gd name="connsiteY41" fmla="*/ 1821231 h 6526581"/>
                <a:gd name="connsiteX42" fmla="*/ 4972050 w 4972050"/>
                <a:gd name="connsiteY42" fmla="*/ 1316406 h 6526581"/>
                <a:gd name="connsiteX43" fmla="*/ 3057525 w 4972050"/>
                <a:gd name="connsiteY43" fmla="*/ 963981 h 6526581"/>
                <a:gd name="connsiteX44" fmla="*/ 2952750 w 4972050"/>
                <a:gd name="connsiteY44" fmla="*/ 1030656 h 6526581"/>
                <a:gd name="connsiteX45" fmla="*/ 2399595 w 4972050"/>
                <a:gd name="connsiteY45" fmla="*/ 946470 h 6526581"/>
                <a:gd name="connsiteX46" fmla="*/ 2211705 w 4972050"/>
                <a:gd name="connsiteY46" fmla="*/ 958995 h 6526581"/>
                <a:gd name="connsiteX47" fmla="*/ 2197275 w 4972050"/>
                <a:gd name="connsiteY47" fmla="*/ 878309 h 6526581"/>
                <a:gd name="connsiteX48" fmla="*/ 2110061 w 4972050"/>
                <a:gd name="connsiteY48" fmla="*/ 823611 h 6526581"/>
                <a:gd name="connsiteX49" fmla="*/ 2007766 w 4972050"/>
                <a:gd name="connsiteY49" fmla="*/ 851194 h 6526581"/>
                <a:gd name="connsiteX50" fmla="*/ 1956643 w 4972050"/>
                <a:gd name="connsiteY50" fmla="*/ 741905 h 6526581"/>
                <a:gd name="connsiteX51" fmla="*/ 2084958 w 4972050"/>
                <a:gd name="connsiteY51" fmla="*/ 681232 h 6526581"/>
                <a:gd name="connsiteX52" fmla="*/ 2072430 w 4972050"/>
                <a:gd name="connsiteY52" fmla="*/ 542402 h 6526581"/>
                <a:gd name="connsiteX53" fmla="*/ 1903565 w 4972050"/>
                <a:gd name="connsiteY53" fmla="*/ 232488 h 6526581"/>
                <a:gd name="connsiteX0" fmla="*/ 1903565 w 4972050"/>
                <a:gd name="connsiteY0" fmla="*/ 232488 h 6526581"/>
                <a:gd name="connsiteX1" fmla="*/ 577005 w 4972050"/>
                <a:gd name="connsiteY1" fmla="*/ 831127 h 6526581"/>
                <a:gd name="connsiteX2" fmla="*/ 767010 w 4972050"/>
                <a:gd name="connsiteY2" fmla="*/ 906831 h 6526581"/>
                <a:gd name="connsiteX3" fmla="*/ 814635 w 4972050"/>
                <a:gd name="connsiteY3" fmla="*/ 997567 h 6526581"/>
                <a:gd name="connsiteX4" fmla="*/ 752475 w 4972050"/>
                <a:gd name="connsiteY4" fmla="*/ 1062232 h 6526581"/>
                <a:gd name="connsiteX5" fmla="*/ 837208 w 4972050"/>
                <a:gd name="connsiteY5" fmla="*/ 1198583 h 6526581"/>
                <a:gd name="connsiteX6" fmla="*/ 766514 w 4972050"/>
                <a:gd name="connsiteY6" fmla="*/ 1330445 h 6526581"/>
                <a:gd name="connsiteX7" fmla="*/ 922960 w 4972050"/>
                <a:gd name="connsiteY7" fmla="*/ 1384621 h 6526581"/>
                <a:gd name="connsiteX8" fmla="*/ 1041774 w 4972050"/>
                <a:gd name="connsiteY8" fmla="*/ 1485089 h 6526581"/>
                <a:gd name="connsiteX9" fmla="*/ 1025699 w 4972050"/>
                <a:gd name="connsiteY9" fmla="*/ 1537986 h 6526581"/>
                <a:gd name="connsiteX10" fmla="*/ 1106909 w 4972050"/>
                <a:gd name="connsiteY10" fmla="*/ 1560245 h 6526581"/>
                <a:gd name="connsiteX11" fmla="*/ 1209153 w 4972050"/>
                <a:gd name="connsiteY11" fmla="*/ 1693387 h 6526581"/>
                <a:gd name="connsiteX12" fmla="*/ 1445790 w 4972050"/>
                <a:gd name="connsiteY12" fmla="*/ 1581618 h 6526581"/>
                <a:gd name="connsiteX13" fmla="*/ 1513980 w 4972050"/>
                <a:gd name="connsiteY13" fmla="*/ 1716952 h 6526581"/>
                <a:gd name="connsiteX14" fmla="*/ 1657350 w 4972050"/>
                <a:gd name="connsiteY14" fmla="*/ 1678356 h 6526581"/>
                <a:gd name="connsiteX15" fmla="*/ 1533525 w 4972050"/>
                <a:gd name="connsiteY15" fmla="*/ 2545131 h 6526581"/>
                <a:gd name="connsiteX16" fmla="*/ 990600 w 4972050"/>
                <a:gd name="connsiteY16" fmla="*/ 3307131 h 6526581"/>
                <a:gd name="connsiteX17" fmla="*/ 714375 w 4972050"/>
                <a:gd name="connsiteY17" fmla="*/ 3497631 h 6526581"/>
                <a:gd name="connsiteX18" fmla="*/ 0 w 4972050"/>
                <a:gd name="connsiteY18" fmla="*/ 3907206 h 6526581"/>
                <a:gd name="connsiteX19" fmla="*/ 9525 w 4972050"/>
                <a:gd name="connsiteY19" fmla="*/ 4383456 h 6526581"/>
                <a:gd name="connsiteX20" fmla="*/ 2000250 w 4972050"/>
                <a:gd name="connsiteY20" fmla="*/ 3526206 h 6526581"/>
                <a:gd name="connsiteX21" fmla="*/ 2190750 w 4972050"/>
                <a:gd name="connsiteY21" fmla="*/ 2821356 h 6526581"/>
                <a:gd name="connsiteX22" fmla="*/ 2343150 w 4972050"/>
                <a:gd name="connsiteY22" fmla="*/ 2516556 h 6526581"/>
                <a:gd name="connsiteX23" fmla="*/ 2400300 w 4972050"/>
                <a:gd name="connsiteY23" fmla="*/ 2297481 h 6526581"/>
                <a:gd name="connsiteX24" fmla="*/ 2828925 w 4972050"/>
                <a:gd name="connsiteY24" fmla="*/ 2383206 h 6526581"/>
                <a:gd name="connsiteX25" fmla="*/ 3476625 w 4972050"/>
                <a:gd name="connsiteY25" fmla="*/ 2649906 h 6526581"/>
                <a:gd name="connsiteX26" fmla="*/ 3467100 w 4972050"/>
                <a:gd name="connsiteY26" fmla="*/ 2783256 h 6526581"/>
                <a:gd name="connsiteX27" fmla="*/ 2114550 w 4972050"/>
                <a:gd name="connsiteY27" fmla="*/ 3735756 h 6526581"/>
                <a:gd name="connsiteX28" fmla="*/ 2428875 w 4972050"/>
                <a:gd name="connsiteY28" fmla="*/ 4907331 h 6526581"/>
                <a:gd name="connsiteX29" fmla="*/ 2657475 w 4972050"/>
                <a:gd name="connsiteY29" fmla="*/ 5831256 h 6526581"/>
                <a:gd name="connsiteX30" fmla="*/ 2743200 w 4972050"/>
                <a:gd name="connsiteY30" fmla="*/ 6145581 h 6526581"/>
                <a:gd name="connsiteX31" fmla="*/ 2457450 w 4972050"/>
                <a:gd name="connsiteY31" fmla="*/ 6393231 h 6526581"/>
                <a:gd name="connsiteX32" fmla="*/ 2847975 w 4972050"/>
                <a:gd name="connsiteY32" fmla="*/ 6526581 h 6526581"/>
                <a:gd name="connsiteX33" fmla="*/ 3276600 w 4972050"/>
                <a:gd name="connsiteY33" fmla="*/ 6078906 h 6526581"/>
                <a:gd name="connsiteX34" fmla="*/ 3076575 w 4972050"/>
                <a:gd name="connsiteY34" fmla="*/ 4878756 h 6526581"/>
                <a:gd name="connsiteX35" fmla="*/ 3390900 w 4972050"/>
                <a:gd name="connsiteY35" fmla="*/ 5059731 h 6526581"/>
                <a:gd name="connsiteX36" fmla="*/ 3209925 w 4972050"/>
                <a:gd name="connsiteY36" fmla="*/ 5621706 h 6526581"/>
                <a:gd name="connsiteX37" fmla="*/ 3924300 w 4972050"/>
                <a:gd name="connsiteY37" fmla="*/ 5040681 h 6526581"/>
                <a:gd name="connsiteX38" fmla="*/ 3295650 w 4972050"/>
                <a:gd name="connsiteY38" fmla="*/ 4088181 h 6526581"/>
                <a:gd name="connsiteX39" fmla="*/ 4562475 w 4972050"/>
                <a:gd name="connsiteY39" fmla="*/ 3373806 h 6526581"/>
                <a:gd name="connsiteX40" fmla="*/ 4705350 w 4972050"/>
                <a:gd name="connsiteY40" fmla="*/ 2059356 h 6526581"/>
                <a:gd name="connsiteX41" fmla="*/ 4800600 w 4972050"/>
                <a:gd name="connsiteY41" fmla="*/ 1821231 h 6526581"/>
                <a:gd name="connsiteX42" fmla="*/ 4972050 w 4972050"/>
                <a:gd name="connsiteY42" fmla="*/ 1316406 h 6526581"/>
                <a:gd name="connsiteX43" fmla="*/ 3057525 w 4972050"/>
                <a:gd name="connsiteY43" fmla="*/ 963981 h 6526581"/>
                <a:gd name="connsiteX44" fmla="*/ 2952750 w 4972050"/>
                <a:gd name="connsiteY44" fmla="*/ 1030656 h 6526581"/>
                <a:gd name="connsiteX45" fmla="*/ 2399595 w 4972050"/>
                <a:gd name="connsiteY45" fmla="*/ 946470 h 6526581"/>
                <a:gd name="connsiteX46" fmla="*/ 2211705 w 4972050"/>
                <a:gd name="connsiteY46" fmla="*/ 958995 h 6526581"/>
                <a:gd name="connsiteX47" fmla="*/ 2197275 w 4972050"/>
                <a:gd name="connsiteY47" fmla="*/ 878309 h 6526581"/>
                <a:gd name="connsiteX48" fmla="*/ 2110061 w 4972050"/>
                <a:gd name="connsiteY48" fmla="*/ 823611 h 6526581"/>
                <a:gd name="connsiteX49" fmla="*/ 2007766 w 4972050"/>
                <a:gd name="connsiteY49" fmla="*/ 851194 h 6526581"/>
                <a:gd name="connsiteX50" fmla="*/ 1956643 w 4972050"/>
                <a:gd name="connsiteY50" fmla="*/ 741905 h 6526581"/>
                <a:gd name="connsiteX51" fmla="*/ 2084958 w 4972050"/>
                <a:gd name="connsiteY51" fmla="*/ 681232 h 6526581"/>
                <a:gd name="connsiteX52" fmla="*/ 2072430 w 4972050"/>
                <a:gd name="connsiteY52" fmla="*/ 542402 h 6526581"/>
                <a:gd name="connsiteX53" fmla="*/ 1903565 w 4972050"/>
                <a:gd name="connsiteY53" fmla="*/ 232488 h 6526581"/>
                <a:gd name="connsiteX0" fmla="*/ 1903565 w 4972050"/>
                <a:gd name="connsiteY0" fmla="*/ 232488 h 6526581"/>
                <a:gd name="connsiteX1" fmla="*/ 577005 w 4972050"/>
                <a:gd name="connsiteY1" fmla="*/ 831127 h 6526581"/>
                <a:gd name="connsiteX2" fmla="*/ 767010 w 4972050"/>
                <a:gd name="connsiteY2" fmla="*/ 906831 h 6526581"/>
                <a:gd name="connsiteX3" fmla="*/ 814635 w 4972050"/>
                <a:gd name="connsiteY3" fmla="*/ 997567 h 6526581"/>
                <a:gd name="connsiteX4" fmla="*/ 752475 w 4972050"/>
                <a:gd name="connsiteY4" fmla="*/ 1062232 h 6526581"/>
                <a:gd name="connsiteX5" fmla="*/ 837208 w 4972050"/>
                <a:gd name="connsiteY5" fmla="*/ 1198583 h 6526581"/>
                <a:gd name="connsiteX6" fmla="*/ 766514 w 4972050"/>
                <a:gd name="connsiteY6" fmla="*/ 1330445 h 6526581"/>
                <a:gd name="connsiteX7" fmla="*/ 922960 w 4972050"/>
                <a:gd name="connsiteY7" fmla="*/ 1384621 h 6526581"/>
                <a:gd name="connsiteX8" fmla="*/ 1041774 w 4972050"/>
                <a:gd name="connsiteY8" fmla="*/ 1485089 h 6526581"/>
                <a:gd name="connsiteX9" fmla="*/ 1025699 w 4972050"/>
                <a:gd name="connsiteY9" fmla="*/ 1537986 h 6526581"/>
                <a:gd name="connsiteX10" fmla="*/ 1106909 w 4972050"/>
                <a:gd name="connsiteY10" fmla="*/ 1560245 h 6526581"/>
                <a:gd name="connsiteX11" fmla="*/ 1209153 w 4972050"/>
                <a:gd name="connsiteY11" fmla="*/ 1693387 h 6526581"/>
                <a:gd name="connsiteX12" fmla="*/ 1445790 w 4972050"/>
                <a:gd name="connsiteY12" fmla="*/ 1581618 h 6526581"/>
                <a:gd name="connsiteX13" fmla="*/ 1513980 w 4972050"/>
                <a:gd name="connsiteY13" fmla="*/ 1716952 h 6526581"/>
                <a:gd name="connsiteX14" fmla="*/ 1639813 w 4972050"/>
                <a:gd name="connsiteY14" fmla="*/ 1660820 h 6526581"/>
                <a:gd name="connsiteX15" fmla="*/ 1533525 w 4972050"/>
                <a:gd name="connsiteY15" fmla="*/ 2545131 h 6526581"/>
                <a:gd name="connsiteX16" fmla="*/ 990600 w 4972050"/>
                <a:gd name="connsiteY16" fmla="*/ 3307131 h 6526581"/>
                <a:gd name="connsiteX17" fmla="*/ 714375 w 4972050"/>
                <a:gd name="connsiteY17" fmla="*/ 3497631 h 6526581"/>
                <a:gd name="connsiteX18" fmla="*/ 0 w 4972050"/>
                <a:gd name="connsiteY18" fmla="*/ 3907206 h 6526581"/>
                <a:gd name="connsiteX19" fmla="*/ 9525 w 4972050"/>
                <a:gd name="connsiteY19" fmla="*/ 4383456 h 6526581"/>
                <a:gd name="connsiteX20" fmla="*/ 2000250 w 4972050"/>
                <a:gd name="connsiteY20" fmla="*/ 3526206 h 6526581"/>
                <a:gd name="connsiteX21" fmla="*/ 2190750 w 4972050"/>
                <a:gd name="connsiteY21" fmla="*/ 2821356 h 6526581"/>
                <a:gd name="connsiteX22" fmla="*/ 2343150 w 4972050"/>
                <a:gd name="connsiteY22" fmla="*/ 2516556 h 6526581"/>
                <a:gd name="connsiteX23" fmla="*/ 2400300 w 4972050"/>
                <a:gd name="connsiteY23" fmla="*/ 2297481 h 6526581"/>
                <a:gd name="connsiteX24" fmla="*/ 2828925 w 4972050"/>
                <a:gd name="connsiteY24" fmla="*/ 2383206 h 6526581"/>
                <a:gd name="connsiteX25" fmla="*/ 3476625 w 4972050"/>
                <a:gd name="connsiteY25" fmla="*/ 2649906 h 6526581"/>
                <a:gd name="connsiteX26" fmla="*/ 3467100 w 4972050"/>
                <a:gd name="connsiteY26" fmla="*/ 2783256 h 6526581"/>
                <a:gd name="connsiteX27" fmla="*/ 2114550 w 4972050"/>
                <a:gd name="connsiteY27" fmla="*/ 3735756 h 6526581"/>
                <a:gd name="connsiteX28" fmla="*/ 2428875 w 4972050"/>
                <a:gd name="connsiteY28" fmla="*/ 4907331 h 6526581"/>
                <a:gd name="connsiteX29" fmla="*/ 2657475 w 4972050"/>
                <a:gd name="connsiteY29" fmla="*/ 5831256 h 6526581"/>
                <a:gd name="connsiteX30" fmla="*/ 2743200 w 4972050"/>
                <a:gd name="connsiteY30" fmla="*/ 6145581 h 6526581"/>
                <a:gd name="connsiteX31" fmla="*/ 2457450 w 4972050"/>
                <a:gd name="connsiteY31" fmla="*/ 6393231 h 6526581"/>
                <a:gd name="connsiteX32" fmla="*/ 2847975 w 4972050"/>
                <a:gd name="connsiteY32" fmla="*/ 6526581 h 6526581"/>
                <a:gd name="connsiteX33" fmla="*/ 3276600 w 4972050"/>
                <a:gd name="connsiteY33" fmla="*/ 6078906 h 6526581"/>
                <a:gd name="connsiteX34" fmla="*/ 3076575 w 4972050"/>
                <a:gd name="connsiteY34" fmla="*/ 4878756 h 6526581"/>
                <a:gd name="connsiteX35" fmla="*/ 3390900 w 4972050"/>
                <a:gd name="connsiteY35" fmla="*/ 5059731 h 6526581"/>
                <a:gd name="connsiteX36" fmla="*/ 3209925 w 4972050"/>
                <a:gd name="connsiteY36" fmla="*/ 5621706 h 6526581"/>
                <a:gd name="connsiteX37" fmla="*/ 3924300 w 4972050"/>
                <a:gd name="connsiteY37" fmla="*/ 5040681 h 6526581"/>
                <a:gd name="connsiteX38" fmla="*/ 3295650 w 4972050"/>
                <a:gd name="connsiteY38" fmla="*/ 4088181 h 6526581"/>
                <a:gd name="connsiteX39" fmla="*/ 4562475 w 4972050"/>
                <a:gd name="connsiteY39" fmla="*/ 3373806 h 6526581"/>
                <a:gd name="connsiteX40" fmla="*/ 4705350 w 4972050"/>
                <a:gd name="connsiteY40" fmla="*/ 2059356 h 6526581"/>
                <a:gd name="connsiteX41" fmla="*/ 4800600 w 4972050"/>
                <a:gd name="connsiteY41" fmla="*/ 1821231 h 6526581"/>
                <a:gd name="connsiteX42" fmla="*/ 4972050 w 4972050"/>
                <a:gd name="connsiteY42" fmla="*/ 1316406 h 6526581"/>
                <a:gd name="connsiteX43" fmla="*/ 3057525 w 4972050"/>
                <a:gd name="connsiteY43" fmla="*/ 963981 h 6526581"/>
                <a:gd name="connsiteX44" fmla="*/ 2952750 w 4972050"/>
                <a:gd name="connsiteY44" fmla="*/ 1030656 h 6526581"/>
                <a:gd name="connsiteX45" fmla="*/ 2399595 w 4972050"/>
                <a:gd name="connsiteY45" fmla="*/ 946470 h 6526581"/>
                <a:gd name="connsiteX46" fmla="*/ 2211705 w 4972050"/>
                <a:gd name="connsiteY46" fmla="*/ 958995 h 6526581"/>
                <a:gd name="connsiteX47" fmla="*/ 2197275 w 4972050"/>
                <a:gd name="connsiteY47" fmla="*/ 878309 h 6526581"/>
                <a:gd name="connsiteX48" fmla="*/ 2110061 w 4972050"/>
                <a:gd name="connsiteY48" fmla="*/ 823611 h 6526581"/>
                <a:gd name="connsiteX49" fmla="*/ 2007766 w 4972050"/>
                <a:gd name="connsiteY49" fmla="*/ 851194 h 6526581"/>
                <a:gd name="connsiteX50" fmla="*/ 1956643 w 4972050"/>
                <a:gd name="connsiteY50" fmla="*/ 741905 h 6526581"/>
                <a:gd name="connsiteX51" fmla="*/ 2084958 w 4972050"/>
                <a:gd name="connsiteY51" fmla="*/ 681232 h 6526581"/>
                <a:gd name="connsiteX52" fmla="*/ 2072430 w 4972050"/>
                <a:gd name="connsiteY52" fmla="*/ 542402 h 6526581"/>
                <a:gd name="connsiteX53" fmla="*/ 1903565 w 4972050"/>
                <a:gd name="connsiteY53" fmla="*/ 232488 h 6526581"/>
                <a:gd name="connsiteX0" fmla="*/ 1903565 w 4972050"/>
                <a:gd name="connsiteY0" fmla="*/ 232488 h 6526581"/>
                <a:gd name="connsiteX1" fmla="*/ 577005 w 4972050"/>
                <a:gd name="connsiteY1" fmla="*/ 831127 h 6526581"/>
                <a:gd name="connsiteX2" fmla="*/ 767010 w 4972050"/>
                <a:gd name="connsiteY2" fmla="*/ 906831 h 6526581"/>
                <a:gd name="connsiteX3" fmla="*/ 814635 w 4972050"/>
                <a:gd name="connsiteY3" fmla="*/ 997567 h 6526581"/>
                <a:gd name="connsiteX4" fmla="*/ 752475 w 4972050"/>
                <a:gd name="connsiteY4" fmla="*/ 1062232 h 6526581"/>
                <a:gd name="connsiteX5" fmla="*/ 837208 w 4972050"/>
                <a:gd name="connsiteY5" fmla="*/ 1198583 h 6526581"/>
                <a:gd name="connsiteX6" fmla="*/ 766514 w 4972050"/>
                <a:gd name="connsiteY6" fmla="*/ 1330445 h 6526581"/>
                <a:gd name="connsiteX7" fmla="*/ 922960 w 4972050"/>
                <a:gd name="connsiteY7" fmla="*/ 1384621 h 6526581"/>
                <a:gd name="connsiteX8" fmla="*/ 1041774 w 4972050"/>
                <a:gd name="connsiteY8" fmla="*/ 1485089 h 6526581"/>
                <a:gd name="connsiteX9" fmla="*/ 1025699 w 4972050"/>
                <a:gd name="connsiteY9" fmla="*/ 1537986 h 6526581"/>
                <a:gd name="connsiteX10" fmla="*/ 1106909 w 4972050"/>
                <a:gd name="connsiteY10" fmla="*/ 1560245 h 6526581"/>
                <a:gd name="connsiteX11" fmla="*/ 1209153 w 4972050"/>
                <a:gd name="connsiteY11" fmla="*/ 1693387 h 6526581"/>
                <a:gd name="connsiteX12" fmla="*/ 1445790 w 4972050"/>
                <a:gd name="connsiteY12" fmla="*/ 1581618 h 6526581"/>
                <a:gd name="connsiteX13" fmla="*/ 1513980 w 4972050"/>
                <a:gd name="connsiteY13" fmla="*/ 1716952 h 6526581"/>
                <a:gd name="connsiteX14" fmla="*/ 1639813 w 4972050"/>
                <a:gd name="connsiteY14" fmla="*/ 1660820 h 6526581"/>
                <a:gd name="connsiteX15" fmla="*/ 1533525 w 4972050"/>
                <a:gd name="connsiteY15" fmla="*/ 2545131 h 6526581"/>
                <a:gd name="connsiteX16" fmla="*/ 990600 w 4972050"/>
                <a:gd name="connsiteY16" fmla="*/ 3307131 h 6526581"/>
                <a:gd name="connsiteX17" fmla="*/ 714375 w 4972050"/>
                <a:gd name="connsiteY17" fmla="*/ 3497631 h 6526581"/>
                <a:gd name="connsiteX18" fmla="*/ 0 w 4972050"/>
                <a:gd name="connsiteY18" fmla="*/ 3907206 h 6526581"/>
                <a:gd name="connsiteX19" fmla="*/ 9525 w 4972050"/>
                <a:gd name="connsiteY19" fmla="*/ 4383456 h 6526581"/>
                <a:gd name="connsiteX20" fmla="*/ 2000250 w 4972050"/>
                <a:gd name="connsiteY20" fmla="*/ 3526206 h 6526581"/>
                <a:gd name="connsiteX21" fmla="*/ 2190750 w 4972050"/>
                <a:gd name="connsiteY21" fmla="*/ 2821356 h 6526581"/>
                <a:gd name="connsiteX22" fmla="*/ 2343150 w 4972050"/>
                <a:gd name="connsiteY22" fmla="*/ 2516556 h 6526581"/>
                <a:gd name="connsiteX23" fmla="*/ 2400300 w 4972050"/>
                <a:gd name="connsiteY23" fmla="*/ 2297481 h 6526581"/>
                <a:gd name="connsiteX24" fmla="*/ 2828925 w 4972050"/>
                <a:gd name="connsiteY24" fmla="*/ 2383206 h 6526581"/>
                <a:gd name="connsiteX25" fmla="*/ 3476625 w 4972050"/>
                <a:gd name="connsiteY25" fmla="*/ 2649906 h 6526581"/>
                <a:gd name="connsiteX26" fmla="*/ 3467100 w 4972050"/>
                <a:gd name="connsiteY26" fmla="*/ 2783256 h 6526581"/>
                <a:gd name="connsiteX27" fmla="*/ 2114550 w 4972050"/>
                <a:gd name="connsiteY27" fmla="*/ 3735756 h 6526581"/>
                <a:gd name="connsiteX28" fmla="*/ 2428875 w 4972050"/>
                <a:gd name="connsiteY28" fmla="*/ 4907331 h 6526581"/>
                <a:gd name="connsiteX29" fmla="*/ 2657475 w 4972050"/>
                <a:gd name="connsiteY29" fmla="*/ 5831256 h 6526581"/>
                <a:gd name="connsiteX30" fmla="*/ 2743200 w 4972050"/>
                <a:gd name="connsiteY30" fmla="*/ 6145581 h 6526581"/>
                <a:gd name="connsiteX31" fmla="*/ 2457450 w 4972050"/>
                <a:gd name="connsiteY31" fmla="*/ 6393231 h 6526581"/>
                <a:gd name="connsiteX32" fmla="*/ 2847975 w 4972050"/>
                <a:gd name="connsiteY32" fmla="*/ 6526581 h 6526581"/>
                <a:gd name="connsiteX33" fmla="*/ 3276600 w 4972050"/>
                <a:gd name="connsiteY33" fmla="*/ 6078906 h 6526581"/>
                <a:gd name="connsiteX34" fmla="*/ 3076575 w 4972050"/>
                <a:gd name="connsiteY34" fmla="*/ 4878756 h 6526581"/>
                <a:gd name="connsiteX35" fmla="*/ 3390900 w 4972050"/>
                <a:gd name="connsiteY35" fmla="*/ 5059731 h 6526581"/>
                <a:gd name="connsiteX36" fmla="*/ 3209925 w 4972050"/>
                <a:gd name="connsiteY36" fmla="*/ 5621706 h 6526581"/>
                <a:gd name="connsiteX37" fmla="*/ 3924300 w 4972050"/>
                <a:gd name="connsiteY37" fmla="*/ 5040681 h 6526581"/>
                <a:gd name="connsiteX38" fmla="*/ 3295650 w 4972050"/>
                <a:gd name="connsiteY38" fmla="*/ 4088181 h 6526581"/>
                <a:gd name="connsiteX39" fmla="*/ 4562475 w 4972050"/>
                <a:gd name="connsiteY39" fmla="*/ 3373806 h 6526581"/>
                <a:gd name="connsiteX40" fmla="*/ 4705350 w 4972050"/>
                <a:gd name="connsiteY40" fmla="*/ 2059356 h 6526581"/>
                <a:gd name="connsiteX41" fmla="*/ 4800600 w 4972050"/>
                <a:gd name="connsiteY41" fmla="*/ 1821231 h 6526581"/>
                <a:gd name="connsiteX42" fmla="*/ 4972050 w 4972050"/>
                <a:gd name="connsiteY42" fmla="*/ 1316406 h 6526581"/>
                <a:gd name="connsiteX43" fmla="*/ 3057525 w 4972050"/>
                <a:gd name="connsiteY43" fmla="*/ 963981 h 6526581"/>
                <a:gd name="connsiteX44" fmla="*/ 2952750 w 4972050"/>
                <a:gd name="connsiteY44" fmla="*/ 1030656 h 6526581"/>
                <a:gd name="connsiteX45" fmla="*/ 2399595 w 4972050"/>
                <a:gd name="connsiteY45" fmla="*/ 946470 h 6526581"/>
                <a:gd name="connsiteX46" fmla="*/ 2211705 w 4972050"/>
                <a:gd name="connsiteY46" fmla="*/ 958995 h 6526581"/>
                <a:gd name="connsiteX47" fmla="*/ 2197275 w 4972050"/>
                <a:gd name="connsiteY47" fmla="*/ 878309 h 6526581"/>
                <a:gd name="connsiteX48" fmla="*/ 2110061 w 4972050"/>
                <a:gd name="connsiteY48" fmla="*/ 823611 h 6526581"/>
                <a:gd name="connsiteX49" fmla="*/ 2007766 w 4972050"/>
                <a:gd name="connsiteY49" fmla="*/ 851194 h 6526581"/>
                <a:gd name="connsiteX50" fmla="*/ 1956643 w 4972050"/>
                <a:gd name="connsiteY50" fmla="*/ 741905 h 6526581"/>
                <a:gd name="connsiteX51" fmla="*/ 2084958 w 4972050"/>
                <a:gd name="connsiteY51" fmla="*/ 681232 h 6526581"/>
                <a:gd name="connsiteX52" fmla="*/ 2072430 w 4972050"/>
                <a:gd name="connsiteY52" fmla="*/ 542402 h 6526581"/>
                <a:gd name="connsiteX53" fmla="*/ 1903565 w 4972050"/>
                <a:gd name="connsiteY53" fmla="*/ 232488 h 6526581"/>
                <a:gd name="connsiteX0" fmla="*/ 1903565 w 4972050"/>
                <a:gd name="connsiteY0" fmla="*/ 232488 h 6526581"/>
                <a:gd name="connsiteX1" fmla="*/ 577005 w 4972050"/>
                <a:gd name="connsiteY1" fmla="*/ 831127 h 6526581"/>
                <a:gd name="connsiteX2" fmla="*/ 767010 w 4972050"/>
                <a:gd name="connsiteY2" fmla="*/ 906831 h 6526581"/>
                <a:gd name="connsiteX3" fmla="*/ 814635 w 4972050"/>
                <a:gd name="connsiteY3" fmla="*/ 997567 h 6526581"/>
                <a:gd name="connsiteX4" fmla="*/ 752475 w 4972050"/>
                <a:gd name="connsiteY4" fmla="*/ 1062232 h 6526581"/>
                <a:gd name="connsiteX5" fmla="*/ 837208 w 4972050"/>
                <a:gd name="connsiteY5" fmla="*/ 1198583 h 6526581"/>
                <a:gd name="connsiteX6" fmla="*/ 766514 w 4972050"/>
                <a:gd name="connsiteY6" fmla="*/ 1330445 h 6526581"/>
                <a:gd name="connsiteX7" fmla="*/ 922960 w 4972050"/>
                <a:gd name="connsiteY7" fmla="*/ 1384621 h 6526581"/>
                <a:gd name="connsiteX8" fmla="*/ 1041774 w 4972050"/>
                <a:gd name="connsiteY8" fmla="*/ 1485089 h 6526581"/>
                <a:gd name="connsiteX9" fmla="*/ 1025699 w 4972050"/>
                <a:gd name="connsiteY9" fmla="*/ 1537986 h 6526581"/>
                <a:gd name="connsiteX10" fmla="*/ 1106909 w 4972050"/>
                <a:gd name="connsiteY10" fmla="*/ 1560245 h 6526581"/>
                <a:gd name="connsiteX11" fmla="*/ 1209153 w 4972050"/>
                <a:gd name="connsiteY11" fmla="*/ 1693387 h 6526581"/>
                <a:gd name="connsiteX12" fmla="*/ 1445790 w 4972050"/>
                <a:gd name="connsiteY12" fmla="*/ 1581618 h 6526581"/>
                <a:gd name="connsiteX13" fmla="*/ 1513980 w 4972050"/>
                <a:gd name="connsiteY13" fmla="*/ 1716952 h 6526581"/>
                <a:gd name="connsiteX14" fmla="*/ 1639813 w 4972050"/>
                <a:gd name="connsiteY14" fmla="*/ 1660820 h 6526581"/>
                <a:gd name="connsiteX15" fmla="*/ 1533525 w 4972050"/>
                <a:gd name="connsiteY15" fmla="*/ 2545131 h 6526581"/>
                <a:gd name="connsiteX16" fmla="*/ 990600 w 4972050"/>
                <a:gd name="connsiteY16" fmla="*/ 3307131 h 6526581"/>
                <a:gd name="connsiteX17" fmla="*/ 714375 w 4972050"/>
                <a:gd name="connsiteY17" fmla="*/ 3497631 h 6526581"/>
                <a:gd name="connsiteX18" fmla="*/ 0 w 4972050"/>
                <a:gd name="connsiteY18" fmla="*/ 3907206 h 6526581"/>
                <a:gd name="connsiteX19" fmla="*/ 9525 w 4972050"/>
                <a:gd name="connsiteY19" fmla="*/ 4383456 h 6526581"/>
                <a:gd name="connsiteX20" fmla="*/ 2000250 w 4972050"/>
                <a:gd name="connsiteY20" fmla="*/ 3526206 h 6526581"/>
                <a:gd name="connsiteX21" fmla="*/ 2190750 w 4972050"/>
                <a:gd name="connsiteY21" fmla="*/ 2821356 h 6526581"/>
                <a:gd name="connsiteX22" fmla="*/ 2343150 w 4972050"/>
                <a:gd name="connsiteY22" fmla="*/ 2516556 h 6526581"/>
                <a:gd name="connsiteX23" fmla="*/ 2400300 w 4972050"/>
                <a:gd name="connsiteY23" fmla="*/ 2297481 h 6526581"/>
                <a:gd name="connsiteX24" fmla="*/ 2828925 w 4972050"/>
                <a:gd name="connsiteY24" fmla="*/ 2383206 h 6526581"/>
                <a:gd name="connsiteX25" fmla="*/ 3476625 w 4972050"/>
                <a:gd name="connsiteY25" fmla="*/ 2649906 h 6526581"/>
                <a:gd name="connsiteX26" fmla="*/ 3467100 w 4972050"/>
                <a:gd name="connsiteY26" fmla="*/ 2783256 h 6526581"/>
                <a:gd name="connsiteX27" fmla="*/ 2114550 w 4972050"/>
                <a:gd name="connsiteY27" fmla="*/ 3735756 h 6526581"/>
                <a:gd name="connsiteX28" fmla="*/ 2428875 w 4972050"/>
                <a:gd name="connsiteY28" fmla="*/ 4907331 h 6526581"/>
                <a:gd name="connsiteX29" fmla="*/ 2657475 w 4972050"/>
                <a:gd name="connsiteY29" fmla="*/ 5831256 h 6526581"/>
                <a:gd name="connsiteX30" fmla="*/ 2743200 w 4972050"/>
                <a:gd name="connsiteY30" fmla="*/ 6145581 h 6526581"/>
                <a:gd name="connsiteX31" fmla="*/ 2457450 w 4972050"/>
                <a:gd name="connsiteY31" fmla="*/ 6393231 h 6526581"/>
                <a:gd name="connsiteX32" fmla="*/ 2847975 w 4972050"/>
                <a:gd name="connsiteY32" fmla="*/ 6526581 h 6526581"/>
                <a:gd name="connsiteX33" fmla="*/ 3276600 w 4972050"/>
                <a:gd name="connsiteY33" fmla="*/ 6078906 h 6526581"/>
                <a:gd name="connsiteX34" fmla="*/ 3076575 w 4972050"/>
                <a:gd name="connsiteY34" fmla="*/ 4878756 h 6526581"/>
                <a:gd name="connsiteX35" fmla="*/ 3390900 w 4972050"/>
                <a:gd name="connsiteY35" fmla="*/ 5059731 h 6526581"/>
                <a:gd name="connsiteX36" fmla="*/ 3209925 w 4972050"/>
                <a:gd name="connsiteY36" fmla="*/ 5621706 h 6526581"/>
                <a:gd name="connsiteX37" fmla="*/ 3924300 w 4972050"/>
                <a:gd name="connsiteY37" fmla="*/ 5040681 h 6526581"/>
                <a:gd name="connsiteX38" fmla="*/ 3295650 w 4972050"/>
                <a:gd name="connsiteY38" fmla="*/ 4088181 h 6526581"/>
                <a:gd name="connsiteX39" fmla="*/ 4562475 w 4972050"/>
                <a:gd name="connsiteY39" fmla="*/ 3373806 h 6526581"/>
                <a:gd name="connsiteX40" fmla="*/ 4705350 w 4972050"/>
                <a:gd name="connsiteY40" fmla="*/ 2059356 h 6526581"/>
                <a:gd name="connsiteX41" fmla="*/ 4800600 w 4972050"/>
                <a:gd name="connsiteY41" fmla="*/ 1821231 h 6526581"/>
                <a:gd name="connsiteX42" fmla="*/ 4972050 w 4972050"/>
                <a:gd name="connsiteY42" fmla="*/ 1316406 h 6526581"/>
                <a:gd name="connsiteX43" fmla="*/ 3057525 w 4972050"/>
                <a:gd name="connsiteY43" fmla="*/ 963981 h 6526581"/>
                <a:gd name="connsiteX44" fmla="*/ 2952750 w 4972050"/>
                <a:gd name="connsiteY44" fmla="*/ 1030656 h 6526581"/>
                <a:gd name="connsiteX45" fmla="*/ 2399595 w 4972050"/>
                <a:gd name="connsiteY45" fmla="*/ 946470 h 6526581"/>
                <a:gd name="connsiteX46" fmla="*/ 2211705 w 4972050"/>
                <a:gd name="connsiteY46" fmla="*/ 958995 h 6526581"/>
                <a:gd name="connsiteX47" fmla="*/ 2197275 w 4972050"/>
                <a:gd name="connsiteY47" fmla="*/ 878309 h 6526581"/>
                <a:gd name="connsiteX48" fmla="*/ 2110061 w 4972050"/>
                <a:gd name="connsiteY48" fmla="*/ 823611 h 6526581"/>
                <a:gd name="connsiteX49" fmla="*/ 2007766 w 4972050"/>
                <a:gd name="connsiteY49" fmla="*/ 851194 h 6526581"/>
                <a:gd name="connsiteX50" fmla="*/ 1956643 w 4972050"/>
                <a:gd name="connsiteY50" fmla="*/ 741905 h 6526581"/>
                <a:gd name="connsiteX51" fmla="*/ 2084958 w 4972050"/>
                <a:gd name="connsiteY51" fmla="*/ 681232 h 6526581"/>
                <a:gd name="connsiteX52" fmla="*/ 2072430 w 4972050"/>
                <a:gd name="connsiteY52" fmla="*/ 542402 h 6526581"/>
                <a:gd name="connsiteX53" fmla="*/ 1903565 w 4972050"/>
                <a:gd name="connsiteY53" fmla="*/ 232488 h 6526581"/>
                <a:gd name="connsiteX0" fmla="*/ 1903565 w 4972050"/>
                <a:gd name="connsiteY0" fmla="*/ 232488 h 6526581"/>
                <a:gd name="connsiteX1" fmla="*/ 577005 w 4972050"/>
                <a:gd name="connsiteY1" fmla="*/ 831127 h 6526581"/>
                <a:gd name="connsiteX2" fmla="*/ 767010 w 4972050"/>
                <a:gd name="connsiteY2" fmla="*/ 906831 h 6526581"/>
                <a:gd name="connsiteX3" fmla="*/ 814635 w 4972050"/>
                <a:gd name="connsiteY3" fmla="*/ 997567 h 6526581"/>
                <a:gd name="connsiteX4" fmla="*/ 752475 w 4972050"/>
                <a:gd name="connsiteY4" fmla="*/ 1062232 h 6526581"/>
                <a:gd name="connsiteX5" fmla="*/ 837208 w 4972050"/>
                <a:gd name="connsiteY5" fmla="*/ 1198583 h 6526581"/>
                <a:gd name="connsiteX6" fmla="*/ 766514 w 4972050"/>
                <a:gd name="connsiteY6" fmla="*/ 1330445 h 6526581"/>
                <a:gd name="connsiteX7" fmla="*/ 922960 w 4972050"/>
                <a:gd name="connsiteY7" fmla="*/ 1384621 h 6526581"/>
                <a:gd name="connsiteX8" fmla="*/ 1041774 w 4972050"/>
                <a:gd name="connsiteY8" fmla="*/ 1485089 h 6526581"/>
                <a:gd name="connsiteX9" fmla="*/ 1025699 w 4972050"/>
                <a:gd name="connsiteY9" fmla="*/ 1537986 h 6526581"/>
                <a:gd name="connsiteX10" fmla="*/ 1106909 w 4972050"/>
                <a:gd name="connsiteY10" fmla="*/ 1560245 h 6526581"/>
                <a:gd name="connsiteX11" fmla="*/ 1209153 w 4972050"/>
                <a:gd name="connsiteY11" fmla="*/ 1693387 h 6526581"/>
                <a:gd name="connsiteX12" fmla="*/ 1445790 w 4972050"/>
                <a:gd name="connsiteY12" fmla="*/ 1581618 h 6526581"/>
                <a:gd name="connsiteX13" fmla="*/ 1513980 w 4972050"/>
                <a:gd name="connsiteY13" fmla="*/ 1716952 h 6526581"/>
                <a:gd name="connsiteX14" fmla="*/ 1639813 w 4972050"/>
                <a:gd name="connsiteY14" fmla="*/ 1660820 h 6526581"/>
                <a:gd name="connsiteX15" fmla="*/ 1578619 w 4972050"/>
                <a:gd name="connsiteY15" fmla="*/ 2582709 h 6526581"/>
                <a:gd name="connsiteX16" fmla="*/ 990600 w 4972050"/>
                <a:gd name="connsiteY16" fmla="*/ 3307131 h 6526581"/>
                <a:gd name="connsiteX17" fmla="*/ 714375 w 4972050"/>
                <a:gd name="connsiteY17" fmla="*/ 3497631 h 6526581"/>
                <a:gd name="connsiteX18" fmla="*/ 0 w 4972050"/>
                <a:gd name="connsiteY18" fmla="*/ 3907206 h 6526581"/>
                <a:gd name="connsiteX19" fmla="*/ 9525 w 4972050"/>
                <a:gd name="connsiteY19" fmla="*/ 4383456 h 6526581"/>
                <a:gd name="connsiteX20" fmla="*/ 2000250 w 4972050"/>
                <a:gd name="connsiteY20" fmla="*/ 3526206 h 6526581"/>
                <a:gd name="connsiteX21" fmla="*/ 2190750 w 4972050"/>
                <a:gd name="connsiteY21" fmla="*/ 2821356 h 6526581"/>
                <a:gd name="connsiteX22" fmla="*/ 2343150 w 4972050"/>
                <a:gd name="connsiteY22" fmla="*/ 2516556 h 6526581"/>
                <a:gd name="connsiteX23" fmla="*/ 2400300 w 4972050"/>
                <a:gd name="connsiteY23" fmla="*/ 2297481 h 6526581"/>
                <a:gd name="connsiteX24" fmla="*/ 2828925 w 4972050"/>
                <a:gd name="connsiteY24" fmla="*/ 2383206 h 6526581"/>
                <a:gd name="connsiteX25" fmla="*/ 3476625 w 4972050"/>
                <a:gd name="connsiteY25" fmla="*/ 2649906 h 6526581"/>
                <a:gd name="connsiteX26" fmla="*/ 3467100 w 4972050"/>
                <a:gd name="connsiteY26" fmla="*/ 2783256 h 6526581"/>
                <a:gd name="connsiteX27" fmla="*/ 2114550 w 4972050"/>
                <a:gd name="connsiteY27" fmla="*/ 3735756 h 6526581"/>
                <a:gd name="connsiteX28" fmla="*/ 2428875 w 4972050"/>
                <a:gd name="connsiteY28" fmla="*/ 4907331 h 6526581"/>
                <a:gd name="connsiteX29" fmla="*/ 2657475 w 4972050"/>
                <a:gd name="connsiteY29" fmla="*/ 5831256 h 6526581"/>
                <a:gd name="connsiteX30" fmla="*/ 2743200 w 4972050"/>
                <a:gd name="connsiteY30" fmla="*/ 6145581 h 6526581"/>
                <a:gd name="connsiteX31" fmla="*/ 2457450 w 4972050"/>
                <a:gd name="connsiteY31" fmla="*/ 6393231 h 6526581"/>
                <a:gd name="connsiteX32" fmla="*/ 2847975 w 4972050"/>
                <a:gd name="connsiteY32" fmla="*/ 6526581 h 6526581"/>
                <a:gd name="connsiteX33" fmla="*/ 3276600 w 4972050"/>
                <a:gd name="connsiteY33" fmla="*/ 6078906 h 6526581"/>
                <a:gd name="connsiteX34" fmla="*/ 3076575 w 4972050"/>
                <a:gd name="connsiteY34" fmla="*/ 4878756 h 6526581"/>
                <a:gd name="connsiteX35" fmla="*/ 3390900 w 4972050"/>
                <a:gd name="connsiteY35" fmla="*/ 5059731 h 6526581"/>
                <a:gd name="connsiteX36" fmla="*/ 3209925 w 4972050"/>
                <a:gd name="connsiteY36" fmla="*/ 5621706 h 6526581"/>
                <a:gd name="connsiteX37" fmla="*/ 3924300 w 4972050"/>
                <a:gd name="connsiteY37" fmla="*/ 5040681 h 6526581"/>
                <a:gd name="connsiteX38" fmla="*/ 3295650 w 4972050"/>
                <a:gd name="connsiteY38" fmla="*/ 4088181 h 6526581"/>
                <a:gd name="connsiteX39" fmla="*/ 4562475 w 4972050"/>
                <a:gd name="connsiteY39" fmla="*/ 3373806 h 6526581"/>
                <a:gd name="connsiteX40" fmla="*/ 4705350 w 4972050"/>
                <a:gd name="connsiteY40" fmla="*/ 2059356 h 6526581"/>
                <a:gd name="connsiteX41" fmla="*/ 4800600 w 4972050"/>
                <a:gd name="connsiteY41" fmla="*/ 1821231 h 6526581"/>
                <a:gd name="connsiteX42" fmla="*/ 4972050 w 4972050"/>
                <a:gd name="connsiteY42" fmla="*/ 1316406 h 6526581"/>
                <a:gd name="connsiteX43" fmla="*/ 3057525 w 4972050"/>
                <a:gd name="connsiteY43" fmla="*/ 963981 h 6526581"/>
                <a:gd name="connsiteX44" fmla="*/ 2952750 w 4972050"/>
                <a:gd name="connsiteY44" fmla="*/ 1030656 h 6526581"/>
                <a:gd name="connsiteX45" fmla="*/ 2399595 w 4972050"/>
                <a:gd name="connsiteY45" fmla="*/ 946470 h 6526581"/>
                <a:gd name="connsiteX46" fmla="*/ 2211705 w 4972050"/>
                <a:gd name="connsiteY46" fmla="*/ 958995 h 6526581"/>
                <a:gd name="connsiteX47" fmla="*/ 2197275 w 4972050"/>
                <a:gd name="connsiteY47" fmla="*/ 878309 h 6526581"/>
                <a:gd name="connsiteX48" fmla="*/ 2110061 w 4972050"/>
                <a:gd name="connsiteY48" fmla="*/ 823611 h 6526581"/>
                <a:gd name="connsiteX49" fmla="*/ 2007766 w 4972050"/>
                <a:gd name="connsiteY49" fmla="*/ 851194 h 6526581"/>
                <a:gd name="connsiteX50" fmla="*/ 1956643 w 4972050"/>
                <a:gd name="connsiteY50" fmla="*/ 741905 h 6526581"/>
                <a:gd name="connsiteX51" fmla="*/ 2084958 w 4972050"/>
                <a:gd name="connsiteY51" fmla="*/ 681232 h 6526581"/>
                <a:gd name="connsiteX52" fmla="*/ 2072430 w 4972050"/>
                <a:gd name="connsiteY52" fmla="*/ 542402 h 6526581"/>
                <a:gd name="connsiteX53" fmla="*/ 1903565 w 4972050"/>
                <a:gd name="connsiteY53" fmla="*/ 232488 h 6526581"/>
                <a:gd name="connsiteX0" fmla="*/ 1903565 w 4972050"/>
                <a:gd name="connsiteY0" fmla="*/ 232488 h 6526581"/>
                <a:gd name="connsiteX1" fmla="*/ 577005 w 4972050"/>
                <a:gd name="connsiteY1" fmla="*/ 831127 h 6526581"/>
                <a:gd name="connsiteX2" fmla="*/ 767010 w 4972050"/>
                <a:gd name="connsiteY2" fmla="*/ 906831 h 6526581"/>
                <a:gd name="connsiteX3" fmla="*/ 814635 w 4972050"/>
                <a:gd name="connsiteY3" fmla="*/ 997567 h 6526581"/>
                <a:gd name="connsiteX4" fmla="*/ 752475 w 4972050"/>
                <a:gd name="connsiteY4" fmla="*/ 1062232 h 6526581"/>
                <a:gd name="connsiteX5" fmla="*/ 837208 w 4972050"/>
                <a:gd name="connsiteY5" fmla="*/ 1198583 h 6526581"/>
                <a:gd name="connsiteX6" fmla="*/ 766514 w 4972050"/>
                <a:gd name="connsiteY6" fmla="*/ 1330445 h 6526581"/>
                <a:gd name="connsiteX7" fmla="*/ 922960 w 4972050"/>
                <a:gd name="connsiteY7" fmla="*/ 1384621 h 6526581"/>
                <a:gd name="connsiteX8" fmla="*/ 1041774 w 4972050"/>
                <a:gd name="connsiteY8" fmla="*/ 1485089 h 6526581"/>
                <a:gd name="connsiteX9" fmla="*/ 1025699 w 4972050"/>
                <a:gd name="connsiteY9" fmla="*/ 1537986 h 6526581"/>
                <a:gd name="connsiteX10" fmla="*/ 1106909 w 4972050"/>
                <a:gd name="connsiteY10" fmla="*/ 1560245 h 6526581"/>
                <a:gd name="connsiteX11" fmla="*/ 1209153 w 4972050"/>
                <a:gd name="connsiteY11" fmla="*/ 1693387 h 6526581"/>
                <a:gd name="connsiteX12" fmla="*/ 1445790 w 4972050"/>
                <a:gd name="connsiteY12" fmla="*/ 1581618 h 6526581"/>
                <a:gd name="connsiteX13" fmla="*/ 1513980 w 4972050"/>
                <a:gd name="connsiteY13" fmla="*/ 1716952 h 6526581"/>
                <a:gd name="connsiteX14" fmla="*/ 1639813 w 4972050"/>
                <a:gd name="connsiteY14" fmla="*/ 1660820 h 6526581"/>
                <a:gd name="connsiteX15" fmla="*/ 1578619 w 4972050"/>
                <a:gd name="connsiteY15" fmla="*/ 2582709 h 6526581"/>
                <a:gd name="connsiteX16" fmla="*/ 990600 w 4972050"/>
                <a:gd name="connsiteY16" fmla="*/ 3307131 h 6526581"/>
                <a:gd name="connsiteX17" fmla="*/ 714375 w 4972050"/>
                <a:gd name="connsiteY17" fmla="*/ 3497631 h 6526581"/>
                <a:gd name="connsiteX18" fmla="*/ 0 w 4972050"/>
                <a:gd name="connsiteY18" fmla="*/ 3907206 h 6526581"/>
                <a:gd name="connsiteX19" fmla="*/ 9525 w 4972050"/>
                <a:gd name="connsiteY19" fmla="*/ 4383456 h 6526581"/>
                <a:gd name="connsiteX20" fmla="*/ 2000250 w 4972050"/>
                <a:gd name="connsiteY20" fmla="*/ 3526206 h 6526581"/>
                <a:gd name="connsiteX21" fmla="*/ 2190750 w 4972050"/>
                <a:gd name="connsiteY21" fmla="*/ 2821356 h 6526581"/>
                <a:gd name="connsiteX22" fmla="*/ 2343150 w 4972050"/>
                <a:gd name="connsiteY22" fmla="*/ 2516556 h 6526581"/>
                <a:gd name="connsiteX23" fmla="*/ 2400300 w 4972050"/>
                <a:gd name="connsiteY23" fmla="*/ 2297481 h 6526581"/>
                <a:gd name="connsiteX24" fmla="*/ 2828925 w 4972050"/>
                <a:gd name="connsiteY24" fmla="*/ 2383206 h 6526581"/>
                <a:gd name="connsiteX25" fmla="*/ 3476625 w 4972050"/>
                <a:gd name="connsiteY25" fmla="*/ 2649906 h 6526581"/>
                <a:gd name="connsiteX26" fmla="*/ 3467100 w 4972050"/>
                <a:gd name="connsiteY26" fmla="*/ 2783256 h 6526581"/>
                <a:gd name="connsiteX27" fmla="*/ 2114550 w 4972050"/>
                <a:gd name="connsiteY27" fmla="*/ 3735756 h 6526581"/>
                <a:gd name="connsiteX28" fmla="*/ 2428875 w 4972050"/>
                <a:gd name="connsiteY28" fmla="*/ 4907331 h 6526581"/>
                <a:gd name="connsiteX29" fmla="*/ 2657475 w 4972050"/>
                <a:gd name="connsiteY29" fmla="*/ 5831256 h 6526581"/>
                <a:gd name="connsiteX30" fmla="*/ 2743200 w 4972050"/>
                <a:gd name="connsiteY30" fmla="*/ 6145581 h 6526581"/>
                <a:gd name="connsiteX31" fmla="*/ 2457450 w 4972050"/>
                <a:gd name="connsiteY31" fmla="*/ 6393231 h 6526581"/>
                <a:gd name="connsiteX32" fmla="*/ 2847975 w 4972050"/>
                <a:gd name="connsiteY32" fmla="*/ 6526581 h 6526581"/>
                <a:gd name="connsiteX33" fmla="*/ 3276600 w 4972050"/>
                <a:gd name="connsiteY33" fmla="*/ 6078906 h 6526581"/>
                <a:gd name="connsiteX34" fmla="*/ 3076575 w 4972050"/>
                <a:gd name="connsiteY34" fmla="*/ 4878756 h 6526581"/>
                <a:gd name="connsiteX35" fmla="*/ 3390900 w 4972050"/>
                <a:gd name="connsiteY35" fmla="*/ 5059731 h 6526581"/>
                <a:gd name="connsiteX36" fmla="*/ 3209925 w 4972050"/>
                <a:gd name="connsiteY36" fmla="*/ 5621706 h 6526581"/>
                <a:gd name="connsiteX37" fmla="*/ 3924300 w 4972050"/>
                <a:gd name="connsiteY37" fmla="*/ 5040681 h 6526581"/>
                <a:gd name="connsiteX38" fmla="*/ 3295650 w 4972050"/>
                <a:gd name="connsiteY38" fmla="*/ 4088181 h 6526581"/>
                <a:gd name="connsiteX39" fmla="*/ 4562475 w 4972050"/>
                <a:gd name="connsiteY39" fmla="*/ 3373806 h 6526581"/>
                <a:gd name="connsiteX40" fmla="*/ 4705350 w 4972050"/>
                <a:gd name="connsiteY40" fmla="*/ 2059356 h 6526581"/>
                <a:gd name="connsiteX41" fmla="*/ 4800600 w 4972050"/>
                <a:gd name="connsiteY41" fmla="*/ 1821231 h 6526581"/>
                <a:gd name="connsiteX42" fmla="*/ 4972050 w 4972050"/>
                <a:gd name="connsiteY42" fmla="*/ 1316406 h 6526581"/>
                <a:gd name="connsiteX43" fmla="*/ 3057525 w 4972050"/>
                <a:gd name="connsiteY43" fmla="*/ 963981 h 6526581"/>
                <a:gd name="connsiteX44" fmla="*/ 2952750 w 4972050"/>
                <a:gd name="connsiteY44" fmla="*/ 1030656 h 6526581"/>
                <a:gd name="connsiteX45" fmla="*/ 2399595 w 4972050"/>
                <a:gd name="connsiteY45" fmla="*/ 946470 h 6526581"/>
                <a:gd name="connsiteX46" fmla="*/ 2211705 w 4972050"/>
                <a:gd name="connsiteY46" fmla="*/ 958995 h 6526581"/>
                <a:gd name="connsiteX47" fmla="*/ 2197275 w 4972050"/>
                <a:gd name="connsiteY47" fmla="*/ 878309 h 6526581"/>
                <a:gd name="connsiteX48" fmla="*/ 2110061 w 4972050"/>
                <a:gd name="connsiteY48" fmla="*/ 823611 h 6526581"/>
                <a:gd name="connsiteX49" fmla="*/ 2007766 w 4972050"/>
                <a:gd name="connsiteY49" fmla="*/ 851194 h 6526581"/>
                <a:gd name="connsiteX50" fmla="*/ 1956643 w 4972050"/>
                <a:gd name="connsiteY50" fmla="*/ 741905 h 6526581"/>
                <a:gd name="connsiteX51" fmla="*/ 2084958 w 4972050"/>
                <a:gd name="connsiteY51" fmla="*/ 681232 h 6526581"/>
                <a:gd name="connsiteX52" fmla="*/ 2072430 w 4972050"/>
                <a:gd name="connsiteY52" fmla="*/ 542402 h 6526581"/>
                <a:gd name="connsiteX53" fmla="*/ 1903565 w 4972050"/>
                <a:gd name="connsiteY53" fmla="*/ 232488 h 6526581"/>
                <a:gd name="connsiteX0" fmla="*/ 1903565 w 4972050"/>
                <a:gd name="connsiteY0" fmla="*/ 232488 h 6526581"/>
                <a:gd name="connsiteX1" fmla="*/ 577005 w 4972050"/>
                <a:gd name="connsiteY1" fmla="*/ 831127 h 6526581"/>
                <a:gd name="connsiteX2" fmla="*/ 767010 w 4972050"/>
                <a:gd name="connsiteY2" fmla="*/ 906831 h 6526581"/>
                <a:gd name="connsiteX3" fmla="*/ 814635 w 4972050"/>
                <a:gd name="connsiteY3" fmla="*/ 997567 h 6526581"/>
                <a:gd name="connsiteX4" fmla="*/ 752475 w 4972050"/>
                <a:gd name="connsiteY4" fmla="*/ 1062232 h 6526581"/>
                <a:gd name="connsiteX5" fmla="*/ 837208 w 4972050"/>
                <a:gd name="connsiteY5" fmla="*/ 1198583 h 6526581"/>
                <a:gd name="connsiteX6" fmla="*/ 766514 w 4972050"/>
                <a:gd name="connsiteY6" fmla="*/ 1330445 h 6526581"/>
                <a:gd name="connsiteX7" fmla="*/ 922960 w 4972050"/>
                <a:gd name="connsiteY7" fmla="*/ 1384621 h 6526581"/>
                <a:gd name="connsiteX8" fmla="*/ 1041774 w 4972050"/>
                <a:gd name="connsiteY8" fmla="*/ 1485089 h 6526581"/>
                <a:gd name="connsiteX9" fmla="*/ 1025699 w 4972050"/>
                <a:gd name="connsiteY9" fmla="*/ 1537986 h 6526581"/>
                <a:gd name="connsiteX10" fmla="*/ 1106909 w 4972050"/>
                <a:gd name="connsiteY10" fmla="*/ 1560245 h 6526581"/>
                <a:gd name="connsiteX11" fmla="*/ 1209153 w 4972050"/>
                <a:gd name="connsiteY11" fmla="*/ 1693387 h 6526581"/>
                <a:gd name="connsiteX12" fmla="*/ 1445790 w 4972050"/>
                <a:gd name="connsiteY12" fmla="*/ 1581618 h 6526581"/>
                <a:gd name="connsiteX13" fmla="*/ 1513980 w 4972050"/>
                <a:gd name="connsiteY13" fmla="*/ 1716952 h 6526581"/>
                <a:gd name="connsiteX14" fmla="*/ 1639813 w 4972050"/>
                <a:gd name="connsiteY14" fmla="*/ 1660820 h 6526581"/>
                <a:gd name="connsiteX15" fmla="*/ 1578619 w 4972050"/>
                <a:gd name="connsiteY15" fmla="*/ 2582709 h 6526581"/>
                <a:gd name="connsiteX16" fmla="*/ 990600 w 4972050"/>
                <a:gd name="connsiteY16" fmla="*/ 3307131 h 6526581"/>
                <a:gd name="connsiteX17" fmla="*/ 714375 w 4972050"/>
                <a:gd name="connsiteY17" fmla="*/ 3497631 h 6526581"/>
                <a:gd name="connsiteX18" fmla="*/ 0 w 4972050"/>
                <a:gd name="connsiteY18" fmla="*/ 3907206 h 6526581"/>
                <a:gd name="connsiteX19" fmla="*/ 9525 w 4972050"/>
                <a:gd name="connsiteY19" fmla="*/ 4383456 h 6526581"/>
                <a:gd name="connsiteX20" fmla="*/ 2000250 w 4972050"/>
                <a:gd name="connsiteY20" fmla="*/ 3526206 h 6526581"/>
                <a:gd name="connsiteX21" fmla="*/ 2190750 w 4972050"/>
                <a:gd name="connsiteY21" fmla="*/ 2821356 h 6526581"/>
                <a:gd name="connsiteX22" fmla="*/ 2343150 w 4972050"/>
                <a:gd name="connsiteY22" fmla="*/ 2516556 h 6526581"/>
                <a:gd name="connsiteX23" fmla="*/ 2400300 w 4972050"/>
                <a:gd name="connsiteY23" fmla="*/ 2297481 h 6526581"/>
                <a:gd name="connsiteX24" fmla="*/ 2828925 w 4972050"/>
                <a:gd name="connsiteY24" fmla="*/ 2383206 h 6526581"/>
                <a:gd name="connsiteX25" fmla="*/ 3476625 w 4972050"/>
                <a:gd name="connsiteY25" fmla="*/ 2649906 h 6526581"/>
                <a:gd name="connsiteX26" fmla="*/ 3467100 w 4972050"/>
                <a:gd name="connsiteY26" fmla="*/ 2783256 h 6526581"/>
                <a:gd name="connsiteX27" fmla="*/ 2114550 w 4972050"/>
                <a:gd name="connsiteY27" fmla="*/ 3735756 h 6526581"/>
                <a:gd name="connsiteX28" fmla="*/ 2428875 w 4972050"/>
                <a:gd name="connsiteY28" fmla="*/ 4907331 h 6526581"/>
                <a:gd name="connsiteX29" fmla="*/ 2657475 w 4972050"/>
                <a:gd name="connsiteY29" fmla="*/ 5831256 h 6526581"/>
                <a:gd name="connsiteX30" fmla="*/ 2743200 w 4972050"/>
                <a:gd name="connsiteY30" fmla="*/ 6145581 h 6526581"/>
                <a:gd name="connsiteX31" fmla="*/ 2457450 w 4972050"/>
                <a:gd name="connsiteY31" fmla="*/ 6393231 h 6526581"/>
                <a:gd name="connsiteX32" fmla="*/ 2847975 w 4972050"/>
                <a:gd name="connsiteY32" fmla="*/ 6526581 h 6526581"/>
                <a:gd name="connsiteX33" fmla="*/ 3276600 w 4972050"/>
                <a:gd name="connsiteY33" fmla="*/ 6078906 h 6526581"/>
                <a:gd name="connsiteX34" fmla="*/ 3076575 w 4972050"/>
                <a:gd name="connsiteY34" fmla="*/ 4878756 h 6526581"/>
                <a:gd name="connsiteX35" fmla="*/ 3390900 w 4972050"/>
                <a:gd name="connsiteY35" fmla="*/ 5059731 h 6526581"/>
                <a:gd name="connsiteX36" fmla="*/ 3209925 w 4972050"/>
                <a:gd name="connsiteY36" fmla="*/ 5621706 h 6526581"/>
                <a:gd name="connsiteX37" fmla="*/ 3924300 w 4972050"/>
                <a:gd name="connsiteY37" fmla="*/ 5040681 h 6526581"/>
                <a:gd name="connsiteX38" fmla="*/ 3295650 w 4972050"/>
                <a:gd name="connsiteY38" fmla="*/ 4088181 h 6526581"/>
                <a:gd name="connsiteX39" fmla="*/ 4562475 w 4972050"/>
                <a:gd name="connsiteY39" fmla="*/ 3373806 h 6526581"/>
                <a:gd name="connsiteX40" fmla="*/ 4705350 w 4972050"/>
                <a:gd name="connsiteY40" fmla="*/ 2059356 h 6526581"/>
                <a:gd name="connsiteX41" fmla="*/ 4800600 w 4972050"/>
                <a:gd name="connsiteY41" fmla="*/ 1821231 h 6526581"/>
                <a:gd name="connsiteX42" fmla="*/ 4972050 w 4972050"/>
                <a:gd name="connsiteY42" fmla="*/ 1316406 h 6526581"/>
                <a:gd name="connsiteX43" fmla="*/ 3057525 w 4972050"/>
                <a:gd name="connsiteY43" fmla="*/ 963981 h 6526581"/>
                <a:gd name="connsiteX44" fmla="*/ 2952750 w 4972050"/>
                <a:gd name="connsiteY44" fmla="*/ 1030656 h 6526581"/>
                <a:gd name="connsiteX45" fmla="*/ 2399595 w 4972050"/>
                <a:gd name="connsiteY45" fmla="*/ 946470 h 6526581"/>
                <a:gd name="connsiteX46" fmla="*/ 2211705 w 4972050"/>
                <a:gd name="connsiteY46" fmla="*/ 958995 h 6526581"/>
                <a:gd name="connsiteX47" fmla="*/ 2197275 w 4972050"/>
                <a:gd name="connsiteY47" fmla="*/ 878309 h 6526581"/>
                <a:gd name="connsiteX48" fmla="*/ 2110061 w 4972050"/>
                <a:gd name="connsiteY48" fmla="*/ 823611 h 6526581"/>
                <a:gd name="connsiteX49" fmla="*/ 2007766 w 4972050"/>
                <a:gd name="connsiteY49" fmla="*/ 851194 h 6526581"/>
                <a:gd name="connsiteX50" fmla="*/ 1956643 w 4972050"/>
                <a:gd name="connsiteY50" fmla="*/ 741905 h 6526581"/>
                <a:gd name="connsiteX51" fmla="*/ 2084958 w 4972050"/>
                <a:gd name="connsiteY51" fmla="*/ 681232 h 6526581"/>
                <a:gd name="connsiteX52" fmla="*/ 2072430 w 4972050"/>
                <a:gd name="connsiteY52" fmla="*/ 542402 h 6526581"/>
                <a:gd name="connsiteX53" fmla="*/ 1903565 w 4972050"/>
                <a:gd name="connsiteY53" fmla="*/ 232488 h 6526581"/>
                <a:gd name="connsiteX0" fmla="*/ 1903565 w 4972050"/>
                <a:gd name="connsiteY0" fmla="*/ 232488 h 6526581"/>
                <a:gd name="connsiteX1" fmla="*/ 577005 w 4972050"/>
                <a:gd name="connsiteY1" fmla="*/ 831127 h 6526581"/>
                <a:gd name="connsiteX2" fmla="*/ 767010 w 4972050"/>
                <a:gd name="connsiteY2" fmla="*/ 906831 h 6526581"/>
                <a:gd name="connsiteX3" fmla="*/ 814635 w 4972050"/>
                <a:gd name="connsiteY3" fmla="*/ 997567 h 6526581"/>
                <a:gd name="connsiteX4" fmla="*/ 752475 w 4972050"/>
                <a:gd name="connsiteY4" fmla="*/ 1062232 h 6526581"/>
                <a:gd name="connsiteX5" fmla="*/ 837208 w 4972050"/>
                <a:gd name="connsiteY5" fmla="*/ 1198583 h 6526581"/>
                <a:gd name="connsiteX6" fmla="*/ 766514 w 4972050"/>
                <a:gd name="connsiteY6" fmla="*/ 1330445 h 6526581"/>
                <a:gd name="connsiteX7" fmla="*/ 922960 w 4972050"/>
                <a:gd name="connsiteY7" fmla="*/ 1384621 h 6526581"/>
                <a:gd name="connsiteX8" fmla="*/ 1041774 w 4972050"/>
                <a:gd name="connsiteY8" fmla="*/ 1485089 h 6526581"/>
                <a:gd name="connsiteX9" fmla="*/ 1025699 w 4972050"/>
                <a:gd name="connsiteY9" fmla="*/ 1537986 h 6526581"/>
                <a:gd name="connsiteX10" fmla="*/ 1106909 w 4972050"/>
                <a:gd name="connsiteY10" fmla="*/ 1560245 h 6526581"/>
                <a:gd name="connsiteX11" fmla="*/ 1209153 w 4972050"/>
                <a:gd name="connsiteY11" fmla="*/ 1693387 h 6526581"/>
                <a:gd name="connsiteX12" fmla="*/ 1445790 w 4972050"/>
                <a:gd name="connsiteY12" fmla="*/ 1581618 h 6526581"/>
                <a:gd name="connsiteX13" fmla="*/ 1513980 w 4972050"/>
                <a:gd name="connsiteY13" fmla="*/ 1716952 h 6526581"/>
                <a:gd name="connsiteX14" fmla="*/ 1639813 w 4972050"/>
                <a:gd name="connsiteY14" fmla="*/ 1660820 h 6526581"/>
                <a:gd name="connsiteX15" fmla="*/ 1578619 w 4972050"/>
                <a:gd name="connsiteY15" fmla="*/ 2582709 h 6526581"/>
                <a:gd name="connsiteX16" fmla="*/ 1025673 w 4972050"/>
                <a:gd name="connsiteY16" fmla="*/ 3364751 h 6526581"/>
                <a:gd name="connsiteX17" fmla="*/ 714375 w 4972050"/>
                <a:gd name="connsiteY17" fmla="*/ 3497631 h 6526581"/>
                <a:gd name="connsiteX18" fmla="*/ 0 w 4972050"/>
                <a:gd name="connsiteY18" fmla="*/ 3907206 h 6526581"/>
                <a:gd name="connsiteX19" fmla="*/ 9525 w 4972050"/>
                <a:gd name="connsiteY19" fmla="*/ 4383456 h 6526581"/>
                <a:gd name="connsiteX20" fmla="*/ 2000250 w 4972050"/>
                <a:gd name="connsiteY20" fmla="*/ 3526206 h 6526581"/>
                <a:gd name="connsiteX21" fmla="*/ 2190750 w 4972050"/>
                <a:gd name="connsiteY21" fmla="*/ 2821356 h 6526581"/>
                <a:gd name="connsiteX22" fmla="*/ 2343150 w 4972050"/>
                <a:gd name="connsiteY22" fmla="*/ 2516556 h 6526581"/>
                <a:gd name="connsiteX23" fmla="*/ 2400300 w 4972050"/>
                <a:gd name="connsiteY23" fmla="*/ 2297481 h 6526581"/>
                <a:gd name="connsiteX24" fmla="*/ 2828925 w 4972050"/>
                <a:gd name="connsiteY24" fmla="*/ 2383206 h 6526581"/>
                <a:gd name="connsiteX25" fmla="*/ 3476625 w 4972050"/>
                <a:gd name="connsiteY25" fmla="*/ 2649906 h 6526581"/>
                <a:gd name="connsiteX26" fmla="*/ 3467100 w 4972050"/>
                <a:gd name="connsiteY26" fmla="*/ 2783256 h 6526581"/>
                <a:gd name="connsiteX27" fmla="*/ 2114550 w 4972050"/>
                <a:gd name="connsiteY27" fmla="*/ 3735756 h 6526581"/>
                <a:gd name="connsiteX28" fmla="*/ 2428875 w 4972050"/>
                <a:gd name="connsiteY28" fmla="*/ 4907331 h 6526581"/>
                <a:gd name="connsiteX29" fmla="*/ 2657475 w 4972050"/>
                <a:gd name="connsiteY29" fmla="*/ 5831256 h 6526581"/>
                <a:gd name="connsiteX30" fmla="*/ 2743200 w 4972050"/>
                <a:gd name="connsiteY30" fmla="*/ 6145581 h 6526581"/>
                <a:gd name="connsiteX31" fmla="*/ 2457450 w 4972050"/>
                <a:gd name="connsiteY31" fmla="*/ 6393231 h 6526581"/>
                <a:gd name="connsiteX32" fmla="*/ 2847975 w 4972050"/>
                <a:gd name="connsiteY32" fmla="*/ 6526581 h 6526581"/>
                <a:gd name="connsiteX33" fmla="*/ 3276600 w 4972050"/>
                <a:gd name="connsiteY33" fmla="*/ 6078906 h 6526581"/>
                <a:gd name="connsiteX34" fmla="*/ 3076575 w 4972050"/>
                <a:gd name="connsiteY34" fmla="*/ 4878756 h 6526581"/>
                <a:gd name="connsiteX35" fmla="*/ 3390900 w 4972050"/>
                <a:gd name="connsiteY35" fmla="*/ 5059731 h 6526581"/>
                <a:gd name="connsiteX36" fmla="*/ 3209925 w 4972050"/>
                <a:gd name="connsiteY36" fmla="*/ 5621706 h 6526581"/>
                <a:gd name="connsiteX37" fmla="*/ 3924300 w 4972050"/>
                <a:gd name="connsiteY37" fmla="*/ 5040681 h 6526581"/>
                <a:gd name="connsiteX38" fmla="*/ 3295650 w 4972050"/>
                <a:gd name="connsiteY38" fmla="*/ 4088181 h 6526581"/>
                <a:gd name="connsiteX39" fmla="*/ 4562475 w 4972050"/>
                <a:gd name="connsiteY39" fmla="*/ 3373806 h 6526581"/>
                <a:gd name="connsiteX40" fmla="*/ 4705350 w 4972050"/>
                <a:gd name="connsiteY40" fmla="*/ 2059356 h 6526581"/>
                <a:gd name="connsiteX41" fmla="*/ 4800600 w 4972050"/>
                <a:gd name="connsiteY41" fmla="*/ 1821231 h 6526581"/>
                <a:gd name="connsiteX42" fmla="*/ 4972050 w 4972050"/>
                <a:gd name="connsiteY42" fmla="*/ 1316406 h 6526581"/>
                <a:gd name="connsiteX43" fmla="*/ 3057525 w 4972050"/>
                <a:gd name="connsiteY43" fmla="*/ 963981 h 6526581"/>
                <a:gd name="connsiteX44" fmla="*/ 2952750 w 4972050"/>
                <a:gd name="connsiteY44" fmla="*/ 1030656 h 6526581"/>
                <a:gd name="connsiteX45" fmla="*/ 2399595 w 4972050"/>
                <a:gd name="connsiteY45" fmla="*/ 946470 h 6526581"/>
                <a:gd name="connsiteX46" fmla="*/ 2211705 w 4972050"/>
                <a:gd name="connsiteY46" fmla="*/ 958995 h 6526581"/>
                <a:gd name="connsiteX47" fmla="*/ 2197275 w 4972050"/>
                <a:gd name="connsiteY47" fmla="*/ 878309 h 6526581"/>
                <a:gd name="connsiteX48" fmla="*/ 2110061 w 4972050"/>
                <a:gd name="connsiteY48" fmla="*/ 823611 h 6526581"/>
                <a:gd name="connsiteX49" fmla="*/ 2007766 w 4972050"/>
                <a:gd name="connsiteY49" fmla="*/ 851194 h 6526581"/>
                <a:gd name="connsiteX50" fmla="*/ 1956643 w 4972050"/>
                <a:gd name="connsiteY50" fmla="*/ 741905 h 6526581"/>
                <a:gd name="connsiteX51" fmla="*/ 2084958 w 4972050"/>
                <a:gd name="connsiteY51" fmla="*/ 681232 h 6526581"/>
                <a:gd name="connsiteX52" fmla="*/ 2072430 w 4972050"/>
                <a:gd name="connsiteY52" fmla="*/ 542402 h 6526581"/>
                <a:gd name="connsiteX53" fmla="*/ 1903565 w 4972050"/>
                <a:gd name="connsiteY53" fmla="*/ 232488 h 6526581"/>
                <a:gd name="connsiteX0" fmla="*/ 1903565 w 4972050"/>
                <a:gd name="connsiteY0" fmla="*/ 232488 h 6526581"/>
                <a:gd name="connsiteX1" fmla="*/ 577005 w 4972050"/>
                <a:gd name="connsiteY1" fmla="*/ 831127 h 6526581"/>
                <a:gd name="connsiteX2" fmla="*/ 767010 w 4972050"/>
                <a:gd name="connsiteY2" fmla="*/ 906831 h 6526581"/>
                <a:gd name="connsiteX3" fmla="*/ 814635 w 4972050"/>
                <a:gd name="connsiteY3" fmla="*/ 997567 h 6526581"/>
                <a:gd name="connsiteX4" fmla="*/ 752475 w 4972050"/>
                <a:gd name="connsiteY4" fmla="*/ 1062232 h 6526581"/>
                <a:gd name="connsiteX5" fmla="*/ 837208 w 4972050"/>
                <a:gd name="connsiteY5" fmla="*/ 1198583 h 6526581"/>
                <a:gd name="connsiteX6" fmla="*/ 766514 w 4972050"/>
                <a:gd name="connsiteY6" fmla="*/ 1330445 h 6526581"/>
                <a:gd name="connsiteX7" fmla="*/ 922960 w 4972050"/>
                <a:gd name="connsiteY7" fmla="*/ 1384621 h 6526581"/>
                <a:gd name="connsiteX8" fmla="*/ 1041774 w 4972050"/>
                <a:gd name="connsiteY8" fmla="*/ 1485089 h 6526581"/>
                <a:gd name="connsiteX9" fmla="*/ 1025699 w 4972050"/>
                <a:gd name="connsiteY9" fmla="*/ 1537986 h 6526581"/>
                <a:gd name="connsiteX10" fmla="*/ 1106909 w 4972050"/>
                <a:gd name="connsiteY10" fmla="*/ 1560245 h 6526581"/>
                <a:gd name="connsiteX11" fmla="*/ 1209153 w 4972050"/>
                <a:gd name="connsiteY11" fmla="*/ 1693387 h 6526581"/>
                <a:gd name="connsiteX12" fmla="*/ 1445790 w 4972050"/>
                <a:gd name="connsiteY12" fmla="*/ 1581618 h 6526581"/>
                <a:gd name="connsiteX13" fmla="*/ 1513980 w 4972050"/>
                <a:gd name="connsiteY13" fmla="*/ 1716952 h 6526581"/>
                <a:gd name="connsiteX14" fmla="*/ 1639813 w 4972050"/>
                <a:gd name="connsiteY14" fmla="*/ 1660820 h 6526581"/>
                <a:gd name="connsiteX15" fmla="*/ 1578619 w 4972050"/>
                <a:gd name="connsiteY15" fmla="*/ 2582709 h 6526581"/>
                <a:gd name="connsiteX16" fmla="*/ 1025673 w 4972050"/>
                <a:gd name="connsiteY16" fmla="*/ 3364751 h 6526581"/>
                <a:gd name="connsiteX17" fmla="*/ 714375 w 4972050"/>
                <a:gd name="connsiteY17" fmla="*/ 3497631 h 6526581"/>
                <a:gd name="connsiteX18" fmla="*/ 0 w 4972050"/>
                <a:gd name="connsiteY18" fmla="*/ 3907206 h 6526581"/>
                <a:gd name="connsiteX19" fmla="*/ 9525 w 4972050"/>
                <a:gd name="connsiteY19" fmla="*/ 4383456 h 6526581"/>
                <a:gd name="connsiteX20" fmla="*/ 2000250 w 4972050"/>
                <a:gd name="connsiteY20" fmla="*/ 3526206 h 6526581"/>
                <a:gd name="connsiteX21" fmla="*/ 2190750 w 4972050"/>
                <a:gd name="connsiteY21" fmla="*/ 2821356 h 6526581"/>
                <a:gd name="connsiteX22" fmla="*/ 2343150 w 4972050"/>
                <a:gd name="connsiteY22" fmla="*/ 2516556 h 6526581"/>
                <a:gd name="connsiteX23" fmla="*/ 2400300 w 4972050"/>
                <a:gd name="connsiteY23" fmla="*/ 2297481 h 6526581"/>
                <a:gd name="connsiteX24" fmla="*/ 2828925 w 4972050"/>
                <a:gd name="connsiteY24" fmla="*/ 2383206 h 6526581"/>
                <a:gd name="connsiteX25" fmla="*/ 3476625 w 4972050"/>
                <a:gd name="connsiteY25" fmla="*/ 2649906 h 6526581"/>
                <a:gd name="connsiteX26" fmla="*/ 3467100 w 4972050"/>
                <a:gd name="connsiteY26" fmla="*/ 2783256 h 6526581"/>
                <a:gd name="connsiteX27" fmla="*/ 2114550 w 4972050"/>
                <a:gd name="connsiteY27" fmla="*/ 3735756 h 6526581"/>
                <a:gd name="connsiteX28" fmla="*/ 2428875 w 4972050"/>
                <a:gd name="connsiteY28" fmla="*/ 4907331 h 6526581"/>
                <a:gd name="connsiteX29" fmla="*/ 2657475 w 4972050"/>
                <a:gd name="connsiteY29" fmla="*/ 5831256 h 6526581"/>
                <a:gd name="connsiteX30" fmla="*/ 2743200 w 4972050"/>
                <a:gd name="connsiteY30" fmla="*/ 6145581 h 6526581"/>
                <a:gd name="connsiteX31" fmla="*/ 2457450 w 4972050"/>
                <a:gd name="connsiteY31" fmla="*/ 6393231 h 6526581"/>
                <a:gd name="connsiteX32" fmla="*/ 2847975 w 4972050"/>
                <a:gd name="connsiteY32" fmla="*/ 6526581 h 6526581"/>
                <a:gd name="connsiteX33" fmla="*/ 3276600 w 4972050"/>
                <a:gd name="connsiteY33" fmla="*/ 6078906 h 6526581"/>
                <a:gd name="connsiteX34" fmla="*/ 3076575 w 4972050"/>
                <a:gd name="connsiteY34" fmla="*/ 4878756 h 6526581"/>
                <a:gd name="connsiteX35" fmla="*/ 3390900 w 4972050"/>
                <a:gd name="connsiteY35" fmla="*/ 5059731 h 6526581"/>
                <a:gd name="connsiteX36" fmla="*/ 3209925 w 4972050"/>
                <a:gd name="connsiteY36" fmla="*/ 5621706 h 6526581"/>
                <a:gd name="connsiteX37" fmla="*/ 3924300 w 4972050"/>
                <a:gd name="connsiteY37" fmla="*/ 5040681 h 6526581"/>
                <a:gd name="connsiteX38" fmla="*/ 3295650 w 4972050"/>
                <a:gd name="connsiteY38" fmla="*/ 4088181 h 6526581"/>
                <a:gd name="connsiteX39" fmla="*/ 4562475 w 4972050"/>
                <a:gd name="connsiteY39" fmla="*/ 3373806 h 6526581"/>
                <a:gd name="connsiteX40" fmla="*/ 4705350 w 4972050"/>
                <a:gd name="connsiteY40" fmla="*/ 2059356 h 6526581"/>
                <a:gd name="connsiteX41" fmla="*/ 4800600 w 4972050"/>
                <a:gd name="connsiteY41" fmla="*/ 1821231 h 6526581"/>
                <a:gd name="connsiteX42" fmla="*/ 4972050 w 4972050"/>
                <a:gd name="connsiteY42" fmla="*/ 1316406 h 6526581"/>
                <a:gd name="connsiteX43" fmla="*/ 3057525 w 4972050"/>
                <a:gd name="connsiteY43" fmla="*/ 963981 h 6526581"/>
                <a:gd name="connsiteX44" fmla="*/ 2952750 w 4972050"/>
                <a:gd name="connsiteY44" fmla="*/ 1030656 h 6526581"/>
                <a:gd name="connsiteX45" fmla="*/ 2399595 w 4972050"/>
                <a:gd name="connsiteY45" fmla="*/ 946470 h 6526581"/>
                <a:gd name="connsiteX46" fmla="*/ 2211705 w 4972050"/>
                <a:gd name="connsiteY46" fmla="*/ 958995 h 6526581"/>
                <a:gd name="connsiteX47" fmla="*/ 2197275 w 4972050"/>
                <a:gd name="connsiteY47" fmla="*/ 878309 h 6526581"/>
                <a:gd name="connsiteX48" fmla="*/ 2110061 w 4972050"/>
                <a:gd name="connsiteY48" fmla="*/ 823611 h 6526581"/>
                <a:gd name="connsiteX49" fmla="*/ 2007766 w 4972050"/>
                <a:gd name="connsiteY49" fmla="*/ 851194 h 6526581"/>
                <a:gd name="connsiteX50" fmla="*/ 1956643 w 4972050"/>
                <a:gd name="connsiteY50" fmla="*/ 741905 h 6526581"/>
                <a:gd name="connsiteX51" fmla="*/ 2084958 w 4972050"/>
                <a:gd name="connsiteY51" fmla="*/ 681232 h 6526581"/>
                <a:gd name="connsiteX52" fmla="*/ 2072430 w 4972050"/>
                <a:gd name="connsiteY52" fmla="*/ 542402 h 6526581"/>
                <a:gd name="connsiteX53" fmla="*/ 1903565 w 4972050"/>
                <a:gd name="connsiteY53" fmla="*/ 232488 h 6526581"/>
                <a:gd name="connsiteX0" fmla="*/ 1894040 w 4962525"/>
                <a:gd name="connsiteY0" fmla="*/ 232488 h 6526581"/>
                <a:gd name="connsiteX1" fmla="*/ 567480 w 4962525"/>
                <a:gd name="connsiteY1" fmla="*/ 831127 h 6526581"/>
                <a:gd name="connsiteX2" fmla="*/ 757485 w 4962525"/>
                <a:gd name="connsiteY2" fmla="*/ 906831 h 6526581"/>
                <a:gd name="connsiteX3" fmla="*/ 805110 w 4962525"/>
                <a:gd name="connsiteY3" fmla="*/ 997567 h 6526581"/>
                <a:gd name="connsiteX4" fmla="*/ 742950 w 4962525"/>
                <a:gd name="connsiteY4" fmla="*/ 1062232 h 6526581"/>
                <a:gd name="connsiteX5" fmla="*/ 827683 w 4962525"/>
                <a:gd name="connsiteY5" fmla="*/ 1198583 h 6526581"/>
                <a:gd name="connsiteX6" fmla="*/ 756989 w 4962525"/>
                <a:gd name="connsiteY6" fmla="*/ 1330445 h 6526581"/>
                <a:gd name="connsiteX7" fmla="*/ 913435 w 4962525"/>
                <a:gd name="connsiteY7" fmla="*/ 1384621 h 6526581"/>
                <a:gd name="connsiteX8" fmla="*/ 1032249 w 4962525"/>
                <a:gd name="connsiteY8" fmla="*/ 1485089 h 6526581"/>
                <a:gd name="connsiteX9" fmla="*/ 1016174 w 4962525"/>
                <a:gd name="connsiteY9" fmla="*/ 1537986 h 6526581"/>
                <a:gd name="connsiteX10" fmla="*/ 1097384 w 4962525"/>
                <a:gd name="connsiteY10" fmla="*/ 1560245 h 6526581"/>
                <a:gd name="connsiteX11" fmla="*/ 1199628 w 4962525"/>
                <a:gd name="connsiteY11" fmla="*/ 1693387 h 6526581"/>
                <a:gd name="connsiteX12" fmla="*/ 1436265 w 4962525"/>
                <a:gd name="connsiteY12" fmla="*/ 1581618 h 6526581"/>
                <a:gd name="connsiteX13" fmla="*/ 1504455 w 4962525"/>
                <a:gd name="connsiteY13" fmla="*/ 1716952 h 6526581"/>
                <a:gd name="connsiteX14" fmla="*/ 1630288 w 4962525"/>
                <a:gd name="connsiteY14" fmla="*/ 1660820 h 6526581"/>
                <a:gd name="connsiteX15" fmla="*/ 1569094 w 4962525"/>
                <a:gd name="connsiteY15" fmla="*/ 2582709 h 6526581"/>
                <a:gd name="connsiteX16" fmla="*/ 1016148 w 4962525"/>
                <a:gd name="connsiteY16" fmla="*/ 3364751 h 6526581"/>
                <a:gd name="connsiteX17" fmla="*/ 704850 w 4962525"/>
                <a:gd name="connsiteY17" fmla="*/ 3497631 h 6526581"/>
                <a:gd name="connsiteX18" fmla="*/ 20537 w 4962525"/>
                <a:gd name="connsiteY18" fmla="*/ 3944784 h 6526581"/>
                <a:gd name="connsiteX19" fmla="*/ 0 w 4962525"/>
                <a:gd name="connsiteY19" fmla="*/ 4383456 h 6526581"/>
                <a:gd name="connsiteX20" fmla="*/ 1990725 w 4962525"/>
                <a:gd name="connsiteY20" fmla="*/ 3526206 h 6526581"/>
                <a:gd name="connsiteX21" fmla="*/ 2181225 w 4962525"/>
                <a:gd name="connsiteY21" fmla="*/ 2821356 h 6526581"/>
                <a:gd name="connsiteX22" fmla="*/ 2333625 w 4962525"/>
                <a:gd name="connsiteY22" fmla="*/ 2516556 h 6526581"/>
                <a:gd name="connsiteX23" fmla="*/ 2390775 w 4962525"/>
                <a:gd name="connsiteY23" fmla="*/ 2297481 h 6526581"/>
                <a:gd name="connsiteX24" fmla="*/ 2819400 w 4962525"/>
                <a:gd name="connsiteY24" fmla="*/ 2383206 h 6526581"/>
                <a:gd name="connsiteX25" fmla="*/ 3467100 w 4962525"/>
                <a:gd name="connsiteY25" fmla="*/ 2649906 h 6526581"/>
                <a:gd name="connsiteX26" fmla="*/ 3457575 w 4962525"/>
                <a:gd name="connsiteY26" fmla="*/ 2783256 h 6526581"/>
                <a:gd name="connsiteX27" fmla="*/ 2105025 w 4962525"/>
                <a:gd name="connsiteY27" fmla="*/ 3735756 h 6526581"/>
                <a:gd name="connsiteX28" fmla="*/ 2419350 w 4962525"/>
                <a:gd name="connsiteY28" fmla="*/ 4907331 h 6526581"/>
                <a:gd name="connsiteX29" fmla="*/ 2647950 w 4962525"/>
                <a:gd name="connsiteY29" fmla="*/ 5831256 h 6526581"/>
                <a:gd name="connsiteX30" fmla="*/ 2733675 w 4962525"/>
                <a:gd name="connsiteY30" fmla="*/ 6145581 h 6526581"/>
                <a:gd name="connsiteX31" fmla="*/ 2447925 w 4962525"/>
                <a:gd name="connsiteY31" fmla="*/ 6393231 h 6526581"/>
                <a:gd name="connsiteX32" fmla="*/ 2838450 w 4962525"/>
                <a:gd name="connsiteY32" fmla="*/ 6526581 h 6526581"/>
                <a:gd name="connsiteX33" fmla="*/ 3267075 w 4962525"/>
                <a:gd name="connsiteY33" fmla="*/ 6078906 h 6526581"/>
                <a:gd name="connsiteX34" fmla="*/ 3067050 w 4962525"/>
                <a:gd name="connsiteY34" fmla="*/ 4878756 h 6526581"/>
                <a:gd name="connsiteX35" fmla="*/ 3381375 w 4962525"/>
                <a:gd name="connsiteY35" fmla="*/ 5059731 h 6526581"/>
                <a:gd name="connsiteX36" fmla="*/ 3200400 w 4962525"/>
                <a:gd name="connsiteY36" fmla="*/ 5621706 h 6526581"/>
                <a:gd name="connsiteX37" fmla="*/ 3914775 w 4962525"/>
                <a:gd name="connsiteY37" fmla="*/ 5040681 h 6526581"/>
                <a:gd name="connsiteX38" fmla="*/ 3286125 w 4962525"/>
                <a:gd name="connsiteY38" fmla="*/ 4088181 h 6526581"/>
                <a:gd name="connsiteX39" fmla="*/ 4552950 w 4962525"/>
                <a:gd name="connsiteY39" fmla="*/ 3373806 h 6526581"/>
                <a:gd name="connsiteX40" fmla="*/ 4695825 w 4962525"/>
                <a:gd name="connsiteY40" fmla="*/ 2059356 h 6526581"/>
                <a:gd name="connsiteX41" fmla="*/ 4791075 w 4962525"/>
                <a:gd name="connsiteY41" fmla="*/ 1821231 h 6526581"/>
                <a:gd name="connsiteX42" fmla="*/ 4962525 w 4962525"/>
                <a:gd name="connsiteY42" fmla="*/ 1316406 h 6526581"/>
                <a:gd name="connsiteX43" fmla="*/ 3048000 w 4962525"/>
                <a:gd name="connsiteY43" fmla="*/ 963981 h 6526581"/>
                <a:gd name="connsiteX44" fmla="*/ 2943225 w 4962525"/>
                <a:gd name="connsiteY44" fmla="*/ 1030656 h 6526581"/>
                <a:gd name="connsiteX45" fmla="*/ 2390070 w 4962525"/>
                <a:gd name="connsiteY45" fmla="*/ 946470 h 6526581"/>
                <a:gd name="connsiteX46" fmla="*/ 2202180 w 4962525"/>
                <a:gd name="connsiteY46" fmla="*/ 958995 h 6526581"/>
                <a:gd name="connsiteX47" fmla="*/ 2187750 w 4962525"/>
                <a:gd name="connsiteY47" fmla="*/ 878309 h 6526581"/>
                <a:gd name="connsiteX48" fmla="*/ 2100536 w 4962525"/>
                <a:gd name="connsiteY48" fmla="*/ 823611 h 6526581"/>
                <a:gd name="connsiteX49" fmla="*/ 1998241 w 4962525"/>
                <a:gd name="connsiteY49" fmla="*/ 851194 h 6526581"/>
                <a:gd name="connsiteX50" fmla="*/ 1947118 w 4962525"/>
                <a:gd name="connsiteY50" fmla="*/ 741905 h 6526581"/>
                <a:gd name="connsiteX51" fmla="*/ 2075433 w 4962525"/>
                <a:gd name="connsiteY51" fmla="*/ 681232 h 6526581"/>
                <a:gd name="connsiteX52" fmla="*/ 2062905 w 4962525"/>
                <a:gd name="connsiteY52" fmla="*/ 542402 h 6526581"/>
                <a:gd name="connsiteX53" fmla="*/ 1894040 w 4962525"/>
                <a:gd name="connsiteY53" fmla="*/ 232488 h 6526581"/>
                <a:gd name="connsiteX0" fmla="*/ 1929668 w 4998153"/>
                <a:gd name="connsiteY0" fmla="*/ 232488 h 6526581"/>
                <a:gd name="connsiteX1" fmla="*/ 603108 w 4998153"/>
                <a:gd name="connsiteY1" fmla="*/ 831127 h 6526581"/>
                <a:gd name="connsiteX2" fmla="*/ 793113 w 4998153"/>
                <a:gd name="connsiteY2" fmla="*/ 906831 h 6526581"/>
                <a:gd name="connsiteX3" fmla="*/ 840738 w 4998153"/>
                <a:gd name="connsiteY3" fmla="*/ 997567 h 6526581"/>
                <a:gd name="connsiteX4" fmla="*/ 778578 w 4998153"/>
                <a:gd name="connsiteY4" fmla="*/ 1062232 h 6526581"/>
                <a:gd name="connsiteX5" fmla="*/ 863311 w 4998153"/>
                <a:gd name="connsiteY5" fmla="*/ 1198583 h 6526581"/>
                <a:gd name="connsiteX6" fmla="*/ 792617 w 4998153"/>
                <a:gd name="connsiteY6" fmla="*/ 1330445 h 6526581"/>
                <a:gd name="connsiteX7" fmla="*/ 949063 w 4998153"/>
                <a:gd name="connsiteY7" fmla="*/ 1384621 h 6526581"/>
                <a:gd name="connsiteX8" fmla="*/ 1067877 w 4998153"/>
                <a:gd name="connsiteY8" fmla="*/ 1485089 h 6526581"/>
                <a:gd name="connsiteX9" fmla="*/ 1051802 w 4998153"/>
                <a:gd name="connsiteY9" fmla="*/ 1537986 h 6526581"/>
                <a:gd name="connsiteX10" fmla="*/ 1133012 w 4998153"/>
                <a:gd name="connsiteY10" fmla="*/ 1560245 h 6526581"/>
                <a:gd name="connsiteX11" fmla="*/ 1235256 w 4998153"/>
                <a:gd name="connsiteY11" fmla="*/ 1693387 h 6526581"/>
                <a:gd name="connsiteX12" fmla="*/ 1471893 w 4998153"/>
                <a:gd name="connsiteY12" fmla="*/ 1581618 h 6526581"/>
                <a:gd name="connsiteX13" fmla="*/ 1540083 w 4998153"/>
                <a:gd name="connsiteY13" fmla="*/ 1716952 h 6526581"/>
                <a:gd name="connsiteX14" fmla="*/ 1665916 w 4998153"/>
                <a:gd name="connsiteY14" fmla="*/ 1660820 h 6526581"/>
                <a:gd name="connsiteX15" fmla="*/ 1604722 w 4998153"/>
                <a:gd name="connsiteY15" fmla="*/ 2582709 h 6526581"/>
                <a:gd name="connsiteX16" fmla="*/ 1051776 w 4998153"/>
                <a:gd name="connsiteY16" fmla="*/ 3364751 h 6526581"/>
                <a:gd name="connsiteX17" fmla="*/ 740478 w 4998153"/>
                <a:gd name="connsiteY17" fmla="*/ 3497631 h 6526581"/>
                <a:gd name="connsiteX18" fmla="*/ 56165 w 4998153"/>
                <a:gd name="connsiteY18" fmla="*/ 3944784 h 6526581"/>
                <a:gd name="connsiteX19" fmla="*/ 35628 w 4998153"/>
                <a:gd name="connsiteY19" fmla="*/ 4383456 h 6526581"/>
                <a:gd name="connsiteX20" fmla="*/ 2026353 w 4998153"/>
                <a:gd name="connsiteY20" fmla="*/ 3526206 h 6526581"/>
                <a:gd name="connsiteX21" fmla="*/ 2216853 w 4998153"/>
                <a:gd name="connsiteY21" fmla="*/ 2821356 h 6526581"/>
                <a:gd name="connsiteX22" fmla="*/ 2369253 w 4998153"/>
                <a:gd name="connsiteY22" fmla="*/ 2516556 h 6526581"/>
                <a:gd name="connsiteX23" fmla="*/ 2426403 w 4998153"/>
                <a:gd name="connsiteY23" fmla="*/ 2297481 h 6526581"/>
                <a:gd name="connsiteX24" fmla="*/ 2855028 w 4998153"/>
                <a:gd name="connsiteY24" fmla="*/ 2383206 h 6526581"/>
                <a:gd name="connsiteX25" fmla="*/ 3502728 w 4998153"/>
                <a:gd name="connsiteY25" fmla="*/ 2649906 h 6526581"/>
                <a:gd name="connsiteX26" fmla="*/ 3493203 w 4998153"/>
                <a:gd name="connsiteY26" fmla="*/ 2783256 h 6526581"/>
                <a:gd name="connsiteX27" fmla="*/ 2140653 w 4998153"/>
                <a:gd name="connsiteY27" fmla="*/ 3735756 h 6526581"/>
                <a:gd name="connsiteX28" fmla="*/ 2454978 w 4998153"/>
                <a:gd name="connsiteY28" fmla="*/ 4907331 h 6526581"/>
                <a:gd name="connsiteX29" fmla="*/ 2683578 w 4998153"/>
                <a:gd name="connsiteY29" fmla="*/ 5831256 h 6526581"/>
                <a:gd name="connsiteX30" fmla="*/ 2769303 w 4998153"/>
                <a:gd name="connsiteY30" fmla="*/ 6145581 h 6526581"/>
                <a:gd name="connsiteX31" fmla="*/ 2483553 w 4998153"/>
                <a:gd name="connsiteY31" fmla="*/ 6393231 h 6526581"/>
                <a:gd name="connsiteX32" fmla="*/ 2874078 w 4998153"/>
                <a:gd name="connsiteY32" fmla="*/ 6526581 h 6526581"/>
                <a:gd name="connsiteX33" fmla="*/ 3302703 w 4998153"/>
                <a:gd name="connsiteY33" fmla="*/ 6078906 h 6526581"/>
                <a:gd name="connsiteX34" fmla="*/ 3102678 w 4998153"/>
                <a:gd name="connsiteY34" fmla="*/ 4878756 h 6526581"/>
                <a:gd name="connsiteX35" fmla="*/ 3417003 w 4998153"/>
                <a:gd name="connsiteY35" fmla="*/ 5059731 h 6526581"/>
                <a:gd name="connsiteX36" fmla="*/ 3236028 w 4998153"/>
                <a:gd name="connsiteY36" fmla="*/ 5621706 h 6526581"/>
                <a:gd name="connsiteX37" fmla="*/ 3950403 w 4998153"/>
                <a:gd name="connsiteY37" fmla="*/ 5040681 h 6526581"/>
                <a:gd name="connsiteX38" fmla="*/ 3321753 w 4998153"/>
                <a:gd name="connsiteY38" fmla="*/ 4088181 h 6526581"/>
                <a:gd name="connsiteX39" fmla="*/ 4588578 w 4998153"/>
                <a:gd name="connsiteY39" fmla="*/ 3373806 h 6526581"/>
                <a:gd name="connsiteX40" fmla="*/ 4731453 w 4998153"/>
                <a:gd name="connsiteY40" fmla="*/ 2059356 h 6526581"/>
                <a:gd name="connsiteX41" fmla="*/ 4826703 w 4998153"/>
                <a:gd name="connsiteY41" fmla="*/ 1821231 h 6526581"/>
                <a:gd name="connsiteX42" fmla="*/ 4998153 w 4998153"/>
                <a:gd name="connsiteY42" fmla="*/ 1316406 h 6526581"/>
                <a:gd name="connsiteX43" fmla="*/ 3083628 w 4998153"/>
                <a:gd name="connsiteY43" fmla="*/ 963981 h 6526581"/>
                <a:gd name="connsiteX44" fmla="*/ 2978853 w 4998153"/>
                <a:gd name="connsiteY44" fmla="*/ 1030656 h 6526581"/>
                <a:gd name="connsiteX45" fmla="*/ 2425698 w 4998153"/>
                <a:gd name="connsiteY45" fmla="*/ 946470 h 6526581"/>
                <a:gd name="connsiteX46" fmla="*/ 2237808 w 4998153"/>
                <a:gd name="connsiteY46" fmla="*/ 958995 h 6526581"/>
                <a:gd name="connsiteX47" fmla="*/ 2223378 w 4998153"/>
                <a:gd name="connsiteY47" fmla="*/ 878309 h 6526581"/>
                <a:gd name="connsiteX48" fmla="*/ 2136164 w 4998153"/>
                <a:gd name="connsiteY48" fmla="*/ 823611 h 6526581"/>
                <a:gd name="connsiteX49" fmla="*/ 2033869 w 4998153"/>
                <a:gd name="connsiteY49" fmla="*/ 851194 h 6526581"/>
                <a:gd name="connsiteX50" fmla="*/ 1982746 w 4998153"/>
                <a:gd name="connsiteY50" fmla="*/ 741905 h 6526581"/>
                <a:gd name="connsiteX51" fmla="*/ 2111061 w 4998153"/>
                <a:gd name="connsiteY51" fmla="*/ 681232 h 6526581"/>
                <a:gd name="connsiteX52" fmla="*/ 2098533 w 4998153"/>
                <a:gd name="connsiteY52" fmla="*/ 542402 h 6526581"/>
                <a:gd name="connsiteX53" fmla="*/ 1929668 w 4998153"/>
                <a:gd name="connsiteY53" fmla="*/ 232488 h 6526581"/>
                <a:gd name="connsiteX0" fmla="*/ 1906391 w 4974876"/>
                <a:gd name="connsiteY0" fmla="*/ 232488 h 6526581"/>
                <a:gd name="connsiteX1" fmla="*/ 579831 w 4974876"/>
                <a:gd name="connsiteY1" fmla="*/ 831127 h 6526581"/>
                <a:gd name="connsiteX2" fmla="*/ 769836 w 4974876"/>
                <a:gd name="connsiteY2" fmla="*/ 906831 h 6526581"/>
                <a:gd name="connsiteX3" fmla="*/ 817461 w 4974876"/>
                <a:gd name="connsiteY3" fmla="*/ 997567 h 6526581"/>
                <a:gd name="connsiteX4" fmla="*/ 755301 w 4974876"/>
                <a:gd name="connsiteY4" fmla="*/ 1062232 h 6526581"/>
                <a:gd name="connsiteX5" fmla="*/ 840034 w 4974876"/>
                <a:gd name="connsiteY5" fmla="*/ 1198583 h 6526581"/>
                <a:gd name="connsiteX6" fmla="*/ 769340 w 4974876"/>
                <a:gd name="connsiteY6" fmla="*/ 1330445 h 6526581"/>
                <a:gd name="connsiteX7" fmla="*/ 925786 w 4974876"/>
                <a:gd name="connsiteY7" fmla="*/ 1384621 h 6526581"/>
                <a:gd name="connsiteX8" fmla="*/ 1044600 w 4974876"/>
                <a:gd name="connsiteY8" fmla="*/ 1485089 h 6526581"/>
                <a:gd name="connsiteX9" fmla="*/ 1028525 w 4974876"/>
                <a:gd name="connsiteY9" fmla="*/ 1537986 h 6526581"/>
                <a:gd name="connsiteX10" fmla="*/ 1109735 w 4974876"/>
                <a:gd name="connsiteY10" fmla="*/ 1560245 h 6526581"/>
                <a:gd name="connsiteX11" fmla="*/ 1211979 w 4974876"/>
                <a:gd name="connsiteY11" fmla="*/ 1693387 h 6526581"/>
                <a:gd name="connsiteX12" fmla="*/ 1448616 w 4974876"/>
                <a:gd name="connsiteY12" fmla="*/ 1581618 h 6526581"/>
                <a:gd name="connsiteX13" fmla="*/ 1516806 w 4974876"/>
                <a:gd name="connsiteY13" fmla="*/ 1716952 h 6526581"/>
                <a:gd name="connsiteX14" fmla="*/ 1642639 w 4974876"/>
                <a:gd name="connsiteY14" fmla="*/ 1660820 h 6526581"/>
                <a:gd name="connsiteX15" fmla="*/ 1581445 w 4974876"/>
                <a:gd name="connsiteY15" fmla="*/ 2582709 h 6526581"/>
                <a:gd name="connsiteX16" fmla="*/ 1028499 w 4974876"/>
                <a:gd name="connsiteY16" fmla="*/ 3364751 h 6526581"/>
                <a:gd name="connsiteX17" fmla="*/ 717201 w 4974876"/>
                <a:gd name="connsiteY17" fmla="*/ 3497631 h 6526581"/>
                <a:gd name="connsiteX18" fmla="*/ 32888 w 4974876"/>
                <a:gd name="connsiteY18" fmla="*/ 3944784 h 6526581"/>
                <a:gd name="connsiteX19" fmla="*/ 142622 w 4974876"/>
                <a:gd name="connsiteY19" fmla="*/ 4315815 h 6526581"/>
                <a:gd name="connsiteX20" fmla="*/ 2003076 w 4974876"/>
                <a:gd name="connsiteY20" fmla="*/ 3526206 h 6526581"/>
                <a:gd name="connsiteX21" fmla="*/ 2193576 w 4974876"/>
                <a:gd name="connsiteY21" fmla="*/ 2821356 h 6526581"/>
                <a:gd name="connsiteX22" fmla="*/ 2345976 w 4974876"/>
                <a:gd name="connsiteY22" fmla="*/ 2516556 h 6526581"/>
                <a:gd name="connsiteX23" fmla="*/ 2403126 w 4974876"/>
                <a:gd name="connsiteY23" fmla="*/ 2297481 h 6526581"/>
                <a:gd name="connsiteX24" fmla="*/ 2831751 w 4974876"/>
                <a:gd name="connsiteY24" fmla="*/ 2383206 h 6526581"/>
                <a:gd name="connsiteX25" fmla="*/ 3479451 w 4974876"/>
                <a:gd name="connsiteY25" fmla="*/ 2649906 h 6526581"/>
                <a:gd name="connsiteX26" fmla="*/ 3469926 w 4974876"/>
                <a:gd name="connsiteY26" fmla="*/ 2783256 h 6526581"/>
                <a:gd name="connsiteX27" fmla="*/ 2117376 w 4974876"/>
                <a:gd name="connsiteY27" fmla="*/ 3735756 h 6526581"/>
                <a:gd name="connsiteX28" fmla="*/ 2431701 w 4974876"/>
                <a:gd name="connsiteY28" fmla="*/ 4907331 h 6526581"/>
                <a:gd name="connsiteX29" fmla="*/ 2660301 w 4974876"/>
                <a:gd name="connsiteY29" fmla="*/ 5831256 h 6526581"/>
                <a:gd name="connsiteX30" fmla="*/ 2746026 w 4974876"/>
                <a:gd name="connsiteY30" fmla="*/ 6145581 h 6526581"/>
                <a:gd name="connsiteX31" fmla="*/ 2460276 w 4974876"/>
                <a:gd name="connsiteY31" fmla="*/ 6393231 h 6526581"/>
                <a:gd name="connsiteX32" fmla="*/ 2850801 w 4974876"/>
                <a:gd name="connsiteY32" fmla="*/ 6526581 h 6526581"/>
                <a:gd name="connsiteX33" fmla="*/ 3279426 w 4974876"/>
                <a:gd name="connsiteY33" fmla="*/ 6078906 h 6526581"/>
                <a:gd name="connsiteX34" fmla="*/ 3079401 w 4974876"/>
                <a:gd name="connsiteY34" fmla="*/ 4878756 h 6526581"/>
                <a:gd name="connsiteX35" fmla="*/ 3393726 w 4974876"/>
                <a:gd name="connsiteY35" fmla="*/ 5059731 h 6526581"/>
                <a:gd name="connsiteX36" fmla="*/ 3212751 w 4974876"/>
                <a:gd name="connsiteY36" fmla="*/ 5621706 h 6526581"/>
                <a:gd name="connsiteX37" fmla="*/ 3927126 w 4974876"/>
                <a:gd name="connsiteY37" fmla="*/ 5040681 h 6526581"/>
                <a:gd name="connsiteX38" fmla="*/ 3298476 w 4974876"/>
                <a:gd name="connsiteY38" fmla="*/ 4088181 h 6526581"/>
                <a:gd name="connsiteX39" fmla="*/ 4565301 w 4974876"/>
                <a:gd name="connsiteY39" fmla="*/ 3373806 h 6526581"/>
                <a:gd name="connsiteX40" fmla="*/ 4708176 w 4974876"/>
                <a:gd name="connsiteY40" fmla="*/ 2059356 h 6526581"/>
                <a:gd name="connsiteX41" fmla="*/ 4803426 w 4974876"/>
                <a:gd name="connsiteY41" fmla="*/ 1821231 h 6526581"/>
                <a:gd name="connsiteX42" fmla="*/ 4974876 w 4974876"/>
                <a:gd name="connsiteY42" fmla="*/ 1316406 h 6526581"/>
                <a:gd name="connsiteX43" fmla="*/ 3060351 w 4974876"/>
                <a:gd name="connsiteY43" fmla="*/ 963981 h 6526581"/>
                <a:gd name="connsiteX44" fmla="*/ 2955576 w 4974876"/>
                <a:gd name="connsiteY44" fmla="*/ 1030656 h 6526581"/>
                <a:gd name="connsiteX45" fmla="*/ 2402421 w 4974876"/>
                <a:gd name="connsiteY45" fmla="*/ 946470 h 6526581"/>
                <a:gd name="connsiteX46" fmla="*/ 2214531 w 4974876"/>
                <a:gd name="connsiteY46" fmla="*/ 958995 h 6526581"/>
                <a:gd name="connsiteX47" fmla="*/ 2200101 w 4974876"/>
                <a:gd name="connsiteY47" fmla="*/ 878309 h 6526581"/>
                <a:gd name="connsiteX48" fmla="*/ 2112887 w 4974876"/>
                <a:gd name="connsiteY48" fmla="*/ 823611 h 6526581"/>
                <a:gd name="connsiteX49" fmla="*/ 2010592 w 4974876"/>
                <a:gd name="connsiteY49" fmla="*/ 851194 h 6526581"/>
                <a:gd name="connsiteX50" fmla="*/ 1959469 w 4974876"/>
                <a:gd name="connsiteY50" fmla="*/ 741905 h 6526581"/>
                <a:gd name="connsiteX51" fmla="*/ 2087784 w 4974876"/>
                <a:gd name="connsiteY51" fmla="*/ 681232 h 6526581"/>
                <a:gd name="connsiteX52" fmla="*/ 2075256 w 4974876"/>
                <a:gd name="connsiteY52" fmla="*/ 542402 h 6526581"/>
                <a:gd name="connsiteX53" fmla="*/ 1906391 w 4974876"/>
                <a:gd name="connsiteY53" fmla="*/ 232488 h 6526581"/>
                <a:gd name="connsiteX0" fmla="*/ 1933582 w 5002067"/>
                <a:gd name="connsiteY0" fmla="*/ 232488 h 6526581"/>
                <a:gd name="connsiteX1" fmla="*/ 607022 w 5002067"/>
                <a:gd name="connsiteY1" fmla="*/ 831127 h 6526581"/>
                <a:gd name="connsiteX2" fmla="*/ 797027 w 5002067"/>
                <a:gd name="connsiteY2" fmla="*/ 906831 h 6526581"/>
                <a:gd name="connsiteX3" fmla="*/ 844652 w 5002067"/>
                <a:gd name="connsiteY3" fmla="*/ 997567 h 6526581"/>
                <a:gd name="connsiteX4" fmla="*/ 782492 w 5002067"/>
                <a:gd name="connsiteY4" fmla="*/ 1062232 h 6526581"/>
                <a:gd name="connsiteX5" fmla="*/ 867225 w 5002067"/>
                <a:gd name="connsiteY5" fmla="*/ 1198583 h 6526581"/>
                <a:gd name="connsiteX6" fmla="*/ 796531 w 5002067"/>
                <a:gd name="connsiteY6" fmla="*/ 1330445 h 6526581"/>
                <a:gd name="connsiteX7" fmla="*/ 952977 w 5002067"/>
                <a:gd name="connsiteY7" fmla="*/ 1384621 h 6526581"/>
                <a:gd name="connsiteX8" fmla="*/ 1071791 w 5002067"/>
                <a:gd name="connsiteY8" fmla="*/ 1485089 h 6526581"/>
                <a:gd name="connsiteX9" fmla="*/ 1055716 w 5002067"/>
                <a:gd name="connsiteY9" fmla="*/ 1537986 h 6526581"/>
                <a:gd name="connsiteX10" fmla="*/ 1136926 w 5002067"/>
                <a:gd name="connsiteY10" fmla="*/ 1560245 h 6526581"/>
                <a:gd name="connsiteX11" fmla="*/ 1239170 w 5002067"/>
                <a:gd name="connsiteY11" fmla="*/ 1693387 h 6526581"/>
                <a:gd name="connsiteX12" fmla="*/ 1475807 w 5002067"/>
                <a:gd name="connsiteY12" fmla="*/ 1581618 h 6526581"/>
                <a:gd name="connsiteX13" fmla="*/ 1543997 w 5002067"/>
                <a:gd name="connsiteY13" fmla="*/ 1716952 h 6526581"/>
                <a:gd name="connsiteX14" fmla="*/ 1669830 w 5002067"/>
                <a:gd name="connsiteY14" fmla="*/ 1660820 h 6526581"/>
                <a:gd name="connsiteX15" fmla="*/ 1608636 w 5002067"/>
                <a:gd name="connsiteY15" fmla="*/ 2582709 h 6526581"/>
                <a:gd name="connsiteX16" fmla="*/ 1055690 w 5002067"/>
                <a:gd name="connsiteY16" fmla="*/ 3364751 h 6526581"/>
                <a:gd name="connsiteX17" fmla="*/ 744392 w 5002067"/>
                <a:gd name="connsiteY17" fmla="*/ 3497631 h 6526581"/>
                <a:gd name="connsiteX18" fmla="*/ 60079 w 5002067"/>
                <a:gd name="connsiteY18" fmla="*/ 3944784 h 6526581"/>
                <a:gd name="connsiteX19" fmla="*/ 169813 w 5002067"/>
                <a:gd name="connsiteY19" fmla="*/ 4315815 h 6526581"/>
                <a:gd name="connsiteX20" fmla="*/ 2030267 w 5002067"/>
                <a:gd name="connsiteY20" fmla="*/ 3526206 h 6526581"/>
                <a:gd name="connsiteX21" fmla="*/ 2220767 w 5002067"/>
                <a:gd name="connsiteY21" fmla="*/ 2821356 h 6526581"/>
                <a:gd name="connsiteX22" fmla="*/ 2373167 w 5002067"/>
                <a:gd name="connsiteY22" fmla="*/ 2516556 h 6526581"/>
                <a:gd name="connsiteX23" fmla="*/ 2430317 w 5002067"/>
                <a:gd name="connsiteY23" fmla="*/ 2297481 h 6526581"/>
                <a:gd name="connsiteX24" fmla="*/ 2858942 w 5002067"/>
                <a:gd name="connsiteY24" fmla="*/ 2383206 h 6526581"/>
                <a:gd name="connsiteX25" fmla="*/ 3506642 w 5002067"/>
                <a:gd name="connsiteY25" fmla="*/ 2649906 h 6526581"/>
                <a:gd name="connsiteX26" fmla="*/ 3497117 w 5002067"/>
                <a:gd name="connsiteY26" fmla="*/ 2783256 h 6526581"/>
                <a:gd name="connsiteX27" fmla="*/ 2144567 w 5002067"/>
                <a:gd name="connsiteY27" fmla="*/ 3735756 h 6526581"/>
                <a:gd name="connsiteX28" fmla="*/ 2458892 w 5002067"/>
                <a:gd name="connsiteY28" fmla="*/ 4907331 h 6526581"/>
                <a:gd name="connsiteX29" fmla="*/ 2687492 w 5002067"/>
                <a:gd name="connsiteY29" fmla="*/ 5831256 h 6526581"/>
                <a:gd name="connsiteX30" fmla="*/ 2773217 w 5002067"/>
                <a:gd name="connsiteY30" fmla="*/ 6145581 h 6526581"/>
                <a:gd name="connsiteX31" fmla="*/ 2487467 w 5002067"/>
                <a:gd name="connsiteY31" fmla="*/ 6393231 h 6526581"/>
                <a:gd name="connsiteX32" fmla="*/ 2877992 w 5002067"/>
                <a:gd name="connsiteY32" fmla="*/ 6526581 h 6526581"/>
                <a:gd name="connsiteX33" fmla="*/ 3306617 w 5002067"/>
                <a:gd name="connsiteY33" fmla="*/ 6078906 h 6526581"/>
                <a:gd name="connsiteX34" fmla="*/ 3106592 w 5002067"/>
                <a:gd name="connsiteY34" fmla="*/ 4878756 h 6526581"/>
                <a:gd name="connsiteX35" fmla="*/ 3420917 w 5002067"/>
                <a:gd name="connsiteY35" fmla="*/ 5059731 h 6526581"/>
                <a:gd name="connsiteX36" fmla="*/ 3239942 w 5002067"/>
                <a:gd name="connsiteY36" fmla="*/ 5621706 h 6526581"/>
                <a:gd name="connsiteX37" fmla="*/ 3954317 w 5002067"/>
                <a:gd name="connsiteY37" fmla="*/ 5040681 h 6526581"/>
                <a:gd name="connsiteX38" fmla="*/ 3325667 w 5002067"/>
                <a:gd name="connsiteY38" fmla="*/ 4088181 h 6526581"/>
                <a:gd name="connsiteX39" fmla="*/ 4592492 w 5002067"/>
                <a:gd name="connsiteY39" fmla="*/ 3373806 h 6526581"/>
                <a:gd name="connsiteX40" fmla="*/ 4735367 w 5002067"/>
                <a:gd name="connsiteY40" fmla="*/ 2059356 h 6526581"/>
                <a:gd name="connsiteX41" fmla="*/ 4830617 w 5002067"/>
                <a:gd name="connsiteY41" fmla="*/ 1821231 h 6526581"/>
                <a:gd name="connsiteX42" fmla="*/ 5002067 w 5002067"/>
                <a:gd name="connsiteY42" fmla="*/ 1316406 h 6526581"/>
                <a:gd name="connsiteX43" fmla="*/ 3087542 w 5002067"/>
                <a:gd name="connsiteY43" fmla="*/ 963981 h 6526581"/>
                <a:gd name="connsiteX44" fmla="*/ 2982767 w 5002067"/>
                <a:gd name="connsiteY44" fmla="*/ 1030656 h 6526581"/>
                <a:gd name="connsiteX45" fmla="*/ 2429612 w 5002067"/>
                <a:gd name="connsiteY45" fmla="*/ 946470 h 6526581"/>
                <a:gd name="connsiteX46" fmla="*/ 2241722 w 5002067"/>
                <a:gd name="connsiteY46" fmla="*/ 958995 h 6526581"/>
                <a:gd name="connsiteX47" fmla="*/ 2227292 w 5002067"/>
                <a:gd name="connsiteY47" fmla="*/ 878309 h 6526581"/>
                <a:gd name="connsiteX48" fmla="*/ 2140078 w 5002067"/>
                <a:gd name="connsiteY48" fmla="*/ 823611 h 6526581"/>
                <a:gd name="connsiteX49" fmla="*/ 2037783 w 5002067"/>
                <a:gd name="connsiteY49" fmla="*/ 851194 h 6526581"/>
                <a:gd name="connsiteX50" fmla="*/ 1986660 w 5002067"/>
                <a:gd name="connsiteY50" fmla="*/ 741905 h 6526581"/>
                <a:gd name="connsiteX51" fmla="*/ 2114975 w 5002067"/>
                <a:gd name="connsiteY51" fmla="*/ 681232 h 6526581"/>
                <a:gd name="connsiteX52" fmla="*/ 2102447 w 5002067"/>
                <a:gd name="connsiteY52" fmla="*/ 542402 h 6526581"/>
                <a:gd name="connsiteX53" fmla="*/ 1933582 w 5002067"/>
                <a:gd name="connsiteY53" fmla="*/ 232488 h 6526581"/>
                <a:gd name="connsiteX0" fmla="*/ 1930024 w 4998509"/>
                <a:gd name="connsiteY0" fmla="*/ 232488 h 6526581"/>
                <a:gd name="connsiteX1" fmla="*/ 603464 w 4998509"/>
                <a:gd name="connsiteY1" fmla="*/ 831127 h 6526581"/>
                <a:gd name="connsiteX2" fmla="*/ 793469 w 4998509"/>
                <a:gd name="connsiteY2" fmla="*/ 906831 h 6526581"/>
                <a:gd name="connsiteX3" fmla="*/ 841094 w 4998509"/>
                <a:gd name="connsiteY3" fmla="*/ 997567 h 6526581"/>
                <a:gd name="connsiteX4" fmla="*/ 778934 w 4998509"/>
                <a:gd name="connsiteY4" fmla="*/ 1062232 h 6526581"/>
                <a:gd name="connsiteX5" fmla="*/ 863667 w 4998509"/>
                <a:gd name="connsiteY5" fmla="*/ 1198583 h 6526581"/>
                <a:gd name="connsiteX6" fmla="*/ 792973 w 4998509"/>
                <a:gd name="connsiteY6" fmla="*/ 1330445 h 6526581"/>
                <a:gd name="connsiteX7" fmla="*/ 949419 w 4998509"/>
                <a:gd name="connsiteY7" fmla="*/ 1384621 h 6526581"/>
                <a:gd name="connsiteX8" fmla="*/ 1068233 w 4998509"/>
                <a:gd name="connsiteY8" fmla="*/ 1485089 h 6526581"/>
                <a:gd name="connsiteX9" fmla="*/ 1052158 w 4998509"/>
                <a:gd name="connsiteY9" fmla="*/ 1537986 h 6526581"/>
                <a:gd name="connsiteX10" fmla="*/ 1133368 w 4998509"/>
                <a:gd name="connsiteY10" fmla="*/ 1560245 h 6526581"/>
                <a:gd name="connsiteX11" fmla="*/ 1235612 w 4998509"/>
                <a:gd name="connsiteY11" fmla="*/ 1693387 h 6526581"/>
                <a:gd name="connsiteX12" fmla="*/ 1472249 w 4998509"/>
                <a:gd name="connsiteY12" fmla="*/ 1581618 h 6526581"/>
                <a:gd name="connsiteX13" fmla="*/ 1540439 w 4998509"/>
                <a:gd name="connsiteY13" fmla="*/ 1716952 h 6526581"/>
                <a:gd name="connsiteX14" fmla="*/ 1666272 w 4998509"/>
                <a:gd name="connsiteY14" fmla="*/ 1660820 h 6526581"/>
                <a:gd name="connsiteX15" fmla="*/ 1605078 w 4998509"/>
                <a:gd name="connsiteY15" fmla="*/ 2582709 h 6526581"/>
                <a:gd name="connsiteX16" fmla="*/ 1052132 w 4998509"/>
                <a:gd name="connsiteY16" fmla="*/ 3364751 h 6526581"/>
                <a:gd name="connsiteX17" fmla="*/ 740834 w 4998509"/>
                <a:gd name="connsiteY17" fmla="*/ 3497631 h 6526581"/>
                <a:gd name="connsiteX18" fmla="*/ 61532 w 4998509"/>
                <a:gd name="connsiteY18" fmla="*/ 3932258 h 6526581"/>
                <a:gd name="connsiteX19" fmla="*/ 166255 w 4998509"/>
                <a:gd name="connsiteY19" fmla="*/ 4315815 h 6526581"/>
                <a:gd name="connsiteX20" fmla="*/ 2026709 w 4998509"/>
                <a:gd name="connsiteY20" fmla="*/ 3526206 h 6526581"/>
                <a:gd name="connsiteX21" fmla="*/ 2217209 w 4998509"/>
                <a:gd name="connsiteY21" fmla="*/ 2821356 h 6526581"/>
                <a:gd name="connsiteX22" fmla="*/ 2369609 w 4998509"/>
                <a:gd name="connsiteY22" fmla="*/ 2516556 h 6526581"/>
                <a:gd name="connsiteX23" fmla="*/ 2426759 w 4998509"/>
                <a:gd name="connsiteY23" fmla="*/ 2297481 h 6526581"/>
                <a:gd name="connsiteX24" fmla="*/ 2855384 w 4998509"/>
                <a:gd name="connsiteY24" fmla="*/ 2383206 h 6526581"/>
                <a:gd name="connsiteX25" fmla="*/ 3503084 w 4998509"/>
                <a:gd name="connsiteY25" fmla="*/ 2649906 h 6526581"/>
                <a:gd name="connsiteX26" fmla="*/ 3493559 w 4998509"/>
                <a:gd name="connsiteY26" fmla="*/ 2783256 h 6526581"/>
                <a:gd name="connsiteX27" fmla="*/ 2141009 w 4998509"/>
                <a:gd name="connsiteY27" fmla="*/ 3735756 h 6526581"/>
                <a:gd name="connsiteX28" fmla="*/ 2455334 w 4998509"/>
                <a:gd name="connsiteY28" fmla="*/ 4907331 h 6526581"/>
                <a:gd name="connsiteX29" fmla="*/ 2683934 w 4998509"/>
                <a:gd name="connsiteY29" fmla="*/ 5831256 h 6526581"/>
                <a:gd name="connsiteX30" fmla="*/ 2769659 w 4998509"/>
                <a:gd name="connsiteY30" fmla="*/ 6145581 h 6526581"/>
                <a:gd name="connsiteX31" fmla="*/ 2483909 w 4998509"/>
                <a:gd name="connsiteY31" fmla="*/ 6393231 h 6526581"/>
                <a:gd name="connsiteX32" fmla="*/ 2874434 w 4998509"/>
                <a:gd name="connsiteY32" fmla="*/ 6526581 h 6526581"/>
                <a:gd name="connsiteX33" fmla="*/ 3303059 w 4998509"/>
                <a:gd name="connsiteY33" fmla="*/ 6078906 h 6526581"/>
                <a:gd name="connsiteX34" fmla="*/ 3103034 w 4998509"/>
                <a:gd name="connsiteY34" fmla="*/ 4878756 h 6526581"/>
                <a:gd name="connsiteX35" fmla="*/ 3417359 w 4998509"/>
                <a:gd name="connsiteY35" fmla="*/ 5059731 h 6526581"/>
                <a:gd name="connsiteX36" fmla="*/ 3236384 w 4998509"/>
                <a:gd name="connsiteY36" fmla="*/ 5621706 h 6526581"/>
                <a:gd name="connsiteX37" fmla="*/ 3950759 w 4998509"/>
                <a:gd name="connsiteY37" fmla="*/ 5040681 h 6526581"/>
                <a:gd name="connsiteX38" fmla="*/ 3322109 w 4998509"/>
                <a:gd name="connsiteY38" fmla="*/ 4088181 h 6526581"/>
                <a:gd name="connsiteX39" fmla="*/ 4588934 w 4998509"/>
                <a:gd name="connsiteY39" fmla="*/ 3373806 h 6526581"/>
                <a:gd name="connsiteX40" fmla="*/ 4731809 w 4998509"/>
                <a:gd name="connsiteY40" fmla="*/ 2059356 h 6526581"/>
                <a:gd name="connsiteX41" fmla="*/ 4827059 w 4998509"/>
                <a:gd name="connsiteY41" fmla="*/ 1821231 h 6526581"/>
                <a:gd name="connsiteX42" fmla="*/ 4998509 w 4998509"/>
                <a:gd name="connsiteY42" fmla="*/ 1316406 h 6526581"/>
                <a:gd name="connsiteX43" fmla="*/ 3083984 w 4998509"/>
                <a:gd name="connsiteY43" fmla="*/ 963981 h 6526581"/>
                <a:gd name="connsiteX44" fmla="*/ 2979209 w 4998509"/>
                <a:gd name="connsiteY44" fmla="*/ 1030656 h 6526581"/>
                <a:gd name="connsiteX45" fmla="*/ 2426054 w 4998509"/>
                <a:gd name="connsiteY45" fmla="*/ 946470 h 6526581"/>
                <a:gd name="connsiteX46" fmla="*/ 2238164 w 4998509"/>
                <a:gd name="connsiteY46" fmla="*/ 958995 h 6526581"/>
                <a:gd name="connsiteX47" fmla="*/ 2223734 w 4998509"/>
                <a:gd name="connsiteY47" fmla="*/ 878309 h 6526581"/>
                <a:gd name="connsiteX48" fmla="*/ 2136520 w 4998509"/>
                <a:gd name="connsiteY48" fmla="*/ 823611 h 6526581"/>
                <a:gd name="connsiteX49" fmla="*/ 2034225 w 4998509"/>
                <a:gd name="connsiteY49" fmla="*/ 851194 h 6526581"/>
                <a:gd name="connsiteX50" fmla="*/ 1983102 w 4998509"/>
                <a:gd name="connsiteY50" fmla="*/ 741905 h 6526581"/>
                <a:gd name="connsiteX51" fmla="*/ 2111417 w 4998509"/>
                <a:gd name="connsiteY51" fmla="*/ 681232 h 6526581"/>
                <a:gd name="connsiteX52" fmla="*/ 2098889 w 4998509"/>
                <a:gd name="connsiteY52" fmla="*/ 542402 h 6526581"/>
                <a:gd name="connsiteX53" fmla="*/ 1930024 w 4998509"/>
                <a:gd name="connsiteY53" fmla="*/ 232488 h 6526581"/>
                <a:gd name="connsiteX0" fmla="*/ 1918138 w 4986623"/>
                <a:gd name="connsiteY0" fmla="*/ 232488 h 6526581"/>
                <a:gd name="connsiteX1" fmla="*/ 591578 w 4986623"/>
                <a:gd name="connsiteY1" fmla="*/ 831127 h 6526581"/>
                <a:gd name="connsiteX2" fmla="*/ 781583 w 4986623"/>
                <a:gd name="connsiteY2" fmla="*/ 906831 h 6526581"/>
                <a:gd name="connsiteX3" fmla="*/ 829208 w 4986623"/>
                <a:gd name="connsiteY3" fmla="*/ 997567 h 6526581"/>
                <a:gd name="connsiteX4" fmla="*/ 767048 w 4986623"/>
                <a:gd name="connsiteY4" fmla="*/ 1062232 h 6526581"/>
                <a:gd name="connsiteX5" fmla="*/ 851781 w 4986623"/>
                <a:gd name="connsiteY5" fmla="*/ 1198583 h 6526581"/>
                <a:gd name="connsiteX6" fmla="*/ 781087 w 4986623"/>
                <a:gd name="connsiteY6" fmla="*/ 1330445 h 6526581"/>
                <a:gd name="connsiteX7" fmla="*/ 937533 w 4986623"/>
                <a:gd name="connsiteY7" fmla="*/ 1384621 h 6526581"/>
                <a:gd name="connsiteX8" fmla="*/ 1056347 w 4986623"/>
                <a:gd name="connsiteY8" fmla="*/ 1485089 h 6526581"/>
                <a:gd name="connsiteX9" fmla="*/ 1040272 w 4986623"/>
                <a:gd name="connsiteY9" fmla="*/ 1537986 h 6526581"/>
                <a:gd name="connsiteX10" fmla="*/ 1121482 w 4986623"/>
                <a:gd name="connsiteY10" fmla="*/ 1560245 h 6526581"/>
                <a:gd name="connsiteX11" fmla="*/ 1223726 w 4986623"/>
                <a:gd name="connsiteY11" fmla="*/ 1693387 h 6526581"/>
                <a:gd name="connsiteX12" fmla="*/ 1460363 w 4986623"/>
                <a:gd name="connsiteY12" fmla="*/ 1581618 h 6526581"/>
                <a:gd name="connsiteX13" fmla="*/ 1528553 w 4986623"/>
                <a:gd name="connsiteY13" fmla="*/ 1716952 h 6526581"/>
                <a:gd name="connsiteX14" fmla="*/ 1654386 w 4986623"/>
                <a:gd name="connsiteY14" fmla="*/ 1660820 h 6526581"/>
                <a:gd name="connsiteX15" fmla="*/ 1593192 w 4986623"/>
                <a:gd name="connsiteY15" fmla="*/ 2582709 h 6526581"/>
                <a:gd name="connsiteX16" fmla="*/ 1040246 w 4986623"/>
                <a:gd name="connsiteY16" fmla="*/ 3364751 h 6526581"/>
                <a:gd name="connsiteX17" fmla="*/ 728948 w 4986623"/>
                <a:gd name="connsiteY17" fmla="*/ 3497631 h 6526581"/>
                <a:gd name="connsiteX18" fmla="*/ 49646 w 4986623"/>
                <a:gd name="connsiteY18" fmla="*/ 3932258 h 6526581"/>
                <a:gd name="connsiteX19" fmla="*/ 201968 w 4986623"/>
                <a:gd name="connsiteY19" fmla="*/ 4295773 h 6526581"/>
                <a:gd name="connsiteX20" fmla="*/ 2014823 w 4986623"/>
                <a:gd name="connsiteY20" fmla="*/ 3526206 h 6526581"/>
                <a:gd name="connsiteX21" fmla="*/ 2205323 w 4986623"/>
                <a:gd name="connsiteY21" fmla="*/ 2821356 h 6526581"/>
                <a:gd name="connsiteX22" fmla="*/ 2357723 w 4986623"/>
                <a:gd name="connsiteY22" fmla="*/ 2516556 h 6526581"/>
                <a:gd name="connsiteX23" fmla="*/ 2414873 w 4986623"/>
                <a:gd name="connsiteY23" fmla="*/ 2297481 h 6526581"/>
                <a:gd name="connsiteX24" fmla="*/ 2843498 w 4986623"/>
                <a:gd name="connsiteY24" fmla="*/ 2383206 h 6526581"/>
                <a:gd name="connsiteX25" fmla="*/ 3491198 w 4986623"/>
                <a:gd name="connsiteY25" fmla="*/ 2649906 h 6526581"/>
                <a:gd name="connsiteX26" fmla="*/ 3481673 w 4986623"/>
                <a:gd name="connsiteY26" fmla="*/ 2783256 h 6526581"/>
                <a:gd name="connsiteX27" fmla="*/ 2129123 w 4986623"/>
                <a:gd name="connsiteY27" fmla="*/ 3735756 h 6526581"/>
                <a:gd name="connsiteX28" fmla="*/ 2443448 w 4986623"/>
                <a:gd name="connsiteY28" fmla="*/ 4907331 h 6526581"/>
                <a:gd name="connsiteX29" fmla="*/ 2672048 w 4986623"/>
                <a:gd name="connsiteY29" fmla="*/ 5831256 h 6526581"/>
                <a:gd name="connsiteX30" fmla="*/ 2757773 w 4986623"/>
                <a:gd name="connsiteY30" fmla="*/ 6145581 h 6526581"/>
                <a:gd name="connsiteX31" fmla="*/ 2472023 w 4986623"/>
                <a:gd name="connsiteY31" fmla="*/ 6393231 h 6526581"/>
                <a:gd name="connsiteX32" fmla="*/ 2862548 w 4986623"/>
                <a:gd name="connsiteY32" fmla="*/ 6526581 h 6526581"/>
                <a:gd name="connsiteX33" fmla="*/ 3291173 w 4986623"/>
                <a:gd name="connsiteY33" fmla="*/ 6078906 h 6526581"/>
                <a:gd name="connsiteX34" fmla="*/ 3091148 w 4986623"/>
                <a:gd name="connsiteY34" fmla="*/ 4878756 h 6526581"/>
                <a:gd name="connsiteX35" fmla="*/ 3405473 w 4986623"/>
                <a:gd name="connsiteY35" fmla="*/ 5059731 h 6526581"/>
                <a:gd name="connsiteX36" fmla="*/ 3224498 w 4986623"/>
                <a:gd name="connsiteY36" fmla="*/ 5621706 h 6526581"/>
                <a:gd name="connsiteX37" fmla="*/ 3938873 w 4986623"/>
                <a:gd name="connsiteY37" fmla="*/ 5040681 h 6526581"/>
                <a:gd name="connsiteX38" fmla="*/ 3310223 w 4986623"/>
                <a:gd name="connsiteY38" fmla="*/ 4088181 h 6526581"/>
                <a:gd name="connsiteX39" fmla="*/ 4577048 w 4986623"/>
                <a:gd name="connsiteY39" fmla="*/ 3373806 h 6526581"/>
                <a:gd name="connsiteX40" fmla="*/ 4719923 w 4986623"/>
                <a:gd name="connsiteY40" fmla="*/ 2059356 h 6526581"/>
                <a:gd name="connsiteX41" fmla="*/ 4815173 w 4986623"/>
                <a:gd name="connsiteY41" fmla="*/ 1821231 h 6526581"/>
                <a:gd name="connsiteX42" fmla="*/ 4986623 w 4986623"/>
                <a:gd name="connsiteY42" fmla="*/ 1316406 h 6526581"/>
                <a:gd name="connsiteX43" fmla="*/ 3072098 w 4986623"/>
                <a:gd name="connsiteY43" fmla="*/ 963981 h 6526581"/>
                <a:gd name="connsiteX44" fmla="*/ 2967323 w 4986623"/>
                <a:gd name="connsiteY44" fmla="*/ 1030656 h 6526581"/>
                <a:gd name="connsiteX45" fmla="*/ 2414168 w 4986623"/>
                <a:gd name="connsiteY45" fmla="*/ 946470 h 6526581"/>
                <a:gd name="connsiteX46" fmla="*/ 2226278 w 4986623"/>
                <a:gd name="connsiteY46" fmla="*/ 958995 h 6526581"/>
                <a:gd name="connsiteX47" fmla="*/ 2211848 w 4986623"/>
                <a:gd name="connsiteY47" fmla="*/ 878309 h 6526581"/>
                <a:gd name="connsiteX48" fmla="*/ 2124634 w 4986623"/>
                <a:gd name="connsiteY48" fmla="*/ 823611 h 6526581"/>
                <a:gd name="connsiteX49" fmla="*/ 2022339 w 4986623"/>
                <a:gd name="connsiteY49" fmla="*/ 851194 h 6526581"/>
                <a:gd name="connsiteX50" fmla="*/ 1971216 w 4986623"/>
                <a:gd name="connsiteY50" fmla="*/ 741905 h 6526581"/>
                <a:gd name="connsiteX51" fmla="*/ 2099531 w 4986623"/>
                <a:gd name="connsiteY51" fmla="*/ 681232 h 6526581"/>
                <a:gd name="connsiteX52" fmla="*/ 2087003 w 4986623"/>
                <a:gd name="connsiteY52" fmla="*/ 542402 h 6526581"/>
                <a:gd name="connsiteX53" fmla="*/ 1918138 w 4986623"/>
                <a:gd name="connsiteY53" fmla="*/ 232488 h 6526581"/>
                <a:gd name="connsiteX0" fmla="*/ 1919070 w 4987555"/>
                <a:gd name="connsiteY0" fmla="*/ 232488 h 6526581"/>
                <a:gd name="connsiteX1" fmla="*/ 592510 w 4987555"/>
                <a:gd name="connsiteY1" fmla="*/ 831127 h 6526581"/>
                <a:gd name="connsiteX2" fmla="*/ 782515 w 4987555"/>
                <a:gd name="connsiteY2" fmla="*/ 906831 h 6526581"/>
                <a:gd name="connsiteX3" fmla="*/ 830140 w 4987555"/>
                <a:gd name="connsiteY3" fmla="*/ 997567 h 6526581"/>
                <a:gd name="connsiteX4" fmla="*/ 767980 w 4987555"/>
                <a:gd name="connsiteY4" fmla="*/ 1062232 h 6526581"/>
                <a:gd name="connsiteX5" fmla="*/ 852713 w 4987555"/>
                <a:gd name="connsiteY5" fmla="*/ 1198583 h 6526581"/>
                <a:gd name="connsiteX6" fmla="*/ 782019 w 4987555"/>
                <a:gd name="connsiteY6" fmla="*/ 1330445 h 6526581"/>
                <a:gd name="connsiteX7" fmla="*/ 938465 w 4987555"/>
                <a:gd name="connsiteY7" fmla="*/ 1384621 h 6526581"/>
                <a:gd name="connsiteX8" fmla="*/ 1057279 w 4987555"/>
                <a:gd name="connsiteY8" fmla="*/ 1485089 h 6526581"/>
                <a:gd name="connsiteX9" fmla="*/ 1041204 w 4987555"/>
                <a:gd name="connsiteY9" fmla="*/ 1537986 h 6526581"/>
                <a:gd name="connsiteX10" fmla="*/ 1122414 w 4987555"/>
                <a:gd name="connsiteY10" fmla="*/ 1560245 h 6526581"/>
                <a:gd name="connsiteX11" fmla="*/ 1224658 w 4987555"/>
                <a:gd name="connsiteY11" fmla="*/ 1693387 h 6526581"/>
                <a:gd name="connsiteX12" fmla="*/ 1461295 w 4987555"/>
                <a:gd name="connsiteY12" fmla="*/ 1581618 h 6526581"/>
                <a:gd name="connsiteX13" fmla="*/ 1529485 w 4987555"/>
                <a:gd name="connsiteY13" fmla="*/ 1716952 h 6526581"/>
                <a:gd name="connsiteX14" fmla="*/ 1655318 w 4987555"/>
                <a:gd name="connsiteY14" fmla="*/ 1660820 h 6526581"/>
                <a:gd name="connsiteX15" fmla="*/ 1594124 w 4987555"/>
                <a:gd name="connsiteY15" fmla="*/ 2582709 h 6526581"/>
                <a:gd name="connsiteX16" fmla="*/ 1041178 w 4987555"/>
                <a:gd name="connsiteY16" fmla="*/ 3364751 h 6526581"/>
                <a:gd name="connsiteX17" fmla="*/ 729880 w 4987555"/>
                <a:gd name="connsiteY17" fmla="*/ 3497631 h 6526581"/>
                <a:gd name="connsiteX18" fmla="*/ 50578 w 4987555"/>
                <a:gd name="connsiteY18" fmla="*/ 3932258 h 6526581"/>
                <a:gd name="connsiteX19" fmla="*/ 202900 w 4987555"/>
                <a:gd name="connsiteY19" fmla="*/ 4295773 h 6526581"/>
                <a:gd name="connsiteX20" fmla="*/ 2015755 w 4987555"/>
                <a:gd name="connsiteY20" fmla="*/ 3526206 h 6526581"/>
                <a:gd name="connsiteX21" fmla="*/ 2206255 w 4987555"/>
                <a:gd name="connsiteY21" fmla="*/ 2821356 h 6526581"/>
                <a:gd name="connsiteX22" fmla="*/ 2358655 w 4987555"/>
                <a:gd name="connsiteY22" fmla="*/ 2516556 h 6526581"/>
                <a:gd name="connsiteX23" fmla="*/ 2415805 w 4987555"/>
                <a:gd name="connsiteY23" fmla="*/ 2297481 h 6526581"/>
                <a:gd name="connsiteX24" fmla="*/ 2844430 w 4987555"/>
                <a:gd name="connsiteY24" fmla="*/ 2383206 h 6526581"/>
                <a:gd name="connsiteX25" fmla="*/ 3492130 w 4987555"/>
                <a:gd name="connsiteY25" fmla="*/ 2649906 h 6526581"/>
                <a:gd name="connsiteX26" fmla="*/ 3482605 w 4987555"/>
                <a:gd name="connsiteY26" fmla="*/ 2783256 h 6526581"/>
                <a:gd name="connsiteX27" fmla="*/ 2130055 w 4987555"/>
                <a:gd name="connsiteY27" fmla="*/ 3735756 h 6526581"/>
                <a:gd name="connsiteX28" fmla="*/ 2444380 w 4987555"/>
                <a:gd name="connsiteY28" fmla="*/ 4907331 h 6526581"/>
                <a:gd name="connsiteX29" fmla="*/ 2672980 w 4987555"/>
                <a:gd name="connsiteY29" fmla="*/ 5831256 h 6526581"/>
                <a:gd name="connsiteX30" fmla="*/ 2758705 w 4987555"/>
                <a:gd name="connsiteY30" fmla="*/ 6145581 h 6526581"/>
                <a:gd name="connsiteX31" fmla="*/ 2472955 w 4987555"/>
                <a:gd name="connsiteY31" fmla="*/ 6393231 h 6526581"/>
                <a:gd name="connsiteX32" fmla="*/ 2863480 w 4987555"/>
                <a:gd name="connsiteY32" fmla="*/ 6526581 h 6526581"/>
                <a:gd name="connsiteX33" fmla="*/ 3292105 w 4987555"/>
                <a:gd name="connsiteY33" fmla="*/ 6078906 h 6526581"/>
                <a:gd name="connsiteX34" fmla="*/ 3092080 w 4987555"/>
                <a:gd name="connsiteY34" fmla="*/ 4878756 h 6526581"/>
                <a:gd name="connsiteX35" fmla="*/ 3406405 w 4987555"/>
                <a:gd name="connsiteY35" fmla="*/ 5059731 h 6526581"/>
                <a:gd name="connsiteX36" fmla="*/ 3225430 w 4987555"/>
                <a:gd name="connsiteY36" fmla="*/ 5621706 h 6526581"/>
                <a:gd name="connsiteX37" fmla="*/ 3939805 w 4987555"/>
                <a:gd name="connsiteY37" fmla="*/ 5040681 h 6526581"/>
                <a:gd name="connsiteX38" fmla="*/ 3311155 w 4987555"/>
                <a:gd name="connsiteY38" fmla="*/ 4088181 h 6526581"/>
                <a:gd name="connsiteX39" fmla="*/ 4577980 w 4987555"/>
                <a:gd name="connsiteY39" fmla="*/ 3373806 h 6526581"/>
                <a:gd name="connsiteX40" fmla="*/ 4720855 w 4987555"/>
                <a:gd name="connsiteY40" fmla="*/ 2059356 h 6526581"/>
                <a:gd name="connsiteX41" fmla="*/ 4816105 w 4987555"/>
                <a:gd name="connsiteY41" fmla="*/ 1821231 h 6526581"/>
                <a:gd name="connsiteX42" fmla="*/ 4987555 w 4987555"/>
                <a:gd name="connsiteY42" fmla="*/ 1316406 h 6526581"/>
                <a:gd name="connsiteX43" fmla="*/ 3073030 w 4987555"/>
                <a:gd name="connsiteY43" fmla="*/ 963981 h 6526581"/>
                <a:gd name="connsiteX44" fmla="*/ 2968255 w 4987555"/>
                <a:gd name="connsiteY44" fmla="*/ 1030656 h 6526581"/>
                <a:gd name="connsiteX45" fmla="*/ 2415100 w 4987555"/>
                <a:gd name="connsiteY45" fmla="*/ 946470 h 6526581"/>
                <a:gd name="connsiteX46" fmla="*/ 2227210 w 4987555"/>
                <a:gd name="connsiteY46" fmla="*/ 958995 h 6526581"/>
                <a:gd name="connsiteX47" fmla="*/ 2212780 w 4987555"/>
                <a:gd name="connsiteY47" fmla="*/ 878309 h 6526581"/>
                <a:gd name="connsiteX48" fmla="*/ 2125566 w 4987555"/>
                <a:gd name="connsiteY48" fmla="*/ 823611 h 6526581"/>
                <a:gd name="connsiteX49" fmla="*/ 2023271 w 4987555"/>
                <a:gd name="connsiteY49" fmla="*/ 851194 h 6526581"/>
                <a:gd name="connsiteX50" fmla="*/ 1972148 w 4987555"/>
                <a:gd name="connsiteY50" fmla="*/ 741905 h 6526581"/>
                <a:gd name="connsiteX51" fmla="*/ 2100463 w 4987555"/>
                <a:gd name="connsiteY51" fmla="*/ 681232 h 6526581"/>
                <a:gd name="connsiteX52" fmla="*/ 2087935 w 4987555"/>
                <a:gd name="connsiteY52" fmla="*/ 542402 h 6526581"/>
                <a:gd name="connsiteX53" fmla="*/ 1919070 w 4987555"/>
                <a:gd name="connsiteY53" fmla="*/ 232488 h 6526581"/>
                <a:gd name="connsiteX0" fmla="*/ 1931550 w 5000035"/>
                <a:gd name="connsiteY0" fmla="*/ 232488 h 6526581"/>
                <a:gd name="connsiteX1" fmla="*/ 604990 w 5000035"/>
                <a:gd name="connsiteY1" fmla="*/ 831127 h 6526581"/>
                <a:gd name="connsiteX2" fmla="*/ 794995 w 5000035"/>
                <a:gd name="connsiteY2" fmla="*/ 906831 h 6526581"/>
                <a:gd name="connsiteX3" fmla="*/ 842620 w 5000035"/>
                <a:gd name="connsiteY3" fmla="*/ 997567 h 6526581"/>
                <a:gd name="connsiteX4" fmla="*/ 780460 w 5000035"/>
                <a:gd name="connsiteY4" fmla="*/ 1062232 h 6526581"/>
                <a:gd name="connsiteX5" fmla="*/ 865193 w 5000035"/>
                <a:gd name="connsiteY5" fmla="*/ 1198583 h 6526581"/>
                <a:gd name="connsiteX6" fmla="*/ 794499 w 5000035"/>
                <a:gd name="connsiteY6" fmla="*/ 1330445 h 6526581"/>
                <a:gd name="connsiteX7" fmla="*/ 950945 w 5000035"/>
                <a:gd name="connsiteY7" fmla="*/ 1384621 h 6526581"/>
                <a:gd name="connsiteX8" fmla="*/ 1069759 w 5000035"/>
                <a:gd name="connsiteY8" fmla="*/ 1485089 h 6526581"/>
                <a:gd name="connsiteX9" fmla="*/ 1053684 w 5000035"/>
                <a:gd name="connsiteY9" fmla="*/ 1537986 h 6526581"/>
                <a:gd name="connsiteX10" fmla="*/ 1134894 w 5000035"/>
                <a:gd name="connsiteY10" fmla="*/ 1560245 h 6526581"/>
                <a:gd name="connsiteX11" fmla="*/ 1237138 w 5000035"/>
                <a:gd name="connsiteY11" fmla="*/ 1693387 h 6526581"/>
                <a:gd name="connsiteX12" fmla="*/ 1473775 w 5000035"/>
                <a:gd name="connsiteY12" fmla="*/ 1581618 h 6526581"/>
                <a:gd name="connsiteX13" fmla="*/ 1541965 w 5000035"/>
                <a:gd name="connsiteY13" fmla="*/ 1716952 h 6526581"/>
                <a:gd name="connsiteX14" fmla="*/ 1667798 w 5000035"/>
                <a:gd name="connsiteY14" fmla="*/ 1660820 h 6526581"/>
                <a:gd name="connsiteX15" fmla="*/ 1606604 w 5000035"/>
                <a:gd name="connsiteY15" fmla="*/ 2582709 h 6526581"/>
                <a:gd name="connsiteX16" fmla="*/ 1053658 w 5000035"/>
                <a:gd name="connsiteY16" fmla="*/ 3364751 h 6526581"/>
                <a:gd name="connsiteX17" fmla="*/ 742360 w 5000035"/>
                <a:gd name="connsiteY17" fmla="*/ 3497631 h 6526581"/>
                <a:gd name="connsiteX18" fmla="*/ 63058 w 5000035"/>
                <a:gd name="connsiteY18" fmla="*/ 3932258 h 6526581"/>
                <a:gd name="connsiteX19" fmla="*/ 215380 w 5000035"/>
                <a:gd name="connsiteY19" fmla="*/ 4295773 h 6526581"/>
                <a:gd name="connsiteX20" fmla="*/ 2028235 w 5000035"/>
                <a:gd name="connsiteY20" fmla="*/ 3526206 h 6526581"/>
                <a:gd name="connsiteX21" fmla="*/ 2218735 w 5000035"/>
                <a:gd name="connsiteY21" fmla="*/ 2821356 h 6526581"/>
                <a:gd name="connsiteX22" fmla="*/ 2371135 w 5000035"/>
                <a:gd name="connsiteY22" fmla="*/ 2516556 h 6526581"/>
                <a:gd name="connsiteX23" fmla="*/ 2428285 w 5000035"/>
                <a:gd name="connsiteY23" fmla="*/ 2297481 h 6526581"/>
                <a:gd name="connsiteX24" fmla="*/ 2856910 w 5000035"/>
                <a:gd name="connsiteY24" fmla="*/ 2383206 h 6526581"/>
                <a:gd name="connsiteX25" fmla="*/ 3504610 w 5000035"/>
                <a:gd name="connsiteY25" fmla="*/ 2649906 h 6526581"/>
                <a:gd name="connsiteX26" fmla="*/ 3495085 w 5000035"/>
                <a:gd name="connsiteY26" fmla="*/ 2783256 h 6526581"/>
                <a:gd name="connsiteX27" fmla="*/ 2142535 w 5000035"/>
                <a:gd name="connsiteY27" fmla="*/ 3735756 h 6526581"/>
                <a:gd name="connsiteX28" fmla="*/ 2456860 w 5000035"/>
                <a:gd name="connsiteY28" fmla="*/ 4907331 h 6526581"/>
                <a:gd name="connsiteX29" fmla="*/ 2685460 w 5000035"/>
                <a:gd name="connsiteY29" fmla="*/ 5831256 h 6526581"/>
                <a:gd name="connsiteX30" fmla="*/ 2771185 w 5000035"/>
                <a:gd name="connsiteY30" fmla="*/ 6145581 h 6526581"/>
                <a:gd name="connsiteX31" fmla="*/ 2485435 w 5000035"/>
                <a:gd name="connsiteY31" fmla="*/ 6393231 h 6526581"/>
                <a:gd name="connsiteX32" fmla="*/ 2875960 w 5000035"/>
                <a:gd name="connsiteY32" fmla="*/ 6526581 h 6526581"/>
                <a:gd name="connsiteX33" fmla="*/ 3304585 w 5000035"/>
                <a:gd name="connsiteY33" fmla="*/ 6078906 h 6526581"/>
                <a:gd name="connsiteX34" fmla="*/ 3104560 w 5000035"/>
                <a:gd name="connsiteY34" fmla="*/ 4878756 h 6526581"/>
                <a:gd name="connsiteX35" fmla="*/ 3418885 w 5000035"/>
                <a:gd name="connsiteY35" fmla="*/ 5059731 h 6526581"/>
                <a:gd name="connsiteX36" fmla="*/ 3237910 w 5000035"/>
                <a:gd name="connsiteY36" fmla="*/ 5621706 h 6526581"/>
                <a:gd name="connsiteX37" fmla="*/ 3952285 w 5000035"/>
                <a:gd name="connsiteY37" fmla="*/ 5040681 h 6526581"/>
                <a:gd name="connsiteX38" fmla="*/ 3323635 w 5000035"/>
                <a:gd name="connsiteY38" fmla="*/ 4088181 h 6526581"/>
                <a:gd name="connsiteX39" fmla="*/ 4590460 w 5000035"/>
                <a:gd name="connsiteY39" fmla="*/ 3373806 h 6526581"/>
                <a:gd name="connsiteX40" fmla="*/ 4733335 w 5000035"/>
                <a:gd name="connsiteY40" fmla="*/ 2059356 h 6526581"/>
                <a:gd name="connsiteX41" fmla="*/ 4828585 w 5000035"/>
                <a:gd name="connsiteY41" fmla="*/ 1821231 h 6526581"/>
                <a:gd name="connsiteX42" fmla="*/ 5000035 w 5000035"/>
                <a:gd name="connsiteY42" fmla="*/ 1316406 h 6526581"/>
                <a:gd name="connsiteX43" fmla="*/ 3085510 w 5000035"/>
                <a:gd name="connsiteY43" fmla="*/ 963981 h 6526581"/>
                <a:gd name="connsiteX44" fmla="*/ 2980735 w 5000035"/>
                <a:gd name="connsiteY44" fmla="*/ 1030656 h 6526581"/>
                <a:gd name="connsiteX45" fmla="*/ 2427580 w 5000035"/>
                <a:gd name="connsiteY45" fmla="*/ 946470 h 6526581"/>
                <a:gd name="connsiteX46" fmla="*/ 2239690 w 5000035"/>
                <a:gd name="connsiteY46" fmla="*/ 958995 h 6526581"/>
                <a:gd name="connsiteX47" fmla="*/ 2225260 w 5000035"/>
                <a:gd name="connsiteY47" fmla="*/ 878309 h 6526581"/>
                <a:gd name="connsiteX48" fmla="*/ 2138046 w 5000035"/>
                <a:gd name="connsiteY48" fmla="*/ 823611 h 6526581"/>
                <a:gd name="connsiteX49" fmla="*/ 2035751 w 5000035"/>
                <a:gd name="connsiteY49" fmla="*/ 851194 h 6526581"/>
                <a:gd name="connsiteX50" fmla="*/ 1984628 w 5000035"/>
                <a:gd name="connsiteY50" fmla="*/ 741905 h 6526581"/>
                <a:gd name="connsiteX51" fmla="*/ 2112943 w 5000035"/>
                <a:gd name="connsiteY51" fmla="*/ 681232 h 6526581"/>
                <a:gd name="connsiteX52" fmla="*/ 2100415 w 5000035"/>
                <a:gd name="connsiteY52" fmla="*/ 542402 h 6526581"/>
                <a:gd name="connsiteX53" fmla="*/ 1931550 w 5000035"/>
                <a:gd name="connsiteY53" fmla="*/ 232488 h 6526581"/>
                <a:gd name="connsiteX0" fmla="*/ 1931550 w 5000035"/>
                <a:gd name="connsiteY0" fmla="*/ 232488 h 6526581"/>
                <a:gd name="connsiteX1" fmla="*/ 604990 w 5000035"/>
                <a:gd name="connsiteY1" fmla="*/ 831127 h 6526581"/>
                <a:gd name="connsiteX2" fmla="*/ 794995 w 5000035"/>
                <a:gd name="connsiteY2" fmla="*/ 906831 h 6526581"/>
                <a:gd name="connsiteX3" fmla="*/ 842620 w 5000035"/>
                <a:gd name="connsiteY3" fmla="*/ 997567 h 6526581"/>
                <a:gd name="connsiteX4" fmla="*/ 780460 w 5000035"/>
                <a:gd name="connsiteY4" fmla="*/ 1062232 h 6526581"/>
                <a:gd name="connsiteX5" fmla="*/ 865193 w 5000035"/>
                <a:gd name="connsiteY5" fmla="*/ 1198583 h 6526581"/>
                <a:gd name="connsiteX6" fmla="*/ 794499 w 5000035"/>
                <a:gd name="connsiteY6" fmla="*/ 1330445 h 6526581"/>
                <a:gd name="connsiteX7" fmla="*/ 950945 w 5000035"/>
                <a:gd name="connsiteY7" fmla="*/ 1384621 h 6526581"/>
                <a:gd name="connsiteX8" fmla="*/ 1069759 w 5000035"/>
                <a:gd name="connsiteY8" fmla="*/ 1485089 h 6526581"/>
                <a:gd name="connsiteX9" fmla="*/ 1053684 w 5000035"/>
                <a:gd name="connsiteY9" fmla="*/ 1537986 h 6526581"/>
                <a:gd name="connsiteX10" fmla="*/ 1134894 w 5000035"/>
                <a:gd name="connsiteY10" fmla="*/ 1560245 h 6526581"/>
                <a:gd name="connsiteX11" fmla="*/ 1237138 w 5000035"/>
                <a:gd name="connsiteY11" fmla="*/ 1693387 h 6526581"/>
                <a:gd name="connsiteX12" fmla="*/ 1473775 w 5000035"/>
                <a:gd name="connsiteY12" fmla="*/ 1581618 h 6526581"/>
                <a:gd name="connsiteX13" fmla="*/ 1541965 w 5000035"/>
                <a:gd name="connsiteY13" fmla="*/ 1716952 h 6526581"/>
                <a:gd name="connsiteX14" fmla="*/ 1667798 w 5000035"/>
                <a:gd name="connsiteY14" fmla="*/ 1660820 h 6526581"/>
                <a:gd name="connsiteX15" fmla="*/ 1606604 w 5000035"/>
                <a:gd name="connsiteY15" fmla="*/ 2582709 h 6526581"/>
                <a:gd name="connsiteX16" fmla="*/ 1053658 w 5000035"/>
                <a:gd name="connsiteY16" fmla="*/ 3364751 h 6526581"/>
                <a:gd name="connsiteX17" fmla="*/ 742360 w 5000035"/>
                <a:gd name="connsiteY17" fmla="*/ 3497631 h 6526581"/>
                <a:gd name="connsiteX18" fmla="*/ 63058 w 5000035"/>
                <a:gd name="connsiteY18" fmla="*/ 3932258 h 6526581"/>
                <a:gd name="connsiteX19" fmla="*/ 55151 w 5000035"/>
                <a:gd name="connsiteY19" fmla="*/ 4037893 h 6526581"/>
                <a:gd name="connsiteX20" fmla="*/ 215380 w 5000035"/>
                <a:gd name="connsiteY20" fmla="*/ 4295773 h 6526581"/>
                <a:gd name="connsiteX21" fmla="*/ 2028235 w 5000035"/>
                <a:gd name="connsiteY21" fmla="*/ 3526206 h 6526581"/>
                <a:gd name="connsiteX22" fmla="*/ 2218735 w 5000035"/>
                <a:gd name="connsiteY22" fmla="*/ 2821356 h 6526581"/>
                <a:gd name="connsiteX23" fmla="*/ 2371135 w 5000035"/>
                <a:gd name="connsiteY23" fmla="*/ 2516556 h 6526581"/>
                <a:gd name="connsiteX24" fmla="*/ 2428285 w 5000035"/>
                <a:gd name="connsiteY24" fmla="*/ 2297481 h 6526581"/>
                <a:gd name="connsiteX25" fmla="*/ 2856910 w 5000035"/>
                <a:gd name="connsiteY25" fmla="*/ 2383206 h 6526581"/>
                <a:gd name="connsiteX26" fmla="*/ 3504610 w 5000035"/>
                <a:gd name="connsiteY26" fmla="*/ 2649906 h 6526581"/>
                <a:gd name="connsiteX27" fmla="*/ 3495085 w 5000035"/>
                <a:gd name="connsiteY27" fmla="*/ 2783256 h 6526581"/>
                <a:gd name="connsiteX28" fmla="*/ 2142535 w 5000035"/>
                <a:gd name="connsiteY28" fmla="*/ 3735756 h 6526581"/>
                <a:gd name="connsiteX29" fmla="*/ 2456860 w 5000035"/>
                <a:gd name="connsiteY29" fmla="*/ 4907331 h 6526581"/>
                <a:gd name="connsiteX30" fmla="*/ 2685460 w 5000035"/>
                <a:gd name="connsiteY30" fmla="*/ 5831256 h 6526581"/>
                <a:gd name="connsiteX31" fmla="*/ 2771185 w 5000035"/>
                <a:gd name="connsiteY31" fmla="*/ 6145581 h 6526581"/>
                <a:gd name="connsiteX32" fmla="*/ 2485435 w 5000035"/>
                <a:gd name="connsiteY32" fmla="*/ 6393231 h 6526581"/>
                <a:gd name="connsiteX33" fmla="*/ 2875960 w 5000035"/>
                <a:gd name="connsiteY33" fmla="*/ 6526581 h 6526581"/>
                <a:gd name="connsiteX34" fmla="*/ 3304585 w 5000035"/>
                <a:gd name="connsiteY34" fmla="*/ 6078906 h 6526581"/>
                <a:gd name="connsiteX35" fmla="*/ 3104560 w 5000035"/>
                <a:gd name="connsiteY35" fmla="*/ 4878756 h 6526581"/>
                <a:gd name="connsiteX36" fmla="*/ 3418885 w 5000035"/>
                <a:gd name="connsiteY36" fmla="*/ 5059731 h 6526581"/>
                <a:gd name="connsiteX37" fmla="*/ 3237910 w 5000035"/>
                <a:gd name="connsiteY37" fmla="*/ 5621706 h 6526581"/>
                <a:gd name="connsiteX38" fmla="*/ 3952285 w 5000035"/>
                <a:gd name="connsiteY38" fmla="*/ 5040681 h 6526581"/>
                <a:gd name="connsiteX39" fmla="*/ 3323635 w 5000035"/>
                <a:gd name="connsiteY39" fmla="*/ 4088181 h 6526581"/>
                <a:gd name="connsiteX40" fmla="*/ 4590460 w 5000035"/>
                <a:gd name="connsiteY40" fmla="*/ 3373806 h 6526581"/>
                <a:gd name="connsiteX41" fmla="*/ 4733335 w 5000035"/>
                <a:gd name="connsiteY41" fmla="*/ 2059356 h 6526581"/>
                <a:gd name="connsiteX42" fmla="*/ 4828585 w 5000035"/>
                <a:gd name="connsiteY42" fmla="*/ 1821231 h 6526581"/>
                <a:gd name="connsiteX43" fmla="*/ 5000035 w 5000035"/>
                <a:gd name="connsiteY43" fmla="*/ 1316406 h 6526581"/>
                <a:gd name="connsiteX44" fmla="*/ 3085510 w 5000035"/>
                <a:gd name="connsiteY44" fmla="*/ 963981 h 6526581"/>
                <a:gd name="connsiteX45" fmla="*/ 2980735 w 5000035"/>
                <a:gd name="connsiteY45" fmla="*/ 1030656 h 6526581"/>
                <a:gd name="connsiteX46" fmla="*/ 2427580 w 5000035"/>
                <a:gd name="connsiteY46" fmla="*/ 946470 h 6526581"/>
                <a:gd name="connsiteX47" fmla="*/ 2239690 w 5000035"/>
                <a:gd name="connsiteY47" fmla="*/ 958995 h 6526581"/>
                <a:gd name="connsiteX48" fmla="*/ 2225260 w 5000035"/>
                <a:gd name="connsiteY48" fmla="*/ 878309 h 6526581"/>
                <a:gd name="connsiteX49" fmla="*/ 2138046 w 5000035"/>
                <a:gd name="connsiteY49" fmla="*/ 823611 h 6526581"/>
                <a:gd name="connsiteX50" fmla="*/ 2035751 w 5000035"/>
                <a:gd name="connsiteY50" fmla="*/ 851194 h 6526581"/>
                <a:gd name="connsiteX51" fmla="*/ 1984628 w 5000035"/>
                <a:gd name="connsiteY51" fmla="*/ 741905 h 6526581"/>
                <a:gd name="connsiteX52" fmla="*/ 2112943 w 5000035"/>
                <a:gd name="connsiteY52" fmla="*/ 681232 h 6526581"/>
                <a:gd name="connsiteX53" fmla="*/ 2100415 w 5000035"/>
                <a:gd name="connsiteY53" fmla="*/ 542402 h 6526581"/>
                <a:gd name="connsiteX54" fmla="*/ 1931550 w 5000035"/>
                <a:gd name="connsiteY54" fmla="*/ 232488 h 6526581"/>
                <a:gd name="connsiteX0" fmla="*/ 1931550 w 5000035"/>
                <a:gd name="connsiteY0" fmla="*/ 232488 h 6526581"/>
                <a:gd name="connsiteX1" fmla="*/ 604990 w 5000035"/>
                <a:gd name="connsiteY1" fmla="*/ 831127 h 6526581"/>
                <a:gd name="connsiteX2" fmla="*/ 794995 w 5000035"/>
                <a:gd name="connsiteY2" fmla="*/ 906831 h 6526581"/>
                <a:gd name="connsiteX3" fmla="*/ 842620 w 5000035"/>
                <a:gd name="connsiteY3" fmla="*/ 997567 h 6526581"/>
                <a:gd name="connsiteX4" fmla="*/ 780460 w 5000035"/>
                <a:gd name="connsiteY4" fmla="*/ 1062232 h 6526581"/>
                <a:gd name="connsiteX5" fmla="*/ 865193 w 5000035"/>
                <a:gd name="connsiteY5" fmla="*/ 1198583 h 6526581"/>
                <a:gd name="connsiteX6" fmla="*/ 794499 w 5000035"/>
                <a:gd name="connsiteY6" fmla="*/ 1330445 h 6526581"/>
                <a:gd name="connsiteX7" fmla="*/ 950945 w 5000035"/>
                <a:gd name="connsiteY7" fmla="*/ 1384621 h 6526581"/>
                <a:gd name="connsiteX8" fmla="*/ 1069759 w 5000035"/>
                <a:gd name="connsiteY8" fmla="*/ 1485089 h 6526581"/>
                <a:gd name="connsiteX9" fmla="*/ 1053684 w 5000035"/>
                <a:gd name="connsiteY9" fmla="*/ 1537986 h 6526581"/>
                <a:gd name="connsiteX10" fmla="*/ 1134894 w 5000035"/>
                <a:gd name="connsiteY10" fmla="*/ 1560245 h 6526581"/>
                <a:gd name="connsiteX11" fmla="*/ 1237138 w 5000035"/>
                <a:gd name="connsiteY11" fmla="*/ 1693387 h 6526581"/>
                <a:gd name="connsiteX12" fmla="*/ 1473775 w 5000035"/>
                <a:gd name="connsiteY12" fmla="*/ 1581618 h 6526581"/>
                <a:gd name="connsiteX13" fmla="*/ 1541965 w 5000035"/>
                <a:gd name="connsiteY13" fmla="*/ 1716952 h 6526581"/>
                <a:gd name="connsiteX14" fmla="*/ 1667798 w 5000035"/>
                <a:gd name="connsiteY14" fmla="*/ 1660820 h 6526581"/>
                <a:gd name="connsiteX15" fmla="*/ 1606604 w 5000035"/>
                <a:gd name="connsiteY15" fmla="*/ 2582709 h 6526581"/>
                <a:gd name="connsiteX16" fmla="*/ 1053658 w 5000035"/>
                <a:gd name="connsiteY16" fmla="*/ 3364751 h 6526581"/>
                <a:gd name="connsiteX17" fmla="*/ 742360 w 5000035"/>
                <a:gd name="connsiteY17" fmla="*/ 3497631 h 6526581"/>
                <a:gd name="connsiteX18" fmla="*/ 63058 w 5000035"/>
                <a:gd name="connsiteY18" fmla="*/ 3932258 h 6526581"/>
                <a:gd name="connsiteX19" fmla="*/ 55151 w 5000035"/>
                <a:gd name="connsiteY19" fmla="*/ 4037893 h 6526581"/>
                <a:gd name="connsiteX20" fmla="*/ 97739 w 5000035"/>
                <a:gd name="connsiteY20" fmla="*/ 4158143 h 6526581"/>
                <a:gd name="connsiteX21" fmla="*/ 215380 w 5000035"/>
                <a:gd name="connsiteY21" fmla="*/ 4295773 h 6526581"/>
                <a:gd name="connsiteX22" fmla="*/ 2028235 w 5000035"/>
                <a:gd name="connsiteY22" fmla="*/ 3526206 h 6526581"/>
                <a:gd name="connsiteX23" fmla="*/ 2218735 w 5000035"/>
                <a:gd name="connsiteY23" fmla="*/ 2821356 h 6526581"/>
                <a:gd name="connsiteX24" fmla="*/ 2371135 w 5000035"/>
                <a:gd name="connsiteY24" fmla="*/ 2516556 h 6526581"/>
                <a:gd name="connsiteX25" fmla="*/ 2428285 w 5000035"/>
                <a:gd name="connsiteY25" fmla="*/ 2297481 h 6526581"/>
                <a:gd name="connsiteX26" fmla="*/ 2856910 w 5000035"/>
                <a:gd name="connsiteY26" fmla="*/ 2383206 h 6526581"/>
                <a:gd name="connsiteX27" fmla="*/ 3504610 w 5000035"/>
                <a:gd name="connsiteY27" fmla="*/ 2649906 h 6526581"/>
                <a:gd name="connsiteX28" fmla="*/ 3495085 w 5000035"/>
                <a:gd name="connsiteY28" fmla="*/ 2783256 h 6526581"/>
                <a:gd name="connsiteX29" fmla="*/ 2142535 w 5000035"/>
                <a:gd name="connsiteY29" fmla="*/ 3735756 h 6526581"/>
                <a:gd name="connsiteX30" fmla="*/ 2456860 w 5000035"/>
                <a:gd name="connsiteY30" fmla="*/ 4907331 h 6526581"/>
                <a:gd name="connsiteX31" fmla="*/ 2685460 w 5000035"/>
                <a:gd name="connsiteY31" fmla="*/ 5831256 h 6526581"/>
                <a:gd name="connsiteX32" fmla="*/ 2771185 w 5000035"/>
                <a:gd name="connsiteY32" fmla="*/ 6145581 h 6526581"/>
                <a:gd name="connsiteX33" fmla="*/ 2485435 w 5000035"/>
                <a:gd name="connsiteY33" fmla="*/ 6393231 h 6526581"/>
                <a:gd name="connsiteX34" fmla="*/ 2875960 w 5000035"/>
                <a:gd name="connsiteY34" fmla="*/ 6526581 h 6526581"/>
                <a:gd name="connsiteX35" fmla="*/ 3304585 w 5000035"/>
                <a:gd name="connsiteY35" fmla="*/ 6078906 h 6526581"/>
                <a:gd name="connsiteX36" fmla="*/ 3104560 w 5000035"/>
                <a:gd name="connsiteY36" fmla="*/ 4878756 h 6526581"/>
                <a:gd name="connsiteX37" fmla="*/ 3418885 w 5000035"/>
                <a:gd name="connsiteY37" fmla="*/ 5059731 h 6526581"/>
                <a:gd name="connsiteX38" fmla="*/ 3237910 w 5000035"/>
                <a:gd name="connsiteY38" fmla="*/ 5621706 h 6526581"/>
                <a:gd name="connsiteX39" fmla="*/ 3952285 w 5000035"/>
                <a:gd name="connsiteY39" fmla="*/ 5040681 h 6526581"/>
                <a:gd name="connsiteX40" fmla="*/ 3323635 w 5000035"/>
                <a:gd name="connsiteY40" fmla="*/ 4088181 h 6526581"/>
                <a:gd name="connsiteX41" fmla="*/ 4590460 w 5000035"/>
                <a:gd name="connsiteY41" fmla="*/ 3373806 h 6526581"/>
                <a:gd name="connsiteX42" fmla="*/ 4733335 w 5000035"/>
                <a:gd name="connsiteY42" fmla="*/ 2059356 h 6526581"/>
                <a:gd name="connsiteX43" fmla="*/ 4828585 w 5000035"/>
                <a:gd name="connsiteY43" fmla="*/ 1821231 h 6526581"/>
                <a:gd name="connsiteX44" fmla="*/ 5000035 w 5000035"/>
                <a:gd name="connsiteY44" fmla="*/ 1316406 h 6526581"/>
                <a:gd name="connsiteX45" fmla="*/ 3085510 w 5000035"/>
                <a:gd name="connsiteY45" fmla="*/ 963981 h 6526581"/>
                <a:gd name="connsiteX46" fmla="*/ 2980735 w 5000035"/>
                <a:gd name="connsiteY46" fmla="*/ 1030656 h 6526581"/>
                <a:gd name="connsiteX47" fmla="*/ 2427580 w 5000035"/>
                <a:gd name="connsiteY47" fmla="*/ 946470 h 6526581"/>
                <a:gd name="connsiteX48" fmla="*/ 2239690 w 5000035"/>
                <a:gd name="connsiteY48" fmla="*/ 958995 h 6526581"/>
                <a:gd name="connsiteX49" fmla="*/ 2225260 w 5000035"/>
                <a:gd name="connsiteY49" fmla="*/ 878309 h 6526581"/>
                <a:gd name="connsiteX50" fmla="*/ 2138046 w 5000035"/>
                <a:gd name="connsiteY50" fmla="*/ 823611 h 6526581"/>
                <a:gd name="connsiteX51" fmla="*/ 2035751 w 5000035"/>
                <a:gd name="connsiteY51" fmla="*/ 851194 h 6526581"/>
                <a:gd name="connsiteX52" fmla="*/ 1984628 w 5000035"/>
                <a:gd name="connsiteY52" fmla="*/ 741905 h 6526581"/>
                <a:gd name="connsiteX53" fmla="*/ 2112943 w 5000035"/>
                <a:gd name="connsiteY53" fmla="*/ 681232 h 6526581"/>
                <a:gd name="connsiteX54" fmla="*/ 2100415 w 5000035"/>
                <a:gd name="connsiteY54" fmla="*/ 542402 h 6526581"/>
                <a:gd name="connsiteX55" fmla="*/ 1931550 w 5000035"/>
                <a:gd name="connsiteY55" fmla="*/ 232488 h 6526581"/>
                <a:gd name="connsiteX0" fmla="*/ 1931550 w 5000035"/>
                <a:gd name="connsiteY0" fmla="*/ 232488 h 6526581"/>
                <a:gd name="connsiteX1" fmla="*/ 604990 w 5000035"/>
                <a:gd name="connsiteY1" fmla="*/ 831127 h 6526581"/>
                <a:gd name="connsiteX2" fmla="*/ 794995 w 5000035"/>
                <a:gd name="connsiteY2" fmla="*/ 906831 h 6526581"/>
                <a:gd name="connsiteX3" fmla="*/ 842620 w 5000035"/>
                <a:gd name="connsiteY3" fmla="*/ 997567 h 6526581"/>
                <a:gd name="connsiteX4" fmla="*/ 780460 w 5000035"/>
                <a:gd name="connsiteY4" fmla="*/ 1062232 h 6526581"/>
                <a:gd name="connsiteX5" fmla="*/ 865193 w 5000035"/>
                <a:gd name="connsiteY5" fmla="*/ 1198583 h 6526581"/>
                <a:gd name="connsiteX6" fmla="*/ 794499 w 5000035"/>
                <a:gd name="connsiteY6" fmla="*/ 1330445 h 6526581"/>
                <a:gd name="connsiteX7" fmla="*/ 950945 w 5000035"/>
                <a:gd name="connsiteY7" fmla="*/ 1384621 h 6526581"/>
                <a:gd name="connsiteX8" fmla="*/ 1069759 w 5000035"/>
                <a:gd name="connsiteY8" fmla="*/ 1485089 h 6526581"/>
                <a:gd name="connsiteX9" fmla="*/ 1053684 w 5000035"/>
                <a:gd name="connsiteY9" fmla="*/ 1537986 h 6526581"/>
                <a:gd name="connsiteX10" fmla="*/ 1134894 w 5000035"/>
                <a:gd name="connsiteY10" fmla="*/ 1560245 h 6526581"/>
                <a:gd name="connsiteX11" fmla="*/ 1237138 w 5000035"/>
                <a:gd name="connsiteY11" fmla="*/ 1693387 h 6526581"/>
                <a:gd name="connsiteX12" fmla="*/ 1473775 w 5000035"/>
                <a:gd name="connsiteY12" fmla="*/ 1581618 h 6526581"/>
                <a:gd name="connsiteX13" fmla="*/ 1541965 w 5000035"/>
                <a:gd name="connsiteY13" fmla="*/ 1716952 h 6526581"/>
                <a:gd name="connsiteX14" fmla="*/ 1667798 w 5000035"/>
                <a:gd name="connsiteY14" fmla="*/ 1660820 h 6526581"/>
                <a:gd name="connsiteX15" fmla="*/ 1606604 w 5000035"/>
                <a:gd name="connsiteY15" fmla="*/ 2582709 h 6526581"/>
                <a:gd name="connsiteX16" fmla="*/ 1053658 w 5000035"/>
                <a:gd name="connsiteY16" fmla="*/ 3364751 h 6526581"/>
                <a:gd name="connsiteX17" fmla="*/ 742360 w 5000035"/>
                <a:gd name="connsiteY17" fmla="*/ 3497631 h 6526581"/>
                <a:gd name="connsiteX18" fmla="*/ 63058 w 5000035"/>
                <a:gd name="connsiteY18" fmla="*/ 3932258 h 6526581"/>
                <a:gd name="connsiteX19" fmla="*/ 55151 w 5000035"/>
                <a:gd name="connsiteY19" fmla="*/ 4037893 h 6526581"/>
                <a:gd name="connsiteX20" fmla="*/ 97739 w 5000035"/>
                <a:gd name="connsiteY20" fmla="*/ 4158143 h 6526581"/>
                <a:gd name="connsiteX21" fmla="*/ 215380 w 5000035"/>
                <a:gd name="connsiteY21" fmla="*/ 4295773 h 6526581"/>
                <a:gd name="connsiteX22" fmla="*/ 2028235 w 5000035"/>
                <a:gd name="connsiteY22" fmla="*/ 3526206 h 6526581"/>
                <a:gd name="connsiteX23" fmla="*/ 2218735 w 5000035"/>
                <a:gd name="connsiteY23" fmla="*/ 2821356 h 6526581"/>
                <a:gd name="connsiteX24" fmla="*/ 2371135 w 5000035"/>
                <a:gd name="connsiteY24" fmla="*/ 2516556 h 6526581"/>
                <a:gd name="connsiteX25" fmla="*/ 2428285 w 5000035"/>
                <a:gd name="connsiteY25" fmla="*/ 2297481 h 6526581"/>
                <a:gd name="connsiteX26" fmla="*/ 2856910 w 5000035"/>
                <a:gd name="connsiteY26" fmla="*/ 2383206 h 6526581"/>
                <a:gd name="connsiteX27" fmla="*/ 3504610 w 5000035"/>
                <a:gd name="connsiteY27" fmla="*/ 2649906 h 6526581"/>
                <a:gd name="connsiteX28" fmla="*/ 3495085 w 5000035"/>
                <a:gd name="connsiteY28" fmla="*/ 2783256 h 6526581"/>
                <a:gd name="connsiteX29" fmla="*/ 2142535 w 5000035"/>
                <a:gd name="connsiteY29" fmla="*/ 3735756 h 6526581"/>
                <a:gd name="connsiteX30" fmla="*/ 2456860 w 5000035"/>
                <a:gd name="connsiteY30" fmla="*/ 4907331 h 6526581"/>
                <a:gd name="connsiteX31" fmla="*/ 2685460 w 5000035"/>
                <a:gd name="connsiteY31" fmla="*/ 5831256 h 6526581"/>
                <a:gd name="connsiteX32" fmla="*/ 2771185 w 5000035"/>
                <a:gd name="connsiteY32" fmla="*/ 6145581 h 6526581"/>
                <a:gd name="connsiteX33" fmla="*/ 2485435 w 5000035"/>
                <a:gd name="connsiteY33" fmla="*/ 6393231 h 6526581"/>
                <a:gd name="connsiteX34" fmla="*/ 2875960 w 5000035"/>
                <a:gd name="connsiteY34" fmla="*/ 6526581 h 6526581"/>
                <a:gd name="connsiteX35" fmla="*/ 3304585 w 5000035"/>
                <a:gd name="connsiteY35" fmla="*/ 6078906 h 6526581"/>
                <a:gd name="connsiteX36" fmla="*/ 3104560 w 5000035"/>
                <a:gd name="connsiteY36" fmla="*/ 4878756 h 6526581"/>
                <a:gd name="connsiteX37" fmla="*/ 3418885 w 5000035"/>
                <a:gd name="connsiteY37" fmla="*/ 5059731 h 6526581"/>
                <a:gd name="connsiteX38" fmla="*/ 3237910 w 5000035"/>
                <a:gd name="connsiteY38" fmla="*/ 5621706 h 6526581"/>
                <a:gd name="connsiteX39" fmla="*/ 3952285 w 5000035"/>
                <a:gd name="connsiteY39" fmla="*/ 5040681 h 6526581"/>
                <a:gd name="connsiteX40" fmla="*/ 3323635 w 5000035"/>
                <a:gd name="connsiteY40" fmla="*/ 4088181 h 6526581"/>
                <a:gd name="connsiteX41" fmla="*/ 4590460 w 5000035"/>
                <a:gd name="connsiteY41" fmla="*/ 3373806 h 6526581"/>
                <a:gd name="connsiteX42" fmla="*/ 4733335 w 5000035"/>
                <a:gd name="connsiteY42" fmla="*/ 2059356 h 6526581"/>
                <a:gd name="connsiteX43" fmla="*/ 4828585 w 5000035"/>
                <a:gd name="connsiteY43" fmla="*/ 1821231 h 6526581"/>
                <a:gd name="connsiteX44" fmla="*/ 5000035 w 5000035"/>
                <a:gd name="connsiteY44" fmla="*/ 1316406 h 6526581"/>
                <a:gd name="connsiteX45" fmla="*/ 3085510 w 5000035"/>
                <a:gd name="connsiteY45" fmla="*/ 963981 h 6526581"/>
                <a:gd name="connsiteX46" fmla="*/ 2980735 w 5000035"/>
                <a:gd name="connsiteY46" fmla="*/ 1030656 h 6526581"/>
                <a:gd name="connsiteX47" fmla="*/ 2427580 w 5000035"/>
                <a:gd name="connsiteY47" fmla="*/ 946470 h 6526581"/>
                <a:gd name="connsiteX48" fmla="*/ 2239690 w 5000035"/>
                <a:gd name="connsiteY48" fmla="*/ 958995 h 6526581"/>
                <a:gd name="connsiteX49" fmla="*/ 2225260 w 5000035"/>
                <a:gd name="connsiteY49" fmla="*/ 878309 h 6526581"/>
                <a:gd name="connsiteX50" fmla="*/ 2138046 w 5000035"/>
                <a:gd name="connsiteY50" fmla="*/ 823611 h 6526581"/>
                <a:gd name="connsiteX51" fmla="*/ 2035751 w 5000035"/>
                <a:gd name="connsiteY51" fmla="*/ 851194 h 6526581"/>
                <a:gd name="connsiteX52" fmla="*/ 1984628 w 5000035"/>
                <a:gd name="connsiteY52" fmla="*/ 741905 h 6526581"/>
                <a:gd name="connsiteX53" fmla="*/ 2112943 w 5000035"/>
                <a:gd name="connsiteY53" fmla="*/ 681232 h 6526581"/>
                <a:gd name="connsiteX54" fmla="*/ 2100415 w 5000035"/>
                <a:gd name="connsiteY54" fmla="*/ 542402 h 6526581"/>
                <a:gd name="connsiteX55" fmla="*/ 1931550 w 5000035"/>
                <a:gd name="connsiteY55" fmla="*/ 232488 h 6526581"/>
                <a:gd name="connsiteX0" fmla="*/ 1913157 w 4981642"/>
                <a:gd name="connsiteY0" fmla="*/ 232488 h 6526581"/>
                <a:gd name="connsiteX1" fmla="*/ 586597 w 4981642"/>
                <a:gd name="connsiteY1" fmla="*/ 831127 h 6526581"/>
                <a:gd name="connsiteX2" fmla="*/ 776602 w 4981642"/>
                <a:gd name="connsiteY2" fmla="*/ 906831 h 6526581"/>
                <a:gd name="connsiteX3" fmla="*/ 824227 w 4981642"/>
                <a:gd name="connsiteY3" fmla="*/ 997567 h 6526581"/>
                <a:gd name="connsiteX4" fmla="*/ 762067 w 4981642"/>
                <a:gd name="connsiteY4" fmla="*/ 1062232 h 6526581"/>
                <a:gd name="connsiteX5" fmla="*/ 846800 w 4981642"/>
                <a:gd name="connsiteY5" fmla="*/ 1198583 h 6526581"/>
                <a:gd name="connsiteX6" fmla="*/ 776106 w 4981642"/>
                <a:gd name="connsiteY6" fmla="*/ 1330445 h 6526581"/>
                <a:gd name="connsiteX7" fmla="*/ 932552 w 4981642"/>
                <a:gd name="connsiteY7" fmla="*/ 1384621 h 6526581"/>
                <a:gd name="connsiteX8" fmla="*/ 1051366 w 4981642"/>
                <a:gd name="connsiteY8" fmla="*/ 1485089 h 6526581"/>
                <a:gd name="connsiteX9" fmla="*/ 1035291 w 4981642"/>
                <a:gd name="connsiteY9" fmla="*/ 1537986 h 6526581"/>
                <a:gd name="connsiteX10" fmla="*/ 1116501 w 4981642"/>
                <a:gd name="connsiteY10" fmla="*/ 1560245 h 6526581"/>
                <a:gd name="connsiteX11" fmla="*/ 1218745 w 4981642"/>
                <a:gd name="connsiteY11" fmla="*/ 1693387 h 6526581"/>
                <a:gd name="connsiteX12" fmla="*/ 1455382 w 4981642"/>
                <a:gd name="connsiteY12" fmla="*/ 1581618 h 6526581"/>
                <a:gd name="connsiteX13" fmla="*/ 1523572 w 4981642"/>
                <a:gd name="connsiteY13" fmla="*/ 1716952 h 6526581"/>
                <a:gd name="connsiteX14" fmla="*/ 1649405 w 4981642"/>
                <a:gd name="connsiteY14" fmla="*/ 1660820 h 6526581"/>
                <a:gd name="connsiteX15" fmla="*/ 1588211 w 4981642"/>
                <a:gd name="connsiteY15" fmla="*/ 2582709 h 6526581"/>
                <a:gd name="connsiteX16" fmla="*/ 1035265 w 4981642"/>
                <a:gd name="connsiteY16" fmla="*/ 3364751 h 6526581"/>
                <a:gd name="connsiteX17" fmla="*/ 723967 w 4981642"/>
                <a:gd name="connsiteY17" fmla="*/ 3497631 h 6526581"/>
                <a:gd name="connsiteX18" fmla="*/ 44665 w 4981642"/>
                <a:gd name="connsiteY18" fmla="*/ 3932258 h 6526581"/>
                <a:gd name="connsiteX19" fmla="*/ 36758 w 4981642"/>
                <a:gd name="connsiteY19" fmla="*/ 4037893 h 6526581"/>
                <a:gd name="connsiteX20" fmla="*/ 79346 w 4981642"/>
                <a:gd name="connsiteY20" fmla="*/ 4158143 h 6526581"/>
                <a:gd name="connsiteX21" fmla="*/ 196987 w 4981642"/>
                <a:gd name="connsiteY21" fmla="*/ 4295773 h 6526581"/>
                <a:gd name="connsiteX22" fmla="*/ 2009842 w 4981642"/>
                <a:gd name="connsiteY22" fmla="*/ 3526206 h 6526581"/>
                <a:gd name="connsiteX23" fmla="*/ 2200342 w 4981642"/>
                <a:gd name="connsiteY23" fmla="*/ 2821356 h 6526581"/>
                <a:gd name="connsiteX24" fmla="*/ 2352742 w 4981642"/>
                <a:gd name="connsiteY24" fmla="*/ 2516556 h 6526581"/>
                <a:gd name="connsiteX25" fmla="*/ 2409892 w 4981642"/>
                <a:gd name="connsiteY25" fmla="*/ 2297481 h 6526581"/>
                <a:gd name="connsiteX26" fmla="*/ 2838517 w 4981642"/>
                <a:gd name="connsiteY26" fmla="*/ 2383206 h 6526581"/>
                <a:gd name="connsiteX27" fmla="*/ 3486217 w 4981642"/>
                <a:gd name="connsiteY27" fmla="*/ 2649906 h 6526581"/>
                <a:gd name="connsiteX28" fmla="*/ 3476692 w 4981642"/>
                <a:gd name="connsiteY28" fmla="*/ 2783256 h 6526581"/>
                <a:gd name="connsiteX29" fmla="*/ 2124142 w 4981642"/>
                <a:gd name="connsiteY29" fmla="*/ 3735756 h 6526581"/>
                <a:gd name="connsiteX30" fmla="*/ 2438467 w 4981642"/>
                <a:gd name="connsiteY30" fmla="*/ 4907331 h 6526581"/>
                <a:gd name="connsiteX31" fmla="*/ 2667067 w 4981642"/>
                <a:gd name="connsiteY31" fmla="*/ 5831256 h 6526581"/>
                <a:gd name="connsiteX32" fmla="*/ 2752792 w 4981642"/>
                <a:gd name="connsiteY32" fmla="*/ 6145581 h 6526581"/>
                <a:gd name="connsiteX33" fmla="*/ 2467042 w 4981642"/>
                <a:gd name="connsiteY33" fmla="*/ 6393231 h 6526581"/>
                <a:gd name="connsiteX34" fmla="*/ 2857567 w 4981642"/>
                <a:gd name="connsiteY34" fmla="*/ 6526581 h 6526581"/>
                <a:gd name="connsiteX35" fmla="*/ 3286192 w 4981642"/>
                <a:gd name="connsiteY35" fmla="*/ 6078906 h 6526581"/>
                <a:gd name="connsiteX36" fmla="*/ 3086167 w 4981642"/>
                <a:gd name="connsiteY36" fmla="*/ 4878756 h 6526581"/>
                <a:gd name="connsiteX37" fmla="*/ 3400492 w 4981642"/>
                <a:gd name="connsiteY37" fmla="*/ 5059731 h 6526581"/>
                <a:gd name="connsiteX38" fmla="*/ 3219517 w 4981642"/>
                <a:gd name="connsiteY38" fmla="*/ 5621706 h 6526581"/>
                <a:gd name="connsiteX39" fmla="*/ 3933892 w 4981642"/>
                <a:gd name="connsiteY39" fmla="*/ 5040681 h 6526581"/>
                <a:gd name="connsiteX40" fmla="*/ 3305242 w 4981642"/>
                <a:gd name="connsiteY40" fmla="*/ 4088181 h 6526581"/>
                <a:gd name="connsiteX41" fmla="*/ 4572067 w 4981642"/>
                <a:gd name="connsiteY41" fmla="*/ 3373806 h 6526581"/>
                <a:gd name="connsiteX42" fmla="*/ 4714942 w 4981642"/>
                <a:gd name="connsiteY42" fmla="*/ 2059356 h 6526581"/>
                <a:gd name="connsiteX43" fmla="*/ 4810192 w 4981642"/>
                <a:gd name="connsiteY43" fmla="*/ 1821231 h 6526581"/>
                <a:gd name="connsiteX44" fmla="*/ 4981642 w 4981642"/>
                <a:gd name="connsiteY44" fmla="*/ 1316406 h 6526581"/>
                <a:gd name="connsiteX45" fmla="*/ 3067117 w 4981642"/>
                <a:gd name="connsiteY45" fmla="*/ 963981 h 6526581"/>
                <a:gd name="connsiteX46" fmla="*/ 2962342 w 4981642"/>
                <a:gd name="connsiteY46" fmla="*/ 1030656 h 6526581"/>
                <a:gd name="connsiteX47" fmla="*/ 2409187 w 4981642"/>
                <a:gd name="connsiteY47" fmla="*/ 946470 h 6526581"/>
                <a:gd name="connsiteX48" fmla="*/ 2221297 w 4981642"/>
                <a:gd name="connsiteY48" fmla="*/ 958995 h 6526581"/>
                <a:gd name="connsiteX49" fmla="*/ 2206867 w 4981642"/>
                <a:gd name="connsiteY49" fmla="*/ 878309 h 6526581"/>
                <a:gd name="connsiteX50" fmla="*/ 2119653 w 4981642"/>
                <a:gd name="connsiteY50" fmla="*/ 823611 h 6526581"/>
                <a:gd name="connsiteX51" fmla="*/ 2017358 w 4981642"/>
                <a:gd name="connsiteY51" fmla="*/ 851194 h 6526581"/>
                <a:gd name="connsiteX52" fmla="*/ 1966235 w 4981642"/>
                <a:gd name="connsiteY52" fmla="*/ 741905 h 6526581"/>
                <a:gd name="connsiteX53" fmla="*/ 2094550 w 4981642"/>
                <a:gd name="connsiteY53" fmla="*/ 681232 h 6526581"/>
                <a:gd name="connsiteX54" fmla="*/ 2082022 w 4981642"/>
                <a:gd name="connsiteY54" fmla="*/ 542402 h 6526581"/>
                <a:gd name="connsiteX55" fmla="*/ 1913157 w 4981642"/>
                <a:gd name="connsiteY55" fmla="*/ 232488 h 6526581"/>
                <a:gd name="connsiteX0" fmla="*/ 1913926 w 4982411"/>
                <a:gd name="connsiteY0" fmla="*/ 232488 h 6526581"/>
                <a:gd name="connsiteX1" fmla="*/ 587366 w 4982411"/>
                <a:gd name="connsiteY1" fmla="*/ 831127 h 6526581"/>
                <a:gd name="connsiteX2" fmla="*/ 777371 w 4982411"/>
                <a:gd name="connsiteY2" fmla="*/ 906831 h 6526581"/>
                <a:gd name="connsiteX3" fmla="*/ 824996 w 4982411"/>
                <a:gd name="connsiteY3" fmla="*/ 997567 h 6526581"/>
                <a:gd name="connsiteX4" fmla="*/ 762836 w 4982411"/>
                <a:gd name="connsiteY4" fmla="*/ 1062232 h 6526581"/>
                <a:gd name="connsiteX5" fmla="*/ 847569 w 4982411"/>
                <a:gd name="connsiteY5" fmla="*/ 1198583 h 6526581"/>
                <a:gd name="connsiteX6" fmla="*/ 776875 w 4982411"/>
                <a:gd name="connsiteY6" fmla="*/ 1330445 h 6526581"/>
                <a:gd name="connsiteX7" fmla="*/ 933321 w 4982411"/>
                <a:gd name="connsiteY7" fmla="*/ 1384621 h 6526581"/>
                <a:gd name="connsiteX8" fmla="*/ 1052135 w 4982411"/>
                <a:gd name="connsiteY8" fmla="*/ 1485089 h 6526581"/>
                <a:gd name="connsiteX9" fmla="*/ 1036060 w 4982411"/>
                <a:gd name="connsiteY9" fmla="*/ 1537986 h 6526581"/>
                <a:gd name="connsiteX10" fmla="*/ 1117270 w 4982411"/>
                <a:gd name="connsiteY10" fmla="*/ 1560245 h 6526581"/>
                <a:gd name="connsiteX11" fmla="*/ 1219514 w 4982411"/>
                <a:gd name="connsiteY11" fmla="*/ 1693387 h 6526581"/>
                <a:gd name="connsiteX12" fmla="*/ 1456151 w 4982411"/>
                <a:gd name="connsiteY12" fmla="*/ 1581618 h 6526581"/>
                <a:gd name="connsiteX13" fmla="*/ 1524341 w 4982411"/>
                <a:gd name="connsiteY13" fmla="*/ 1716952 h 6526581"/>
                <a:gd name="connsiteX14" fmla="*/ 1650174 w 4982411"/>
                <a:gd name="connsiteY14" fmla="*/ 1660820 h 6526581"/>
                <a:gd name="connsiteX15" fmla="*/ 1588980 w 4982411"/>
                <a:gd name="connsiteY15" fmla="*/ 2582709 h 6526581"/>
                <a:gd name="connsiteX16" fmla="*/ 1036034 w 4982411"/>
                <a:gd name="connsiteY16" fmla="*/ 3364751 h 6526581"/>
                <a:gd name="connsiteX17" fmla="*/ 724736 w 4982411"/>
                <a:gd name="connsiteY17" fmla="*/ 3497631 h 6526581"/>
                <a:gd name="connsiteX18" fmla="*/ 45434 w 4982411"/>
                <a:gd name="connsiteY18" fmla="*/ 3932258 h 6526581"/>
                <a:gd name="connsiteX19" fmla="*/ 37527 w 4982411"/>
                <a:gd name="connsiteY19" fmla="*/ 4037893 h 6526581"/>
                <a:gd name="connsiteX20" fmla="*/ 80115 w 4982411"/>
                <a:gd name="connsiteY20" fmla="*/ 4158143 h 6526581"/>
                <a:gd name="connsiteX21" fmla="*/ 197756 w 4982411"/>
                <a:gd name="connsiteY21" fmla="*/ 4295773 h 6526581"/>
                <a:gd name="connsiteX22" fmla="*/ 2010611 w 4982411"/>
                <a:gd name="connsiteY22" fmla="*/ 3526206 h 6526581"/>
                <a:gd name="connsiteX23" fmla="*/ 2201111 w 4982411"/>
                <a:gd name="connsiteY23" fmla="*/ 2821356 h 6526581"/>
                <a:gd name="connsiteX24" fmla="*/ 2353511 w 4982411"/>
                <a:gd name="connsiteY24" fmla="*/ 2516556 h 6526581"/>
                <a:gd name="connsiteX25" fmla="*/ 2410661 w 4982411"/>
                <a:gd name="connsiteY25" fmla="*/ 2297481 h 6526581"/>
                <a:gd name="connsiteX26" fmla="*/ 2839286 w 4982411"/>
                <a:gd name="connsiteY26" fmla="*/ 2383206 h 6526581"/>
                <a:gd name="connsiteX27" fmla="*/ 3486986 w 4982411"/>
                <a:gd name="connsiteY27" fmla="*/ 2649906 h 6526581"/>
                <a:gd name="connsiteX28" fmla="*/ 3477461 w 4982411"/>
                <a:gd name="connsiteY28" fmla="*/ 2783256 h 6526581"/>
                <a:gd name="connsiteX29" fmla="*/ 2124911 w 4982411"/>
                <a:gd name="connsiteY29" fmla="*/ 3735756 h 6526581"/>
                <a:gd name="connsiteX30" fmla="*/ 2439236 w 4982411"/>
                <a:gd name="connsiteY30" fmla="*/ 4907331 h 6526581"/>
                <a:gd name="connsiteX31" fmla="*/ 2667836 w 4982411"/>
                <a:gd name="connsiteY31" fmla="*/ 5831256 h 6526581"/>
                <a:gd name="connsiteX32" fmla="*/ 2753561 w 4982411"/>
                <a:gd name="connsiteY32" fmla="*/ 6145581 h 6526581"/>
                <a:gd name="connsiteX33" fmla="*/ 2467811 w 4982411"/>
                <a:gd name="connsiteY33" fmla="*/ 6393231 h 6526581"/>
                <a:gd name="connsiteX34" fmla="*/ 2858336 w 4982411"/>
                <a:gd name="connsiteY34" fmla="*/ 6526581 h 6526581"/>
                <a:gd name="connsiteX35" fmla="*/ 3286961 w 4982411"/>
                <a:gd name="connsiteY35" fmla="*/ 6078906 h 6526581"/>
                <a:gd name="connsiteX36" fmla="*/ 3086936 w 4982411"/>
                <a:gd name="connsiteY36" fmla="*/ 4878756 h 6526581"/>
                <a:gd name="connsiteX37" fmla="*/ 3401261 w 4982411"/>
                <a:gd name="connsiteY37" fmla="*/ 5059731 h 6526581"/>
                <a:gd name="connsiteX38" fmla="*/ 3220286 w 4982411"/>
                <a:gd name="connsiteY38" fmla="*/ 5621706 h 6526581"/>
                <a:gd name="connsiteX39" fmla="*/ 3934661 w 4982411"/>
                <a:gd name="connsiteY39" fmla="*/ 5040681 h 6526581"/>
                <a:gd name="connsiteX40" fmla="*/ 3306011 w 4982411"/>
                <a:gd name="connsiteY40" fmla="*/ 4088181 h 6526581"/>
                <a:gd name="connsiteX41" fmla="*/ 4572836 w 4982411"/>
                <a:gd name="connsiteY41" fmla="*/ 3373806 h 6526581"/>
                <a:gd name="connsiteX42" fmla="*/ 4715711 w 4982411"/>
                <a:gd name="connsiteY42" fmla="*/ 2059356 h 6526581"/>
                <a:gd name="connsiteX43" fmla="*/ 4810961 w 4982411"/>
                <a:gd name="connsiteY43" fmla="*/ 1821231 h 6526581"/>
                <a:gd name="connsiteX44" fmla="*/ 4982411 w 4982411"/>
                <a:gd name="connsiteY44" fmla="*/ 1316406 h 6526581"/>
                <a:gd name="connsiteX45" fmla="*/ 3067886 w 4982411"/>
                <a:gd name="connsiteY45" fmla="*/ 963981 h 6526581"/>
                <a:gd name="connsiteX46" fmla="*/ 2963111 w 4982411"/>
                <a:gd name="connsiteY46" fmla="*/ 1030656 h 6526581"/>
                <a:gd name="connsiteX47" fmla="*/ 2409956 w 4982411"/>
                <a:gd name="connsiteY47" fmla="*/ 946470 h 6526581"/>
                <a:gd name="connsiteX48" fmla="*/ 2222066 w 4982411"/>
                <a:gd name="connsiteY48" fmla="*/ 958995 h 6526581"/>
                <a:gd name="connsiteX49" fmla="*/ 2207636 w 4982411"/>
                <a:gd name="connsiteY49" fmla="*/ 878309 h 6526581"/>
                <a:gd name="connsiteX50" fmla="*/ 2120422 w 4982411"/>
                <a:gd name="connsiteY50" fmla="*/ 823611 h 6526581"/>
                <a:gd name="connsiteX51" fmla="*/ 2018127 w 4982411"/>
                <a:gd name="connsiteY51" fmla="*/ 851194 h 6526581"/>
                <a:gd name="connsiteX52" fmla="*/ 1967004 w 4982411"/>
                <a:gd name="connsiteY52" fmla="*/ 741905 h 6526581"/>
                <a:gd name="connsiteX53" fmla="*/ 2095319 w 4982411"/>
                <a:gd name="connsiteY53" fmla="*/ 681232 h 6526581"/>
                <a:gd name="connsiteX54" fmla="*/ 2082791 w 4982411"/>
                <a:gd name="connsiteY54" fmla="*/ 542402 h 6526581"/>
                <a:gd name="connsiteX55" fmla="*/ 1913926 w 4982411"/>
                <a:gd name="connsiteY55" fmla="*/ 232488 h 6526581"/>
                <a:gd name="connsiteX0" fmla="*/ 1913926 w 4982411"/>
                <a:gd name="connsiteY0" fmla="*/ 232488 h 6526581"/>
                <a:gd name="connsiteX1" fmla="*/ 587366 w 4982411"/>
                <a:gd name="connsiteY1" fmla="*/ 831127 h 6526581"/>
                <a:gd name="connsiteX2" fmla="*/ 777371 w 4982411"/>
                <a:gd name="connsiteY2" fmla="*/ 906831 h 6526581"/>
                <a:gd name="connsiteX3" fmla="*/ 824996 w 4982411"/>
                <a:gd name="connsiteY3" fmla="*/ 997567 h 6526581"/>
                <a:gd name="connsiteX4" fmla="*/ 762836 w 4982411"/>
                <a:gd name="connsiteY4" fmla="*/ 1062232 h 6526581"/>
                <a:gd name="connsiteX5" fmla="*/ 847569 w 4982411"/>
                <a:gd name="connsiteY5" fmla="*/ 1198583 h 6526581"/>
                <a:gd name="connsiteX6" fmla="*/ 776875 w 4982411"/>
                <a:gd name="connsiteY6" fmla="*/ 1330445 h 6526581"/>
                <a:gd name="connsiteX7" fmla="*/ 933321 w 4982411"/>
                <a:gd name="connsiteY7" fmla="*/ 1384621 h 6526581"/>
                <a:gd name="connsiteX8" fmla="*/ 1052135 w 4982411"/>
                <a:gd name="connsiteY8" fmla="*/ 1485089 h 6526581"/>
                <a:gd name="connsiteX9" fmla="*/ 1036060 w 4982411"/>
                <a:gd name="connsiteY9" fmla="*/ 1537986 h 6526581"/>
                <a:gd name="connsiteX10" fmla="*/ 1117270 w 4982411"/>
                <a:gd name="connsiteY10" fmla="*/ 1560245 h 6526581"/>
                <a:gd name="connsiteX11" fmla="*/ 1219514 w 4982411"/>
                <a:gd name="connsiteY11" fmla="*/ 1693387 h 6526581"/>
                <a:gd name="connsiteX12" fmla="*/ 1456151 w 4982411"/>
                <a:gd name="connsiteY12" fmla="*/ 1581618 h 6526581"/>
                <a:gd name="connsiteX13" fmla="*/ 1524341 w 4982411"/>
                <a:gd name="connsiteY13" fmla="*/ 1716952 h 6526581"/>
                <a:gd name="connsiteX14" fmla="*/ 1650174 w 4982411"/>
                <a:gd name="connsiteY14" fmla="*/ 1660820 h 6526581"/>
                <a:gd name="connsiteX15" fmla="*/ 1588980 w 4982411"/>
                <a:gd name="connsiteY15" fmla="*/ 2582709 h 6526581"/>
                <a:gd name="connsiteX16" fmla="*/ 1036034 w 4982411"/>
                <a:gd name="connsiteY16" fmla="*/ 3364751 h 6526581"/>
                <a:gd name="connsiteX17" fmla="*/ 724736 w 4982411"/>
                <a:gd name="connsiteY17" fmla="*/ 3497631 h 6526581"/>
                <a:gd name="connsiteX18" fmla="*/ 45434 w 4982411"/>
                <a:gd name="connsiteY18" fmla="*/ 3932258 h 6526581"/>
                <a:gd name="connsiteX19" fmla="*/ 37527 w 4982411"/>
                <a:gd name="connsiteY19" fmla="*/ 4037893 h 6526581"/>
                <a:gd name="connsiteX20" fmla="*/ 80115 w 4982411"/>
                <a:gd name="connsiteY20" fmla="*/ 4158143 h 6526581"/>
                <a:gd name="connsiteX21" fmla="*/ 197756 w 4982411"/>
                <a:gd name="connsiteY21" fmla="*/ 4295773 h 6526581"/>
                <a:gd name="connsiteX22" fmla="*/ 2010611 w 4982411"/>
                <a:gd name="connsiteY22" fmla="*/ 3526206 h 6526581"/>
                <a:gd name="connsiteX23" fmla="*/ 2201111 w 4982411"/>
                <a:gd name="connsiteY23" fmla="*/ 2821356 h 6526581"/>
                <a:gd name="connsiteX24" fmla="*/ 2353511 w 4982411"/>
                <a:gd name="connsiteY24" fmla="*/ 2516556 h 6526581"/>
                <a:gd name="connsiteX25" fmla="*/ 2410661 w 4982411"/>
                <a:gd name="connsiteY25" fmla="*/ 2297481 h 6526581"/>
                <a:gd name="connsiteX26" fmla="*/ 2839286 w 4982411"/>
                <a:gd name="connsiteY26" fmla="*/ 2383206 h 6526581"/>
                <a:gd name="connsiteX27" fmla="*/ 3486986 w 4982411"/>
                <a:gd name="connsiteY27" fmla="*/ 2649906 h 6526581"/>
                <a:gd name="connsiteX28" fmla="*/ 3477461 w 4982411"/>
                <a:gd name="connsiteY28" fmla="*/ 2783256 h 6526581"/>
                <a:gd name="connsiteX29" fmla="*/ 2124911 w 4982411"/>
                <a:gd name="connsiteY29" fmla="*/ 3735756 h 6526581"/>
                <a:gd name="connsiteX30" fmla="*/ 2439236 w 4982411"/>
                <a:gd name="connsiteY30" fmla="*/ 4907331 h 6526581"/>
                <a:gd name="connsiteX31" fmla="*/ 2667836 w 4982411"/>
                <a:gd name="connsiteY31" fmla="*/ 5831256 h 6526581"/>
                <a:gd name="connsiteX32" fmla="*/ 2753561 w 4982411"/>
                <a:gd name="connsiteY32" fmla="*/ 6145581 h 6526581"/>
                <a:gd name="connsiteX33" fmla="*/ 2467811 w 4982411"/>
                <a:gd name="connsiteY33" fmla="*/ 6393231 h 6526581"/>
                <a:gd name="connsiteX34" fmla="*/ 2858336 w 4982411"/>
                <a:gd name="connsiteY34" fmla="*/ 6526581 h 6526581"/>
                <a:gd name="connsiteX35" fmla="*/ 3286961 w 4982411"/>
                <a:gd name="connsiteY35" fmla="*/ 6078906 h 6526581"/>
                <a:gd name="connsiteX36" fmla="*/ 3086936 w 4982411"/>
                <a:gd name="connsiteY36" fmla="*/ 4878756 h 6526581"/>
                <a:gd name="connsiteX37" fmla="*/ 3401261 w 4982411"/>
                <a:gd name="connsiteY37" fmla="*/ 5059731 h 6526581"/>
                <a:gd name="connsiteX38" fmla="*/ 3220286 w 4982411"/>
                <a:gd name="connsiteY38" fmla="*/ 5621706 h 6526581"/>
                <a:gd name="connsiteX39" fmla="*/ 3934661 w 4982411"/>
                <a:gd name="connsiteY39" fmla="*/ 5040681 h 6526581"/>
                <a:gd name="connsiteX40" fmla="*/ 3306011 w 4982411"/>
                <a:gd name="connsiteY40" fmla="*/ 4088181 h 6526581"/>
                <a:gd name="connsiteX41" fmla="*/ 4572836 w 4982411"/>
                <a:gd name="connsiteY41" fmla="*/ 3373806 h 6526581"/>
                <a:gd name="connsiteX42" fmla="*/ 4715711 w 4982411"/>
                <a:gd name="connsiteY42" fmla="*/ 2059356 h 6526581"/>
                <a:gd name="connsiteX43" fmla="*/ 4810961 w 4982411"/>
                <a:gd name="connsiteY43" fmla="*/ 1821231 h 6526581"/>
                <a:gd name="connsiteX44" fmla="*/ 4982411 w 4982411"/>
                <a:gd name="connsiteY44" fmla="*/ 1316406 h 6526581"/>
                <a:gd name="connsiteX45" fmla="*/ 3067886 w 4982411"/>
                <a:gd name="connsiteY45" fmla="*/ 963981 h 6526581"/>
                <a:gd name="connsiteX46" fmla="*/ 2963111 w 4982411"/>
                <a:gd name="connsiteY46" fmla="*/ 1030656 h 6526581"/>
                <a:gd name="connsiteX47" fmla="*/ 2409956 w 4982411"/>
                <a:gd name="connsiteY47" fmla="*/ 946470 h 6526581"/>
                <a:gd name="connsiteX48" fmla="*/ 2222066 w 4982411"/>
                <a:gd name="connsiteY48" fmla="*/ 958995 h 6526581"/>
                <a:gd name="connsiteX49" fmla="*/ 2207636 w 4982411"/>
                <a:gd name="connsiteY49" fmla="*/ 878309 h 6526581"/>
                <a:gd name="connsiteX50" fmla="*/ 2120422 w 4982411"/>
                <a:gd name="connsiteY50" fmla="*/ 823611 h 6526581"/>
                <a:gd name="connsiteX51" fmla="*/ 2018127 w 4982411"/>
                <a:gd name="connsiteY51" fmla="*/ 851194 h 6526581"/>
                <a:gd name="connsiteX52" fmla="*/ 1967004 w 4982411"/>
                <a:gd name="connsiteY52" fmla="*/ 741905 h 6526581"/>
                <a:gd name="connsiteX53" fmla="*/ 2095319 w 4982411"/>
                <a:gd name="connsiteY53" fmla="*/ 681232 h 6526581"/>
                <a:gd name="connsiteX54" fmla="*/ 2082791 w 4982411"/>
                <a:gd name="connsiteY54" fmla="*/ 542402 h 6526581"/>
                <a:gd name="connsiteX55" fmla="*/ 1913926 w 4982411"/>
                <a:gd name="connsiteY55" fmla="*/ 232488 h 6526581"/>
                <a:gd name="connsiteX0" fmla="*/ 1913926 w 4982411"/>
                <a:gd name="connsiteY0" fmla="*/ 232488 h 6526581"/>
                <a:gd name="connsiteX1" fmla="*/ 587366 w 4982411"/>
                <a:gd name="connsiteY1" fmla="*/ 831127 h 6526581"/>
                <a:gd name="connsiteX2" fmla="*/ 777371 w 4982411"/>
                <a:gd name="connsiteY2" fmla="*/ 906831 h 6526581"/>
                <a:gd name="connsiteX3" fmla="*/ 824996 w 4982411"/>
                <a:gd name="connsiteY3" fmla="*/ 997567 h 6526581"/>
                <a:gd name="connsiteX4" fmla="*/ 762836 w 4982411"/>
                <a:gd name="connsiteY4" fmla="*/ 1062232 h 6526581"/>
                <a:gd name="connsiteX5" fmla="*/ 847569 w 4982411"/>
                <a:gd name="connsiteY5" fmla="*/ 1198583 h 6526581"/>
                <a:gd name="connsiteX6" fmla="*/ 776875 w 4982411"/>
                <a:gd name="connsiteY6" fmla="*/ 1330445 h 6526581"/>
                <a:gd name="connsiteX7" fmla="*/ 933321 w 4982411"/>
                <a:gd name="connsiteY7" fmla="*/ 1384621 h 6526581"/>
                <a:gd name="connsiteX8" fmla="*/ 1052135 w 4982411"/>
                <a:gd name="connsiteY8" fmla="*/ 1485089 h 6526581"/>
                <a:gd name="connsiteX9" fmla="*/ 1036060 w 4982411"/>
                <a:gd name="connsiteY9" fmla="*/ 1537986 h 6526581"/>
                <a:gd name="connsiteX10" fmla="*/ 1117270 w 4982411"/>
                <a:gd name="connsiteY10" fmla="*/ 1560245 h 6526581"/>
                <a:gd name="connsiteX11" fmla="*/ 1219514 w 4982411"/>
                <a:gd name="connsiteY11" fmla="*/ 1693387 h 6526581"/>
                <a:gd name="connsiteX12" fmla="*/ 1456151 w 4982411"/>
                <a:gd name="connsiteY12" fmla="*/ 1581618 h 6526581"/>
                <a:gd name="connsiteX13" fmla="*/ 1524341 w 4982411"/>
                <a:gd name="connsiteY13" fmla="*/ 1716952 h 6526581"/>
                <a:gd name="connsiteX14" fmla="*/ 1650174 w 4982411"/>
                <a:gd name="connsiteY14" fmla="*/ 1660820 h 6526581"/>
                <a:gd name="connsiteX15" fmla="*/ 1588980 w 4982411"/>
                <a:gd name="connsiteY15" fmla="*/ 2582709 h 6526581"/>
                <a:gd name="connsiteX16" fmla="*/ 1036034 w 4982411"/>
                <a:gd name="connsiteY16" fmla="*/ 3364751 h 6526581"/>
                <a:gd name="connsiteX17" fmla="*/ 724736 w 4982411"/>
                <a:gd name="connsiteY17" fmla="*/ 3497631 h 6526581"/>
                <a:gd name="connsiteX18" fmla="*/ 45434 w 4982411"/>
                <a:gd name="connsiteY18" fmla="*/ 3932258 h 6526581"/>
                <a:gd name="connsiteX19" fmla="*/ 37527 w 4982411"/>
                <a:gd name="connsiteY19" fmla="*/ 4037893 h 6526581"/>
                <a:gd name="connsiteX20" fmla="*/ 72599 w 4982411"/>
                <a:gd name="connsiteY20" fmla="*/ 4125575 h 6526581"/>
                <a:gd name="connsiteX21" fmla="*/ 197756 w 4982411"/>
                <a:gd name="connsiteY21" fmla="*/ 4295773 h 6526581"/>
                <a:gd name="connsiteX22" fmla="*/ 2010611 w 4982411"/>
                <a:gd name="connsiteY22" fmla="*/ 3526206 h 6526581"/>
                <a:gd name="connsiteX23" fmla="*/ 2201111 w 4982411"/>
                <a:gd name="connsiteY23" fmla="*/ 2821356 h 6526581"/>
                <a:gd name="connsiteX24" fmla="*/ 2353511 w 4982411"/>
                <a:gd name="connsiteY24" fmla="*/ 2516556 h 6526581"/>
                <a:gd name="connsiteX25" fmla="*/ 2410661 w 4982411"/>
                <a:gd name="connsiteY25" fmla="*/ 2297481 h 6526581"/>
                <a:gd name="connsiteX26" fmla="*/ 2839286 w 4982411"/>
                <a:gd name="connsiteY26" fmla="*/ 2383206 h 6526581"/>
                <a:gd name="connsiteX27" fmla="*/ 3486986 w 4982411"/>
                <a:gd name="connsiteY27" fmla="*/ 2649906 h 6526581"/>
                <a:gd name="connsiteX28" fmla="*/ 3477461 w 4982411"/>
                <a:gd name="connsiteY28" fmla="*/ 2783256 h 6526581"/>
                <a:gd name="connsiteX29" fmla="*/ 2124911 w 4982411"/>
                <a:gd name="connsiteY29" fmla="*/ 3735756 h 6526581"/>
                <a:gd name="connsiteX30" fmla="*/ 2439236 w 4982411"/>
                <a:gd name="connsiteY30" fmla="*/ 4907331 h 6526581"/>
                <a:gd name="connsiteX31" fmla="*/ 2667836 w 4982411"/>
                <a:gd name="connsiteY31" fmla="*/ 5831256 h 6526581"/>
                <a:gd name="connsiteX32" fmla="*/ 2753561 w 4982411"/>
                <a:gd name="connsiteY32" fmla="*/ 6145581 h 6526581"/>
                <a:gd name="connsiteX33" fmla="*/ 2467811 w 4982411"/>
                <a:gd name="connsiteY33" fmla="*/ 6393231 h 6526581"/>
                <a:gd name="connsiteX34" fmla="*/ 2858336 w 4982411"/>
                <a:gd name="connsiteY34" fmla="*/ 6526581 h 6526581"/>
                <a:gd name="connsiteX35" fmla="*/ 3286961 w 4982411"/>
                <a:gd name="connsiteY35" fmla="*/ 6078906 h 6526581"/>
                <a:gd name="connsiteX36" fmla="*/ 3086936 w 4982411"/>
                <a:gd name="connsiteY36" fmla="*/ 4878756 h 6526581"/>
                <a:gd name="connsiteX37" fmla="*/ 3401261 w 4982411"/>
                <a:gd name="connsiteY37" fmla="*/ 5059731 h 6526581"/>
                <a:gd name="connsiteX38" fmla="*/ 3220286 w 4982411"/>
                <a:gd name="connsiteY38" fmla="*/ 5621706 h 6526581"/>
                <a:gd name="connsiteX39" fmla="*/ 3934661 w 4982411"/>
                <a:gd name="connsiteY39" fmla="*/ 5040681 h 6526581"/>
                <a:gd name="connsiteX40" fmla="*/ 3306011 w 4982411"/>
                <a:gd name="connsiteY40" fmla="*/ 4088181 h 6526581"/>
                <a:gd name="connsiteX41" fmla="*/ 4572836 w 4982411"/>
                <a:gd name="connsiteY41" fmla="*/ 3373806 h 6526581"/>
                <a:gd name="connsiteX42" fmla="*/ 4715711 w 4982411"/>
                <a:gd name="connsiteY42" fmla="*/ 2059356 h 6526581"/>
                <a:gd name="connsiteX43" fmla="*/ 4810961 w 4982411"/>
                <a:gd name="connsiteY43" fmla="*/ 1821231 h 6526581"/>
                <a:gd name="connsiteX44" fmla="*/ 4982411 w 4982411"/>
                <a:gd name="connsiteY44" fmla="*/ 1316406 h 6526581"/>
                <a:gd name="connsiteX45" fmla="*/ 3067886 w 4982411"/>
                <a:gd name="connsiteY45" fmla="*/ 963981 h 6526581"/>
                <a:gd name="connsiteX46" fmla="*/ 2963111 w 4982411"/>
                <a:gd name="connsiteY46" fmla="*/ 1030656 h 6526581"/>
                <a:gd name="connsiteX47" fmla="*/ 2409956 w 4982411"/>
                <a:gd name="connsiteY47" fmla="*/ 946470 h 6526581"/>
                <a:gd name="connsiteX48" fmla="*/ 2222066 w 4982411"/>
                <a:gd name="connsiteY48" fmla="*/ 958995 h 6526581"/>
                <a:gd name="connsiteX49" fmla="*/ 2207636 w 4982411"/>
                <a:gd name="connsiteY49" fmla="*/ 878309 h 6526581"/>
                <a:gd name="connsiteX50" fmla="*/ 2120422 w 4982411"/>
                <a:gd name="connsiteY50" fmla="*/ 823611 h 6526581"/>
                <a:gd name="connsiteX51" fmla="*/ 2018127 w 4982411"/>
                <a:gd name="connsiteY51" fmla="*/ 851194 h 6526581"/>
                <a:gd name="connsiteX52" fmla="*/ 1967004 w 4982411"/>
                <a:gd name="connsiteY52" fmla="*/ 741905 h 6526581"/>
                <a:gd name="connsiteX53" fmla="*/ 2095319 w 4982411"/>
                <a:gd name="connsiteY53" fmla="*/ 681232 h 6526581"/>
                <a:gd name="connsiteX54" fmla="*/ 2082791 w 4982411"/>
                <a:gd name="connsiteY54" fmla="*/ 542402 h 6526581"/>
                <a:gd name="connsiteX55" fmla="*/ 1913926 w 4982411"/>
                <a:gd name="connsiteY55" fmla="*/ 232488 h 6526581"/>
                <a:gd name="connsiteX0" fmla="*/ 1913926 w 4982411"/>
                <a:gd name="connsiteY0" fmla="*/ 232488 h 6526581"/>
                <a:gd name="connsiteX1" fmla="*/ 587366 w 4982411"/>
                <a:gd name="connsiteY1" fmla="*/ 831127 h 6526581"/>
                <a:gd name="connsiteX2" fmla="*/ 777371 w 4982411"/>
                <a:gd name="connsiteY2" fmla="*/ 906831 h 6526581"/>
                <a:gd name="connsiteX3" fmla="*/ 824996 w 4982411"/>
                <a:gd name="connsiteY3" fmla="*/ 997567 h 6526581"/>
                <a:gd name="connsiteX4" fmla="*/ 762836 w 4982411"/>
                <a:gd name="connsiteY4" fmla="*/ 1062232 h 6526581"/>
                <a:gd name="connsiteX5" fmla="*/ 847569 w 4982411"/>
                <a:gd name="connsiteY5" fmla="*/ 1198583 h 6526581"/>
                <a:gd name="connsiteX6" fmla="*/ 776875 w 4982411"/>
                <a:gd name="connsiteY6" fmla="*/ 1330445 h 6526581"/>
                <a:gd name="connsiteX7" fmla="*/ 933321 w 4982411"/>
                <a:gd name="connsiteY7" fmla="*/ 1384621 h 6526581"/>
                <a:gd name="connsiteX8" fmla="*/ 1052135 w 4982411"/>
                <a:gd name="connsiteY8" fmla="*/ 1485089 h 6526581"/>
                <a:gd name="connsiteX9" fmla="*/ 1036060 w 4982411"/>
                <a:gd name="connsiteY9" fmla="*/ 1537986 h 6526581"/>
                <a:gd name="connsiteX10" fmla="*/ 1117270 w 4982411"/>
                <a:gd name="connsiteY10" fmla="*/ 1560245 h 6526581"/>
                <a:gd name="connsiteX11" fmla="*/ 1219514 w 4982411"/>
                <a:gd name="connsiteY11" fmla="*/ 1693387 h 6526581"/>
                <a:gd name="connsiteX12" fmla="*/ 1456151 w 4982411"/>
                <a:gd name="connsiteY12" fmla="*/ 1581618 h 6526581"/>
                <a:gd name="connsiteX13" fmla="*/ 1524341 w 4982411"/>
                <a:gd name="connsiteY13" fmla="*/ 1716952 h 6526581"/>
                <a:gd name="connsiteX14" fmla="*/ 1650174 w 4982411"/>
                <a:gd name="connsiteY14" fmla="*/ 1660820 h 6526581"/>
                <a:gd name="connsiteX15" fmla="*/ 1588980 w 4982411"/>
                <a:gd name="connsiteY15" fmla="*/ 2582709 h 6526581"/>
                <a:gd name="connsiteX16" fmla="*/ 1036034 w 4982411"/>
                <a:gd name="connsiteY16" fmla="*/ 3364751 h 6526581"/>
                <a:gd name="connsiteX17" fmla="*/ 724736 w 4982411"/>
                <a:gd name="connsiteY17" fmla="*/ 3497631 h 6526581"/>
                <a:gd name="connsiteX18" fmla="*/ 45434 w 4982411"/>
                <a:gd name="connsiteY18" fmla="*/ 3932258 h 6526581"/>
                <a:gd name="connsiteX19" fmla="*/ 37527 w 4982411"/>
                <a:gd name="connsiteY19" fmla="*/ 4037893 h 6526581"/>
                <a:gd name="connsiteX20" fmla="*/ 72599 w 4982411"/>
                <a:gd name="connsiteY20" fmla="*/ 4125575 h 6526581"/>
                <a:gd name="connsiteX21" fmla="*/ 112683 w 4982411"/>
                <a:gd name="connsiteY21" fmla="*/ 4228289 h 6526581"/>
                <a:gd name="connsiteX22" fmla="*/ 197756 w 4982411"/>
                <a:gd name="connsiteY22" fmla="*/ 4295773 h 6526581"/>
                <a:gd name="connsiteX23" fmla="*/ 2010611 w 4982411"/>
                <a:gd name="connsiteY23" fmla="*/ 3526206 h 6526581"/>
                <a:gd name="connsiteX24" fmla="*/ 2201111 w 4982411"/>
                <a:gd name="connsiteY24" fmla="*/ 2821356 h 6526581"/>
                <a:gd name="connsiteX25" fmla="*/ 2353511 w 4982411"/>
                <a:gd name="connsiteY25" fmla="*/ 2516556 h 6526581"/>
                <a:gd name="connsiteX26" fmla="*/ 2410661 w 4982411"/>
                <a:gd name="connsiteY26" fmla="*/ 2297481 h 6526581"/>
                <a:gd name="connsiteX27" fmla="*/ 2839286 w 4982411"/>
                <a:gd name="connsiteY27" fmla="*/ 2383206 h 6526581"/>
                <a:gd name="connsiteX28" fmla="*/ 3486986 w 4982411"/>
                <a:gd name="connsiteY28" fmla="*/ 2649906 h 6526581"/>
                <a:gd name="connsiteX29" fmla="*/ 3477461 w 4982411"/>
                <a:gd name="connsiteY29" fmla="*/ 2783256 h 6526581"/>
                <a:gd name="connsiteX30" fmla="*/ 2124911 w 4982411"/>
                <a:gd name="connsiteY30" fmla="*/ 3735756 h 6526581"/>
                <a:gd name="connsiteX31" fmla="*/ 2439236 w 4982411"/>
                <a:gd name="connsiteY31" fmla="*/ 4907331 h 6526581"/>
                <a:gd name="connsiteX32" fmla="*/ 2667836 w 4982411"/>
                <a:gd name="connsiteY32" fmla="*/ 5831256 h 6526581"/>
                <a:gd name="connsiteX33" fmla="*/ 2753561 w 4982411"/>
                <a:gd name="connsiteY33" fmla="*/ 6145581 h 6526581"/>
                <a:gd name="connsiteX34" fmla="*/ 2467811 w 4982411"/>
                <a:gd name="connsiteY34" fmla="*/ 6393231 h 6526581"/>
                <a:gd name="connsiteX35" fmla="*/ 2858336 w 4982411"/>
                <a:gd name="connsiteY35" fmla="*/ 6526581 h 6526581"/>
                <a:gd name="connsiteX36" fmla="*/ 3286961 w 4982411"/>
                <a:gd name="connsiteY36" fmla="*/ 6078906 h 6526581"/>
                <a:gd name="connsiteX37" fmla="*/ 3086936 w 4982411"/>
                <a:gd name="connsiteY37" fmla="*/ 4878756 h 6526581"/>
                <a:gd name="connsiteX38" fmla="*/ 3401261 w 4982411"/>
                <a:gd name="connsiteY38" fmla="*/ 5059731 h 6526581"/>
                <a:gd name="connsiteX39" fmla="*/ 3220286 w 4982411"/>
                <a:gd name="connsiteY39" fmla="*/ 5621706 h 6526581"/>
                <a:gd name="connsiteX40" fmla="*/ 3934661 w 4982411"/>
                <a:gd name="connsiteY40" fmla="*/ 5040681 h 6526581"/>
                <a:gd name="connsiteX41" fmla="*/ 3306011 w 4982411"/>
                <a:gd name="connsiteY41" fmla="*/ 4088181 h 6526581"/>
                <a:gd name="connsiteX42" fmla="*/ 4572836 w 4982411"/>
                <a:gd name="connsiteY42" fmla="*/ 3373806 h 6526581"/>
                <a:gd name="connsiteX43" fmla="*/ 4715711 w 4982411"/>
                <a:gd name="connsiteY43" fmla="*/ 2059356 h 6526581"/>
                <a:gd name="connsiteX44" fmla="*/ 4810961 w 4982411"/>
                <a:gd name="connsiteY44" fmla="*/ 1821231 h 6526581"/>
                <a:gd name="connsiteX45" fmla="*/ 4982411 w 4982411"/>
                <a:gd name="connsiteY45" fmla="*/ 1316406 h 6526581"/>
                <a:gd name="connsiteX46" fmla="*/ 3067886 w 4982411"/>
                <a:gd name="connsiteY46" fmla="*/ 963981 h 6526581"/>
                <a:gd name="connsiteX47" fmla="*/ 2963111 w 4982411"/>
                <a:gd name="connsiteY47" fmla="*/ 1030656 h 6526581"/>
                <a:gd name="connsiteX48" fmla="*/ 2409956 w 4982411"/>
                <a:gd name="connsiteY48" fmla="*/ 946470 h 6526581"/>
                <a:gd name="connsiteX49" fmla="*/ 2222066 w 4982411"/>
                <a:gd name="connsiteY49" fmla="*/ 958995 h 6526581"/>
                <a:gd name="connsiteX50" fmla="*/ 2207636 w 4982411"/>
                <a:gd name="connsiteY50" fmla="*/ 878309 h 6526581"/>
                <a:gd name="connsiteX51" fmla="*/ 2120422 w 4982411"/>
                <a:gd name="connsiteY51" fmla="*/ 823611 h 6526581"/>
                <a:gd name="connsiteX52" fmla="*/ 2018127 w 4982411"/>
                <a:gd name="connsiteY52" fmla="*/ 851194 h 6526581"/>
                <a:gd name="connsiteX53" fmla="*/ 1967004 w 4982411"/>
                <a:gd name="connsiteY53" fmla="*/ 741905 h 6526581"/>
                <a:gd name="connsiteX54" fmla="*/ 2095319 w 4982411"/>
                <a:gd name="connsiteY54" fmla="*/ 681232 h 6526581"/>
                <a:gd name="connsiteX55" fmla="*/ 2082791 w 4982411"/>
                <a:gd name="connsiteY55" fmla="*/ 542402 h 6526581"/>
                <a:gd name="connsiteX56" fmla="*/ 1913926 w 4982411"/>
                <a:gd name="connsiteY56" fmla="*/ 232488 h 6526581"/>
                <a:gd name="connsiteX0" fmla="*/ 1913926 w 4982411"/>
                <a:gd name="connsiteY0" fmla="*/ 232488 h 6526581"/>
                <a:gd name="connsiteX1" fmla="*/ 587366 w 4982411"/>
                <a:gd name="connsiteY1" fmla="*/ 831127 h 6526581"/>
                <a:gd name="connsiteX2" fmla="*/ 777371 w 4982411"/>
                <a:gd name="connsiteY2" fmla="*/ 906831 h 6526581"/>
                <a:gd name="connsiteX3" fmla="*/ 824996 w 4982411"/>
                <a:gd name="connsiteY3" fmla="*/ 997567 h 6526581"/>
                <a:gd name="connsiteX4" fmla="*/ 762836 w 4982411"/>
                <a:gd name="connsiteY4" fmla="*/ 1062232 h 6526581"/>
                <a:gd name="connsiteX5" fmla="*/ 847569 w 4982411"/>
                <a:gd name="connsiteY5" fmla="*/ 1198583 h 6526581"/>
                <a:gd name="connsiteX6" fmla="*/ 776875 w 4982411"/>
                <a:gd name="connsiteY6" fmla="*/ 1330445 h 6526581"/>
                <a:gd name="connsiteX7" fmla="*/ 933321 w 4982411"/>
                <a:gd name="connsiteY7" fmla="*/ 1384621 h 6526581"/>
                <a:gd name="connsiteX8" fmla="*/ 1052135 w 4982411"/>
                <a:gd name="connsiteY8" fmla="*/ 1485089 h 6526581"/>
                <a:gd name="connsiteX9" fmla="*/ 1036060 w 4982411"/>
                <a:gd name="connsiteY9" fmla="*/ 1537986 h 6526581"/>
                <a:gd name="connsiteX10" fmla="*/ 1117270 w 4982411"/>
                <a:gd name="connsiteY10" fmla="*/ 1560245 h 6526581"/>
                <a:gd name="connsiteX11" fmla="*/ 1219514 w 4982411"/>
                <a:gd name="connsiteY11" fmla="*/ 1693387 h 6526581"/>
                <a:gd name="connsiteX12" fmla="*/ 1456151 w 4982411"/>
                <a:gd name="connsiteY12" fmla="*/ 1581618 h 6526581"/>
                <a:gd name="connsiteX13" fmla="*/ 1524341 w 4982411"/>
                <a:gd name="connsiteY13" fmla="*/ 1716952 h 6526581"/>
                <a:gd name="connsiteX14" fmla="*/ 1650174 w 4982411"/>
                <a:gd name="connsiteY14" fmla="*/ 1660820 h 6526581"/>
                <a:gd name="connsiteX15" fmla="*/ 1588980 w 4982411"/>
                <a:gd name="connsiteY15" fmla="*/ 2582709 h 6526581"/>
                <a:gd name="connsiteX16" fmla="*/ 1036034 w 4982411"/>
                <a:gd name="connsiteY16" fmla="*/ 3364751 h 6526581"/>
                <a:gd name="connsiteX17" fmla="*/ 724736 w 4982411"/>
                <a:gd name="connsiteY17" fmla="*/ 3497631 h 6526581"/>
                <a:gd name="connsiteX18" fmla="*/ 45434 w 4982411"/>
                <a:gd name="connsiteY18" fmla="*/ 3932258 h 6526581"/>
                <a:gd name="connsiteX19" fmla="*/ 37527 w 4982411"/>
                <a:gd name="connsiteY19" fmla="*/ 4037893 h 6526581"/>
                <a:gd name="connsiteX20" fmla="*/ 72599 w 4982411"/>
                <a:gd name="connsiteY20" fmla="*/ 4125575 h 6526581"/>
                <a:gd name="connsiteX21" fmla="*/ 112683 w 4982411"/>
                <a:gd name="connsiteY21" fmla="*/ 4228289 h 6526581"/>
                <a:gd name="connsiteX22" fmla="*/ 197756 w 4982411"/>
                <a:gd name="connsiteY22" fmla="*/ 4295773 h 6526581"/>
                <a:gd name="connsiteX23" fmla="*/ 2010611 w 4982411"/>
                <a:gd name="connsiteY23" fmla="*/ 3526206 h 6526581"/>
                <a:gd name="connsiteX24" fmla="*/ 2201111 w 4982411"/>
                <a:gd name="connsiteY24" fmla="*/ 2821356 h 6526581"/>
                <a:gd name="connsiteX25" fmla="*/ 2353511 w 4982411"/>
                <a:gd name="connsiteY25" fmla="*/ 2516556 h 6526581"/>
                <a:gd name="connsiteX26" fmla="*/ 2410661 w 4982411"/>
                <a:gd name="connsiteY26" fmla="*/ 2297481 h 6526581"/>
                <a:gd name="connsiteX27" fmla="*/ 2839286 w 4982411"/>
                <a:gd name="connsiteY27" fmla="*/ 2383206 h 6526581"/>
                <a:gd name="connsiteX28" fmla="*/ 3486986 w 4982411"/>
                <a:gd name="connsiteY28" fmla="*/ 2649906 h 6526581"/>
                <a:gd name="connsiteX29" fmla="*/ 3477461 w 4982411"/>
                <a:gd name="connsiteY29" fmla="*/ 2783256 h 6526581"/>
                <a:gd name="connsiteX30" fmla="*/ 2124911 w 4982411"/>
                <a:gd name="connsiteY30" fmla="*/ 3735756 h 6526581"/>
                <a:gd name="connsiteX31" fmla="*/ 2439236 w 4982411"/>
                <a:gd name="connsiteY31" fmla="*/ 4907331 h 6526581"/>
                <a:gd name="connsiteX32" fmla="*/ 2667836 w 4982411"/>
                <a:gd name="connsiteY32" fmla="*/ 5831256 h 6526581"/>
                <a:gd name="connsiteX33" fmla="*/ 2753561 w 4982411"/>
                <a:gd name="connsiteY33" fmla="*/ 6145581 h 6526581"/>
                <a:gd name="connsiteX34" fmla="*/ 2467811 w 4982411"/>
                <a:gd name="connsiteY34" fmla="*/ 6393231 h 6526581"/>
                <a:gd name="connsiteX35" fmla="*/ 2858336 w 4982411"/>
                <a:gd name="connsiteY35" fmla="*/ 6526581 h 6526581"/>
                <a:gd name="connsiteX36" fmla="*/ 3286961 w 4982411"/>
                <a:gd name="connsiteY36" fmla="*/ 6078906 h 6526581"/>
                <a:gd name="connsiteX37" fmla="*/ 3086936 w 4982411"/>
                <a:gd name="connsiteY37" fmla="*/ 4878756 h 6526581"/>
                <a:gd name="connsiteX38" fmla="*/ 3401261 w 4982411"/>
                <a:gd name="connsiteY38" fmla="*/ 5059731 h 6526581"/>
                <a:gd name="connsiteX39" fmla="*/ 3220286 w 4982411"/>
                <a:gd name="connsiteY39" fmla="*/ 5621706 h 6526581"/>
                <a:gd name="connsiteX40" fmla="*/ 3934661 w 4982411"/>
                <a:gd name="connsiteY40" fmla="*/ 5040681 h 6526581"/>
                <a:gd name="connsiteX41" fmla="*/ 3306011 w 4982411"/>
                <a:gd name="connsiteY41" fmla="*/ 4088181 h 6526581"/>
                <a:gd name="connsiteX42" fmla="*/ 4572836 w 4982411"/>
                <a:gd name="connsiteY42" fmla="*/ 3373806 h 6526581"/>
                <a:gd name="connsiteX43" fmla="*/ 4715711 w 4982411"/>
                <a:gd name="connsiteY43" fmla="*/ 2059356 h 6526581"/>
                <a:gd name="connsiteX44" fmla="*/ 4810961 w 4982411"/>
                <a:gd name="connsiteY44" fmla="*/ 1821231 h 6526581"/>
                <a:gd name="connsiteX45" fmla="*/ 4982411 w 4982411"/>
                <a:gd name="connsiteY45" fmla="*/ 1316406 h 6526581"/>
                <a:gd name="connsiteX46" fmla="*/ 3067886 w 4982411"/>
                <a:gd name="connsiteY46" fmla="*/ 963981 h 6526581"/>
                <a:gd name="connsiteX47" fmla="*/ 2963111 w 4982411"/>
                <a:gd name="connsiteY47" fmla="*/ 1030656 h 6526581"/>
                <a:gd name="connsiteX48" fmla="*/ 2409956 w 4982411"/>
                <a:gd name="connsiteY48" fmla="*/ 946470 h 6526581"/>
                <a:gd name="connsiteX49" fmla="*/ 2222066 w 4982411"/>
                <a:gd name="connsiteY49" fmla="*/ 958995 h 6526581"/>
                <a:gd name="connsiteX50" fmla="*/ 2207636 w 4982411"/>
                <a:gd name="connsiteY50" fmla="*/ 878309 h 6526581"/>
                <a:gd name="connsiteX51" fmla="*/ 2120422 w 4982411"/>
                <a:gd name="connsiteY51" fmla="*/ 823611 h 6526581"/>
                <a:gd name="connsiteX52" fmla="*/ 2018127 w 4982411"/>
                <a:gd name="connsiteY52" fmla="*/ 851194 h 6526581"/>
                <a:gd name="connsiteX53" fmla="*/ 1967004 w 4982411"/>
                <a:gd name="connsiteY53" fmla="*/ 741905 h 6526581"/>
                <a:gd name="connsiteX54" fmla="*/ 2095319 w 4982411"/>
                <a:gd name="connsiteY54" fmla="*/ 681232 h 6526581"/>
                <a:gd name="connsiteX55" fmla="*/ 2082791 w 4982411"/>
                <a:gd name="connsiteY55" fmla="*/ 542402 h 6526581"/>
                <a:gd name="connsiteX56" fmla="*/ 1913926 w 4982411"/>
                <a:gd name="connsiteY56" fmla="*/ 232488 h 6526581"/>
                <a:gd name="connsiteX0" fmla="*/ 1913926 w 4982411"/>
                <a:gd name="connsiteY0" fmla="*/ 232488 h 6526581"/>
                <a:gd name="connsiteX1" fmla="*/ 587366 w 4982411"/>
                <a:gd name="connsiteY1" fmla="*/ 831127 h 6526581"/>
                <a:gd name="connsiteX2" fmla="*/ 777371 w 4982411"/>
                <a:gd name="connsiteY2" fmla="*/ 906831 h 6526581"/>
                <a:gd name="connsiteX3" fmla="*/ 824996 w 4982411"/>
                <a:gd name="connsiteY3" fmla="*/ 997567 h 6526581"/>
                <a:gd name="connsiteX4" fmla="*/ 762836 w 4982411"/>
                <a:gd name="connsiteY4" fmla="*/ 1062232 h 6526581"/>
                <a:gd name="connsiteX5" fmla="*/ 847569 w 4982411"/>
                <a:gd name="connsiteY5" fmla="*/ 1198583 h 6526581"/>
                <a:gd name="connsiteX6" fmla="*/ 776875 w 4982411"/>
                <a:gd name="connsiteY6" fmla="*/ 1330445 h 6526581"/>
                <a:gd name="connsiteX7" fmla="*/ 933321 w 4982411"/>
                <a:gd name="connsiteY7" fmla="*/ 1384621 h 6526581"/>
                <a:gd name="connsiteX8" fmla="*/ 1052135 w 4982411"/>
                <a:gd name="connsiteY8" fmla="*/ 1485089 h 6526581"/>
                <a:gd name="connsiteX9" fmla="*/ 1036060 w 4982411"/>
                <a:gd name="connsiteY9" fmla="*/ 1537986 h 6526581"/>
                <a:gd name="connsiteX10" fmla="*/ 1117270 w 4982411"/>
                <a:gd name="connsiteY10" fmla="*/ 1560245 h 6526581"/>
                <a:gd name="connsiteX11" fmla="*/ 1219514 w 4982411"/>
                <a:gd name="connsiteY11" fmla="*/ 1693387 h 6526581"/>
                <a:gd name="connsiteX12" fmla="*/ 1456151 w 4982411"/>
                <a:gd name="connsiteY12" fmla="*/ 1581618 h 6526581"/>
                <a:gd name="connsiteX13" fmla="*/ 1524341 w 4982411"/>
                <a:gd name="connsiteY13" fmla="*/ 1716952 h 6526581"/>
                <a:gd name="connsiteX14" fmla="*/ 1650174 w 4982411"/>
                <a:gd name="connsiteY14" fmla="*/ 1660820 h 6526581"/>
                <a:gd name="connsiteX15" fmla="*/ 1588980 w 4982411"/>
                <a:gd name="connsiteY15" fmla="*/ 2582709 h 6526581"/>
                <a:gd name="connsiteX16" fmla="*/ 1036034 w 4982411"/>
                <a:gd name="connsiteY16" fmla="*/ 3364751 h 6526581"/>
                <a:gd name="connsiteX17" fmla="*/ 724736 w 4982411"/>
                <a:gd name="connsiteY17" fmla="*/ 3497631 h 6526581"/>
                <a:gd name="connsiteX18" fmla="*/ 45434 w 4982411"/>
                <a:gd name="connsiteY18" fmla="*/ 3932258 h 6526581"/>
                <a:gd name="connsiteX19" fmla="*/ 37527 w 4982411"/>
                <a:gd name="connsiteY19" fmla="*/ 4037893 h 6526581"/>
                <a:gd name="connsiteX20" fmla="*/ 72599 w 4982411"/>
                <a:gd name="connsiteY20" fmla="*/ 4125575 h 6526581"/>
                <a:gd name="connsiteX21" fmla="*/ 112683 w 4982411"/>
                <a:gd name="connsiteY21" fmla="*/ 4228289 h 6526581"/>
                <a:gd name="connsiteX22" fmla="*/ 197756 w 4982411"/>
                <a:gd name="connsiteY22" fmla="*/ 4295773 h 6526581"/>
                <a:gd name="connsiteX23" fmla="*/ 2010611 w 4982411"/>
                <a:gd name="connsiteY23" fmla="*/ 3526206 h 6526581"/>
                <a:gd name="connsiteX24" fmla="*/ 2201111 w 4982411"/>
                <a:gd name="connsiteY24" fmla="*/ 2821356 h 6526581"/>
                <a:gd name="connsiteX25" fmla="*/ 2353511 w 4982411"/>
                <a:gd name="connsiteY25" fmla="*/ 2516556 h 6526581"/>
                <a:gd name="connsiteX26" fmla="*/ 2410661 w 4982411"/>
                <a:gd name="connsiteY26" fmla="*/ 2297481 h 6526581"/>
                <a:gd name="connsiteX27" fmla="*/ 2839286 w 4982411"/>
                <a:gd name="connsiteY27" fmla="*/ 2383206 h 6526581"/>
                <a:gd name="connsiteX28" fmla="*/ 3486986 w 4982411"/>
                <a:gd name="connsiteY28" fmla="*/ 2649906 h 6526581"/>
                <a:gd name="connsiteX29" fmla="*/ 3477461 w 4982411"/>
                <a:gd name="connsiteY29" fmla="*/ 2783256 h 6526581"/>
                <a:gd name="connsiteX30" fmla="*/ 2124911 w 4982411"/>
                <a:gd name="connsiteY30" fmla="*/ 3735756 h 6526581"/>
                <a:gd name="connsiteX31" fmla="*/ 2439236 w 4982411"/>
                <a:gd name="connsiteY31" fmla="*/ 4907331 h 6526581"/>
                <a:gd name="connsiteX32" fmla="*/ 2667836 w 4982411"/>
                <a:gd name="connsiteY32" fmla="*/ 5831256 h 6526581"/>
                <a:gd name="connsiteX33" fmla="*/ 2753561 w 4982411"/>
                <a:gd name="connsiteY33" fmla="*/ 6145581 h 6526581"/>
                <a:gd name="connsiteX34" fmla="*/ 2467811 w 4982411"/>
                <a:gd name="connsiteY34" fmla="*/ 6393231 h 6526581"/>
                <a:gd name="connsiteX35" fmla="*/ 2858336 w 4982411"/>
                <a:gd name="connsiteY35" fmla="*/ 6526581 h 6526581"/>
                <a:gd name="connsiteX36" fmla="*/ 3286961 w 4982411"/>
                <a:gd name="connsiteY36" fmla="*/ 6078906 h 6526581"/>
                <a:gd name="connsiteX37" fmla="*/ 3086936 w 4982411"/>
                <a:gd name="connsiteY37" fmla="*/ 4878756 h 6526581"/>
                <a:gd name="connsiteX38" fmla="*/ 3401261 w 4982411"/>
                <a:gd name="connsiteY38" fmla="*/ 5059731 h 6526581"/>
                <a:gd name="connsiteX39" fmla="*/ 3220286 w 4982411"/>
                <a:gd name="connsiteY39" fmla="*/ 5621706 h 6526581"/>
                <a:gd name="connsiteX40" fmla="*/ 3934661 w 4982411"/>
                <a:gd name="connsiteY40" fmla="*/ 5040681 h 6526581"/>
                <a:gd name="connsiteX41" fmla="*/ 3306011 w 4982411"/>
                <a:gd name="connsiteY41" fmla="*/ 4088181 h 6526581"/>
                <a:gd name="connsiteX42" fmla="*/ 4572836 w 4982411"/>
                <a:gd name="connsiteY42" fmla="*/ 3373806 h 6526581"/>
                <a:gd name="connsiteX43" fmla="*/ 4715711 w 4982411"/>
                <a:gd name="connsiteY43" fmla="*/ 2059356 h 6526581"/>
                <a:gd name="connsiteX44" fmla="*/ 4810961 w 4982411"/>
                <a:gd name="connsiteY44" fmla="*/ 1821231 h 6526581"/>
                <a:gd name="connsiteX45" fmla="*/ 4982411 w 4982411"/>
                <a:gd name="connsiteY45" fmla="*/ 1316406 h 6526581"/>
                <a:gd name="connsiteX46" fmla="*/ 3067886 w 4982411"/>
                <a:gd name="connsiteY46" fmla="*/ 963981 h 6526581"/>
                <a:gd name="connsiteX47" fmla="*/ 2963111 w 4982411"/>
                <a:gd name="connsiteY47" fmla="*/ 1030656 h 6526581"/>
                <a:gd name="connsiteX48" fmla="*/ 2409956 w 4982411"/>
                <a:gd name="connsiteY48" fmla="*/ 946470 h 6526581"/>
                <a:gd name="connsiteX49" fmla="*/ 2222066 w 4982411"/>
                <a:gd name="connsiteY49" fmla="*/ 958995 h 6526581"/>
                <a:gd name="connsiteX50" fmla="*/ 2207636 w 4982411"/>
                <a:gd name="connsiteY50" fmla="*/ 878309 h 6526581"/>
                <a:gd name="connsiteX51" fmla="*/ 2120422 w 4982411"/>
                <a:gd name="connsiteY51" fmla="*/ 823611 h 6526581"/>
                <a:gd name="connsiteX52" fmla="*/ 2018127 w 4982411"/>
                <a:gd name="connsiteY52" fmla="*/ 851194 h 6526581"/>
                <a:gd name="connsiteX53" fmla="*/ 1967004 w 4982411"/>
                <a:gd name="connsiteY53" fmla="*/ 741905 h 6526581"/>
                <a:gd name="connsiteX54" fmla="*/ 2095319 w 4982411"/>
                <a:gd name="connsiteY54" fmla="*/ 681232 h 6526581"/>
                <a:gd name="connsiteX55" fmla="*/ 2082791 w 4982411"/>
                <a:gd name="connsiteY55" fmla="*/ 542402 h 6526581"/>
                <a:gd name="connsiteX56" fmla="*/ 1913926 w 4982411"/>
                <a:gd name="connsiteY56" fmla="*/ 232488 h 6526581"/>
                <a:gd name="connsiteX0" fmla="*/ 1913926 w 4982411"/>
                <a:gd name="connsiteY0" fmla="*/ 232488 h 6526581"/>
                <a:gd name="connsiteX1" fmla="*/ 587366 w 4982411"/>
                <a:gd name="connsiteY1" fmla="*/ 831127 h 6526581"/>
                <a:gd name="connsiteX2" fmla="*/ 777371 w 4982411"/>
                <a:gd name="connsiteY2" fmla="*/ 906831 h 6526581"/>
                <a:gd name="connsiteX3" fmla="*/ 824996 w 4982411"/>
                <a:gd name="connsiteY3" fmla="*/ 997567 h 6526581"/>
                <a:gd name="connsiteX4" fmla="*/ 762836 w 4982411"/>
                <a:gd name="connsiteY4" fmla="*/ 1062232 h 6526581"/>
                <a:gd name="connsiteX5" fmla="*/ 847569 w 4982411"/>
                <a:gd name="connsiteY5" fmla="*/ 1198583 h 6526581"/>
                <a:gd name="connsiteX6" fmla="*/ 776875 w 4982411"/>
                <a:gd name="connsiteY6" fmla="*/ 1330445 h 6526581"/>
                <a:gd name="connsiteX7" fmla="*/ 933321 w 4982411"/>
                <a:gd name="connsiteY7" fmla="*/ 1384621 h 6526581"/>
                <a:gd name="connsiteX8" fmla="*/ 1052135 w 4982411"/>
                <a:gd name="connsiteY8" fmla="*/ 1485089 h 6526581"/>
                <a:gd name="connsiteX9" fmla="*/ 1036060 w 4982411"/>
                <a:gd name="connsiteY9" fmla="*/ 1537986 h 6526581"/>
                <a:gd name="connsiteX10" fmla="*/ 1117270 w 4982411"/>
                <a:gd name="connsiteY10" fmla="*/ 1560245 h 6526581"/>
                <a:gd name="connsiteX11" fmla="*/ 1219514 w 4982411"/>
                <a:gd name="connsiteY11" fmla="*/ 1693387 h 6526581"/>
                <a:gd name="connsiteX12" fmla="*/ 1456151 w 4982411"/>
                <a:gd name="connsiteY12" fmla="*/ 1581618 h 6526581"/>
                <a:gd name="connsiteX13" fmla="*/ 1524341 w 4982411"/>
                <a:gd name="connsiteY13" fmla="*/ 1716952 h 6526581"/>
                <a:gd name="connsiteX14" fmla="*/ 1650174 w 4982411"/>
                <a:gd name="connsiteY14" fmla="*/ 1660820 h 6526581"/>
                <a:gd name="connsiteX15" fmla="*/ 1588980 w 4982411"/>
                <a:gd name="connsiteY15" fmla="*/ 2582709 h 6526581"/>
                <a:gd name="connsiteX16" fmla="*/ 1036034 w 4982411"/>
                <a:gd name="connsiteY16" fmla="*/ 3364751 h 6526581"/>
                <a:gd name="connsiteX17" fmla="*/ 724736 w 4982411"/>
                <a:gd name="connsiteY17" fmla="*/ 3497631 h 6526581"/>
                <a:gd name="connsiteX18" fmla="*/ 45434 w 4982411"/>
                <a:gd name="connsiteY18" fmla="*/ 3932258 h 6526581"/>
                <a:gd name="connsiteX19" fmla="*/ 37527 w 4982411"/>
                <a:gd name="connsiteY19" fmla="*/ 4037893 h 6526581"/>
                <a:gd name="connsiteX20" fmla="*/ 72599 w 4982411"/>
                <a:gd name="connsiteY20" fmla="*/ 4125575 h 6526581"/>
                <a:gd name="connsiteX21" fmla="*/ 112683 w 4982411"/>
                <a:gd name="connsiteY21" fmla="*/ 4228289 h 6526581"/>
                <a:gd name="connsiteX22" fmla="*/ 197756 w 4982411"/>
                <a:gd name="connsiteY22" fmla="*/ 4295773 h 6526581"/>
                <a:gd name="connsiteX23" fmla="*/ 2010611 w 4982411"/>
                <a:gd name="connsiteY23" fmla="*/ 3526206 h 6526581"/>
                <a:gd name="connsiteX24" fmla="*/ 2201111 w 4982411"/>
                <a:gd name="connsiteY24" fmla="*/ 2821356 h 6526581"/>
                <a:gd name="connsiteX25" fmla="*/ 2353511 w 4982411"/>
                <a:gd name="connsiteY25" fmla="*/ 2516556 h 6526581"/>
                <a:gd name="connsiteX26" fmla="*/ 2410661 w 4982411"/>
                <a:gd name="connsiteY26" fmla="*/ 2297481 h 6526581"/>
                <a:gd name="connsiteX27" fmla="*/ 2839286 w 4982411"/>
                <a:gd name="connsiteY27" fmla="*/ 2383206 h 6526581"/>
                <a:gd name="connsiteX28" fmla="*/ 3486986 w 4982411"/>
                <a:gd name="connsiteY28" fmla="*/ 2649906 h 6526581"/>
                <a:gd name="connsiteX29" fmla="*/ 3477461 w 4982411"/>
                <a:gd name="connsiteY29" fmla="*/ 2783256 h 6526581"/>
                <a:gd name="connsiteX30" fmla="*/ 2124911 w 4982411"/>
                <a:gd name="connsiteY30" fmla="*/ 3735756 h 6526581"/>
                <a:gd name="connsiteX31" fmla="*/ 2439236 w 4982411"/>
                <a:gd name="connsiteY31" fmla="*/ 4907331 h 6526581"/>
                <a:gd name="connsiteX32" fmla="*/ 2667836 w 4982411"/>
                <a:gd name="connsiteY32" fmla="*/ 5831256 h 6526581"/>
                <a:gd name="connsiteX33" fmla="*/ 2753561 w 4982411"/>
                <a:gd name="connsiteY33" fmla="*/ 6145581 h 6526581"/>
                <a:gd name="connsiteX34" fmla="*/ 2467811 w 4982411"/>
                <a:gd name="connsiteY34" fmla="*/ 6393231 h 6526581"/>
                <a:gd name="connsiteX35" fmla="*/ 2858336 w 4982411"/>
                <a:gd name="connsiteY35" fmla="*/ 6526581 h 6526581"/>
                <a:gd name="connsiteX36" fmla="*/ 3286961 w 4982411"/>
                <a:gd name="connsiteY36" fmla="*/ 6078906 h 6526581"/>
                <a:gd name="connsiteX37" fmla="*/ 3086936 w 4982411"/>
                <a:gd name="connsiteY37" fmla="*/ 4878756 h 6526581"/>
                <a:gd name="connsiteX38" fmla="*/ 3401261 w 4982411"/>
                <a:gd name="connsiteY38" fmla="*/ 5059731 h 6526581"/>
                <a:gd name="connsiteX39" fmla="*/ 3220286 w 4982411"/>
                <a:gd name="connsiteY39" fmla="*/ 5621706 h 6526581"/>
                <a:gd name="connsiteX40" fmla="*/ 3934661 w 4982411"/>
                <a:gd name="connsiteY40" fmla="*/ 5040681 h 6526581"/>
                <a:gd name="connsiteX41" fmla="*/ 3306011 w 4982411"/>
                <a:gd name="connsiteY41" fmla="*/ 4088181 h 6526581"/>
                <a:gd name="connsiteX42" fmla="*/ 4572836 w 4982411"/>
                <a:gd name="connsiteY42" fmla="*/ 3373806 h 6526581"/>
                <a:gd name="connsiteX43" fmla="*/ 4715711 w 4982411"/>
                <a:gd name="connsiteY43" fmla="*/ 2059356 h 6526581"/>
                <a:gd name="connsiteX44" fmla="*/ 4810961 w 4982411"/>
                <a:gd name="connsiteY44" fmla="*/ 1821231 h 6526581"/>
                <a:gd name="connsiteX45" fmla="*/ 4982411 w 4982411"/>
                <a:gd name="connsiteY45" fmla="*/ 1316406 h 6526581"/>
                <a:gd name="connsiteX46" fmla="*/ 3067886 w 4982411"/>
                <a:gd name="connsiteY46" fmla="*/ 963981 h 6526581"/>
                <a:gd name="connsiteX47" fmla="*/ 2963111 w 4982411"/>
                <a:gd name="connsiteY47" fmla="*/ 1030656 h 6526581"/>
                <a:gd name="connsiteX48" fmla="*/ 2409956 w 4982411"/>
                <a:gd name="connsiteY48" fmla="*/ 946470 h 6526581"/>
                <a:gd name="connsiteX49" fmla="*/ 2222066 w 4982411"/>
                <a:gd name="connsiteY49" fmla="*/ 958995 h 6526581"/>
                <a:gd name="connsiteX50" fmla="*/ 2207636 w 4982411"/>
                <a:gd name="connsiteY50" fmla="*/ 878309 h 6526581"/>
                <a:gd name="connsiteX51" fmla="*/ 2120422 w 4982411"/>
                <a:gd name="connsiteY51" fmla="*/ 823611 h 6526581"/>
                <a:gd name="connsiteX52" fmla="*/ 2018127 w 4982411"/>
                <a:gd name="connsiteY52" fmla="*/ 851194 h 6526581"/>
                <a:gd name="connsiteX53" fmla="*/ 1967004 w 4982411"/>
                <a:gd name="connsiteY53" fmla="*/ 741905 h 6526581"/>
                <a:gd name="connsiteX54" fmla="*/ 2095319 w 4982411"/>
                <a:gd name="connsiteY54" fmla="*/ 681232 h 6526581"/>
                <a:gd name="connsiteX55" fmla="*/ 2082791 w 4982411"/>
                <a:gd name="connsiteY55" fmla="*/ 542402 h 6526581"/>
                <a:gd name="connsiteX56" fmla="*/ 1913926 w 4982411"/>
                <a:gd name="connsiteY56" fmla="*/ 232488 h 6526581"/>
                <a:gd name="connsiteX0" fmla="*/ 1913926 w 4982411"/>
                <a:gd name="connsiteY0" fmla="*/ 232488 h 6526581"/>
                <a:gd name="connsiteX1" fmla="*/ 587366 w 4982411"/>
                <a:gd name="connsiteY1" fmla="*/ 831127 h 6526581"/>
                <a:gd name="connsiteX2" fmla="*/ 777371 w 4982411"/>
                <a:gd name="connsiteY2" fmla="*/ 906831 h 6526581"/>
                <a:gd name="connsiteX3" fmla="*/ 824996 w 4982411"/>
                <a:gd name="connsiteY3" fmla="*/ 997567 h 6526581"/>
                <a:gd name="connsiteX4" fmla="*/ 762836 w 4982411"/>
                <a:gd name="connsiteY4" fmla="*/ 1062232 h 6526581"/>
                <a:gd name="connsiteX5" fmla="*/ 847569 w 4982411"/>
                <a:gd name="connsiteY5" fmla="*/ 1198583 h 6526581"/>
                <a:gd name="connsiteX6" fmla="*/ 776875 w 4982411"/>
                <a:gd name="connsiteY6" fmla="*/ 1330445 h 6526581"/>
                <a:gd name="connsiteX7" fmla="*/ 933321 w 4982411"/>
                <a:gd name="connsiteY7" fmla="*/ 1384621 h 6526581"/>
                <a:gd name="connsiteX8" fmla="*/ 1052135 w 4982411"/>
                <a:gd name="connsiteY8" fmla="*/ 1485089 h 6526581"/>
                <a:gd name="connsiteX9" fmla="*/ 1036060 w 4982411"/>
                <a:gd name="connsiteY9" fmla="*/ 1537986 h 6526581"/>
                <a:gd name="connsiteX10" fmla="*/ 1117270 w 4982411"/>
                <a:gd name="connsiteY10" fmla="*/ 1560245 h 6526581"/>
                <a:gd name="connsiteX11" fmla="*/ 1219514 w 4982411"/>
                <a:gd name="connsiteY11" fmla="*/ 1693387 h 6526581"/>
                <a:gd name="connsiteX12" fmla="*/ 1456151 w 4982411"/>
                <a:gd name="connsiteY12" fmla="*/ 1581618 h 6526581"/>
                <a:gd name="connsiteX13" fmla="*/ 1524341 w 4982411"/>
                <a:gd name="connsiteY13" fmla="*/ 1716952 h 6526581"/>
                <a:gd name="connsiteX14" fmla="*/ 1650174 w 4982411"/>
                <a:gd name="connsiteY14" fmla="*/ 1660820 h 6526581"/>
                <a:gd name="connsiteX15" fmla="*/ 1588980 w 4982411"/>
                <a:gd name="connsiteY15" fmla="*/ 2582709 h 6526581"/>
                <a:gd name="connsiteX16" fmla="*/ 1036034 w 4982411"/>
                <a:gd name="connsiteY16" fmla="*/ 3364751 h 6526581"/>
                <a:gd name="connsiteX17" fmla="*/ 724736 w 4982411"/>
                <a:gd name="connsiteY17" fmla="*/ 3497631 h 6526581"/>
                <a:gd name="connsiteX18" fmla="*/ 45434 w 4982411"/>
                <a:gd name="connsiteY18" fmla="*/ 3932258 h 6526581"/>
                <a:gd name="connsiteX19" fmla="*/ 37527 w 4982411"/>
                <a:gd name="connsiteY19" fmla="*/ 4037893 h 6526581"/>
                <a:gd name="connsiteX20" fmla="*/ 72599 w 4982411"/>
                <a:gd name="connsiteY20" fmla="*/ 4125575 h 6526581"/>
                <a:gd name="connsiteX21" fmla="*/ 112683 w 4982411"/>
                <a:gd name="connsiteY21" fmla="*/ 4228289 h 6526581"/>
                <a:gd name="connsiteX22" fmla="*/ 197756 w 4982411"/>
                <a:gd name="connsiteY22" fmla="*/ 4295773 h 6526581"/>
                <a:gd name="connsiteX23" fmla="*/ 2010611 w 4982411"/>
                <a:gd name="connsiteY23" fmla="*/ 3526206 h 6526581"/>
                <a:gd name="connsiteX24" fmla="*/ 2201111 w 4982411"/>
                <a:gd name="connsiteY24" fmla="*/ 2821356 h 6526581"/>
                <a:gd name="connsiteX25" fmla="*/ 2353511 w 4982411"/>
                <a:gd name="connsiteY25" fmla="*/ 2516556 h 6526581"/>
                <a:gd name="connsiteX26" fmla="*/ 2410661 w 4982411"/>
                <a:gd name="connsiteY26" fmla="*/ 2297481 h 6526581"/>
                <a:gd name="connsiteX27" fmla="*/ 2839286 w 4982411"/>
                <a:gd name="connsiteY27" fmla="*/ 2383206 h 6526581"/>
                <a:gd name="connsiteX28" fmla="*/ 3486986 w 4982411"/>
                <a:gd name="connsiteY28" fmla="*/ 2649906 h 6526581"/>
                <a:gd name="connsiteX29" fmla="*/ 3477461 w 4982411"/>
                <a:gd name="connsiteY29" fmla="*/ 2783256 h 6526581"/>
                <a:gd name="connsiteX30" fmla="*/ 2124911 w 4982411"/>
                <a:gd name="connsiteY30" fmla="*/ 3735756 h 6526581"/>
                <a:gd name="connsiteX31" fmla="*/ 2439236 w 4982411"/>
                <a:gd name="connsiteY31" fmla="*/ 4907331 h 6526581"/>
                <a:gd name="connsiteX32" fmla="*/ 2667836 w 4982411"/>
                <a:gd name="connsiteY32" fmla="*/ 5831256 h 6526581"/>
                <a:gd name="connsiteX33" fmla="*/ 2753561 w 4982411"/>
                <a:gd name="connsiteY33" fmla="*/ 6145581 h 6526581"/>
                <a:gd name="connsiteX34" fmla="*/ 2467811 w 4982411"/>
                <a:gd name="connsiteY34" fmla="*/ 6393231 h 6526581"/>
                <a:gd name="connsiteX35" fmla="*/ 2858336 w 4982411"/>
                <a:gd name="connsiteY35" fmla="*/ 6526581 h 6526581"/>
                <a:gd name="connsiteX36" fmla="*/ 3286961 w 4982411"/>
                <a:gd name="connsiteY36" fmla="*/ 6078906 h 6526581"/>
                <a:gd name="connsiteX37" fmla="*/ 3086936 w 4982411"/>
                <a:gd name="connsiteY37" fmla="*/ 4878756 h 6526581"/>
                <a:gd name="connsiteX38" fmla="*/ 3401261 w 4982411"/>
                <a:gd name="connsiteY38" fmla="*/ 5059731 h 6526581"/>
                <a:gd name="connsiteX39" fmla="*/ 3220286 w 4982411"/>
                <a:gd name="connsiteY39" fmla="*/ 5621706 h 6526581"/>
                <a:gd name="connsiteX40" fmla="*/ 3934661 w 4982411"/>
                <a:gd name="connsiteY40" fmla="*/ 5040681 h 6526581"/>
                <a:gd name="connsiteX41" fmla="*/ 3306011 w 4982411"/>
                <a:gd name="connsiteY41" fmla="*/ 4088181 h 6526581"/>
                <a:gd name="connsiteX42" fmla="*/ 4572836 w 4982411"/>
                <a:gd name="connsiteY42" fmla="*/ 3373806 h 6526581"/>
                <a:gd name="connsiteX43" fmla="*/ 4715711 w 4982411"/>
                <a:gd name="connsiteY43" fmla="*/ 2059356 h 6526581"/>
                <a:gd name="connsiteX44" fmla="*/ 4810961 w 4982411"/>
                <a:gd name="connsiteY44" fmla="*/ 1821231 h 6526581"/>
                <a:gd name="connsiteX45" fmla="*/ 4982411 w 4982411"/>
                <a:gd name="connsiteY45" fmla="*/ 1316406 h 6526581"/>
                <a:gd name="connsiteX46" fmla="*/ 3067886 w 4982411"/>
                <a:gd name="connsiteY46" fmla="*/ 963981 h 6526581"/>
                <a:gd name="connsiteX47" fmla="*/ 2963111 w 4982411"/>
                <a:gd name="connsiteY47" fmla="*/ 1030656 h 6526581"/>
                <a:gd name="connsiteX48" fmla="*/ 2409956 w 4982411"/>
                <a:gd name="connsiteY48" fmla="*/ 946470 h 6526581"/>
                <a:gd name="connsiteX49" fmla="*/ 2222066 w 4982411"/>
                <a:gd name="connsiteY49" fmla="*/ 958995 h 6526581"/>
                <a:gd name="connsiteX50" fmla="*/ 2207636 w 4982411"/>
                <a:gd name="connsiteY50" fmla="*/ 878309 h 6526581"/>
                <a:gd name="connsiteX51" fmla="*/ 2120422 w 4982411"/>
                <a:gd name="connsiteY51" fmla="*/ 823611 h 6526581"/>
                <a:gd name="connsiteX52" fmla="*/ 2018127 w 4982411"/>
                <a:gd name="connsiteY52" fmla="*/ 851194 h 6526581"/>
                <a:gd name="connsiteX53" fmla="*/ 1967004 w 4982411"/>
                <a:gd name="connsiteY53" fmla="*/ 741905 h 6526581"/>
                <a:gd name="connsiteX54" fmla="*/ 2095319 w 4982411"/>
                <a:gd name="connsiteY54" fmla="*/ 681232 h 6526581"/>
                <a:gd name="connsiteX55" fmla="*/ 2082791 w 4982411"/>
                <a:gd name="connsiteY55" fmla="*/ 542402 h 6526581"/>
                <a:gd name="connsiteX56" fmla="*/ 1913926 w 4982411"/>
                <a:gd name="connsiteY56" fmla="*/ 232488 h 6526581"/>
                <a:gd name="connsiteX0" fmla="*/ 1913926 w 4982411"/>
                <a:gd name="connsiteY0" fmla="*/ 232488 h 6526581"/>
                <a:gd name="connsiteX1" fmla="*/ 587366 w 4982411"/>
                <a:gd name="connsiteY1" fmla="*/ 831127 h 6526581"/>
                <a:gd name="connsiteX2" fmla="*/ 777371 w 4982411"/>
                <a:gd name="connsiteY2" fmla="*/ 906831 h 6526581"/>
                <a:gd name="connsiteX3" fmla="*/ 824996 w 4982411"/>
                <a:gd name="connsiteY3" fmla="*/ 997567 h 6526581"/>
                <a:gd name="connsiteX4" fmla="*/ 762836 w 4982411"/>
                <a:gd name="connsiteY4" fmla="*/ 1062232 h 6526581"/>
                <a:gd name="connsiteX5" fmla="*/ 847569 w 4982411"/>
                <a:gd name="connsiteY5" fmla="*/ 1198583 h 6526581"/>
                <a:gd name="connsiteX6" fmla="*/ 776875 w 4982411"/>
                <a:gd name="connsiteY6" fmla="*/ 1330445 h 6526581"/>
                <a:gd name="connsiteX7" fmla="*/ 933321 w 4982411"/>
                <a:gd name="connsiteY7" fmla="*/ 1384621 h 6526581"/>
                <a:gd name="connsiteX8" fmla="*/ 1052135 w 4982411"/>
                <a:gd name="connsiteY8" fmla="*/ 1485089 h 6526581"/>
                <a:gd name="connsiteX9" fmla="*/ 1036060 w 4982411"/>
                <a:gd name="connsiteY9" fmla="*/ 1537986 h 6526581"/>
                <a:gd name="connsiteX10" fmla="*/ 1117270 w 4982411"/>
                <a:gd name="connsiteY10" fmla="*/ 1560245 h 6526581"/>
                <a:gd name="connsiteX11" fmla="*/ 1219514 w 4982411"/>
                <a:gd name="connsiteY11" fmla="*/ 1693387 h 6526581"/>
                <a:gd name="connsiteX12" fmla="*/ 1456151 w 4982411"/>
                <a:gd name="connsiteY12" fmla="*/ 1581618 h 6526581"/>
                <a:gd name="connsiteX13" fmla="*/ 1524341 w 4982411"/>
                <a:gd name="connsiteY13" fmla="*/ 1716952 h 6526581"/>
                <a:gd name="connsiteX14" fmla="*/ 1650174 w 4982411"/>
                <a:gd name="connsiteY14" fmla="*/ 1660820 h 6526581"/>
                <a:gd name="connsiteX15" fmla="*/ 1588980 w 4982411"/>
                <a:gd name="connsiteY15" fmla="*/ 2582709 h 6526581"/>
                <a:gd name="connsiteX16" fmla="*/ 1036034 w 4982411"/>
                <a:gd name="connsiteY16" fmla="*/ 3364751 h 6526581"/>
                <a:gd name="connsiteX17" fmla="*/ 724736 w 4982411"/>
                <a:gd name="connsiteY17" fmla="*/ 3497631 h 6526581"/>
                <a:gd name="connsiteX18" fmla="*/ 45434 w 4982411"/>
                <a:gd name="connsiteY18" fmla="*/ 3932258 h 6526581"/>
                <a:gd name="connsiteX19" fmla="*/ 37527 w 4982411"/>
                <a:gd name="connsiteY19" fmla="*/ 4037893 h 6526581"/>
                <a:gd name="connsiteX20" fmla="*/ 40032 w 4982411"/>
                <a:gd name="connsiteY20" fmla="*/ 4145616 h 6526581"/>
                <a:gd name="connsiteX21" fmla="*/ 112683 w 4982411"/>
                <a:gd name="connsiteY21" fmla="*/ 4228289 h 6526581"/>
                <a:gd name="connsiteX22" fmla="*/ 197756 w 4982411"/>
                <a:gd name="connsiteY22" fmla="*/ 4295773 h 6526581"/>
                <a:gd name="connsiteX23" fmla="*/ 2010611 w 4982411"/>
                <a:gd name="connsiteY23" fmla="*/ 3526206 h 6526581"/>
                <a:gd name="connsiteX24" fmla="*/ 2201111 w 4982411"/>
                <a:gd name="connsiteY24" fmla="*/ 2821356 h 6526581"/>
                <a:gd name="connsiteX25" fmla="*/ 2353511 w 4982411"/>
                <a:gd name="connsiteY25" fmla="*/ 2516556 h 6526581"/>
                <a:gd name="connsiteX26" fmla="*/ 2410661 w 4982411"/>
                <a:gd name="connsiteY26" fmla="*/ 2297481 h 6526581"/>
                <a:gd name="connsiteX27" fmla="*/ 2839286 w 4982411"/>
                <a:gd name="connsiteY27" fmla="*/ 2383206 h 6526581"/>
                <a:gd name="connsiteX28" fmla="*/ 3486986 w 4982411"/>
                <a:gd name="connsiteY28" fmla="*/ 2649906 h 6526581"/>
                <a:gd name="connsiteX29" fmla="*/ 3477461 w 4982411"/>
                <a:gd name="connsiteY29" fmla="*/ 2783256 h 6526581"/>
                <a:gd name="connsiteX30" fmla="*/ 2124911 w 4982411"/>
                <a:gd name="connsiteY30" fmla="*/ 3735756 h 6526581"/>
                <a:gd name="connsiteX31" fmla="*/ 2439236 w 4982411"/>
                <a:gd name="connsiteY31" fmla="*/ 4907331 h 6526581"/>
                <a:gd name="connsiteX32" fmla="*/ 2667836 w 4982411"/>
                <a:gd name="connsiteY32" fmla="*/ 5831256 h 6526581"/>
                <a:gd name="connsiteX33" fmla="*/ 2753561 w 4982411"/>
                <a:gd name="connsiteY33" fmla="*/ 6145581 h 6526581"/>
                <a:gd name="connsiteX34" fmla="*/ 2467811 w 4982411"/>
                <a:gd name="connsiteY34" fmla="*/ 6393231 h 6526581"/>
                <a:gd name="connsiteX35" fmla="*/ 2858336 w 4982411"/>
                <a:gd name="connsiteY35" fmla="*/ 6526581 h 6526581"/>
                <a:gd name="connsiteX36" fmla="*/ 3286961 w 4982411"/>
                <a:gd name="connsiteY36" fmla="*/ 6078906 h 6526581"/>
                <a:gd name="connsiteX37" fmla="*/ 3086936 w 4982411"/>
                <a:gd name="connsiteY37" fmla="*/ 4878756 h 6526581"/>
                <a:gd name="connsiteX38" fmla="*/ 3401261 w 4982411"/>
                <a:gd name="connsiteY38" fmla="*/ 5059731 h 6526581"/>
                <a:gd name="connsiteX39" fmla="*/ 3220286 w 4982411"/>
                <a:gd name="connsiteY39" fmla="*/ 5621706 h 6526581"/>
                <a:gd name="connsiteX40" fmla="*/ 3934661 w 4982411"/>
                <a:gd name="connsiteY40" fmla="*/ 5040681 h 6526581"/>
                <a:gd name="connsiteX41" fmla="*/ 3306011 w 4982411"/>
                <a:gd name="connsiteY41" fmla="*/ 4088181 h 6526581"/>
                <a:gd name="connsiteX42" fmla="*/ 4572836 w 4982411"/>
                <a:gd name="connsiteY42" fmla="*/ 3373806 h 6526581"/>
                <a:gd name="connsiteX43" fmla="*/ 4715711 w 4982411"/>
                <a:gd name="connsiteY43" fmla="*/ 2059356 h 6526581"/>
                <a:gd name="connsiteX44" fmla="*/ 4810961 w 4982411"/>
                <a:gd name="connsiteY44" fmla="*/ 1821231 h 6526581"/>
                <a:gd name="connsiteX45" fmla="*/ 4982411 w 4982411"/>
                <a:gd name="connsiteY45" fmla="*/ 1316406 h 6526581"/>
                <a:gd name="connsiteX46" fmla="*/ 3067886 w 4982411"/>
                <a:gd name="connsiteY46" fmla="*/ 963981 h 6526581"/>
                <a:gd name="connsiteX47" fmla="*/ 2963111 w 4982411"/>
                <a:gd name="connsiteY47" fmla="*/ 1030656 h 6526581"/>
                <a:gd name="connsiteX48" fmla="*/ 2409956 w 4982411"/>
                <a:gd name="connsiteY48" fmla="*/ 946470 h 6526581"/>
                <a:gd name="connsiteX49" fmla="*/ 2222066 w 4982411"/>
                <a:gd name="connsiteY49" fmla="*/ 958995 h 6526581"/>
                <a:gd name="connsiteX50" fmla="*/ 2207636 w 4982411"/>
                <a:gd name="connsiteY50" fmla="*/ 878309 h 6526581"/>
                <a:gd name="connsiteX51" fmla="*/ 2120422 w 4982411"/>
                <a:gd name="connsiteY51" fmla="*/ 823611 h 6526581"/>
                <a:gd name="connsiteX52" fmla="*/ 2018127 w 4982411"/>
                <a:gd name="connsiteY52" fmla="*/ 851194 h 6526581"/>
                <a:gd name="connsiteX53" fmla="*/ 1967004 w 4982411"/>
                <a:gd name="connsiteY53" fmla="*/ 741905 h 6526581"/>
                <a:gd name="connsiteX54" fmla="*/ 2095319 w 4982411"/>
                <a:gd name="connsiteY54" fmla="*/ 681232 h 6526581"/>
                <a:gd name="connsiteX55" fmla="*/ 2082791 w 4982411"/>
                <a:gd name="connsiteY55" fmla="*/ 542402 h 6526581"/>
                <a:gd name="connsiteX56" fmla="*/ 1913926 w 4982411"/>
                <a:gd name="connsiteY56" fmla="*/ 232488 h 6526581"/>
                <a:gd name="connsiteX0" fmla="*/ 1913926 w 4982411"/>
                <a:gd name="connsiteY0" fmla="*/ 232488 h 6526581"/>
                <a:gd name="connsiteX1" fmla="*/ 587366 w 4982411"/>
                <a:gd name="connsiteY1" fmla="*/ 831127 h 6526581"/>
                <a:gd name="connsiteX2" fmla="*/ 777371 w 4982411"/>
                <a:gd name="connsiteY2" fmla="*/ 906831 h 6526581"/>
                <a:gd name="connsiteX3" fmla="*/ 824996 w 4982411"/>
                <a:gd name="connsiteY3" fmla="*/ 997567 h 6526581"/>
                <a:gd name="connsiteX4" fmla="*/ 762836 w 4982411"/>
                <a:gd name="connsiteY4" fmla="*/ 1062232 h 6526581"/>
                <a:gd name="connsiteX5" fmla="*/ 847569 w 4982411"/>
                <a:gd name="connsiteY5" fmla="*/ 1198583 h 6526581"/>
                <a:gd name="connsiteX6" fmla="*/ 776875 w 4982411"/>
                <a:gd name="connsiteY6" fmla="*/ 1330445 h 6526581"/>
                <a:gd name="connsiteX7" fmla="*/ 933321 w 4982411"/>
                <a:gd name="connsiteY7" fmla="*/ 1384621 h 6526581"/>
                <a:gd name="connsiteX8" fmla="*/ 1052135 w 4982411"/>
                <a:gd name="connsiteY8" fmla="*/ 1485089 h 6526581"/>
                <a:gd name="connsiteX9" fmla="*/ 1036060 w 4982411"/>
                <a:gd name="connsiteY9" fmla="*/ 1537986 h 6526581"/>
                <a:gd name="connsiteX10" fmla="*/ 1117270 w 4982411"/>
                <a:gd name="connsiteY10" fmla="*/ 1560245 h 6526581"/>
                <a:gd name="connsiteX11" fmla="*/ 1219514 w 4982411"/>
                <a:gd name="connsiteY11" fmla="*/ 1693387 h 6526581"/>
                <a:gd name="connsiteX12" fmla="*/ 1456151 w 4982411"/>
                <a:gd name="connsiteY12" fmla="*/ 1581618 h 6526581"/>
                <a:gd name="connsiteX13" fmla="*/ 1524341 w 4982411"/>
                <a:gd name="connsiteY13" fmla="*/ 1716952 h 6526581"/>
                <a:gd name="connsiteX14" fmla="*/ 1650174 w 4982411"/>
                <a:gd name="connsiteY14" fmla="*/ 1660820 h 6526581"/>
                <a:gd name="connsiteX15" fmla="*/ 1588980 w 4982411"/>
                <a:gd name="connsiteY15" fmla="*/ 2582709 h 6526581"/>
                <a:gd name="connsiteX16" fmla="*/ 1036034 w 4982411"/>
                <a:gd name="connsiteY16" fmla="*/ 3364751 h 6526581"/>
                <a:gd name="connsiteX17" fmla="*/ 724736 w 4982411"/>
                <a:gd name="connsiteY17" fmla="*/ 3497631 h 6526581"/>
                <a:gd name="connsiteX18" fmla="*/ 45434 w 4982411"/>
                <a:gd name="connsiteY18" fmla="*/ 3932258 h 6526581"/>
                <a:gd name="connsiteX19" fmla="*/ 37527 w 4982411"/>
                <a:gd name="connsiteY19" fmla="*/ 4037893 h 6526581"/>
                <a:gd name="connsiteX20" fmla="*/ 40032 w 4982411"/>
                <a:gd name="connsiteY20" fmla="*/ 4145616 h 6526581"/>
                <a:gd name="connsiteX21" fmla="*/ 112683 w 4982411"/>
                <a:gd name="connsiteY21" fmla="*/ 4228289 h 6526581"/>
                <a:gd name="connsiteX22" fmla="*/ 197756 w 4982411"/>
                <a:gd name="connsiteY22" fmla="*/ 4295773 h 6526581"/>
                <a:gd name="connsiteX23" fmla="*/ 2010611 w 4982411"/>
                <a:gd name="connsiteY23" fmla="*/ 3526206 h 6526581"/>
                <a:gd name="connsiteX24" fmla="*/ 2201111 w 4982411"/>
                <a:gd name="connsiteY24" fmla="*/ 2821356 h 6526581"/>
                <a:gd name="connsiteX25" fmla="*/ 2353511 w 4982411"/>
                <a:gd name="connsiteY25" fmla="*/ 2516556 h 6526581"/>
                <a:gd name="connsiteX26" fmla="*/ 2410661 w 4982411"/>
                <a:gd name="connsiteY26" fmla="*/ 2297481 h 6526581"/>
                <a:gd name="connsiteX27" fmla="*/ 2839286 w 4982411"/>
                <a:gd name="connsiteY27" fmla="*/ 2383206 h 6526581"/>
                <a:gd name="connsiteX28" fmla="*/ 3486986 w 4982411"/>
                <a:gd name="connsiteY28" fmla="*/ 2649906 h 6526581"/>
                <a:gd name="connsiteX29" fmla="*/ 3477461 w 4982411"/>
                <a:gd name="connsiteY29" fmla="*/ 2783256 h 6526581"/>
                <a:gd name="connsiteX30" fmla="*/ 2124911 w 4982411"/>
                <a:gd name="connsiteY30" fmla="*/ 3735756 h 6526581"/>
                <a:gd name="connsiteX31" fmla="*/ 2439236 w 4982411"/>
                <a:gd name="connsiteY31" fmla="*/ 4907331 h 6526581"/>
                <a:gd name="connsiteX32" fmla="*/ 2667836 w 4982411"/>
                <a:gd name="connsiteY32" fmla="*/ 5831256 h 6526581"/>
                <a:gd name="connsiteX33" fmla="*/ 2753561 w 4982411"/>
                <a:gd name="connsiteY33" fmla="*/ 6145581 h 6526581"/>
                <a:gd name="connsiteX34" fmla="*/ 2467811 w 4982411"/>
                <a:gd name="connsiteY34" fmla="*/ 6393231 h 6526581"/>
                <a:gd name="connsiteX35" fmla="*/ 2858336 w 4982411"/>
                <a:gd name="connsiteY35" fmla="*/ 6526581 h 6526581"/>
                <a:gd name="connsiteX36" fmla="*/ 3286961 w 4982411"/>
                <a:gd name="connsiteY36" fmla="*/ 6078906 h 6526581"/>
                <a:gd name="connsiteX37" fmla="*/ 3086936 w 4982411"/>
                <a:gd name="connsiteY37" fmla="*/ 4878756 h 6526581"/>
                <a:gd name="connsiteX38" fmla="*/ 3401261 w 4982411"/>
                <a:gd name="connsiteY38" fmla="*/ 5059731 h 6526581"/>
                <a:gd name="connsiteX39" fmla="*/ 3220286 w 4982411"/>
                <a:gd name="connsiteY39" fmla="*/ 5621706 h 6526581"/>
                <a:gd name="connsiteX40" fmla="*/ 3934661 w 4982411"/>
                <a:gd name="connsiteY40" fmla="*/ 5040681 h 6526581"/>
                <a:gd name="connsiteX41" fmla="*/ 3306011 w 4982411"/>
                <a:gd name="connsiteY41" fmla="*/ 4088181 h 6526581"/>
                <a:gd name="connsiteX42" fmla="*/ 4572836 w 4982411"/>
                <a:gd name="connsiteY42" fmla="*/ 3373806 h 6526581"/>
                <a:gd name="connsiteX43" fmla="*/ 4715711 w 4982411"/>
                <a:gd name="connsiteY43" fmla="*/ 2059356 h 6526581"/>
                <a:gd name="connsiteX44" fmla="*/ 4810961 w 4982411"/>
                <a:gd name="connsiteY44" fmla="*/ 1821231 h 6526581"/>
                <a:gd name="connsiteX45" fmla="*/ 4982411 w 4982411"/>
                <a:gd name="connsiteY45" fmla="*/ 1316406 h 6526581"/>
                <a:gd name="connsiteX46" fmla="*/ 3067886 w 4982411"/>
                <a:gd name="connsiteY46" fmla="*/ 963981 h 6526581"/>
                <a:gd name="connsiteX47" fmla="*/ 2963111 w 4982411"/>
                <a:gd name="connsiteY47" fmla="*/ 1030656 h 6526581"/>
                <a:gd name="connsiteX48" fmla="*/ 2409956 w 4982411"/>
                <a:gd name="connsiteY48" fmla="*/ 946470 h 6526581"/>
                <a:gd name="connsiteX49" fmla="*/ 2222066 w 4982411"/>
                <a:gd name="connsiteY49" fmla="*/ 958995 h 6526581"/>
                <a:gd name="connsiteX50" fmla="*/ 2207636 w 4982411"/>
                <a:gd name="connsiteY50" fmla="*/ 878309 h 6526581"/>
                <a:gd name="connsiteX51" fmla="*/ 2120422 w 4982411"/>
                <a:gd name="connsiteY51" fmla="*/ 823611 h 6526581"/>
                <a:gd name="connsiteX52" fmla="*/ 2018127 w 4982411"/>
                <a:gd name="connsiteY52" fmla="*/ 851194 h 6526581"/>
                <a:gd name="connsiteX53" fmla="*/ 1967004 w 4982411"/>
                <a:gd name="connsiteY53" fmla="*/ 741905 h 6526581"/>
                <a:gd name="connsiteX54" fmla="*/ 2095319 w 4982411"/>
                <a:gd name="connsiteY54" fmla="*/ 681232 h 6526581"/>
                <a:gd name="connsiteX55" fmla="*/ 2082791 w 4982411"/>
                <a:gd name="connsiteY55" fmla="*/ 542402 h 6526581"/>
                <a:gd name="connsiteX56" fmla="*/ 1913926 w 4982411"/>
                <a:gd name="connsiteY56" fmla="*/ 232488 h 6526581"/>
                <a:gd name="connsiteX0" fmla="*/ 1934463 w 5002948"/>
                <a:gd name="connsiteY0" fmla="*/ 232488 h 6526581"/>
                <a:gd name="connsiteX1" fmla="*/ 607903 w 5002948"/>
                <a:gd name="connsiteY1" fmla="*/ 831127 h 6526581"/>
                <a:gd name="connsiteX2" fmla="*/ 797908 w 5002948"/>
                <a:gd name="connsiteY2" fmla="*/ 906831 h 6526581"/>
                <a:gd name="connsiteX3" fmla="*/ 845533 w 5002948"/>
                <a:gd name="connsiteY3" fmla="*/ 997567 h 6526581"/>
                <a:gd name="connsiteX4" fmla="*/ 783373 w 5002948"/>
                <a:gd name="connsiteY4" fmla="*/ 1062232 h 6526581"/>
                <a:gd name="connsiteX5" fmla="*/ 868106 w 5002948"/>
                <a:gd name="connsiteY5" fmla="*/ 1198583 h 6526581"/>
                <a:gd name="connsiteX6" fmla="*/ 797412 w 5002948"/>
                <a:gd name="connsiteY6" fmla="*/ 1330445 h 6526581"/>
                <a:gd name="connsiteX7" fmla="*/ 953858 w 5002948"/>
                <a:gd name="connsiteY7" fmla="*/ 1384621 h 6526581"/>
                <a:gd name="connsiteX8" fmla="*/ 1072672 w 5002948"/>
                <a:gd name="connsiteY8" fmla="*/ 1485089 h 6526581"/>
                <a:gd name="connsiteX9" fmla="*/ 1056597 w 5002948"/>
                <a:gd name="connsiteY9" fmla="*/ 1537986 h 6526581"/>
                <a:gd name="connsiteX10" fmla="*/ 1137807 w 5002948"/>
                <a:gd name="connsiteY10" fmla="*/ 1560245 h 6526581"/>
                <a:gd name="connsiteX11" fmla="*/ 1240051 w 5002948"/>
                <a:gd name="connsiteY11" fmla="*/ 1693387 h 6526581"/>
                <a:gd name="connsiteX12" fmla="*/ 1476688 w 5002948"/>
                <a:gd name="connsiteY12" fmla="*/ 1581618 h 6526581"/>
                <a:gd name="connsiteX13" fmla="*/ 1544878 w 5002948"/>
                <a:gd name="connsiteY13" fmla="*/ 1716952 h 6526581"/>
                <a:gd name="connsiteX14" fmla="*/ 1670711 w 5002948"/>
                <a:gd name="connsiteY14" fmla="*/ 1660820 h 6526581"/>
                <a:gd name="connsiteX15" fmla="*/ 1609517 w 5002948"/>
                <a:gd name="connsiteY15" fmla="*/ 2582709 h 6526581"/>
                <a:gd name="connsiteX16" fmla="*/ 1056571 w 5002948"/>
                <a:gd name="connsiteY16" fmla="*/ 3364751 h 6526581"/>
                <a:gd name="connsiteX17" fmla="*/ 745273 w 5002948"/>
                <a:gd name="connsiteY17" fmla="*/ 3497631 h 6526581"/>
                <a:gd name="connsiteX18" fmla="*/ 65971 w 5002948"/>
                <a:gd name="connsiteY18" fmla="*/ 3932258 h 6526581"/>
                <a:gd name="connsiteX19" fmla="*/ 58064 w 5002948"/>
                <a:gd name="connsiteY19" fmla="*/ 4037893 h 6526581"/>
                <a:gd name="connsiteX20" fmla="*/ 60569 w 5002948"/>
                <a:gd name="connsiteY20" fmla="*/ 4145616 h 6526581"/>
                <a:gd name="connsiteX21" fmla="*/ 133220 w 5002948"/>
                <a:gd name="connsiteY21" fmla="*/ 4228289 h 6526581"/>
                <a:gd name="connsiteX22" fmla="*/ 218293 w 5002948"/>
                <a:gd name="connsiteY22" fmla="*/ 4295773 h 6526581"/>
                <a:gd name="connsiteX23" fmla="*/ 2031148 w 5002948"/>
                <a:gd name="connsiteY23" fmla="*/ 3526206 h 6526581"/>
                <a:gd name="connsiteX24" fmla="*/ 2221648 w 5002948"/>
                <a:gd name="connsiteY24" fmla="*/ 2821356 h 6526581"/>
                <a:gd name="connsiteX25" fmla="*/ 2374048 w 5002948"/>
                <a:gd name="connsiteY25" fmla="*/ 2516556 h 6526581"/>
                <a:gd name="connsiteX26" fmla="*/ 2431198 w 5002948"/>
                <a:gd name="connsiteY26" fmla="*/ 2297481 h 6526581"/>
                <a:gd name="connsiteX27" fmla="*/ 2859823 w 5002948"/>
                <a:gd name="connsiteY27" fmla="*/ 2383206 h 6526581"/>
                <a:gd name="connsiteX28" fmla="*/ 3507523 w 5002948"/>
                <a:gd name="connsiteY28" fmla="*/ 2649906 h 6526581"/>
                <a:gd name="connsiteX29" fmla="*/ 3497998 w 5002948"/>
                <a:gd name="connsiteY29" fmla="*/ 2783256 h 6526581"/>
                <a:gd name="connsiteX30" fmla="*/ 2145448 w 5002948"/>
                <a:gd name="connsiteY30" fmla="*/ 3735756 h 6526581"/>
                <a:gd name="connsiteX31" fmla="*/ 2459773 w 5002948"/>
                <a:gd name="connsiteY31" fmla="*/ 4907331 h 6526581"/>
                <a:gd name="connsiteX32" fmla="*/ 2688373 w 5002948"/>
                <a:gd name="connsiteY32" fmla="*/ 5831256 h 6526581"/>
                <a:gd name="connsiteX33" fmla="*/ 2774098 w 5002948"/>
                <a:gd name="connsiteY33" fmla="*/ 6145581 h 6526581"/>
                <a:gd name="connsiteX34" fmla="*/ 2488348 w 5002948"/>
                <a:gd name="connsiteY34" fmla="*/ 6393231 h 6526581"/>
                <a:gd name="connsiteX35" fmla="*/ 2878873 w 5002948"/>
                <a:gd name="connsiteY35" fmla="*/ 6526581 h 6526581"/>
                <a:gd name="connsiteX36" fmla="*/ 3307498 w 5002948"/>
                <a:gd name="connsiteY36" fmla="*/ 6078906 h 6526581"/>
                <a:gd name="connsiteX37" fmla="*/ 3107473 w 5002948"/>
                <a:gd name="connsiteY37" fmla="*/ 4878756 h 6526581"/>
                <a:gd name="connsiteX38" fmla="*/ 3421798 w 5002948"/>
                <a:gd name="connsiteY38" fmla="*/ 5059731 h 6526581"/>
                <a:gd name="connsiteX39" fmla="*/ 3240823 w 5002948"/>
                <a:gd name="connsiteY39" fmla="*/ 5621706 h 6526581"/>
                <a:gd name="connsiteX40" fmla="*/ 3955198 w 5002948"/>
                <a:gd name="connsiteY40" fmla="*/ 5040681 h 6526581"/>
                <a:gd name="connsiteX41" fmla="*/ 3326548 w 5002948"/>
                <a:gd name="connsiteY41" fmla="*/ 4088181 h 6526581"/>
                <a:gd name="connsiteX42" fmla="*/ 4593373 w 5002948"/>
                <a:gd name="connsiteY42" fmla="*/ 3373806 h 6526581"/>
                <a:gd name="connsiteX43" fmla="*/ 4736248 w 5002948"/>
                <a:gd name="connsiteY43" fmla="*/ 2059356 h 6526581"/>
                <a:gd name="connsiteX44" fmla="*/ 4831498 w 5002948"/>
                <a:gd name="connsiteY44" fmla="*/ 1821231 h 6526581"/>
                <a:gd name="connsiteX45" fmla="*/ 5002948 w 5002948"/>
                <a:gd name="connsiteY45" fmla="*/ 1316406 h 6526581"/>
                <a:gd name="connsiteX46" fmla="*/ 3088423 w 5002948"/>
                <a:gd name="connsiteY46" fmla="*/ 963981 h 6526581"/>
                <a:gd name="connsiteX47" fmla="*/ 2983648 w 5002948"/>
                <a:gd name="connsiteY47" fmla="*/ 1030656 h 6526581"/>
                <a:gd name="connsiteX48" fmla="*/ 2430493 w 5002948"/>
                <a:gd name="connsiteY48" fmla="*/ 946470 h 6526581"/>
                <a:gd name="connsiteX49" fmla="*/ 2242603 w 5002948"/>
                <a:gd name="connsiteY49" fmla="*/ 958995 h 6526581"/>
                <a:gd name="connsiteX50" fmla="*/ 2228173 w 5002948"/>
                <a:gd name="connsiteY50" fmla="*/ 878309 h 6526581"/>
                <a:gd name="connsiteX51" fmla="*/ 2140959 w 5002948"/>
                <a:gd name="connsiteY51" fmla="*/ 823611 h 6526581"/>
                <a:gd name="connsiteX52" fmla="*/ 2038664 w 5002948"/>
                <a:gd name="connsiteY52" fmla="*/ 851194 h 6526581"/>
                <a:gd name="connsiteX53" fmla="*/ 1987541 w 5002948"/>
                <a:gd name="connsiteY53" fmla="*/ 741905 h 6526581"/>
                <a:gd name="connsiteX54" fmla="*/ 2115856 w 5002948"/>
                <a:gd name="connsiteY54" fmla="*/ 681232 h 6526581"/>
                <a:gd name="connsiteX55" fmla="*/ 2103328 w 5002948"/>
                <a:gd name="connsiteY55" fmla="*/ 542402 h 6526581"/>
                <a:gd name="connsiteX56" fmla="*/ 1934463 w 5002948"/>
                <a:gd name="connsiteY56" fmla="*/ 232488 h 6526581"/>
                <a:gd name="connsiteX0" fmla="*/ 1933746 w 5002231"/>
                <a:gd name="connsiteY0" fmla="*/ 232488 h 6526581"/>
                <a:gd name="connsiteX1" fmla="*/ 607186 w 5002231"/>
                <a:gd name="connsiteY1" fmla="*/ 831127 h 6526581"/>
                <a:gd name="connsiteX2" fmla="*/ 797191 w 5002231"/>
                <a:gd name="connsiteY2" fmla="*/ 906831 h 6526581"/>
                <a:gd name="connsiteX3" fmla="*/ 844816 w 5002231"/>
                <a:gd name="connsiteY3" fmla="*/ 997567 h 6526581"/>
                <a:gd name="connsiteX4" fmla="*/ 782656 w 5002231"/>
                <a:gd name="connsiteY4" fmla="*/ 1062232 h 6526581"/>
                <a:gd name="connsiteX5" fmla="*/ 867389 w 5002231"/>
                <a:gd name="connsiteY5" fmla="*/ 1198583 h 6526581"/>
                <a:gd name="connsiteX6" fmla="*/ 796695 w 5002231"/>
                <a:gd name="connsiteY6" fmla="*/ 1330445 h 6526581"/>
                <a:gd name="connsiteX7" fmla="*/ 953141 w 5002231"/>
                <a:gd name="connsiteY7" fmla="*/ 1384621 h 6526581"/>
                <a:gd name="connsiteX8" fmla="*/ 1071955 w 5002231"/>
                <a:gd name="connsiteY8" fmla="*/ 1485089 h 6526581"/>
                <a:gd name="connsiteX9" fmla="*/ 1055880 w 5002231"/>
                <a:gd name="connsiteY9" fmla="*/ 1537986 h 6526581"/>
                <a:gd name="connsiteX10" fmla="*/ 1137090 w 5002231"/>
                <a:gd name="connsiteY10" fmla="*/ 1560245 h 6526581"/>
                <a:gd name="connsiteX11" fmla="*/ 1239334 w 5002231"/>
                <a:gd name="connsiteY11" fmla="*/ 1693387 h 6526581"/>
                <a:gd name="connsiteX12" fmla="*/ 1475971 w 5002231"/>
                <a:gd name="connsiteY12" fmla="*/ 1581618 h 6526581"/>
                <a:gd name="connsiteX13" fmla="*/ 1544161 w 5002231"/>
                <a:gd name="connsiteY13" fmla="*/ 1716952 h 6526581"/>
                <a:gd name="connsiteX14" fmla="*/ 1669994 w 5002231"/>
                <a:gd name="connsiteY14" fmla="*/ 1660820 h 6526581"/>
                <a:gd name="connsiteX15" fmla="*/ 1608800 w 5002231"/>
                <a:gd name="connsiteY15" fmla="*/ 2582709 h 6526581"/>
                <a:gd name="connsiteX16" fmla="*/ 1055854 w 5002231"/>
                <a:gd name="connsiteY16" fmla="*/ 3364751 h 6526581"/>
                <a:gd name="connsiteX17" fmla="*/ 744556 w 5002231"/>
                <a:gd name="connsiteY17" fmla="*/ 3497631 h 6526581"/>
                <a:gd name="connsiteX18" fmla="*/ 65254 w 5002231"/>
                <a:gd name="connsiteY18" fmla="*/ 3932258 h 6526581"/>
                <a:gd name="connsiteX19" fmla="*/ 57347 w 5002231"/>
                <a:gd name="connsiteY19" fmla="*/ 4037893 h 6526581"/>
                <a:gd name="connsiteX20" fmla="*/ 59852 w 5002231"/>
                <a:gd name="connsiteY20" fmla="*/ 4145616 h 6526581"/>
                <a:gd name="connsiteX21" fmla="*/ 132503 w 5002231"/>
                <a:gd name="connsiteY21" fmla="*/ 4228289 h 6526581"/>
                <a:gd name="connsiteX22" fmla="*/ 217576 w 5002231"/>
                <a:gd name="connsiteY22" fmla="*/ 4295773 h 6526581"/>
                <a:gd name="connsiteX23" fmla="*/ 2030431 w 5002231"/>
                <a:gd name="connsiteY23" fmla="*/ 3526206 h 6526581"/>
                <a:gd name="connsiteX24" fmla="*/ 2220931 w 5002231"/>
                <a:gd name="connsiteY24" fmla="*/ 2821356 h 6526581"/>
                <a:gd name="connsiteX25" fmla="*/ 2373331 w 5002231"/>
                <a:gd name="connsiteY25" fmla="*/ 2516556 h 6526581"/>
                <a:gd name="connsiteX26" fmla="*/ 2430481 w 5002231"/>
                <a:gd name="connsiteY26" fmla="*/ 2297481 h 6526581"/>
                <a:gd name="connsiteX27" fmla="*/ 2859106 w 5002231"/>
                <a:gd name="connsiteY27" fmla="*/ 2383206 h 6526581"/>
                <a:gd name="connsiteX28" fmla="*/ 3506806 w 5002231"/>
                <a:gd name="connsiteY28" fmla="*/ 2649906 h 6526581"/>
                <a:gd name="connsiteX29" fmla="*/ 3497281 w 5002231"/>
                <a:gd name="connsiteY29" fmla="*/ 2783256 h 6526581"/>
                <a:gd name="connsiteX30" fmla="*/ 2144731 w 5002231"/>
                <a:gd name="connsiteY30" fmla="*/ 3735756 h 6526581"/>
                <a:gd name="connsiteX31" fmla="*/ 2459056 w 5002231"/>
                <a:gd name="connsiteY31" fmla="*/ 4907331 h 6526581"/>
                <a:gd name="connsiteX32" fmla="*/ 2687656 w 5002231"/>
                <a:gd name="connsiteY32" fmla="*/ 5831256 h 6526581"/>
                <a:gd name="connsiteX33" fmla="*/ 2773381 w 5002231"/>
                <a:gd name="connsiteY33" fmla="*/ 6145581 h 6526581"/>
                <a:gd name="connsiteX34" fmla="*/ 2487631 w 5002231"/>
                <a:gd name="connsiteY34" fmla="*/ 6393231 h 6526581"/>
                <a:gd name="connsiteX35" fmla="*/ 2878156 w 5002231"/>
                <a:gd name="connsiteY35" fmla="*/ 6526581 h 6526581"/>
                <a:gd name="connsiteX36" fmla="*/ 3306781 w 5002231"/>
                <a:gd name="connsiteY36" fmla="*/ 6078906 h 6526581"/>
                <a:gd name="connsiteX37" fmla="*/ 3106756 w 5002231"/>
                <a:gd name="connsiteY37" fmla="*/ 4878756 h 6526581"/>
                <a:gd name="connsiteX38" fmla="*/ 3421081 w 5002231"/>
                <a:gd name="connsiteY38" fmla="*/ 5059731 h 6526581"/>
                <a:gd name="connsiteX39" fmla="*/ 3240106 w 5002231"/>
                <a:gd name="connsiteY39" fmla="*/ 5621706 h 6526581"/>
                <a:gd name="connsiteX40" fmla="*/ 3954481 w 5002231"/>
                <a:gd name="connsiteY40" fmla="*/ 5040681 h 6526581"/>
                <a:gd name="connsiteX41" fmla="*/ 3325831 w 5002231"/>
                <a:gd name="connsiteY41" fmla="*/ 4088181 h 6526581"/>
                <a:gd name="connsiteX42" fmla="*/ 4592656 w 5002231"/>
                <a:gd name="connsiteY42" fmla="*/ 3373806 h 6526581"/>
                <a:gd name="connsiteX43" fmla="*/ 4735531 w 5002231"/>
                <a:gd name="connsiteY43" fmla="*/ 2059356 h 6526581"/>
                <a:gd name="connsiteX44" fmla="*/ 4830781 w 5002231"/>
                <a:gd name="connsiteY44" fmla="*/ 1821231 h 6526581"/>
                <a:gd name="connsiteX45" fmla="*/ 5002231 w 5002231"/>
                <a:gd name="connsiteY45" fmla="*/ 1316406 h 6526581"/>
                <a:gd name="connsiteX46" fmla="*/ 3087706 w 5002231"/>
                <a:gd name="connsiteY46" fmla="*/ 963981 h 6526581"/>
                <a:gd name="connsiteX47" fmla="*/ 2982931 w 5002231"/>
                <a:gd name="connsiteY47" fmla="*/ 1030656 h 6526581"/>
                <a:gd name="connsiteX48" fmla="*/ 2429776 w 5002231"/>
                <a:gd name="connsiteY48" fmla="*/ 946470 h 6526581"/>
                <a:gd name="connsiteX49" fmla="*/ 2241886 w 5002231"/>
                <a:gd name="connsiteY49" fmla="*/ 958995 h 6526581"/>
                <a:gd name="connsiteX50" fmla="*/ 2227456 w 5002231"/>
                <a:gd name="connsiteY50" fmla="*/ 878309 h 6526581"/>
                <a:gd name="connsiteX51" fmla="*/ 2140242 w 5002231"/>
                <a:gd name="connsiteY51" fmla="*/ 823611 h 6526581"/>
                <a:gd name="connsiteX52" fmla="*/ 2037947 w 5002231"/>
                <a:gd name="connsiteY52" fmla="*/ 851194 h 6526581"/>
                <a:gd name="connsiteX53" fmla="*/ 1986824 w 5002231"/>
                <a:gd name="connsiteY53" fmla="*/ 741905 h 6526581"/>
                <a:gd name="connsiteX54" fmla="*/ 2115139 w 5002231"/>
                <a:gd name="connsiteY54" fmla="*/ 681232 h 6526581"/>
                <a:gd name="connsiteX55" fmla="*/ 2102611 w 5002231"/>
                <a:gd name="connsiteY55" fmla="*/ 542402 h 6526581"/>
                <a:gd name="connsiteX56" fmla="*/ 1933746 w 5002231"/>
                <a:gd name="connsiteY56" fmla="*/ 232488 h 6526581"/>
                <a:gd name="connsiteX0" fmla="*/ 1947582 w 5016067"/>
                <a:gd name="connsiteY0" fmla="*/ 232488 h 6526581"/>
                <a:gd name="connsiteX1" fmla="*/ 621022 w 5016067"/>
                <a:gd name="connsiteY1" fmla="*/ 831127 h 6526581"/>
                <a:gd name="connsiteX2" fmla="*/ 811027 w 5016067"/>
                <a:gd name="connsiteY2" fmla="*/ 906831 h 6526581"/>
                <a:gd name="connsiteX3" fmla="*/ 858652 w 5016067"/>
                <a:gd name="connsiteY3" fmla="*/ 997567 h 6526581"/>
                <a:gd name="connsiteX4" fmla="*/ 796492 w 5016067"/>
                <a:gd name="connsiteY4" fmla="*/ 1062232 h 6526581"/>
                <a:gd name="connsiteX5" fmla="*/ 881225 w 5016067"/>
                <a:gd name="connsiteY5" fmla="*/ 1198583 h 6526581"/>
                <a:gd name="connsiteX6" fmla="*/ 810531 w 5016067"/>
                <a:gd name="connsiteY6" fmla="*/ 1330445 h 6526581"/>
                <a:gd name="connsiteX7" fmla="*/ 966977 w 5016067"/>
                <a:gd name="connsiteY7" fmla="*/ 1384621 h 6526581"/>
                <a:gd name="connsiteX8" fmla="*/ 1085791 w 5016067"/>
                <a:gd name="connsiteY8" fmla="*/ 1485089 h 6526581"/>
                <a:gd name="connsiteX9" fmla="*/ 1069716 w 5016067"/>
                <a:gd name="connsiteY9" fmla="*/ 1537986 h 6526581"/>
                <a:gd name="connsiteX10" fmla="*/ 1150926 w 5016067"/>
                <a:gd name="connsiteY10" fmla="*/ 1560245 h 6526581"/>
                <a:gd name="connsiteX11" fmla="*/ 1253170 w 5016067"/>
                <a:gd name="connsiteY11" fmla="*/ 1693387 h 6526581"/>
                <a:gd name="connsiteX12" fmla="*/ 1489807 w 5016067"/>
                <a:gd name="connsiteY12" fmla="*/ 1581618 h 6526581"/>
                <a:gd name="connsiteX13" fmla="*/ 1557997 w 5016067"/>
                <a:gd name="connsiteY13" fmla="*/ 1716952 h 6526581"/>
                <a:gd name="connsiteX14" fmla="*/ 1683830 w 5016067"/>
                <a:gd name="connsiteY14" fmla="*/ 1660820 h 6526581"/>
                <a:gd name="connsiteX15" fmla="*/ 1622636 w 5016067"/>
                <a:gd name="connsiteY15" fmla="*/ 2582709 h 6526581"/>
                <a:gd name="connsiteX16" fmla="*/ 1069690 w 5016067"/>
                <a:gd name="connsiteY16" fmla="*/ 3364751 h 6526581"/>
                <a:gd name="connsiteX17" fmla="*/ 758392 w 5016067"/>
                <a:gd name="connsiteY17" fmla="*/ 3497631 h 6526581"/>
                <a:gd name="connsiteX18" fmla="*/ 79090 w 5016067"/>
                <a:gd name="connsiteY18" fmla="*/ 3932258 h 6526581"/>
                <a:gd name="connsiteX19" fmla="*/ 71183 w 5016067"/>
                <a:gd name="connsiteY19" fmla="*/ 4037893 h 6526581"/>
                <a:gd name="connsiteX20" fmla="*/ 73688 w 5016067"/>
                <a:gd name="connsiteY20" fmla="*/ 4145616 h 6526581"/>
                <a:gd name="connsiteX21" fmla="*/ 146339 w 5016067"/>
                <a:gd name="connsiteY21" fmla="*/ 4228289 h 6526581"/>
                <a:gd name="connsiteX22" fmla="*/ 231412 w 5016067"/>
                <a:gd name="connsiteY22" fmla="*/ 4295773 h 6526581"/>
                <a:gd name="connsiteX23" fmla="*/ 2044267 w 5016067"/>
                <a:gd name="connsiteY23" fmla="*/ 3526206 h 6526581"/>
                <a:gd name="connsiteX24" fmla="*/ 2234767 w 5016067"/>
                <a:gd name="connsiteY24" fmla="*/ 2821356 h 6526581"/>
                <a:gd name="connsiteX25" fmla="*/ 2387167 w 5016067"/>
                <a:gd name="connsiteY25" fmla="*/ 2516556 h 6526581"/>
                <a:gd name="connsiteX26" fmla="*/ 2444317 w 5016067"/>
                <a:gd name="connsiteY26" fmla="*/ 2297481 h 6526581"/>
                <a:gd name="connsiteX27" fmla="*/ 2872942 w 5016067"/>
                <a:gd name="connsiteY27" fmla="*/ 2383206 h 6526581"/>
                <a:gd name="connsiteX28" fmla="*/ 3520642 w 5016067"/>
                <a:gd name="connsiteY28" fmla="*/ 2649906 h 6526581"/>
                <a:gd name="connsiteX29" fmla="*/ 3511117 w 5016067"/>
                <a:gd name="connsiteY29" fmla="*/ 2783256 h 6526581"/>
                <a:gd name="connsiteX30" fmla="*/ 2158567 w 5016067"/>
                <a:gd name="connsiteY30" fmla="*/ 3735756 h 6526581"/>
                <a:gd name="connsiteX31" fmla="*/ 2472892 w 5016067"/>
                <a:gd name="connsiteY31" fmla="*/ 4907331 h 6526581"/>
                <a:gd name="connsiteX32" fmla="*/ 2701492 w 5016067"/>
                <a:gd name="connsiteY32" fmla="*/ 5831256 h 6526581"/>
                <a:gd name="connsiteX33" fmla="*/ 2787217 w 5016067"/>
                <a:gd name="connsiteY33" fmla="*/ 6145581 h 6526581"/>
                <a:gd name="connsiteX34" fmla="*/ 2501467 w 5016067"/>
                <a:gd name="connsiteY34" fmla="*/ 6393231 h 6526581"/>
                <a:gd name="connsiteX35" fmla="*/ 2891992 w 5016067"/>
                <a:gd name="connsiteY35" fmla="*/ 6526581 h 6526581"/>
                <a:gd name="connsiteX36" fmla="*/ 3320617 w 5016067"/>
                <a:gd name="connsiteY36" fmla="*/ 6078906 h 6526581"/>
                <a:gd name="connsiteX37" fmla="*/ 3120592 w 5016067"/>
                <a:gd name="connsiteY37" fmla="*/ 4878756 h 6526581"/>
                <a:gd name="connsiteX38" fmla="*/ 3434917 w 5016067"/>
                <a:gd name="connsiteY38" fmla="*/ 5059731 h 6526581"/>
                <a:gd name="connsiteX39" fmla="*/ 3253942 w 5016067"/>
                <a:gd name="connsiteY39" fmla="*/ 5621706 h 6526581"/>
                <a:gd name="connsiteX40" fmla="*/ 3968317 w 5016067"/>
                <a:gd name="connsiteY40" fmla="*/ 5040681 h 6526581"/>
                <a:gd name="connsiteX41" fmla="*/ 3339667 w 5016067"/>
                <a:gd name="connsiteY41" fmla="*/ 4088181 h 6526581"/>
                <a:gd name="connsiteX42" fmla="*/ 4606492 w 5016067"/>
                <a:gd name="connsiteY42" fmla="*/ 3373806 h 6526581"/>
                <a:gd name="connsiteX43" fmla="*/ 4749367 w 5016067"/>
                <a:gd name="connsiteY43" fmla="*/ 2059356 h 6526581"/>
                <a:gd name="connsiteX44" fmla="*/ 4844617 w 5016067"/>
                <a:gd name="connsiteY44" fmla="*/ 1821231 h 6526581"/>
                <a:gd name="connsiteX45" fmla="*/ 5016067 w 5016067"/>
                <a:gd name="connsiteY45" fmla="*/ 1316406 h 6526581"/>
                <a:gd name="connsiteX46" fmla="*/ 3101542 w 5016067"/>
                <a:gd name="connsiteY46" fmla="*/ 963981 h 6526581"/>
                <a:gd name="connsiteX47" fmla="*/ 2996767 w 5016067"/>
                <a:gd name="connsiteY47" fmla="*/ 1030656 h 6526581"/>
                <a:gd name="connsiteX48" fmla="*/ 2443612 w 5016067"/>
                <a:gd name="connsiteY48" fmla="*/ 946470 h 6526581"/>
                <a:gd name="connsiteX49" fmla="*/ 2255722 w 5016067"/>
                <a:gd name="connsiteY49" fmla="*/ 958995 h 6526581"/>
                <a:gd name="connsiteX50" fmla="*/ 2241292 w 5016067"/>
                <a:gd name="connsiteY50" fmla="*/ 878309 h 6526581"/>
                <a:gd name="connsiteX51" fmla="*/ 2154078 w 5016067"/>
                <a:gd name="connsiteY51" fmla="*/ 823611 h 6526581"/>
                <a:gd name="connsiteX52" fmla="*/ 2051783 w 5016067"/>
                <a:gd name="connsiteY52" fmla="*/ 851194 h 6526581"/>
                <a:gd name="connsiteX53" fmla="*/ 2000660 w 5016067"/>
                <a:gd name="connsiteY53" fmla="*/ 741905 h 6526581"/>
                <a:gd name="connsiteX54" fmla="*/ 2128975 w 5016067"/>
                <a:gd name="connsiteY54" fmla="*/ 681232 h 6526581"/>
                <a:gd name="connsiteX55" fmla="*/ 2116447 w 5016067"/>
                <a:gd name="connsiteY55" fmla="*/ 542402 h 6526581"/>
                <a:gd name="connsiteX56" fmla="*/ 1947582 w 5016067"/>
                <a:gd name="connsiteY56" fmla="*/ 232488 h 6526581"/>
                <a:gd name="connsiteX0" fmla="*/ 1959390 w 5027875"/>
                <a:gd name="connsiteY0" fmla="*/ 232488 h 6526581"/>
                <a:gd name="connsiteX1" fmla="*/ 632830 w 5027875"/>
                <a:gd name="connsiteY1" fmla="*/ 831127 h 6526581"/>
                <a:gd name="connsiteX2" fmla="*/ 822835 w 5027875"/>
                <a:gd name="connsiteY2" fmla="*/ 906831 h 6526581"/>
                <a:gd name="connsiteX3" fmla="*/ 870460 w 5027875"/>
                <a:gd name="connsiteY3" fmla="*/ 997567 h 6526581"/>
                <a:gd name="connsiteX4" fmla="*/ 808300 w 5027875"/>
                <a:gd name="connsiteY4" fmla="*/ 1062232 h 6526581"/>
                <a:gd name="connsiteX5" fmla="*/ 893033 w 5027875"/>
                <a:gd name="connsiteY5" fmla="*/ 1198583 h 6526581"/>
                <a:gd name="connsiteX6" fmla="*/ 822339 w 5027875"/>
                <a:gd name="connsiteY6" fmla="*/ 1330445 h 6526581"/>
                <a:gd name="connsiteX7" fmla="*/ 978785 w 5027875"/>
                <a:gd name="connsiteY7" fmla="*/ 1384621 h 6526581"/>
                <a:gd name="connsiteX8" fmla="*/ 1097599 w 5027875"/>
                <a:gd name="connsiteY8" fmla="*/ 1485089 h 6526581"/>
                <a:gd name="connsiteX9" fmla="*/ 1081524 w 5027875"/>
                <a:gd name="connsiteY9" fmla="*/ 1537986 h 6526581"/>
                <a:gd name="connsiteX10" fmla="*/ 1162734 w 5027875"/>
                <a:gd name="connsiteY10" fmla="*/ 1560245 h 6526581"/>
                <a:gd name="connsiteX11" fmla="*/ 1264978 w 5027875"/>
                <a:gd name="connsiteY11" fmla="*/ 1693387 h 6526581"/>
                <a:gd name="connsiteX12" fmla="*/ 1501615 w 5027875"/>
                <a:gd name="connsiteY12" fmla="*/ 1581618 h 6526581"/>
                <a:gd name="connsiteX13" fmla="*/ 1569805 w 5027875"/>
                <a:gd name="connsiteY13" fmla="*/ 1716952 h 6526581"/>
                <a:gd name="connsiteX14" fmla="*/ 1695638 w 5027875"/>
                <a:gd name="connsiteY14" fmla="*/ 1660820 h 6526581"/>
                <a:gd name="connsiteX15" fmla="*/ 1634444 w 5027875"/>
                <a:gd name="connsiteY15" fmla="*/ 2582709 h 6526581"/>
                <a:gd name="connsiteX16" fmla="*/ 1081498 w 5027875"/>
                <a:gd name="connsiteY16" fmla="*/ 3364751 h 6526581"/>
                <a:gd name="connsiteX17" fmla="*/ 770200 w 5027875"/>
                <a:gd name="connsiteY17" fmla="*/ 3497631 h 6526581"/>
                <a:gd name="connsiteX18" fmla="*/ 90898 w 5027875"/>
                <a:gd name="connsiteY18" fmla="*/ 3932258 h 6526581"/>
                <a:gd name="connsiteX19" fmla="*/ 50423 w 5027875"/>
                <a:gd name="connsiteY19" fmla="*/ 4050419 h 6526581"/>
                <a:gd name="connsiteX20" fmla="*/ 85496 w 5027875"/>
                <a:gd name="connsiteY20" fmla="*/ 4145616 h 6526581"/>
                <a:gd name="connsiteX21" fmla="*/ 158147 w 5027875"/>
                <a:gd name="connsiteY21" fmla="*/ 4228289 h 6526581"/>
                <a:gd name="connsiteX22" fmla="*/ 243220 w 5027875"/>
                <a:gd name="connsiteY22" fmla="*/ 4295773 h 6526581"/>
                <a:gd name="connsiteX23" fmla="*/ 2056075 w 5027875"/>
                <a:gd name="connsiteY23" fmla="*/ 3526206 h 6526581"/>
                <a:gd name="connsiteX24" fmla="*/ 2246575 w 5027875"/>
                <a:gd name="connsiteY24" fmla="*/ 2821356 h 6526581"/>
                <a:gd name="connsiteX25" fmla="*/ 2398975 w 5027875"/>
                <a:gd name="connsiteY25" fmla="*/ 2516556 h 6526581"/>
                <a:gd name="connsiteX26" fmla="*/ 2456125 w 5027875"/>
                <a:gd name="connsiteY26" fmla="*/ 2297481 h 6526581"/>
                <a:gd name="connsiteX27" fmla="*/ 2884750 w 5027875"/>
                <a:gd name="connsiteY27" fmla="*/ 2383206 h 6526581"/>
                <a:gd name="connsiteX28" fmla="*/ 3532450 w 5027875"/>
                <a:gd name="connsiteY28" fmla="*/ 2649906 h 6526581"/>
                <a:gd name="connsiteX29" fmla="*/ 3522925 w 5027875"/>
                <a:gd name="connsiteY29" fmla="*/ 2783256 h 6526581"/>
                <a:gd name="connsiteX30" fmla="*/ 2170375 w 5027875"/>
                <a:gd name="connsiteY30" fmla="*/ 3735756 h 6526581"/>
                <a:gd name="connsiteX31" fmla="*/ 2484700 w 5027875"/>
                <a:gd name="connsiteY31" fmla="*/ 4907331 h 6526581"/>
                <a:gd name="connsiteX32" fmla="*/ 2713300 w 5027875"/>
                <a:gd name="connsiteY32" fmla="*/ 5831256 h 6526581"/>
                <a:gd name="connsiteX33" fmla="*/ 2799025 w 5027875"/>
                <a:gd name="connsiteY33" fmla="*/ 6145581 h 6526581"/>
                <a:gd name="connsiteX34" fmla="*/ 2513275 w 5027875"/>
                <a:gd name="connsiteY34" fmla="*/ 6393231 h 6526581"/>
                <a:gd name="connsiteX35" fmla="*/ 2903800 w 5027875"/>
                <a:gd name="connsiteY35" fmla="*/ 6526581 h 6526581"/>
                <a:gd name="connsiteX36" fmla="*/ 3332425 w 5027875"/>
                <a:gd name="connsiteY36" fmla="*/ 6078906 h 6526581"/>
                <a:gd name="connsiteX37" fmla="*/ 3132400 w 5027875"/>
                <a:gd name="connsiteY37" fmla="*/ 4878756 h 6526581"/>
                <a:gd name="connsiteX38" fmla="*/ 3446725 w 5027875"/>
                <a:gd name="connsiteY38" fmla="*/ 5059731 h 6526581"/>
                <a:gd name="connsiteX39" fmla="*/ 3265750 w 5027875"/>
                <a:gd name="connsiteY39" fmla="*/ 5621706 h 6526581"/>
                <a:gd name="connsiteX40" fmla="*/ 3980125 w 5027875"/>
                <a:gd name="connsiteY40" fmla="*/ 5040681 h 6526581"/>
                <a:gd name="connsiteX41" fmla="*/ 3351475 w 5027875"/>
                <a:gd name="connsiteY41" fmla="*/ 4088181 h 6526581"/>
                <a:gd name="connsiteX42" fmla="*/ 4618300 w 5027875"/>
                <a:gd name="connsiteY42" fmla="*/ 3373806 h 6526581"/>
                <a:gd name="connsiteX43" fmla="*/ 4761175 w 5027875"/>
                <a:gd name="connsiteY43" fmla="*/ 2059356 h 6526581"/>
                <a:gd name="connsiteX44" fmla="*/ 4856425 w 5027875"/>
                <a:gd name="connsiteY44" fmla="*/ 1821231 h 6526581"/>
                <a:gd name="connsiteX45" fmla="*/ 5027875 w 5027875"/>
                <a:gd name="connsiteY45" fmla="*/ 1316406 h 6526581"/>
                <a:gd name="connsiteX46" fmla="*/ 3113350 w 5027875"/>
                <a:gd name="connsiteY46" fmla="*/ 963981 h 6526581"/>
                <a:gd name="connsiteX47" fmla="*/ 3008575 w 5027875"/>
                <a:gd name="connsiteY47" fmla="*/ 1030656 h 6526581"/>
                <a:gd name="connsiteX48" fmla="*/ 2455420 w 5027875"/>
                <a:gd name="connsiteY48" fmla="*/ 946470 h 6526581"/>
                <a:gd name="connsiteX49" fmla="*/ 2267530 w 5027875"/>
                <a:gd name="connsiteY49" fmla="*/ 958995 h 6526581"/>
                <a:gd name="connsiteX50" fmla="*/ 2253100 w 5027875"/>
                <a:gd name="connsiteY50" fmla="*/ 878309 h 6526581"/>
                <a:gd name="connsiteX51" fmla="*/ 2165886 w 5027875"/>
                <a:gd name="connsiteY51" fmla="*/ 823611 h 6526581"/>
                <a:gd name="connsiteX52" fmla="*/ 2063591 w 5027875"/>
                <a:gd name="connsiteY52" fmla="*/ 851194 h 6526581"/>
                <a:gd name="connsiteX53" fmla="*/ 2012468 w 5027875"/>
                <a:gd name="connsiteY53" fmla="*/ 741905 h 6526581"/>
                <a:gd name="connsiteX54" fmla="*/ 2140783 w 5027875"/>
                <a:gd name="connsiteY54" fmla="*/ 681232 h 6526581"/>
                <a:gd name="connsiteX55" fmla="*/ 2128255 w 5027875"/>
                <a:gd name="connsiteY55" fmla="*/ 542402 h 6526581"/>
                <a:gd name="connsiteX56" fmla="*/ 1959390 w 5027875"/>
                <a:gd name="connsiteY56" fmla="*/ 232488 h 6526581"/>
                <a:gd name="connsiteX0" fmla="*/ 1959390 w 5027875"/>
                <a:gd name="connsiteY0" fmla="*/ 232488 h 6526581"/>
                <a:gd name="connsiteX1" fmla="*/ 632830 w 5027875"/>
                <a:gd name="connsiteY1" fmla="*/ 831127 h 6526581"/>
                <a:gd name="connsiteX2" fmla="*/ 822835 w 5027875"/>
                <a:gd name="connsiteY2" fmla="*/ 906831 h 6526581"/>
                <a:gd name="connsiteX3" fmla="*/ 870460 w 5027875"/>
                <a:gd name="connsiteY3" fmla="*/ 997567 h 6526581"/>
                <a:gd name="connsiteX4" fmla="*/ 808300 w 5027875"/>
                <a:gd name="connsiteY4" fmla="*/ 1062232 h 6526581"/>
                <a:gd name="connsiteX5" fmla="*/ 893033 w 5027875"/>
                <a:gd name="connsiteY5" fmla="*/ 1198583 h 6526581"/>
                <a:gd name="connsiteX6" fmla="*/ 822339 w 5027875"/>
                <a:gd name="connsiteY6" fmla="*/ 1330445 h 6526581"/>
                <a:gd name="connsiteX7" fmla="*/ 978785 w 5027875"/>
                <a:gd name="connsiteY7" fmla="*/ 1384621 h 6526581"/>
                <a:gd name="connsiteX8" fmla="*/ 1097599 w 5027875"/>
                <a:gd name="connsiteY8" fmla="*/ 1485089 h 6526581"/>
                <a:gd name="connsiteX9" fmla="*/ 1081524 w 5027875"/>
                <a:gd name="connsiteY9" fmla="*/ 1537986 h 6526581"/>
                <a:gd name="connsiteX10" fmla="*/ 1162734 w 5027875"/>
                <a:gd name="connsiteY10" fmla="*/ 1560245 h 6526581"/>
                <a:gd name="connsiteX11" fmla="*/ 1264978 w 5027875"/>
                <a:gd name="connsiteY11" fmla="*/ 1693387 h 6526581"/>
                <a:gd name="connsiteX12" fmla="*/ 1501615 w 5027875"/>
                <a:gd name="connsiteY12" fmla="*/ 1581618 h 6526581"/>
                <a:gd name="connsiteX13" fmla="*/ 1569805 w 5027875"/>
                <a:gd name="connsiteY13" fmla="*/ 1716952 h 6526581"/>
                <a:gd name="connsiteX14" fmla="*/ 1695638 w 5027875"/>
                <a:gd name="connsiteY14" fmla="*/ 1660820 h 6526581"/>
                <a:gd name="connsiteX15" fmla="*/ 1634444 w 5027875"/>
                <a:gd name="connsiteY15" fmla="*/ 2582709 h 6526581"/>
                <a:gd name="connsiteX16" fmla="*/ 1081498 w 5027875"/>
                <a:gd name="connsiteY16" fmla="*/ 3364751 h 6526581"/>
                <a:gd name="connsiteX17" fmla="*/ 770200 w 5027875"/>
                <a:gd name="connsiteY17" fmla="*/ 3497631 h 6526581"/>
                <a:gd name="connsiteX18" fmla="*/ 90898 w 5027875"/>
                <a:gd name="connsiteY18" fmla="*/ 3932258 h 6526581"/>
                <a:gd name="connsiteX19" fmla="*/ 50423 w 5027875"/>
                <a:gd name="connsiteY19" fmla="*/ 4050419 h 6526581"/>
                <a:gd name="connsiteX20" fmla="*/ 85496 w 5027875"/>
                <a:gd name="connsiteY20" fmla="*/ 4145616 h 6526581"/>
                <a:gd name="connsiteX21" fmla="*/ 158147 w 5027875"/>
                <a:gd name="connsiteY21" fmla="*/ 4228289 h 6526581"/>
                <a:gd name="connsiteX22" fmla="*/ 243220 w 5027875"/>
                <a:gd name="connsiteY22" fmla="*/ 4295773 h 6526581"/>
                <a:gd name="connsiteX23" fmla="*/ 2056075 w 5027875"/>
                <a:gd name="connsiteY23" fmla="*/ 3526206 h 6526581"/>
                <a:gd name="connsiteX24" fmla="*/ 2246575 w 5027875"/>
                <a:gd name="connsiteY24" fmla="*/ 2821356 h 6526581"/>
                <a:gd name="connsiteX25" fmla="*/ 2398975 w 5027875"/>
                <a:gd name="connsiteY25" fmla="*/ 2516556 h 6526581"/>
                <a:gd name="connsiteX26" fmla="*/ 2456125 w 5027875"/>
                <a:gd name="connsiteY26" fmla="*/ 2297481 h 6526581"/>
                <a:gd name="connsiteX27" fmla="*/ 2884750 w 5027875"/>
                <a:gd name="connsiteY27" fmla="*/ 2383206 h 6526581"/>
                <a:gd name="connsiteX28" fmla="*/ 3532450 w 5027875"/>
                <a:gd name="connsiteY28" fmla="*/ 2649906 h 6526581"/>
                <a:gd name="connsiteX29" fmla="*/ 3522925 w 5027875"/>
                <a:gd name="connsiteY29" fmla="*/ 2783256 h 6526581"/>
                <a:gd name="connsiteX30" fmla="*/ 2170375 w 5027875"/>
                <a:gd name="connsiteY30" fmla="*/ 3735756 h 6526581"/>
                <a:gd name="connsiteX31" fmla="*/ 2484700 w 5027875"/>
                <a:gd name="connsiteY31" fmla="*/ 4907331 h 6526581"/>
                <a:gd name="connsiteX32" fmla="*/ 2713300 w 5027875"/>
                <a:gd name="connsiteY32" fmla="*/ 5831256 h 6526581"/>
                <a:gd name="connsiteX33" fmla="*/ 2799025 w 5027875"/>
                <a:gd name="connsiteY33" fmla="*/ 6145581 h 6526581"/>
                <a:gd name="connsiteX34" fmla="*/ 2513275 w 5027875"/>
                <a:gd name="connsiteY34" fmla="*/ 6393231 h 6526581"/>
                <a:gd name="connsiteX35" fmla="*/ 2903800 w 5027875"/>
                <a:gd name="connsiteY35" fmla="*/ 6526581 h 6526581"/>
                <a:gd name="connsiteX36" fmla="*/ 3332425 w 5027875"/>
                <a:gd name="connsiteY36" fmla="*/ 6078906 h 6526581"/>
                <a:gd name="connsiteX37" fmla="*/ 3132400 w 5027875"/>
                <a:gd name="connsiteY37" fmla="*/ 4878756 h 6526581"/>
                <a:gd name="connsiteX38" fmla="*/ 3446725 w 5027875"/>
                <a:gd name="connsiteY38" fmla="*/ 5059731 h 6526581"/>
                <a:gd name="connsiteX39" fmla="*/ 3265750 w 5027875"/>
                <a:gd name="connsiteY39" fmla="*/ 5621706 h 6526581"/>
                <a:gd name="connsiteX40" fmla="*/ 3980125 w 5027875"/>
                <a:gd name="connsiteY40" fmla="*/ 5040681 h 6526581"/>
                <a:gd name="connsiteX41" fmla="*/ 3351475 w 5027875"/>
                <a:gd name="connsiteY41" fmla="*/ 4088181 h 6526581"/>
                <a:gd name="connsiteX42" fmla="*/ 4618300 w 5027875"/>
                <a:gd name="connsiteY42" fmla="*/ 3373806 h 6526581"/>
                <a:gd name="connsiteX43" fmla="*/ 4761175 w 5027875"/>
                <a:gd name="connsiteY43" fmla="*/ 2059356 h 6526581"/>
                <a:gd name="connsiteX44" fmla="*/ 4856425 w 5027875"/>
                <a:gd name="connsiteY44" fmla="*/ 1821231 h 6526581"/>
                <a:gd name="connsiteX45" fmla="*/ 5027875 w 5027875"/>
                <a:gd name="connsiteY45" fmla="*/ 1316406 h 6526581"/>
                <a:gd name="connsiteX46" fmla="*/ 3113350 w 5027875"/>
                <a:gd name="connsiteY46" fmla="*/ 963981 h 6526581"/>
                <a:gd name="connsiteX47" fmla="*/ 3008575 w 5027875"/>
                <a:gd name="connsiteY47" fmla="*/ 1030656 h 6526581"/>
                <a:gd name="connsiteX48" fmla="*/ 2455420 w 5027875"/>
                <a:gd name="connsiteY48" fmla="*/ 946470 h 6526581"/>
                <a:gd name="connsiteX49" fmla="*/ 2267530 w 5027875"/>
                <a:gd name="connsiteY49" fmla="*/ 958995 h 6526581"/>
                <a:gd name="connsiteX50" fmla="*/ 2253100 w 5027875"/>
                <a:gd name="connsiteY50" fmla="*/ 878309 h 6526581"/>
                <a:gd name="connsiteX51" fmla="*/ 2165886 w 5027875"/>
                <a:gd name="connsiteY51" fmla="*/ 823611 h 6526581"/>
                <a:gd name="connsiteX52" fmla="*/ 2063591 w 5027875"/>
                <a:gd name="connsiteY52" fmla="*/ 851194 h 6526581"/>
                <a:gd name="connsiteX53" fmla="*/ 2012468 w 5027875"/>
                <a:gd name="connsiteY53" fmla="*/ 741905 h 6526581"/>
                <a:gd name="connsiteX54" fmla="*/ 2140783 w 5027875"/>
                <a:gd name="connsiteY54" fmla="*/ 681232 h 6526581"/>
                <a:gd name="connsiteX55" fmla="*/ 2128255 w 5027875"/>
                <a:gd name="connsiteY55" fmla="*/ 542402 h 6526581"/>
                <a:gd name="connsiteX56" fmla="*/ 1959390 w 5027875"/>
                <a:gd name="connsiteY56" fmla="*/ 232488 h 6526581"/>
                <a:gd name="connsiteX0" fmla="*/ 1965278 w 5033763"/>
                <a:gd name="connsiteY0" fmla="*/ 232488 h 6526581"/>
                <a:gd name="connsiteX1" fmla="*/ 638718 w 5033763"/>
                <a:gd name="connsiteY1" fmla="*/ 831127 h 6526581"/>
                <a:gd name="connsiteX2" fmla="*/ 828723 w 5033763"/>
                <a:gd name="connsiteY2" fmla="*/ 906831 h 6526581"/>
                <a:gd name="connsiteX3" fmla="*/ 876348 w 5033763"/>
                <a:gd name="connsiteY3" fmla="*/ 997567 h 6526581"/>
                <a:gd name="connsiteX4" fmla="*/ 814188 w 5033763"/>
                <a:gd name="connsiteY4" fmla="*/ 1062232 h 6526581"/>
                <a:gd name="connsiteX5" fmla="*/ 898921 w 5033763"/>
                <a:gd name="connsiteY5" fmla="*/ 1198583 h 6526581"/>
                <a:gd name="connsiteX6" fmla="*/ 828227 w 5033763"/>
                <a:gd name="connsiteY6" fmla="*/ 1330445 h 6526581"/>
                <a:gd name="connsiteX7" fmla="*/ 984673 w 5033763"/>
                <a:gd name="connsiteY7" fmla="*/ 1384621 h 6526581"/>
                <a:gd name="connsiteX8" fmla="*/ 1103487 w 5033763"/>
                <a:gd name="connsiteY8" fmla="*/ 1485089 h 6526581"/>
                <a:gd name="connsiteX9" fmla="*/ 1087412 w 5033763"/>
                <a:gd name="connsiteY9" fmla="*/ 1537986 h 6526581"/>
                <a:gd name="connsiteX10" fmla="*/ 1168622 w 5033763"/>
                <a:gd name="connsiteY10" fmla="*/ 1560245 h 6526581"/>
                <a:gd name="connsiteX11" fmla="*/ 1270866 w 5033763"/>
                <a:gd name="connsiteY11" fmla="*/ 1693387 h 6526581"/>
                <a:gd name="connsiteX12" fmla="*/ 1507503 w 5033763"/>
                <a:gd name="connsiteY12" fmla="*/ 1581618 h 6526581"/>
                <a:gd name="connsiteX13" fmla="*/ 1575693 w 5033763"/>
                <a:gd name="connsiteY13" fmla="*/ 1716952 h 6526581"/>
                <a:gd name="connsiteX14" fmla="*/ 1701526 w 5033763"/>
                <a:gd name="connsiteY14" fmla="*/ 1660820 h 6526581"/>
                <a:gd name="connsiteX15" fmla="*/ 1640332 w 5033763"/>
                <a:gd name="connsiteY15" fmla="*/ 2582709 h 6526581"/>
                <a:gd name="connsiteX16" fmla="*/ 1087386 w 5033763"/>
                <a:gd name="connsiteY16" fmla="*/ 3364751 h 6526581"/>
                <a:gd name="connsiteX17" fmla="*/ 776088 w 5033763"/>
                <a:gd name="connsiteY17" fmla="*/ 3497631 h 6526581"/>
                <a:gd name="connsiteX18" fmla="*/ 96786 w 5033763"/>
                <a:gd name="connsiteY18" fmla="*/ 3932258 h 6526581"/>
                <a:gd name="connsiteX19" fmla="*/ 56311 w 5033763"/>
                <a:gd name="connsiteY19" fmla="*/ 4050419 h 6526581"/>
                <a:gd name="connsiteX20" fmla="*/ 91384 w 5033763"/>
                <a:gd name="connsiteY20" fmla="*/ 4145616 h 6526581"/>
                <a:gd name="connsiteX21" fmla="*/ 164035 w 5033763"/>
                <a:gd name="connsiteY21" fmla="*/ 4228289 h 6526581"/>
                <a:gd name="connsiteX22" fmla="*/ 249108 w 5033763"/>
                <a:gd name="connsiteY22" fmla="*/ 4295773 h 6526581"/>
                <a:gd name="connsiteX23" fmla="*/ 2061963 w 5033763"/>
                <a:gd name="connsiteY23" fmla="*/ 3526206 h 6526581"/>
                <a:gd name="connsiteX24" fmla="*/ 2252463 w 5033763"/>
                <a:gd name="connsiteY24" fmla="*/ 2821356 h 6526581"/>
                <a:gd name="connsiteX25" fmla="*/ 2404863 w 5033763"/>
                <a:gd name="connsiteY25" fmla="*/ 2516556 h 6526581"/>
                <a:gd name="connsiteX26" fmla="*/ 2462013 w 5033763"/>
                <a:gd name="connsiteY26" fmla="*/ 2297481 h 6526581"/>
                <a:gd name="connsiteX27" fmla="*/ 2890638 w 5033763"/>
                <a:gd name="connsiteY27" fmla="*/ 2383206 h 6526581"/>
                <a:gd name="connsiteX28" fmla="*/ 3538338 w 5033763"/>
                <a:gd name="connsiteY28" fmla="*/ 2649906 h 6526581"/>
                <a:gd name="connsiteX29" fmla="*/ 3528813 w 5033763"/>
                <a:gd name="connsiteY29" fmla="*/ 2783256 h 6526581"/>
                <a:gd name="connsiteX30" fmla="*/ 2176263 w 5033763"/>
                <a:gd name="connsiteY30" fmla="*/ 3735756 h 6526581"/>
                <a:gd name="connsiteX31" fmla="*/ 2490588 w 5033763"/>
                <a:gd name="connsiteY31" fmla="*/ 4907331 h 6526581"/>
                <a:gd name="connsiteX32" fmla="*/ 2719188 w 5033763"/>
                <a:gd name="connsiteY32" fmla="*/ 5831256 h 6526581"/>
                <a:gd name="connsiteX33" fmla="*/ 2804913 w 5033763"/>
                <a:gd name="connsiteY33" fmla="*/ 6145581 h 6526581"/>
                <a:gd name="connsiteX34" fmla="*/ 2519163 w 5033763"/>
                <a:gd name="connsiteY34" fmla="*/ 6393231 h 6526581"/>
                <a:gd name="connsiteX35" fmla="*/ 2909688 w 5033763"/>
                <a:gd name="connsiteY35" fmla="*/ 6526581 h 6526581"/>
                <a:gd name="connsiteX36" fmla="*/ 3338313 w 5033763"/>
                <a:gd name="connsiteY36" fmla="*/ 6078906 h 6526581"/>
                <a:gd name="connsiteX37" fmla="*/ 3138288 w 5033763"/>
                <a:gd name="connsiteY37" fmla="*/ 4878756 h 6526581"/>
                <a:gd name="connsiteX38" fmla="*/ 3452613 w 5033763"/>
                <a:gd name="connsiteY38" fmla="*/ 5059731 h 6526581"/>
                <a:gd name="connsiteX39" fmla="*/ 3271638 w 5033763"/>
                <a:gd name="connsiteY39" fmla="*/ 5621706 h 6526581"/>
                <a:gd name="connsiteX40" fmla="*/ 3986013 w 5033763"/>
                <a:gd name="connsiteY40" fmla="*/ 5040681 h 6526581"/>
                <a:gd name="connsiteX41" fmla="*/ 3357363 w 5033763"/>
                <a:gd name="connsiteY41" fmla="*/ 4088181 h 6526581"/>
                <a:gd name="connsiteX42" fmla="*/ 4624188 w 5033763"/>
                <a:gd name="connsiteY42" fmla="*/ 3373806 h 6526581"/>
                <a:gd name="connsiteX43" fmla="*/ 4767063 w 5033763"/>
                <a:gd name="connsiteY43" fmla="*/ 2059356 h 6526581"/>
                <a:gd name="connsiteX44" fmla="*/ 4862313 w 5033763"/>
                <a:gd name="connsiteY44" fmla="*/ 1821231 h 6526581"/>
                <a:gd name="connsiteX45" fmla="*/ 5033763 w 5033763"/>
                <a:gd name="connsiteY45" fmla="*/ 1316406 h 6526581"/>
                <a:gd name="connsiteX46" fmla="*/ 3119238 w 5033763"/>
                <a:gd name="connsiteY46" fmla="*/ 963981 h 6526581"/>
                <a:gd name="connsiteX47" fmla="*/ 3014463 w 5033763"/>
                <a:gd name="connsiteY47" fmla="*/ 1030656 h 6526581"/>
                <a:gd name="connsiteX48" fmla="*/ 2461308 w 5033763"/>
                <a:gd name="connsiteY48" fmla="*/ 946470 h 6526581"/>
                <a:gd name="connsiteX49" fmla="*/ 2273418 w 5033763"/>
                <a:gd name="connsiteY49" fmla="*/ 958995 h 6526581"/>
                <a:gd name="connsiteX50" fmla="*/ 2258988 w 5033763"/>
                <a:gd name="connsiteY50" fmla="*/ 878309 h 6526581"/>
                <a:gd name="connsiteX51" fmla="*/ 2171774 w 5033763"/>
                <a:gd name="connsiteY51" fmla="*/ 823611 h 6526581"/>
                <a:gd name="connsiteX52" fmla="*/ 2069479 w 5033763"/>
                <a:gd name="connsiteY52" fmla="*/ 851194 h 6526581"/>
                <a:gd name="connsiteX53" fmla="*/ 2018356 w 5033763"/>
                <a:gd name="connsiteY53" fmla="*/ 741905 h 6526581"/>
                <a:gd name="connsiteX54" fmla="*/ 2146671 w 5033763"/>
                <a:gd name="connsiteY54" fmla="*/ 681232 h 6526581"/>
                <a:gd name="connsiteX55" fmla="*/ 2134143 w 5033763"/>
                <a:gd name="connsiteY55" fmla="*/ 542402 h 6526581"/>
                <a:gd name="connsiteX56" fmla="*/ 1965278 w 5033763"/>
                <a:gd name="connsiteY56" fmla="*/ 232488 h 6526581"/>
                <a:gd name="connsiteX0" fmla="*/ 1965278 w 5033763"/>
                <a:gd name="connsiteY0" fmla="*/ 232488 h 6526581"/>
                <a:gd name="connsiteX1" fmla="*/ 638718 w 5033763"/>
                <a:gd name="connsiteY1" fmla="*/ 831127 h 6526581"/>
                <a:gd name="connsiteX2" fmla="*/ 828723 w 5033763"/>
                <a:gd name="connsiteY2" fmla="*/ 906831 h 6526581"/>
                <a:gd name="connsiteX3" fmla="*/ 876348 w 5033763"/>
                <a:gd name="connsiteY3" fmla="*/ 997567 h 6526581"/>
                <a:gd name="connsiteX4" fmla="*/ 814188 w 5033763"/>
                <a:gd name="connsiteY4" fmla="*/ 1062232 h 6526581"/>
                <a:gd name="connsiteX5" fmla="*/ 898921 w 5033763"/>
                <a:gd name="connsiteY5" fmla="*/ 1198583 h 6526581"/>
                <a:gd name="connsiteX6" fmla="*/ 828227 w 5033763"/>
                <a:gd name="connsiteY6" fmla="*/ 1330445 h 6526581"/>
                <a:gd name="connsiteX7" fmla="*/ 984673 w 5033763"/>
                <a:gd name="connsiteY7" fmla="*/ 1384621 h 6526581"/>
                <a:gd name="connsiteX8" fmla="*/ 1103487 w 5033763"/>
                <a:gd name="connsiteY8" fmla="*/ 1485089 h 6526581"/>
                <a:gd name="connsiteX9" fmla="*/ 1087412 w 5033763"/>
                <a:gd name="connsiteY9" fmla="*/ 1537986 h 6526581"/>
                <a:gd name="connsiteX10" fmla="*/ 1168622 w 5033763"/>
                <a:gd name="connsiteY10" fmla="*/ 1560245 h 6526581"/>
                <a:gd name="connsiteX11" fmla="*/ 1270866 w 5033763"/>
                <a:gd name="connsiteY11" fmla="*/ 1693387 h 6526581"/>
                <a:gd name="connsiteX12" fmla="*/ 1507503 w 5033763"/>
                <a:gd name="connsiteY12" fmla="*/ 1581618 h 6526581"/>
                <a:gd name="connsiteX13" fmla="*/ 1575693 w 5033763"/>
                <a:gd name="connsiteY13" fmla="*/ 1716952 h 6526581"/>
                <a:gd name="connsiteX14" fmla="*/ 1701526 w 5033763"/>
                <a:gd name="connsiteY14" fmla="*/ 1660820 h 6526581"/>
                <a:gd name="connsiteX15" fmla="*/ 1640332 w 5033763"/>
                <a:gd name="connsiteY15" fmla="*/ 2582709 h 6526581"/>
                <a:gd name="connsiteX16" fmla="*/ 1087386 w 5033763"/>
                <a:gd name="connsiteY16" fmla="*/ 3364751 h 6526581"/>
                <a:gd name="connsiteX17" fmla="*/ 776088 w 5033763"/>
                <a:gd name="connsiteY17" fmla="*/ 3497631 h 6526581"/>
                <a:gd name="connsiteX18" fmla="*/ 96786 w 5033763"/>
                <a:gd name="connsiteY18" fmla="*/ 3932258 h 6526581"/>
                <a:gd name="connsiteX19" fmla="*/ 56311 w 5033763"/>
                <a:gd name="connsiteY19" fmla="*/ 4050419 h 6526581"/>
                <a:gd name="connsiteX20" fmla="*/ 91384 w 5033763"/>
                <a:gd name="connsiteY20" fmla="*/ 4145616 h 6526581"/>
                <a:gd name="connsiteX21" fmla="*/ 98900 w 5033763"/>
                <a:gd name="connsiteY21" fmla="*/ 4238310 h 6526581"/>
                <a:gd name="connsiteX22" fmla="*/ 249108 w 5033763"/>
                <a:gd name="connsiteY22" fmla="*/ 4295773 h 6526581"/>
                <a:gd name="connsiteX23" fmla="*/ 2061963 w 5033763"/>
                <a:gd name="connsiteY23" fmla="*/ 3526206 h 6526581"/>
                <a:gd name="connsiteX24" fmla="*/ 2252463 w 5033763"/>
                <a:gd name="connsiteY24" fmla="*/ 2821356 h 6526581"/>
                <a:gd name="connsiteX25" fmla="*/ 2404863 w 5033763"/>
                <a:gd name="connsiteY25" fmla="*/ 2516556 h 6526581"/>
                <a:gd name="connsiteX26" fmla="*/ 2462013 w 5033763"/>
                <a:gd name="connsiteY26" fmla="*/ 2297481 h 6526581"/>
                <a:gd name="connsiteX27" fmla="*/ 2890638 w 5033763"/>
                <a:gd name="connsiteY27" fmla="*/ 2383206 h 6526581"/>
                <a:gd name="connsiteX28" fmla="*/ 3538338 w 5033763"/>
                <a:gd name="connsiteY28" fmla="*/ 2649906 h 6526581"/>
                <a:gd name="connsiteX29" fmla="*/ 3528813 w 5033763"/>
                <a:gd name="connsiteY29" fmla="*/ 2783256 h 6526581"/>
                <a:gd name="connsiteX30" fmla="*/ 2176263 w 5033763"/>
                <a:gd name="connsiteY30" fmla="*/ 3735756 h 6526581"/>
                <a:gd name="connsiteX31" fmla="*/ 2490588 w 5033763"/>
                <a:gd name="connsiteY31" fmla="*/ 4907331 h 6526581"/>
                <a:gd name="connsiteX32" fmla="*/ 2719188 w 5033763"/>
                <a:gd name="connsiteY32" fmla="*/ 5831256 h 6526581"/>
                <a:gd name="connsiteX33" fmla="*/ 2804913 w 5033763"/>
                <a:gd name="connsiteY33" fmla="*/ 6145581 h 6526581"/>
                <a:gd name="connsiteX34" fmla="*/ 2519163 w 5033763"/>
                <a:gd name="connsiteY34" fmla="*/ 6393231 h 6526581"/>
                <a:gd name="connsiteX35" fmla="*/ 2909688 w 5033763"/>
                <a:gd name="connsiteY35" fmla="*/ 6526581 h 6526581"/>
                <a:gd name="connsiteX36" fmla="*/ 3338313 w 5033763"/>
                <a:gd name="connsiteY36" fmla="*/ 6078906 h 6526581"/>
                <a:gd name="connsiteX37" fmla="*/ 3138288 w 5033763"/>
                <a:gd name="connsiteY37" fmla="*/ 4878756 h 6526581"/>
                <a:gd name="connsiteX38" fmla="*/ 3452613 w 5033763"/>
                <a:gd name="connsiteY38" fmla="*/ 5059731 h 6526581"/>
                <a:gd name="connsiteX39" fmla="*/ 3271638 w 5033763"/>
                <a:gd name="connsiteY39" fmla="*/ 5621706 h 6526581"/>
                <a:gd name="connsiteX40" fmla="*/ 3986013 w 5033763"/>
                <a:gd name="connsiteY40" fmla="*/ 5040681 h 6526581"/>
                <a:gd name="connsiteX41" fmla="*/ 3357363 w 5033763"/>
                <a:gd name="connsiteY41" fmla="*/ 4088181 h 6526581"/>
                <a:gd name="connsiteX42" fmla="*/ 4624188 w 5033763"/>
                <a:gd name="connsiteY42" fmla="*/ 3373806 h 6526581"/>
                <a:gd name="connsiteX43" fmla="*/ 4767063 w 5033763"/>
                <a:gd name="connsiteY43" fmla="*/ 2059356 h 6526581"/>
                <a:gd name="connsiteX44" fmla="*/ 4862313 w 5033763"/>
                <a:gd name="connsiteY44" fmla="*/ 1821231 h 6526581"/>
                <a:gd name="connsiteX45" fmla="*/ 5033763 w 5033763"/>
                <a:gd name="connsiteY45" fmla="*/ 1316406 h 6526581"/>
                <a:gd name="connsiteX46" fmla="*/ 3119238 w 5033763"/>
                <a:gd name="connsiteY46" fmla="*/ 963981 h 6526581"/>
                <a:gd name="connsiteX47" fmla="*/ 3014463 w 5033763"/>
                <a:gd name="connsiteY47" fmla="*/ 1030656 h 6526581"/>
                <a:gd name="connsiteX48" fmla="*/ 2461308 w 5033763"/>
                <a:gd name="connsiteY48" fmla="*/ 946470 h 6526581"/>
                <a:gd name="connsiteX49" fmla="*/ 2273418 w 5033763"/>
                <a:gd name="connsiteY49" fmla="*/ 958995 h 6526581"/>
                <a:gd name="connsiteX50" fmla="*/ 2258988 w 5033763"/>
                <a:gd name="connsiteY50" fmla="*/ 878309 h 6526581"/>
                <a:gd name="connsiteX51" fmla="*/ 2171774 w 5033763"/>
                <a:gd name="connsiteY51" fmla="*/ 823611 h 6526581"/>
                <a:gd name="connsiteX52" fmla="*/ 2069479 w 5033763"/>
                <a:gd name="connsiteY52" fmla="*/ 851194 h 6526581"/>
                <a:gd name="connsiteX53" fmla="*/ 2018356 w 5033763"/>
                <a:gd name="connsiteY53" fmla="*/ 741905 h 6526581"/>
                <a:gd name="connsiteX54" fmla="*/ 2146671 w 5033763"/>
                <a:gd name="connsiteY54" fmla="*/ 681232 h 6526581"/>
                <a:gd name="connsiteX55" fmla="*/ 2134143 w 5033763"/>
                <a:gd name="connsiteY55" fmla="*/ 542402 h 6526581"/>
                <a:gd name="connsiteX56" fmla="*/ 1965278 w 5033763"/>
                <a:gd name="connsiteY56" fmla="*/ 232488 h 6526581"/>
                <a:gd name="connsiteX0" fmla="*/ 1965278 w 5033763"/>
                <a:gd name="connsiteY0" fmla="*/ 232488 h 6526581"/>
                <a:gd name="connsiteX1" fmla="*/ 638718 w 5033763"/>
                <a:gd name="connsiteY1" fmla="*/ 831127 h 6526581"/>
                <a:gd name="connsiteX2" fmla="*/ 828723 w 5033763"/>
                <a:gd name="connsiteY2" fmla="*/ 906831 h 6526581"/>
                <a:gd name="connsiteX3" fmla="*/ 876348 w 5033763"/>
                <a:gd name="connsiteY3" fmla="*/ 997567 h 6526581"/>
                <a:gd name="connsiteX4" fmla="*/ 814188 w 5033763"/>
                <a:gd name="connsiteY4" fmla="*/ 1062232 h 6526581"/>
                <a:gd name="connsiteX5" fmla="*/ 898921 w 5033763"/>
                <a:gd name="connsiteY5" fmla="*/ 1198583 h 6526581"/>
                <a:gd name="connsiteX6" fmla="*/ 828227 w 5033763"/>
                <a:gd name="connsiteY6" fmla="*/ 1330445 h 6526581"/>
                <a:gd name="connsiteX7" fmla="*/ 984673 w 5033763"/>
                <a:gd name="connsiteY7" fmla="*/ 1384621 h 6526581"/>
                <a:gd name="connsiteX8" fmla="*/ 1103487 w 5033763"/>
                <a:gd name="connsiteY8" fmla="*/ 1485089 h 6526581"/>
                <a:gd name="connsiteX9" fmla="*/ 1087412 w 5033763"/>
                <a:gd name="connsiteY9" fmla="*/ 1537986 h 6526581"/>
                <a:gd name="connsiteX10" fmla="*/ 1168622 w 5033763"/>
                <a:gd name="connsiteY10" fmla="*/ 1560245 h 6526581"/>
                <a:gd name="connsiteX11" fmla="*/ 1270866 w 5033763"/>
                <a:gd name="connsiteY11" fmla="*/ 1693387 h 6526581"/>
                <a:gd name="connsiteX12" fmla="*/ 1507503 w 5033763"/>
                <a:gd name="connsiteY12" fmla="*/ 1581618 h 6526581"/>
                <a:gd name="connsiteX13" fmla="*/ 1575693 w 5033763"/>
                <a:gd name="connsiteY13" fmla="*/ 1716952 h 6526581"/>
                <a:gd name="connsiteX14" fmla="*/ 1701526 w 5033763"/>
                <a:gd name="connsiteY14" fmla="*/ 1660820 h 6526581"/>
                <a:gd name="connsiteX15" fmla="*/ 1640332 w 5033763"/>
                <a:gd name="connsiteY15" fmla="*/ 2582709 h 6526581"/>
                <a:gd name="connsiteX16" fmla="*/ 1087386 w 5033763"/>
                <a:gd name="connsiteY16" fmla="*/ 3364751 h 6526581"/>
                <a:gd name="connsiteX17" fmla="*/ 776088 w 5033763"/>
                <a:gd name="connsiteY17" fmla="*/ 3497631 h 6526581"/>
                <a:gd name="connsiteX18" fmla="*/ 96786 w 5033763"/>
                <a:gd name="connsiteY18" fmla="*/ 3932258 h 6526581"/>
                <a:gd name="connsiteX19" fmla="*/ 56311 w 5033763"/>
                <a:gd name="connsiteY19" fmla="*/ 4050419 h 6526581"/>
                <a:gd name="connsiteX20" fmla="*/ 91384 w 5033763"/>
                <a:gd name="connsiteY20" fmla="*/ 4145616 h 6526581"/>
                <a:gd name="connsiteX21" fmla="*/ 98900 w 5033763"/>
                <a:gd name="connsiteY21" fmla="*/ 4238310 h 6526581"/>
                <a:gd name="connsiteX22" fmla="*/ 196499 w 5033763"/>
                <a:gd name="connsiteY22" fmla="*/ 4315815 h 6526581"/>
                <a:gd name="connsiteX23" fmla="*/ 2061963 w 5033763"/>
                <a:gd name="connsiteY23" fmla="*/ 3526206 h 6526581"/>
                <a:gd name="connsiteX24" fmla="*/ 2252463 w 5033763"/>
                <a:gd name="connsiteY24" fmla="*/ 2821356 h 6526581"/>
                <a:gd name="connsiteX25" fmla="*/ 2404863 w 5033763"/>
                <a:gd name="connsiteY25" fmla="*/ 2516556 h 6526581"/>
                <a:gd name="connsiteX26" fmla="*/ 2462013 w 5033763"/>
                <a:gd name="connsiteY26" fmla="*/ 2297481 h 6526581"/>
                <a:gd name="connsiteX27" fmla="*/ 2890638 w 5033763"/>
                <a:gd name="connsiteY27" fmla="*/ 2383206 h 6526581"/>
                <a:gd name="connsiteX28" fmla="*/ 3538338 w 5033763"/>
                <a:gd name="connsiteY28" fmla="*/ 2649906 h 6526581"/>
                <a:gd name="connsiteX29" fmla="*/ 3528813 w 5033763"/>
                <a:gd name="connsiteY29" fmla="*/ 2783256 h 6526581"/>
                <a:gd name="connsiteX30" fmla="*/ 2176263 w 5033763"/>
                <a:gd name="connsiteY30" fmla="*/ 3735756 h 6526581"/>
                <a:gd name="connsiteX31" fmla="*/ 2490588 w 5033763"/>
                <a:gd name="connsiteY31" fmla="*/ 4907331 h 6526581"/>
                <a:gd name="connsiteX32" fmla="*/ 2719188 w 5033763"/>
                <a:gd name="connsiteY32" fmla="*/ 5831256 h 6526581"/>
                <a:gd name="connsiteX33" fmla="*/ 2804913 w 5033763"/>
                <a:gd name="connsiteY33" fmla="*/ 6145581 h 6526581"/>
                <a:gd name="connsiteX34" fmla="*/ 2519163 w 5033763"/>
                <a:gd name="connsiteY34" fmla="*/ 6393231 h 6526581"/>
                <a:gd name="connsiteX35" fmla="*/ 2909688 w 5033763"/>
                <a:gd name="connsiteY35" fmla="*/ 6526581 h 6526581"/>
                <a:gd name="connsiteX36" fmla="*/ 3338313 w 5033763"/>
                <a:gd name="connsiteY36" fmla="*/ 6078906 h 6526581"/>
                <a:gd name="connsiteX37" fmla="*/ 3138288 w 5033763"/>
                <a:gd name="connsiteY37" fmla="*/ 4878756 h 6526581"/>
                <a:gd name="connsiteX38" fmla="*/ 3452613 w 5033763"/>
                <a:gd name="connsiteY38" fmla="*/ 5059731 h 6526581"/>
                <a:gd name="connsiteX39" fmla="*/ 3271638 w 5033763"/>
                <a:gd name="connsiteY39" fmla="*/ 5621706 h 6526581"/>
                <a:gd name="connsiteX40" fmla="*/ 3986013 w 5033763"/>
                <a:gd name="connsiteY40" fmla="*/ 5040681 h 6526581"/>
                <a:gd name="connsiteX41" fmla="*/ 3357363 w 5033763"/>
                <a:gd name="connsiteY41" fmla="*/ 4088181 h 6526581"/>
                <a:gd name="connsiteX42" fmla="*/ 4624188 w 5033763"/>
                <a:gd name="connsiteY42" fmla="*/ 3373806 h 6526581"/>
                <a:gd name="connsiteX43" fmla="*/ 4767063 w 5033763"/>
                <a:gd name="connsiteY43" fmla="*/ 2059356 h 6526581"/>
                <a:gd name="connsiteX44" fmla="*/ 4862313 w 5033763"/>
                <a:gd name="connsiteY44" fmla="*/ 1821231 h 6526581"/>
                <a:gd name="connsiteX45" fmla="*/ 5033763 w 5033763"/>
                <a:gd name="connsiteY45" fmla="*/ 1316406 h 6526581"/>
                <a:gd name="connsiteX46" fmla="*/ 3119238 w 5033763"/>
                <a:gd name="connsiteY46" fmla="*/ 963981 h 6526581"/>
                <a:gd name="connsiteX47" fmla="*/ 3014463 w 5033763"/>
                <a:gd name="connsiteY47" fmla="*/ 1030656 h 6526581"/>
                <a:gd name="connsiteX48" fmla="*/ 2461308 w 5033763"/>
                <a:gd name="connsiteY48" fmla="*/ 946470 h 6526581"/>
                <a:gd name="connsiteX49" fmla="*/ 2273418 w 5033763"/>
                <a:gd name="connsiteY49" fmla="*/ 958995 h 6526581"/>
                <a:gd name="connsiteX50" fmla="*/ 2258988 w 5033763"/>
                <a:gd name="connsiteY50" fmla="*/ 878309 h 6526581"/>
                <a:gd name="connsiteX51" fmla="*/ 2171774 w 5033763"/>
                <a:gd name="connsiteY51" fmla="*/ 823611 h 6526581"/>
                <a:gd name="connsiteX52" fmla="*/ 2069479 w 5033763"/>
                <a:gd name="connsiteY52" fmla="*/ 851194 h 6526581"/>
                <a:gd name="connsiteX53" fmla="*/ 2018356 w 5033763"/>
                <a:gd name="connsiteY53" fmla="*/ 741905 h 6526581"/>
                <a:gd name="connsiteX54" fmla="*/ 2146671 w 5033763"/>
                <a:gd name="connsiteY54" fmla="*/ 681232 h 6526581"/>
                <a:gd name="connsiteX55" fmla="*/ 2134143 w 5033763"/>
                <a:gd name="connsiteY55" fmla="*/ 542402 h 6526581"/>
                <a:gd name="connsiteX56" fmla="*/ 1965278 w 5033763"/>
                <a:gd name="connsiteY56" fmla="*/ 232488 h 6526581"/>
                <a:gd name="connsiteX0" fmla="*/ 1965278 w 5033763"/>
                <a:gd name="connsiteY0" fmla="*/ 232488 h 6526581"/>
                <a:gd name="connsiteX1" fmla="*/ 638718 w 5033763"/>
                <a:gd name="connsiteY1" fmla="*/ 831127 h 6526581"/>
                <a:gd name="connsiteX2" fmla="*/ 828723 w 5033763"/>
                <a:gd name="connsiteY2" fmla="*/ 906831 h 6526581"/>
                <a:gd name="connsiteX3" fmla="*/ 876348 w 5033763"/>
                <a:gd name="connsiteY3" fmla="*/ 997567 h 6526581"/>
                <a:gd name="connsiteX4" fmla="*/ 814188 w 5033763"/>
                <a:gd name="connsiteY4" fmla="*/ 1062232 h 6526581"/>
                <a:gd name="connsiteX5" fmla="*/ 898921 w 5033763"/>
                <a:gd name="connsiteY5" fmla="*/ 1198583 h 6526581"/>
                <a:gd name="connsiteX6" fmla="*/ 828227 w 5033763"/>
                <a:gd name="connsiteY6" fmla="*/ 1330445 h 6526581"/>
                <a:gd name="connsiteX7" fmla="*/ 984673 w 5033763"/>
                <a:gd name="connsiteY7" fmla="*/ 1384621 h 6526581"/>
                <a:gd name="connsiteX8" fmla="*/ 1103487 w 5033763"/>
                <a:gd name="connsiteY8" fmla="*/ 1485089 h 6526581"/>
                <a:gd name="connsiteX9" fmla="*/ 1087412 w 5033763"/>
                <a:gd name="connsiteY9" fmla="*/ 1537986 h 6526581"/>
                <a:gd name="connsiteX10" fmla="*/ 1168622 w 5033763"/>
                <a:gd name="connsiteY10" fmla="*/ 1560245 h 6526581"/>
                <a:gd name="connsiteX11" fmla="*/ 1270866 w 5033763"/>
                <a:gd name="connsiteY11" fmla="*/ 1693387 h 6526581"/>
                <a:gd name="connsiteX12" fmla="*/ 1507503 w 5033763"/>
                <a:gd name="connsiteY12" fmla="*/ 1581618 h 6526581"/>
                <a:gd name="connsiteX13" fmla="*/ 1575693 w 5033763"/>
                <a:gd name="connsiteY13" fmla="*/ 1716952 h 6526581"/>
                <a:gd name="connsiteX14" fmla="*/ 1701526 w 5033763"/>
                <a:gd name="connsiteY14" fmla="*/ 1660820 h 6526581"/>
                <a:gd name="connsiteX15" fmla="*/ 1640332 w 5033763"/>
                <a:gd name="connsiteY15" fmla="*/ 2582709 h 6526581"/>
                <a:gd name="connsiteX16" fmla="*/ 1087386 w 5033763"/>
                <a:gd name="connsiteY16" fmla="*/ 3364751 h 6526581"/>
                <a:gd name="connsiteX17" fmla="*/ 776088 w 5033763"/>
                <a:gd name="connsiteY17" fmla="*/ 3497631 h 6526581"/>
                <a:gd name="connsiteX18" fmla="*/ 96786 w 5033763"/>
                <a:gd name="connsiteY18" fmla="*/ 3932258 h 6526581"/>
                <a:gd name="connsiteX19" fmla="*/ 56311 w 5033763"/>
                <a:gd name="connsiteY19" fmla="*/ 4050419 h 6526581"/>
                <a:gd name="connsiteX20" fmla="*/ 81363 w 5033763"/>
                <a:gd name="connsiteY20" fmla="*/ 4183194 h 6526581"/>
                <a:gd name="connsiteX21" fmla="*/ 98900 w 5033763"/>
                <a:gd name="connsiteY21" fmla="*/ 4238310 h 6526581"/>
                <a:gd name="connsiteX22" fmla="*/ 196499 w 5033763"/>
                <a:gd name="connsiteY22" fmla="*/ 4315815 h 6526581"/>
                <a:gd name="connsiteX23" fmla="*/ 2061963 w 5033763"/>
                <a:gd name="connsiteY23" fmla="*/ 3526206 h 6526581"/>
                <a:gd name="connsiteX24" fmla="*/ 2252463 w 5033763"/>
                <a:gd name="connsiteY24" fmla="*/ 2821356 h 6526581"/>
                <a:gd name="connsiteX25" fmla="*/ 2404863 w 5033763"/>
                <a:gd name="connsiteY25" fmla="*/ 2516556 h 6526581"/>
                <a:gd name="connsiteX26" fmla="*/ 2462013 w 5033763"/>
                <a:gd name="connsiteY26" fmla="*/ 2297481 h 6526581"/>
                <a:gd name="connsiteX27" fmla="*/ 2890638 w 5033763"/>
                <a:gd name="connsiteY27" fmla="*/ 2383206 h 6526581"/>
                <a:gd name="connsiteX28" fmla="*/ 3538338 w 5033763"/>
                <a:gd name="connsiteY28" fmla="*/ 2649906 h 6526581"/>
                <a:gd name="connsiteX29" fmla="*/ 3528813 w 5033763"/>
                <a:gd name="connsiteY29" fmla="*/ 2783256 h 6526581"/>
                <a:gd name="connsiteX30" fmla="*/ 2176263 w 5033763"/>
                <a:gd name="connsiteY30" fmla="*/ 3735756 h 6526581"/>
                <a:gd name="connsiteX31" fmla="*/ 2490588 w 5033763"/>
                <a:gd name="connsiteY31" fmla="*/ 4907331 h 6526581"/>
                <a:gd name="connsiteX32" fmla="*/ 2719188 w 5033763"/>
                <a:gd name="connsiteY32" fmla="*/ 5831256 h 6526581"/>
                <a:gd name="connsiteX33" fmla="*/ 2804913 w 5033763"/>
                <a:gd name="connsiteY33" fmla="*/ 6145581 h 6526581"/>
                <a:gd name="connsiteX34" fmla="*/ 2519163 w 5033763"/>
                <a:gd name="connsiteY34" fmla="*/ 6393231 h 6526581"/>
                <a:gd name="connsiteX35" fmla="*/ 2909688 w 5033763"/>
                <a:gd name="connsiteY35" fmla="*/ 6526581 h 6526581"/>
                <a:gd name="connsiteX36" fmla="*/ 3338313 w 5033763"/>
                <a:gd name="connsiteY36" fmla="*/ 6078906 h 6526581"/>
                <a:gd name="connsiteX37" fmla="*/ 3138288 w 5033763"/>
                <a:gd name="connsiteY37" fmla="*/ 4878756 h 6526581"/>
                <a:gd name="connsiteX38" fmla="*/ 3452613 w 5033763"/>
                <a:gd name="connsiteY38" fmla="*/ 5059731 h 6526581"/>
                <a:gd name="connsiteX39" fmla="*/ 3271638 w 5033763"/>
                <a:gd name="connsiteY39" fmla="*/ 5621706 h 6526581"/>
                <a:gd name="connsiteX40" fmla="*/ 3986013 w 5033763"/>
                <a:gd name="connsiteY40" fmla="*/ 5040681 h 6526581"/>
                <a:gd name="connsiteX41" fmla="*/ 3357363 w 5033763"/>
                <a:gd name="connsiteY41" fmla="*/ 4088181 h 6526581"/>
                <a:gd name="connsiteX42" fmla="*/ 4624188 w 5033763"/>
                <a:gd name="connsiteY42" fmla="*/ 3373806 h 6526581"/>
                <a:gd name="connsiteX43" fmla="*/ 4767063 w 5033763"/>
                <a:gd name="connsiteY43" fmla="*/ 2059356 h 6526581"/>
                <a:gd name="connsiteX44" fmla="*/ 4862313 w 5033763"/>
                <a:gd name="connsiteY44" fmla="*/ 1821231 h 6526581"/>
                <a:gd name="connsiteX45" fmla="*/ 5033763 w 5033763"/>
                <a:gd name="connsiteY45" fmla="*/ 1316406 h 6526581"/>
                <a:gd name="connsiteX46" fmla="*/ 3119238 w 5033763"/>
                <a:gd name="connsiteY46" fmla="*/ 963981 h 6526581"/>
                <a:gd name="connsiteX47" fmla="*/ 3014463 w 5033763"/>
                <a:gd name="connsiteY47" fmla="*/ 1030656 h 6526581"/>
                <a:gd name="connsiteX48" fmla="*/ 2461308 w 5033763"/>
                <a:gd name="connsiteY48" fmla="*/ 946470 h 6526581"/>
                <a:gd name="connsiteX49" fmla="*/ 2273418 w 5033763"/>
                <a:gd name="connsiteY49" fmla="*/ 958995 h 6526581"/>
                <a:gd name="connsiteX50" fmla="*/ 2258988 w 5033763"/>
                <a:gd name="connsiteY50" fmla="*/ 878309 h 6526581"/>
                <a:gd name="connsiteX51" fmla="*/ 2171774 w 5033763"/>
                <a:gd name="connsiteY51" fmla="*/ 823611 h 6526581"/>
                <a:gd name="connsiteX52" fmla="*/ 2069479 w 5033763"/>
                <a:gd name="connsiteY52" fmla="*/ 851194 h 6526581"/>
                <a:gd name="connsiteX53" fmla="*/ 2018356 w 5033763"/>
                <a:gd name="connsiteY53" fmla="*/ 741905 h 6526581"/>
                <a:gd name="connsiteX54" fmla="*/ 2146671 w 5033763"/>
                <a:gd name="connsiteY54" fmla="*/ 681232 h 6526581"/>
                <a:gd name="connsiteX55" fmla="*/ 2134143 w 5033763"/>
                <a:gd name="connsiteY55" fmla="*/ 542402 h 6526581"/>
                <a:gd name="connsiteX56" fmla="*/ 1965278 w 5033763"/>
                <a:gd name="connsiteY56" fmla="*/ 232488 h 6526581"/>
                <a:gd name="connsiteX0" fmla="*/ 1965278 w 5033763"/>
                <a:gd name="connsiteY0" fmla="*/ 232488 h 6526581"/>
                <a:gd name="connsiteX1" fmla="*/ 638718 w 5033763"/>
                <a:gd name="connsiteY1" fmla="*/ 831127 h 6526581"/>
                <a:gd name="connsiteX2" fmla="*/ 828723 w 5033763"/>
                <a:gd name="connsiteY2" fmla="*/ 906831 h 6526581"/>
                <a:gd name="connsiteX3" fmla="*/ 876348 w 5033763"/>
                <a:gd name="connsiteY3" fmla="*/ 997567 h 6526581"/>
                <a:gd name="connsiteX4" fmla="*/ 814188 w 5033763"/>
                <a:gd name="connsiteY4" fmla="*/ 1062232 h 6526581"/>
                <a:gd name="connsiteX5" fmla="*/ 898921 w 5033763"/>
                <a:gd name="connsiteY5" fmla="*/ 1198583 h 6526581"/>
                <a:gd name="connsiteX6" fmla="*/ 828227 w 5033763"/>
                <a:gd name="connsiteY6" fmla="*/ 1330445 h 6526581"/>
                <a:gd name="connsiteX7" fmla="*/ 984673 w 5033763"/>
                <a:gd name="connsiteY7" fmla="*/ 1384621 h 6526581"/>
                <a:gd name="connsiteX8" fmla="*/ 1103487 w 5033763"/>
                <a:gd name="connsiteY8" fmla="*/ 1485089 h 6526581"/>
                <a:gd name="connsiteX9" fmla="*/ 1087412 w 5033763"/>
                <a:gd name="connsiteY9" fmla="*/ 1537986 h 6526581"/>
                <a:gd name="connsiteX10" fmla="*/ 1168622 w 5033763"/>
                <a:gd name="connsiteY10" fmla="*/ 1560245 h 6526581"/>
                <a:gd name="connsiteX11" fmla="*/ 1270866 w 5033763"/>
                <a:gd name="connsiteY11" fmla="*/ 1693387 h 6526581"/>
                <a:gd name="connsiteX12" fmla="*/ 1507503 w 5033763"/>
                <a:gd name="connsiteY12" fmla="*/ 1581618 h 6526581"/>
                <a:gd name="connsiteX13" fmla="*/ 1575693 w 5033763"/>
                <a:gd name="connsiteY13" fmla="*/ 1716952 h 6526581"/>
                <a:gd name="connsiteX14" fmla="*/ 1701526 w 5033763"/>
                <a:gd name="connsiteY14" fmla="*/ 1660820 h 6526581"/>
                <a:gd name="connsiteX15" fmla="*/ 1640332 w 5033763"/>
                <a:gd name="connsiteY15" fmla="*/ 2582709 h 6526581"/>
                <a:gd name="connsiteX16" fmla="*/ 1087386 w 5033763"/>
                <a:gd name="connsiteY16" fmla="*/ 3364751 h 6526581"/>
                <a:gd name="connsiteX17" fmla="*/ 776088 w 5033763"/>
                <a:gd name="connsiteY17" fmla="*/ 3497631 h 6526581"/>
                <a:gd name="connsiteX18" fmla="*/ 96786 w 5033763"/>
                <a:gd name="connsiteY18" fmla="*/ 3932258 h 6526581"/>
                <a:gd name="connsiteX19" fmla="*/ 56311 w 5033763"/>
                <a:gd name="connsiteY19" fmla="*/ 4050419 h 6526581"/>
                <a:gd name="connsiteX20" fmla="*/ 81363 w 5033763"/>
                <a:gd name="connsiteY20" fmla="*/ 4183194 h 6526581"/>
                <a:gd name="connsiteX21" fmla="*/ 98900 w 5033763"/>
                <a:gd name="connsiteY21" fmla="*/ 4238310 h 6526581"/>
                <a:gd name="connsiteX22" fmla="*/ 196499 w 5033763"/>
                <a:gd name="connsiteY22" fmla="*/ 4315815 h 6526581"/>
                <a:gd name="connsiteX23" fmla="*/ 2061963 w 5033763"/>
                <a:gd name="connsiteY23" fmla="*/ 3526206 h 6526581"/>
                <a:gd name="connsiteX24" fmla="*/ 2252463 w 5033763"/>
                <a:gd name="connsiteY24" fmla="*/ 2821356 h 6526581"/>
                <a:gd name="connsiteX25" fmla="*/ 2404863 w 5033763"/>
                <a:gd name="connsiteY25" fmla="*/ 2516556 h 6526581"/>
                <a:gd name="connsiteX26" fmla="*/ 2462013 w 5033763"/>
                <a:gd name="connsiteY26" fmla="*/ 2297481 h 6526581"/>
                <a:gd name="connsiteX27" fmla="*/ 2890638 w 5033763"/>
                <a:gd name="connsiteY27" fmla="*/ 2383206 h 6526581"/>
                <a:gd name="connsiteX28" fmla="*/ 3538338 w 5033763"/>
                <a:gd name="connsiteY28" fmla="*/ 2649906 h 6526581"/>
                <a:gd name="connsiteX29" fmla="*/ 3528813 w 5033763"/>
                <a:gd name="connsiteY29" fmla="*/ 2783256 h 6526581"/>
                <a:gd name="connsiteX30" fmla="*/ 2176263 w 5033763"/>
                <a:gd name="connsiteY30" fmla="*/ 3735756 h 6526581"/>
                <a:gd name="connsiteX31" fmla="*/ 2490588 w 5033763"/>
                <a:gd name="connsiteY31" fmla="*/ 4907331 h 6526581"/>
                <a:gd name="connsiteX32" fmla="*/ 2719188 w 5033763"/>
                <a:gd name="connsiteY32" fmla="*/ 5831256 h 6526581"/>
                <a:gd name="connsiteX33" fmla="*/ 2804913 w 5033763"/>
                <a:gd name="connsiteY33" fmla="*/ 6145581 h 6526581"/>
                <a:gd name="connsiteX34" fmla="*/ 2519163 w 5033763"/>
                <a:gd name="connsiteY34" fmla="*/ 6393231 h 6526581"/>
                <a:gd name="connsiteX35" fmla="*/ 2909688 w 5033763"/>
                <a:gd name="connsiteY35" fmla="*/ 6526581 h 6526581"/>
                <a:gd name="connsiteX36" fmla="*/ 3338313 w 5033763"/>
                <a:gd name="connsiteY36" fmla="*/ 6078906 h 6526581"/>
                <a:gd name="connsiteX37" fmla="*/ 3138288 w 5033763"/>
                <a:gd name="connsiteY37" fmla="*/ 4878756 h 6526581"/>
                <a:gd name="connsiteX38" fmla="*/ 3452613 w 5033763"/>
                <a:gd name="connsiteY38" fmla="*/ 5059731 h 6526581"/>
                <a:gd name="connsiteX39" fmla="*/ 3271638 w 5033763"/>
                <a:gd name="connsiteY39" fmla="*/ 5621706 h 6526581"/>
                <a:gd name="connsiteX40" fmla="*/ 3986013 w 5033763"/>
                <a:gd name="connsiteY40" fmla="*/ 5040681 h 6526581"/>
                <a:gd name="connsiteX41" fmla="*/ 3357363 w 5033763"/>
                <a:gd name="connsiteY41" fmla="*/ 4088181 h 6526581"/>
                <a:gd name="connsiteX42" fmla="*/ 4624188 w 5033763"/>
                <a:gd name="connsiteY42" fmla="*/ 3373806 h 6526581"/>
                <a:gd name="connsiteX43" fmla="*/ 4767063 w 5033763"/>
                <a:gd name="connsiteY43" fmla="*/ 2059356 h 6526581"/>
                <a:gd name="connsiteX44" fmla="*/ 4862313 w 5033763"/>
                <a:gd name="connsiteY44" fmla="*/ 1821231 h 6526581"/>
                <a:gd name="connsiteX45" fmla="*/ 5033763 w 5033763"/>
                <a:gd name="connsiteY45" fmla="*/ 1316406 h 6526581"/>
                <a:gd name="connsiteX46" fmla="*/ 3119238 w 5033763"/>
                <a:gd name="connsiteY46" fmla="*/ 963981 h 6526581"/>
                <a:gd name="connsiteX47" fmla="*/ 3014463 w 5033763"/>
                <a:gd name="connsiteY47" fmla="*/ 1030656 h 6526581"/>
                <a:gd name="connsiteX48" fmla="*/ 2461308 w 5033763"/>
                <a:gd name="connsiteY48" fmla="*/ 946470 h 6526581"/>
                <a:gd name="connsiteX49" fmla="*/ 2273418 w 5033763"/>
                <a:gd name="connsiteY49" fmla="*/ 958995 h 6526581"/>
                <a:gd name="connsiteX50" fmla="*/ 2258988 w 5033763"/>
                <a:gd name="connsiteY50" fmla="*/ 878309 h 6526581"/>
                <a:gd name="connsiteX51" fmla="*/ 2171774 w 5033763"/>
                <a:gd name="connsiteY51" fmla="*/ 823611 h 6526581"/>
                <a:gd name="connsiteX52" fmla="*/ 2069479 w 5033763"/>
                <a:gd name="connsiteY52" fmla="*/ 851194 h 6526581"/>
                <a:gd name="connsiteX53" fmla="*/ 2018356 w 5033763"/>
                <a:gd name="connsiteY53" fmla="*/ 741905 h 6526581"/>
                <a:gd name="connsiteX54" fmla="*/ 2146671 w 5033763"/>
                <a:gd name="connsiteY54" fmla="*/ 681232 h 6526581"/>
                <a:gd name="connsiteX55" fmla="*/ 2134143 w 5033763"/>
                <a:gd name="connsiteY55" fmla="*/ 542402 h 6526581"/>
                <a:gd name="connsiteX56" fmla="*/ 1965278 w 5033763"/>
                <a:gd name="connsiteY56" fmla="*/ 232488 h 6526581"/>
                <a:gd name="connsiteX0" fmla="*/ 1965278 w 5033763"/>
                <a:gd name="connsiteY0" fmla="*/ 232488 h 6526581"/>
                <a:gd name="connsiteX1" fmla="*/ 638718 w 5033763"/>
                <a:gd name="connsiteY1" fmla="*/ 831127 h 6526581"/>
                <a:gd name="connsiteX2" fmla="*/ 828723 w 5033763"/>
                <a:gd name="connsiteY2" fmla="*/ 906831 h 6526581"/>
                <a:gd name="connsiteX3" fmla="*/ 876348 w 5033763"/>
                <a:gd name="connsiteY3" fmla="*/ 997567 h 6526581"/>
                <a:gd name="connsiteX4" fmla="*/ 814188 w 5033763"/>
                <a:gd name="connsiteY4" fmla="*/ 1062232 h 6526581"/>
                <a:gd name="connsiteX5" fmla="*/ 898921 w 5033763"/>
                <a:gd name="connsiteY5" fmla="*/ 1198583 h 6526581"/>
                <a:gd name="connsiteX6" fmla="*/ 828227 w 5033763"/>
                <a:gd name="connsiteY6" fmla="*/ 1330445 h 6526581"/>
                <a:gd name="connsiteX7" fmla="*/ 984673 w 5033763"/>
                <a:gd name="connsiteY7" fmla="*/ 1384621 h 6526581"/>
                <a:gd name="connsiteX8" fmla="*/ 1103487 w 5033763"/>
                <a:gd name="connsiteY8" fmla="*/ 1485089 h 6526581"/>
                <a:gd name="connsiteX9" fmla="*/ 1087412 w 5033763"/>
                <a:gd name="connsiteY9" fmla="*/ 1537986 h 6526581"/>
                <a:gd name="connsiteX10" fmla="*/ 1168622 w 5033763"/>
                <a:gd name="connsiteY10" fmla="*/ 1560245 h 6526581"/>
                <a:gd name="connsiteX11" fmla="*/ 1270866 w 5033763"/>
                <a:gd name="connsiteY11" fmla="*/ 1693387 h 6526581"/>
                <a:gd name="connsiteX12" fmla="*/ 1507503 w 5033763"/>
                <a:gd name="connsiteY12" fmla="*/ 1581618 h 6526581"/>
                <a:gd name="connsiteX13" fmla="*/ 1575693 w 5033763"/>
                <a:gd name="connsiteY13" fmla="*/ 1716952 h 6526581"/>
                <a:gd name="connsiteX14" fmla="*/ 1701526 w 5033763"/>
                <a:gd name="connsiteY14" fmla="*/ 1660820 h 6526581"/>
                <a:gd name="connsiteX15" fmla="*/ 1640332 w 5033763"/>
                <a:gd name="connsiteY15" fmla="*/ 2582709 h 6526581"/>
                <a:gd name="connsiteX16" fmla="*/ 1087386 w 5033763"/>
                <a:gd name="connsiteY16" fmla="*/ 3364751 h 6526581"/>
                <a:gd name="connsiteX17" fmla="*/ 776088 w 5033763"/>
                <a:gd name="connsiteY17" fmla="*/ 3497631 h 6526581"/>
                <a:gd name="connsiteX18" fmla="*/ 96786 w 5033763"/>
                <a:gd name="connsiteY18" fmla="*/ 3932258 h 6526581"/>
                <a:gd name="connsiteX19" fmla="*/ 56311 w 5033763"/>
                <a:gd name="connsiteY19" fmla="*/ 4050419 h 6526581"/>
                <a:gd name="connsiteX20" fmla="*/ 56311 w 5033763"/>
                <a:gd name="connsiteY20" fmla="*/ 4148122 h 6526581"/>
                <a:gd name="connsiteX21" fmla="*/ 81363 w 5033763"/>
                <a:gd name="connsiteY21" fmla="*/ 4183194 h 6526581"/>
                <a:gd name="connsiteX22" fmla="*/ 98900 w 5033763"/>
                <a:gd name="connsiteY22" fmla="*/ 4238310 h 6526581"/>
                <a:gd name="connsiteX23" fmla="*/ 196499 w 5033763"/>
                <a:gd name="connsiteY23" fmla="*/ 4315815 h 6526581"/>
                <a:gd name="connsiteX24" fmla="*/ 2061963 w 5033763"/>
                <a:gd name="connsiteY24" fmla="*/ 3526206 h 6526581"/>
                <a:gd name="connsiteX25" fmla="*/ 2252463 w 5033763"/>
                <a:gd name="connsiteY25" fmla="*/ 2821356 h 6526581"/>
                <a:gd name="connsiteX26" fmla="*/ 2404863 w 5033763"/>
                <a:gd name="connsiteY26" fmla="*/ 2516556 h 6526581"/>
                <a:gd name="connsiteX27" fmla="*/ 2462013 w 5033763"/>
                <a:gd name="connsiteY27" fmla="*/ 2297481 h 6526581"/>
                <a:gd name="connsiteX28" fmla="*/ 2890638 w 5033763"/>
                <a:gd name="connsiteY28" fmla="*/ 2383206 h 6526581"/>
                <a:gd name="connsiteX29" fmla="*/ 3538338 w 5033763"/>
                <a:gd name="connsiteY29" fmla="*/ 2649906 h 6526581"/>
                <a:gd name="connsiteX30" fmla="*/ 3528813 w 5033763"/>
                <a:gd name="connsiteY30" fmla="*/ 2783256 h 6526581"/>
                <a:gd name="connsiteX31" fmla="*/ 2176263 w 5033763"/>
                <a:gd name="connsiteY31" fmla="*/ 3735756 h 6526581"/>
                <a:gd name="connsiteX32" fmla="*/ 2490588 w 5033763"/>
                <a:gd name="connsiteY32" fmla="*/ 4907331 h 6526581"/>
                <a:gd name="connsiteX33" fmla="*/ 2719188 w 5033763"/>
                <a:gd name="connsiteY33" fmla="*/ 5831256 h 6526581"/>
                <a:gd name="connsiteX34" fmla="*/ 2804913 w 5033763"/>
                <a:gd name="connsiteY34" fmla="*/ 6145581 h 6526581"/>
                <a:gd name="connsiteX35" fmla="*/ 2519163 w 5033763"/>
                <a:gd name="connsiteY35" fmla="*/ 6393231 h 6526581"/>
                <a:gd name="connsiteX36" fmla="*/ 2909688 w 5033763"/>
                <a:gd name="connsiteY36" fmla="*/ 6526581 h 6526581"/>
                <a:gd name="connsiteX37" fmla="*/ 3338313 w 5033763"/>
                <a:gd name="connsiteY37" fmla="*/ 6078906 h 6526581"/>
                <a:gd name="connsiteX38" fmla="*/ 3138288 w 5033763"/>
                <a:gd name="connsiteY38" fmla="*/ 4878756 h 6526581"/>
                <a:gd name="connsiteX39" fmla="*/ 3452613 w 5033763"/>
                <a:gd name="connsiteY39" fmla="*/ 5059731 h 6526581"/>
                <a:gd name="connsiteX40" fmla="*/ 3271638 w 5033763"/>
                <a:gd name="connsiteY40" fmla="*/ 5621706 h 6526581"/>
                <a:gd name="connsiteX41" fmla="*/ 3986013 w 5033763"/>
                <a:gd name="connsiteY41" fmla="*/ 5040681 h 6526581"/>
                <a:gd name="connsiteX42" fmla="*/ 3357363 w 5033763"/>
                <a:gd name="connsiteY42" fmla="*/ 4088181 h 6526581"/>
                <a:gd name="connsiteX43" fmla="*/ 4624188 w 5033763"/>
                <a:gd name="connsiteY43" fmla="*/ 3373806 h 6526581"/>
                <a:gd name="connsiteX44" fmla="*/ 4767063 w 5033763"/>
                <a:gd name="connsiteY44" fmla="*/ 2059356 h 6526581"/>
                <a:gd name="connsiteX45" fmla="*/ 4862313 w 5033763"/>
                <a:gd name="connsiteY45" fmla="*/ 1821231 h 6526581"/>
                <a:gd name="connsiteX46" fmla="*/ 5033763 w 5033763"/>
                <a:gd name="connsiteY46" fmla="*/ 1316406 h 6526581"/>
                <a:gd name="connsiteX47" fmla="*/ 3119238 w 5033763"/>
                <a:gd name="connsiteY47" fmla="*/ 963981 h 6526581"/>
                <a:gd name="connsiteX48" fmla="*/ 3014463 w 5033763"/>
                <a:gd name="connsiteY48" fmla="*/ 1030656 h 6526581"/>
                <a:gd name="connsiteX49" fmla="*/ 2461308 w 5033763"/>
                <a:gd name="connsiteY49" fmla="*/ 946470 h 6526581"/>
                <a:gd name="connsiteX50" fmla="*/ 2273418 w 5033763"/>
                <a:gd name="connsiteY50" fmla="*/ 958995 h 6526581"/>
                <a:gd name="connsiteX51" fmla="*/ 2258988 w 5033763"/>
                <a:gd name="connsiteY51" fmla="*/ 878309 h 6526581"/>
                <a:gd name="connsiteX52" fmla="*/ 2171774 w 5033763"/>
                <a:gd name="connsiteY52" fmla="*/ 823611 h 6526581"/>
                <a:gd name="connsiteX53" fmla="*/ 2069479 w 5033763"/>
                <a:gd name="connsiteY53" fmla="*/ 851194 h 6526581"/>
                <a:gd name="connsiteX54" fmla="*/ 2018356 w 5033763"/>
                <a:gd name="connsiteY54" fmla="*/ 741905 h 6526581"/>
                <a:gd name="connsiteX55" fmla="*/ 2146671 w 5033763"/>
                <a:gd name="connsiteY55" fmla="*/ 681232 h 6526581"/>
                <a:gd name="connsiteX56" fmla="*/ 2134143 w 5033763"/>
                <a:gd name="connsiteY56" fmla="*/ 542402 h 6526581"/>
                <a:gd name="connsiteX57" fmla="*/ 1965278 w 5033763"/>
                <a:gd name="connsiteY57" fmla="*/ 232488 h 6526581"/>
                <a:gd name="connsiteX0" fmla="*/ 1965278 w 5033763"/>
                <a:gd name="connsiteY0" fmla="*/ 232488 h 6526581"/>
                <a:gd name="connsiteX1" fmla="*/ 638718 w 5033763"/>
                <a:gd name="connsiteY1" fmla="*/ 831127 h 6526581"/>
                <a:gd name="connsiteX2" fmla="*/ 828723 w 5033763"/>
                <a:gd name="connsiteY2" fmla="*/ 906831 h 6526581"/>
                <a:gd name="connsiteX3" fmla="*/ 876348 w 5033763"/>
                <a:gd name="connsiteY3" fmla="*/ 997567 h 6526581"/>
                <a:gd name="connsiteX4" fmla="*/ 814188 w 5033763"/>
                <a:gd name="connsiteY4" fmla="*/ 1062232 h 6526581"/>
                <a:gd name="connsiteX5" fmla="*/ 898921 w 5033763"/>
                <a:gd name="connsiteY5" fmla="*/ 1198583 h 6526581"/>
                <a:gd name="connsiteX6" fmla="*/ 828227 w 5033763"/>
                <a:gd name="connsiteY6" fmla="*/ 1330445 h 6526581"/>
                <a:gd name="connsiteX7" fmla="*/ 984673 w 5033763"/>
                <a:gd name="connsiteY7" fmla="*/ 1384621 h 6526581"/>
                <a:gd name="connsiteX8" fmla="*/ 1103487 w 5033763"/>
                <a:gd name="connsiteY8" fmla="*/ 1485089 h 6526581"/>
                <a:gd name="connsiteX9" fmla="*/ 1087412 w 5033763"/>
                <a:gd name="connsiteY9" fmla="*/ 1537986 h 6526581"/>
                <a:gd name="connsiteX10" fmla="*/ 1168622 w 5033763"/>
                <a:gd name="connsiteY10" fmla="*/ 1560245 h 6526581"/>
                <a:gd name="connsiteX11" fmla="*/ 1270866 w 5033763"/>
                <a:gd name="connsiteY11" fmla="*/ 1693387 h 6526581"/>
                <a:gd name="connsiteX12" fmla="*/ 1507503 w 5033763"/>
                <a:gd name="connsiteY12" fmla="*/ 1581618 h 6526581"/>
                <a:gd name="connsiteX13" fmla="*/ 1575693 w 5033763"/>
                <a:gd name="connsiteY13" fmla="*/ 1716952 h 6526581"/>
                <a:gd name="connsiteX14" fmla="*/ 1701526 w 5033763"/>
                <a:gd name="connsiteY14" fmla="*/ 1660820 h 6526581"/>
                <a:gd name="connsiteX15" fmla="*/ 1640332 w 5033763"/>
                <a:gd name="connsiteY15" fmla="*/ 2582709 h 6526581"/>
                <a:gd name="connsiteX16" fmla="*/ 1087386 w 5033763"/>
                <a:gd name="connsiteY16" fmla="*/ 3364751 h 6526581"/>
                <a:gd name="connsiteX17" fmla="*/ 776088 w 5033763"/>
                <a:gd name="connsiteY17" fmla="*/ 3497631 h 6526581"/>
                <a:gd name="connsiteX18" fmla="*/ 96786 w 5033763"/>
                <a:gd name="connsiteY18" fmla="*/ 3932258 h 6526581"/>
                <a:gd name="connsiteX19" fmla="*/ 56311 w 5033763"/>
                <a:gd name="connsiteY19" fmla="*/ 4050419 h 6526581"/>
                <a:gd name="connsiteX20" fmla="*/ 56311 w 5033763"/>
                <a:gd name="connsiteY20" fmla="*/ 4148122 h 6526581"/>
                <a:gd name="connsiteX21" fmla="*/ 81363 w 5033763"/>
                <a:gd name="connsiteY21" fmla="*/ 4183194 h 6526581"/>
                <a:gd name="connsiteX22" fmla="*/ 98900 w 5033763"/>
                <a:gd name="connsiteY22" fmla="*/ 4238310 h 6526581"/>
                <a:gd name="connsiteX23" fmla="*/ 196499 w 5033763"/>
                <a:gd name="connsiteY23" fmla="*/ 4315815 h 6526581"/>
                <a:gd name="connsiteX24" fmla="*/ 2061963 w 5033763"/>
                <a:gd name="connsiteY24" fmla="*/ 3526206 h 6526581"/>
                <a:gd name="connsiteX25" fmla="*/ 2252463 w 5033763"/>
                <a:gd name="connsiteY25" fmla="*/ 2821356 h 6526581"/>
                <a:gd name="connsiteX26" fmla="*/ 2404863 w 5033763"/>
                <a:gd name="connsiteY26" fmla="*/ 2516556 h 6526581"/>
                <a:gd name="connsiteX27" fmla="*/ 2462013 w 5033763"/>
                <a:gd name="connsiteY27" fmla="*/ 2297481 h 6526581"/>
                <a:gd name="connsiteX28" fmla="*/ 2890638 w 5033763"/>
                <a:gd name="connsiteY28" fmla="*/ 2383206 h 6526581"/>
                <a:gd name="connsiteX29" fmla="*/ 3538338 w 5033763"/>
                <a:gd name="connsiteY29" fmla="*/ 2649906 h 6526581"/>
                <a:gd name="connsiteX30" fmla="*/ 3528813 w 5033763"/>
                <a:gd name="connsiteY30" fmla="*/ 2783256 h 6526581"/>
                <a:gd name="connsiteX31" fmla="*/ 2176263 w 5033763"/>
                <a:gd name="connsiteY31" fmla="*/ 3735756 h 6526581"/>
                <a:gd name="connsiteX32" fmla="*/ 2490588 w 5033763"/>
                <a:gd name="connsiteY32" fmla="*/ 4907331 h 6526581"/>
                <a:gd name="connsiteX33" fmla="*/ 2719188 w 5033763"/>
                <a:gd name="connsiteY33" fmla="*/ 5831256 h 6526581"/>
                <a:gd name="connsiteX34" fmla="*/ 2804913 w 5033763"/>
                <a:gd name="connsiteY34" fmla="*/ 6145581 h 6526581"/>
                <a:gd name="connsiteX35" fmla="*/ 2519163 w 5033763"/>
                <a:gd name="connsiteY35" fmla="*/ 6393231 h 6526581"/>
                <a:gd name="connsiteX36" fmla="*/ 2909688 w 5033763"/>
                <a:gd name="connsiteY36" fmla="*/ 6526581 h 6526581"/>
                <a:gd name="connsiteX37" fmla="*/ 3338313 w 5033763"/>
                <a:gd name="connsiteY37" fmla="*/ 6078906 h 6526581"/>
                <a:gd name="connsiteX38" fmla="*/ 3138288 w 5033763"/>
                <a:gd name="connsiteY38" fmla="*/ 4878756 h 6526581"/>
                <a:gd name="connsiteX39" fmla="*/ 3452613 w 5033763"/>
                <a:gd name="connsiteY39" fmla="*/ 5059731 h 6526581"/>
                <a:gd name="connsiteX40" fmla="*/ 3271638 w 5033763"/>
                <a:gd name="connsiteY40" fmla="*/ 5621706 h 6526581"/>
                <a:gd name="connsiteX41" fmla="*/ 3986013 w 5033763"/>
                <a:gd name="connsiteY41" fmla="*/ 5040681 h 6526581"/>
                <a:gd name="connsiteX42" fmla="*/ 3357363 w 5033763"/>
                <a:gd name="connsiteY42" fmla="*/ 4088181 h 6526581"/>
                <a:gd name="connsiteX43" fmla="*/ 4624188 w 5033763"/>
                <a:gd name="connsiteY43" fmla="*/ 3373806 h 6526581"/>
                <a:gd name="connsiteX44" fmla="*/ 4767063 w 5033763"/>
                <a:gd name="connsiteY44" fmla="*/ 2059356 h 6526581"/>
                <a:gd name="connsiteX45" fmla="*/ 4862313 w 5033763"/>
                <a:gd name="connsiteY45" fmla="*/ 1821231 h 6526581"/>
                <a:gd name="connsiteX46" fmla="*/ 5033763 w 5033763"/>
                <a:gd name="connsiteY46" fmla="*/ 1316406 h 6526581"/>
                <a:gd name="connsiteX47" fmla="*/ 3119238 w 5033763"/>
                <a:gd name="connsiteY47" fmla="*/ 963981 h 6526581"/>
                <a:gd name="connsiteX48" fmla="*/ 3014463 w 5033763"/>
                <a:gd name="connsiteY48" fmla="*/ 1030656 h 6526581"/>
                <a:gd name="connsiteX49" fmla="*/ 2461308 w 5033763"/>
                <a:gd name="connsiteY49" fmla="*/ 946470 h 6526581"/>
                <a:gd name="connsiteX50" fmla="*/ 2273418 w 5033763"/>
                <a:gd name="connsiteY50" fmla="*/ 958995 h 6526581"/>
                <a:gd name="connsiteX51" fmla="*/ 2258988 w 5033763"/>
                <a:gd name="connsiteY51" fmla="*/ 878309 h 6526581"/>
                <a:gd name="connsiteX52" fmla="*/ 2171774 w 5033763"/>
                <a:gd name="connsiteY52" fmla="*/ 823611 h 6526581"/>
                <a:gd name="connsiteX53" fmla="*/ 2069479 w 5033763"/>
                <a:gd name="connsiteY53" fmla="*/ 851194 h 6526581"/>
                <a:gd name="connsiteX54" fmla="*/ 2018356 w 5033763"/>
                <a:gd name="connsiteY54" fmla="*/ 741905 h 6526581"/>
                <a:gd name="connsiteX55" fmla="*/ 2146671 w 5033763"/>
                <a:gd name="connsiteY55" fmla="*/ 681232 h 6526581"/>
                <a:gd name="connsiteX56" fmla="*/ 2134143 w 5033763"/>
                <a:gd name="connsiteY56" fmla="*/ 542402 h 6526581"/>
                <a:gd name="connsiteX57" fmla="*/ 1965278 w 5033763"/>
                <a:gd name="connsiteY57" fmla="*/ 232488 h 6526581"/>
                <a:gd name="connsiteX0" fmla="*/ 1965278 w 5033763"/>
                <a:gd name="connsiteY0" fmla="*/ 232488 h 6526581"/>
                <a:gd name="connsiteX1" fmla="*/ 638718 w 5033763"/>
                <a:gd name="connsiteY1" fmla="*/ 831127 h 6526581"/>
                <a:gd name="connsiteX2" fmla="*/ 828723 w 5033763"/>
                <a:gd name="connsiteY2" fmla="*/ 906831 h 6526581"/>
                <a:gd name="connsiteX3" fmla="*/ 876348 w 5033763"/>
                <a:gd name="connsiteY3" fmla="*/ 997567 h 6526581"/>
                <a:gd name="connsiteX4" fmla="*/ 814188 w 5033763"/>
                <a:gd name="connsiteY4" fmla="*/ 1062232 h 6526581"/>
                <a:gd name="connsiteX5" fmla="*/ 898921 w 5033763"/>
                <a:gd name="connsiteY5" fmla="*/ 1198583 h 6526581"/>
                <a:gd name="connsiteX6" fmla="*/ 828227 w 5033763"/>
                <a:gd name="connsiteY6" fmla="*/ 1330445 h 6526581"/>
                <a:gd name="connsiteX7" fmla="*/ 984673 w 5033763"/>
                <a:gd name="connsiteY7" fmla="*/ 1384621 h 6526581"/>
                <a:gd name="connsiteX8" fmla="*/ 1103487 w 5033763"/>
                <a:gd name="connsiteY8" fmla="*/ 1485089 h 6526581"/>
                <a:gd name="connsiteX9" fmla="*/ 1087412 w 5033763"/>
                <a:gd name="connsiteY9" fmla="*/ 1537986 h 6526581"/>
                <a:gd name="connsiteX10" fmla="*/ 1168622 w 5033763"/>
                <a:gd name="connsiteY10" fmla="*/ 1560245 h 6526581"/>
                <a:gd name="connsiteX11" fmla="*/ 1270866 w 5033763"/>
                <a:gd name="connsiteY11" fmla="*/ 1693387 h 6526581"/>
                <a:gd name="connsiteX12" fmla="*/ 1507503 w 5033763"/>
                <a:gd name="connsiteY12" fmla="*/ 1581618 h 6526581"/>
                <a:gd name="connsiteX13" fmla="*/ 1575693 w 5033763"/>
                <a:gd name="connsiteY13" fmla="*/ 1716952 h 6526581"/>
                <a:gd name="connsiteX14" fmla="*/ 1701526 w 5033763"/>
                <a:gd name="connsiteY14" fmla="*/ 1660820 h 6526581"/>
                <a:gd name="connsiteX15" fmla="*/ 1640332 w 5033763"/>
                <a:gd name="connsiteY15" fmla="*/ 2582709 h 6526581"/>
                <a:gd name="connsiteX16" fmla="*/ 1087386 w 5033763"/>
                <a:gd name="connsiteY16" fmla="*/ 3364751 h 6526581"/>
                <a:gd name="connsiteX17" fmla="*/ 776088 w 5033763"/>
                <a:gd name="connsiteY17" fmla="*/ 3497631 h 6526581"/>
                <a:gd name="connsiteX18" fmla="*/ 96786 w 5033763"/>
                <a:gd name="connsiteY18" fmla="*/ 3932258 h 6526581"/>
                <a:gd name="connsiteX19" fmla="*/ 56311 w 5033763"/>
                <a:gd name="connsiteY19" fmla="*/ 4050419 h 6526581"/>
                <a:gd name="connsiteX20" fmla="*/ 56311 w 5033763"/>
                <a:gd name="connsiteY20" fmla="*/ 4148122 h 6526581"/>
                <a:gd name="connsiteX21" fmla="*/ 81363 w 5033763"/>
                <a:gd name="connsiteY21" fmla="*/ 4183194 h 6526581"/>
                <a:gd name="connsiteX22" fmla="*/ 98900 w 5033763"/>
                <a:gd name="connsiteY22" fmla="*/ 4238310 h 6526581"/>
                <a:gd name="connsiteX23" fmla="*/ 196499 w 5033763"/>
                <a:gd name="connsiteY23" fmla="*/ 4315815 h 6526581"/>
                <a:gd name="connsiteX24" fmla="*/ 2061963 w 5033763"/>
                <a:gd name="connsiteY24" fmla="*/ 3526206 h 6526581"/>
                <a:gd name="connsiteX25" fmla="*/ 2252463 w 5033763"/>
                <a:gd name="connsiteY25" fmla="*/ 2821356 h 6526581"/>
                <a:gd name="connsiteX26" fmla="*/ 2404863 w 5033763"/>
                <a:gd name="connsiteY26" fmla="*/ 2516556 h 6526581"/>
                <a:gd name="connsiteX27" fmla="*/ 2462013 w 5033763"/>
                <a:gd name="connsiteY27" fmla="*/ 2297481 h 6526581"/>
                <a:gd name="connsiteX28" fmla="*/ 2890638 w 5033763"/>
                <a:gd name="connsiteY28" fmla="*/ 2383206 h 6526581"/>
                <a:gd name="connsiteX29" fmla="*/ 3538338 w 5033763"/>
                <a:gd name="connsiteY29" fmla="*/ 2649906 h 6526581"/>
                <a:gd name="connsiteX30" fmla="*/ 3528813 w 5033763"/>
                <a:gd name="connsiteY30" fmla="*/ 2783256 h 6526581"/>
                <a:gd name="connsiteX31" fmla="*/ 2176263 w 5033763"/>
                <a:gd name="connsiteY31" fmla="*/ 3735756 h 6526581"/>
                <a:gd name="connsiteX32" fmla="*/ 2490588 w 5033763"/>
                <a:gd name="connsiteY32" fmla="*/ 4907331 h 6526581"/>
                <a:gd name="connsiteX33" fmla="*/ 2719188 w 5033763"/>
                <a:gd name="connsiteY33" fmla="*/ 5831256 h 6526581"/>
                <a:gd name="connsiteX34" fmla="*/ 2804913 w 5033763"/>
                <a:gd name="connsiteY34" fmla="*/ 6145581 h 6526581"/>
                <a:gd name="connsiteX35" fmla="*/ 2519163 w 5033763"/>
                <a:gd name="connsiteY35" fmla="*/ 6393231 h 6526581"/>
                <a:gd name="connsiteX36" fmla="*/ 2909688 w 5033763"/>
                <a:gd name="connsiteY36" fmla="*/ 6526581 h 6526581"/>
                <a:gd name="connsiteX37" fmla="*/ 3338313 w 5033763"/>
                <a:gd name="connsiteY37" fmla="*/ 6078906 h 6526581"/>
                <a:gd name="connsiteX38" fmla="*/ 3138288 w 5033763"/>
                <a:gd name="connsiteY38" fmla="*/ 4878756 h 6526581"/>
                <a:gd name="connsiteX39" fmla="*/ 3452613 w 5033763"/>
                <a:gd name="connsiteY39" fmla="*/ 5059731 h 6526581"/>
                <a:gd name="connsiteX40" fmla="*/ 3271638 w 5033763"/>
                <a:gd name="connsiteY40" fmla="*/ 5621706 h 6526581"/>
                <a:gd name="connsiteX41" fmla="*/ 3986013 w 5033763"/>
                <a:gd name="connsiteY41" fmla="*/ 5040681 h 6526581"/>
                <a:gd name="connsiteX42" fmla="*/ 3357363 w 5033763"/>
                <a:gd name="connsiteY42" fmla="*/ 4088181 h 6526581"/>
                <a:gd name="connsiteX43" fmla="*/ 4624188 w 5033763"/>
                <a:gd name="connsiteY43" fmla="*/ 3373806 h 6526581"/>
                <a:gd name="connsiteX44" fmla="*/ 4767063 w 5033763"/>
                <a:gd name="connsiteY44" fmla="*/ 2059356 h 6526581"/>
                <a:gd name="connsiteX45" fmla="*/ 4862313 w 5033763"/>
                <a:gd name="connsiteY45" fmla="*/ 1821231 h 6526581"/>
                <a:gd name="connsiteX46" fmla="*/ 5033763 w 5033763"/>
                <a:gd name="connsiteY46" fmla="*/ 1316406 h 6526581"/>
                <a:gd name="connsiteX47" fmla="*/ 3119238 w 5033763"/>
                <a:gd name="connsiteY47" fmla="*/ 963981 h 6526581"/>
                <a:gd name="connsiteX48" fmla="*/ 3014463 w 5033763"/>
                <a:gd name="connsiteY48" fmla="*/ 1030656 h 6526581"/>
                <a:gd name="connsiteX49" fmla="*/ 2461308 w 5033763"/>
                <a:gd name="connsiteY49" fmla="*/ 946470 h 6526581"/>
                <a:gd name="connsiteX50" fmla="*/ 2273418 w 5033763"/>
                <a:gd name="connsiteY50" fmla="*/ 958995 h 6526581"/>
                <a:gd name="connsiteX51" fmla="*/ 2258988 w 5033763"/>
                <a:gd name="connsiteY51" fmla="*/ 878309 h 6526581"/>
                <a:gd name="connsiteX52" fmla="*/ 2171774 w 5033763"/>
                <a:gd name="connsiteY52" fmla="*/ 823611 h 6526581"/>
                <a:gd name="connsiteX53" fmla="*/ 2069479 w 5033763"/>
                <a:gd name="connsiteY53" fmla="*/ 851194 h 6526581"/>
                <a:gd name="connsiteX54" fmla="*/ 2018356 w 5033763"/>
                <a:gd name="connsiteY54" fmla="*/ 741905 h 6526581"/>
                <a:gd name="connsiteX55" fmla="*/ 2146671 w 5033763"/>
                <a:gd name="connsiteY55" fmla="*/ 681232 h 6526581"/>
                <a:gd name="connsiteX56" fmla="*/ 2134143 w 5033763"/>
                <a:gd name="connsiteY56" fmla="*/ 542402 h 6526581"/>
                <a:gd name="connsiteX57" fmla="*/ 1965278 w 5033763"/>
                <a:gd name="connsiteY57" fmla="*/ 232488 h 6526581"/>
                <a:gd name="connsiteX0" fmla="*/ 1965278 w 5033763"/>
                <a:gd name="connsiteY0" fmla="*/ 232488 h 6526581"/>
                <a:gd name="connsiteX1" fmla="*/ 638718 w 5033763"/>
                <a:gd name="connsiteY1" fmla="*/ 831127 h 6526581"/>
                <a:gd name="connsiteX2" fmla="*/ 828723 w 5033763"/>
                <a:gd name="connsiteY2" fmla="*/ 906831 h 6526581"/>
                <a:gd name="connsiteX3" fmla="*/ 876348 w 5033763"/>
                <a:gd name="connsiteY3" fmla="*/ 997567 h 6526581"/>
                <a:gd name="connsiteX4" fmla="*/ 814188 w 5033763"/>
                <a:gd name="connsiteY4" fmla="*/ 1062232 h 6526581"/>
                <a:gd name="connsiteX5" fmla="*/ 898921 w 5033763"/>
                <a:gd name="connsiteY5" fmla="*/ 1198583 h 6526581"/>
                <a:gd name="connsiteX6" fmla="*/ 828227 w 5033763"/>
                <a:gd name="connsiteY6" fmla="*/ 1330445 h 6526581"/>
                <a:gd name="connsiteX7" fmla="*/ 984673 w 5033763"/>
                <a:gd name="connsiteY7" fmla="*/ 1384621 h 6526581"/>
                <a:gd name="connsiteX8" fmla="*/ 1103487 w 5033763"/>
                <a:gd name="connsiteY8" fmla="*/ 1485089 h 6526581"/>
                <a:gd name="connsiteX9" fmla="*/ 1087412 w 5033763"/>
                <a:gd name="connsiteY9" fmla="*/ 1537986 h 6526581"/>
                <a:gd name="connsiteX10" fmla="*/ 1168622 w 5033763"/>
                <a:gd name="connsiteY10" fmla="*/ 1560245 h 6526581"/>
                <a:gd name="connsiteX11" fmla="*/ 1270866 w 5033763"/>
                <a:gd name="connsiteY11" fmla="*/ 1693387 h 6526581"/>
                <a:gd name="connsiteX12" fmla="*/ 1507503 w 5033763"/>
                <a:gd name="connsiteY12" fmla="*/ 1581618 h 6526581"/>
                <a:gd name="connsiteX13" fmla="*/ 1575693 w 5033763"/>
                <a:gd name="connsiteY13" fmla="*/ 1716952 h 6526581"/>
                <a:gd name="connsiteX14" fmla="*/ 1701526 w 5033763"/>
                <a:gd name="connsiteY14" fmla="*/ 1660820 h 6526581"/>
                <a:gd name="connsiteX15" fmla="*/ 1640332 w 5033763"/>
                <a:gd name="connsiteY15" fmla="*/ 2582709 h 6526581"/>
                <a:gd name="connsiteX16" fmla="*/ 1087386 w 5033763"/>
                <a:gd name="connsiteY16" fmla="*/ 3364751 h 6526581"/>
                <a:gd name="connsiteX17" fmla="*/ 776088 w 5033763"/>
                <a:gd name="connsiteY17" fmla="*/ 3497631 h 6526581"/>
                <a:gd name="connsiteX18" fmla="*/ 96786 w 5033763"/>
                <a:gd name="connsiteY18" fmla="*/ 3932258 h 6526581"/>
                <a:gd name="connsiteX19" fmla="*/ 56311 w 5033763"/>
                <a:gd name="connsiteY19" fmla="*/ 4050419 h 6526581"/>
                <a:gd name="connsiteX20" fmla="*/ 56311 w 5033763"/>
                <a:gd name="connsiteY20" fmla="*/ 4148122 h 6526581"/>
                <a:gd name="connsiteX21" fmla="*/ 98900 w 5033763"/>
                <a:gd name="connsiteY21" fmla="*/ 4238310 h 6526581"/>
                <a:gd name="connsiteX22" fmla="*/ 196499 w 5033763"/>
                <a:gd name="connsiteY22" fmla="*/ 4315815 h 6526581"/>
                <a:gd name="connsiteX23" fmla="*/ 2061963 w 5033763"/>
                <a:gd name="connsiteY23" fmla="*/ 3526206 h 6526581"/>
                <a:gd name="connsiteX24" fmla="*/ 2252463 w 5033763"/>
                <a:gd name="connsiteY24" fmla="*/ 2821356 h 6526581"/>
                <a:gd name="connsiteX25" fmla="*/ 2404863 w 5033763"/>
                <a:gd name="connsiteY25" fmla="*/ 2516556 h 6526581"/>
                <a:gd name="connsiteX26" fmla="*/ 2462013 w 5033763"/>
                <a:gd name="connsiteY26" fmla="*/ 2297481 h 6526581"/>
                <a:gd name="connsiteX27" fmla="*/ 2890638 w 5033763"/>
                <a:gd name="connsiteY27" fmla="*/ 2383206 h 6526581"/>
                <a:gd name="connsiteX28" fmla="*/ 3538338 w 5033763"/>
                <a:gd name="connsiteY28" fmla="*/ 2649906 h 6526581"/>
                <a:gd name="connsiteX29" fmla="*/ 3528813 w 5033763"/>
                <a:gd name="connsiteY29" fmla="*/ 2783256 h 6526581"/>
                <a:gd name="connsiteX30" fmla="*/ 2176263 w 5033763"/>
                <a:gd name="connsiteY30" fmla="*/ 3735756 h 6526581"/>
                <a:gd name="connsiteX31" fmla="*/ 2490588 w 5033763"/>
                <a:gd name="connsiteY31" fmla="*/ 4907331 h 6526581"/>
                <a:gd name="connsiteX32" fmla="*/ 2719188 w 5033763"/>
                <a:gd name="connsiteY32" fmla="*/ 5831256 h 6526581"/>
                <a:gd name="connsiteX33" fmla="*/ 2804913 w 5033763"/>
                <a:gd name="connsiteY33" fmla="*/ 6145581 h 6526581"/>
                <a:gd name="connsiteX34" fmla="*/ 2519163 w 5033763"/>
                <a:gd name="connsiteY34" fmla="*/ 6393231 h 6526581"/>
                <a:gd name="connsiteX35" fmla="*/ 2909688 w 5033763"/>
                <a:gd name="connsiteY35" fmla="*/ 6526581 h 6526581"/>
                <a:gd name="connsiteX36" fmla="*/ 3338313 w 5033763"/>
                <a:gd name="connsiteY36" fmla="*/ 6078906 h 6526581"/>
                <a:gd name="connsiteX37" fmla="*/ 3138288 w 5033763"/>
                <a:gd name="connsiteY37" fmla="*/ 4878756 h 6526581"/>
                <a:gd name="connsiteX38" fmla="*/ 3452613 w 5033763"/>
                <a:gd name="connsiteY38" fmla="*/ 5059731 h 6526581"/>
                <a:gd name="connsiteX39" fmla="*/ 3271638 w 5033763"/>
                <a:gd name="connsiteY39" fmla="*/ 5621706 h 6526581"/>
                <a:gd name="connsiteX40" fmla="*/ 3986013 w 5033763"/>
                <a:gd name="connsiteY40" fmla="*/ 5040681 h 6526581"/>
                <a:gd name="connsiteX41" fmla="*/ 3357363 w 5033763"/>
                <a:gd name="connsiteY41" fmla="*/ 4088181 h 6526581"/>
                <a:gd name="connsiteX42" fmla="*/ 4624188 w 5033763"/>
                <a:gd name="connsiteY42" fmla="*/ 3373806 h 6526581"/>
                <a:gd name="connsiteX43" fmla="*/ 4767063 w 5033763"/>
                <a:gd name="connsiteY43" fmla="*/ 2059356 h 6526581"/>
                <a:gd name="connsiteX44" fmla="*/ 4862313 w 5033763"/>
                <a:gd name="connsiteY44" fmla="*/ 1821231 h 6526581"/>
                <a:gd name="connsiteX45" fmla="*/ 5033763 w 5033763"/>
                <a:gd name="connsiteY45" fmla="*/ 1316406 h 6526581"/>
                <a:gd name="connsiteX46" fmla="*/ 3119238 w 5033763"/>
                <a:gd name="connsiteY46" fmla="*/ 963981 h 6526581"/>
                <a:gd name="connsiteX47" fmla="*/ 3014463 w 5033763"/>
                <a:gd name="connsiteY47" fmla="*/ 1030656 h 6526581"/>
                <a:gd name="connsiteX48" fmla="*/ 2461308 w 5033763"/>
                <a:gd name="connsiteY48" fmla="*/ 946470 h 6526581"/>
                <a:gd name="connsiteX49" fmla="*/ 2273418 w 5033763"/>
                <a:gd name="connsiteY49" fmla="*/ 958995 h 6526581"/>
                <a:gd name="connsiteX50" fmla="*/ 2258988 w 5033763"/>
                <a:gd name="connsiteY50" fmla="*/ 878309 h 6526581"/>
                <a:gd name="connsiteX51" fmla="*/ 2171774 w 5033763"/>
                <a:gd name="connsiteY51" fmla="*/ 823611 h 6526581"/>
                <a:gd name="connsiteX52" fmla="*/ 2069479 w 5033763"/>
                <a:gd name="connsiteY52" fmla="*/ 851194 h 6526581"/>
                <a:gd name="connsiteX53" fmla="*/ 2018356 w 5033763"/>
                <a:gd name="connsiteY53" fmla="*/ 741905 h 6526581"/>
                <a:gd name="connsiteX54" fmla="*/ 2146671 w 5033763"/>
                <a:gd name="connsiteY54" fmla="*/ 681232 h 6526581"/>
                <a:gd name="connsiteX55" fmla="*/ 2134143 w 5033763"/>
                <a:gd name="connsiteY55" fmla="*/ 542402 h 6526581"/>
                <a:gd name="connsiteX56" fmla="*/ 1965278 w 5033763"/>
                <a:gd name="connsiteY56" fmla="*/ 232488 h 6526581"/>
                <a:gd name="connsiteX0" fmla="*/ 1965278 w 5033763"/>
                <a:gd name="connsiteY0" fmla="*/ 232488 h 6526581"/>
                <a:gd name="connsiteX1" fmla="*/ 638718 w 5033763"/>
                <a:gd name="connsiteY1" fmla="*/ 831127 h 6526581"/>
                <a:gd name="connsiteX2" fmla="*/ 828723 w 5033763"/>
                <a:gd name="connsiteY2" fmla="*/ 906831 h 6526581"/>
                <a:gd name="connsiteX3" fmla="*/ 876348 w 5033763"/>
                <a:gd name="connsiteY3" fmla="*/ 997567 h 6526581"/>
                <a:gd name="connsiteX4" fmla="*/ 814188 w 5033763"/>
                <a:gd name="connsiteY4" fmla="*/ 1062232 h 6526581"/>
                <a:gd name="connsiteX5" fmla="*/ 898921 w 5033763"/>
                <a:gd name="connsiteY5" fmla="*/ 1198583 h 6526581"/>
                <a:gd name="connsiteX6" fmla="*/ 828227 w 5033763"/>
                <a:gd name="connsiteY6" fmla="*/ 1330445 h 6526581"/>
                <a:gd name="connsiteX7" fmla="*/ 984673 w 5033763"/>
                <a:gd name="connsiteY7" fmla="*/ 1384621 h 6526581"/>
                <a:gd name="connsiteX8" fmla="*/ 1103487 w 5033763"/>
                <a:gd name="connsiteY8" fmla="*/ 1485089 h 6526581"/>
                <a:gd name="connsiteX9" fmla="*/ 1087412 w 5033763"/>
                <a:gd name="connsiteY9" fmla="*/ 1537986 h 6526581"/>
                <a:gd name="connsiteX10" fmla="*/ 1168622 w 5033763"/>
                <a:gd name="connsiteY10" fmla="*/ 1560245 h 6526581"/>
                <a:gd name="connsiteX11" fmla="*/ 1270866 w 5033763"/>
                <a:gd name="connsiteY11" fmla="*/ 1693387 h 6526581"/>
                <a:gd name="connsiteX12" fmla="*/ 1507503 w 5033763"/>
                <a:gd name="connsiteY12" fmla="*/ 1581618 h 6526581"/>
                <a:gd name="connsiteX13" fmla="*/ 1575693 w 5033763"/>
                <a:gd name="connsiteY13" fmla="*/ 1716952 h 6526581"/>
                <a:gd name="connsiteX14" fmla="*/ 1701526 w 5033763"/>
                <a:gd name="connsiteY14" fmla="*/ 1660820 h 6526581"/>
                <a:gd name="connsiteX15" fmla="*/ 1640332 w 5033763"/>
                <a:gd name="connsiteY15" fmla="*/ 2582709 h 6526581"/>
                <a:gd name="connsiteX16" fmla="*/ 1087386 w 5033763"/>
                <a:gd name="connsiteY16" fmla="*/ 3364751 h 6526581"/>
                <a:gd name="connsiteX17" fmla="*/ 776088 w 5033763"/>
                <a:gd name="connsiteY17" fmla="*/ 3497631 h 6526581"/>
                <a:gd name="connsiteX18" fmla="*/ 96786 w 5033763"/>
                <a:gd name="connsiteY18" fmla="*/ 3932258 h 6526581"/>
                <a:gd name="connsiteX19" fmla="*/ 56311 w 5033763"/>
                <a:gd name="connsiteY19" fmla="*/ 4050419 h 6526581"/>
                <a:gd name="connsiteX20" fmla="*/ 76353 w 5033763"/>
                <a:gd name="connsiteY20" fmla="*/ 4158143 h 6526581"/>
                <a:gd name="connsiteX21" fmla="*/ 98900 w 5033763"/>
                <a:gd name="connsiteY21" fmla="*/ 4238310 h 6526581"/>
                <a:gd name="connsiteX22" fmla="*/ 196499 w 5033763"/>
                <a:gd name="connsiteY22" fmla="*/ 4315815 h 6526581"/>
                <a:gd name="connsiteX23" fmla="*/ 2061963 w 5033763"/>
                <a:gd name="connsiteY23" fmla="*/ 3526206 h 6526581"/>
                <a:gd name="connsiteX24" fmla="*/ 2252463 w 5033763"/>
                <a:gd name="connsiteY24" fmla="*/ 2821356 h 6526581"/>
                <a:gd name="connsiteX25" fmla="*/ 2404863 w 5033763"/>
                <a:gd name="connsiteY25" fmla="*/ 2516556 h 6526581"/>
                <a:gd name="connsiteX26" fmla="*/ 2462013 w 5033763"/>
                <a:gd name="connsiteY26" fmla="*/ 2297481 h 6526581"/>
                <a:gd name="connsiteX27" fmla="*/ 2890638 w 5033763"/>
                <a:gd name="connsiteY27" fmla="*/ 2383206 h 6526581"/>
                <a:gd name="connsiteX28" fmla="*/ 3538338 w 5033763"/>
                <a:gd name="connsiteY28" fmla="*/ 2649906 h 6526581"/>
                <a:gd name="connsiteX29" fmla="*/ 3528813 w 5033763"/>
                <a:gd name="connsiteY29" fmla="*/ 2783256 h 6526581"/>
                <a:gd name="connsiteX30" fmla="*/ 2176263 w 5033763"/>
                <a:gd name="connsiteY30" fmla="*/ 3735756 h 6526581"/>
                <a:gd name="connsiteX31" fmla="*/ 2490588 w 5033763"/>
                <a:gd name="connsiteY31" fmla="*/ 4907331 h 6526581"/>
                <a:gd name="connsiteX32" fmla="*/ 2719188 w 5033763"/>
                <a:gd name="connsiteY32" fmla="*/ 5831256 h 6526581"/>
                <a:gd name="connsiteX33" fmla="*/ 2804913 w 5033763"/>
                <a:gd name="connsiteY33" fmla="*/ 6145581 h 6526581"/>
                <a:gd name="connsiteX34" fmla="*/ 2519163 w 5033763"/>
                <a:gd name="connsiteY34" fmla="*/ 6393231 h 6526581"/>
                <a:gd name="connsiteX35" fmla="*/ 2909688 w 5033763"/>
                <a:gd name="connsiteY35" fmla="*/ 6526581 h 6526581"/>
                <a:gd name="connsiteX36" fmla="*/ 3338313 w 5033763"/>
                <a:gd name="connsiteY36" fmla="*/ 6078906 h 6526581"/>
                <a:gd name="connsiteX37" fmla="*/ 3138288 w 5033763"/>
                <a:gd name="connsiteY37" fmla="*/ 4878756 h 6526581"/>
                <a:gd name="connsiteX38" fmla="*/ 3452613 w 5033763"/>
                <a:gd name="connsiteY38" fmla="*/ 5059731 h 6526581"/>
                <a:gd name="connsiteX39" fmla="*/ 3271638 w 5033763"/>
                <a:gd name="connsiteY39" fmla="*/ 5621706 h 6526581"/>
                <a:gd name="connsiteX40" fmla="*/ 3986013 w 5033763"/>
                <a:gd name="connsiteY40" fmla="*/ 5040681 h 6526581"/>
                <a:gd name="connsiteX41" fmla="*/ 3357363 w 5033763"/>
                <a:gd name="connsiteY41" fmla="*/ 4088181 h 6526581"/>
                <a:gd name="connsiteX42" fmla="*/ 4624188 w 5033763"/>
                <a:gd name="connsiteY42" fmla="*/ 3373806 h 6526581"/>
                <a:gd name="connsiteX43" fmla="*/ 4767063 w 5033763"/>
                <a:gd name="connsiteY43" fmla="*/ 2059356 h 6526581"/>
                <a:gd name="connsiteX44" fmla="*/ 4862313 w 5033763"/>
                <a:gd name="connsiteY44" fmla="*/ 1821231 h 6526581"/>
                <a:gd name="connsiteX45" fmla="*/ 5033763 w 5033763"/>
                <a:gd name="connsiteY45" fmla="*/ 1316406 h 6526581"/>
                <a:gd name="connsiteX46" fmla="*/ 3119238 w 5033763"/>
                <a:gd name="connsiteY46" fmla="*/ 963981 h 6526581"/>
                <a:gd name="connsiteX47" fmla="*/ 3014463 w 5033763"/>
                <a:gd name="connsiteY47" fmla="*/ 1030656 h 6526581"/>
                <a:gd name="connsiteX48" fmla="*/ 2461308 w 5033763"/>
                <a:gd name="connsiteY48" fmla="*/ 946470 h 6526581"/>
                <a:gd name="connsiteX49" fmla="*/ 2273418 w 5033763"/>
                <a:gd name="connsiteY49" fmla="*/ 958995 h 6526581"/>
                <a:gd name="connsiteX50" fmla="*/ 2258988 w 5033763"/>
                <a:gd name="connsiteY50" fmla="*/ 878309 h 6526581"/>
                <a:gd name="connsiteX51" fmla="*/ 2171774 w 5033763"/>
                <a:gd name="connsiteY51" fmla="*/ 823611 h 6526581"/>
                <a:gd name="connsiteX52" fmla="*/ 2069479 w 5033763"/>
                <a:gd name="connsiteY52" fmla="*/ 851194 h 6526581"/>
                <a:gd name="connsiteX53" fmla="*/ 2018356 w 5033763"/>
                <a:gd name="connsiteY53" fmla="*/ 741905 h 6526581"/>
                <a:gd name="connsiteX54" fmla="*/ 2146671 w 5033763"/>
                <a:gd name="connsiteY54" fmla="*/ 681232 h 6526581"/>
                <a:gd name="connsiteX55" fmla="*/ 2134143 w 5033763"/>
                <a:gd name="connsiteY55" fmla="*/ 542402 h 6526581"/>
                <a:gd name="connsiteX56" fmla="*/ 1965278 w 5033763"/>
                <a:gd name="connsiteY56" fmla="*/ 232488 h 6526581"/>
                <a:gd name="connsiteX0" fmla="*/ 1965278 w 5033763"/>
                <a:gd name="connsiteY0" fmla="*/ 232488 h 6526581"/>
                <a:gd name="connsiteX1" fmla="*/ 638718 w 5033763"/>
                <a:gd name="connsiteY1" fmla="*/ 831127 h 6526581"/>
                <a:gd name="connsiteX2" fmla="*/ 828723 w 5033763"/>
                <a:gd name="connsiteY2" fmla="*/ 906831 h 6526581"/>
                <a:gd name="connsiteX3" fmla="*/ 876348 w 5033763"/>
                <a:gd name="connsiteY3" fmla="*/ 997567 h 6526581"/>
                <a:gd name="connsiteX4" fmla="*/ 814188 w 5033763"/>
                <a:gd name="connsiteY4" fmla="*/ 1062232 h 6526581"/>
                <a:gd name="connsiteX5" fmla="*/ 898921 w 5033763"/>
                <a:gd name="connsiteY5" fmla="*/ 1198583 h 6526581"/>
                <a:gd name="connsiteX6" fmla="*/ 828227 w 5033763"/>
                <a:gd name="connsiteY6" fmla="*/ 1330445 h 6526581"/>
                <a:gd name="connsiteX7" fmla="*/ 984673 w 5033763"/>
                <a:gd name="connsiteY7" fmla="*/ 1384621 h 6526581"/>
                <a:gd name="connsiteX8" fmla="*/ 1103487 w 5033763"/>
                <a:gd name="connsiteY8" fmla="*/ 1485089 h 6526581"/>
                <a:gd name="connsiteX9" fmla="*/ 1087412 w 5033763"/>
                <a:gd name="connsiteY9" fmla="*/ 1537986 h 6526581"/>
                <a:gd name="connsiteX10" fmla="*/ 1168622 w 5033763"/>
                <a:gd name="connsiteY10" fmla="*/ 1560245 h 6526581"/>
                <a:gd name="connsiteX11" fmla="*/ 1270866 w 5033763"/>
                <a:gd name="connsiteY11" fmla="*/ 1693387 h 6526581"/>
                <a:gd name="connsiteX12" fmla="*/ 1507503 w 5033763"/>
                <a:gd name="connsiteY12" fmla="*/ 1581618 h 6526581"/>
                <a:gd name="connsiteX13" fmla="*/ 1575693 w 5033763"/>
                <a:gd name="connsiteY13" fmla="*/ 1716952 h 6526581"/>
                <a:gd name="connsiteX14" fmla="*/ 1701526 w 5033763"/>
                <a:gd name="connsiteY14" fmla="*/ 1660820 h 6526581"/>
                <a:gd name="connsiteX15" fmla="*/ 1640332 w 5033763"/>
                <a:gd name="connsiteY15" fmla="*/ 2582709 h 6526581"/>
                <a:gd name="connsiteX16" fmla="*/ 1087386 w 5033763"/>
                <a:gd name="connsiteY16" fmla="*/ 3364751 h 6526581"/>
                <a:gd name="connsiteX17" fmla="*/ 776088 w 5033763"/>
                <a:gd name="connsiteY17" fmla="*/ 3497631 h 6526581"/>
                <a:gd name="connsiteX18" fmla="*/ 96786 w 5033763"/>
                <a:gd name="connsiteY18" fmla="*/ 3932258 h 6526581"/>
                <a:gd name="connsiteX19" fmla="*/ 56311 w 5033763"/>
                <a:gd name="connsiteY19" fmla="*/ 4050419 h 6526581"/>
                <a:gd name="connsiteX20" fmla="*/ 76353 w 5033763"/>
                <a:gd name="connsiteY20" fmla="*/ 4158143 h 6526581"/>
                <a:gd name="connsiteX21" fmla="*/ 98900 w 5033763"/>
                <a:gd name="connsiteY21" fmla="*/ 4238310 h 6526581"/>
                <a:gd name="connsiteX22" fmla="*/ 196499 w 5033763"/>
                <a:gd name="connsiteY22" fmla="*/ 4315815 h 6526581"/>
                <a:gd name="connsiteX23" fmla="*/ 2061963 w 5033763"/>
                <a:gd name="connsiteY23" fmla="*/ 3526206 h 6526581"/>
                <a:gd name="connsiteX24" fmla="*/ 2252463 w 5033763"/>
                <a:gd name="connsiteY24" fmla="*/ 2821356 h 6526581"/>
                <a:gd name="connsiteX25" fmla="*/ 2404863 w 5033763"/>
                <a:gd name="connsiteY25" fmla="*/ 2516556 h 6526581"/>
                <a:gd name="connsiteX26" fmla="*/ 2462013 w 5033763"/>
                <a:gd name="connsiteY26" fmla="*/ 2297481 h 6526581"/>
                <a:gd name="connsiteX27" fmla="*/ 2890638 w 5033763"/>
                <a:gd name="connsiteY27" fmla="*/ 2383206 h 6526581"/>
                <a:gd name="connsiteX28" fmla="*/ 3538338 w 5033763"/>
                <a:gd name="connsiteY28" fmla="*/ 2649906 h 6526581"/>
                <a:gd name="connsiteX29" fmla="*/ 3528813 w 5033763"/>
                <a:gd name="connsiteY29" fmla="*/ 2783256 h 6526581"/>
                <a:gd name="connsiteX30" fmla="*/ 2176263 w 5033763"/>
                <a:gd name="connsiteY30" fmla="*/ 3735756 h 6526581"/>
                <a:gd name="connsiteX31" fmla="*/ 2490588 w 5033763"/>
                <a:gd name="connsiteY31" fmla="*/ 4907331 h 6526581"/>
                <a:gd name="connsiteX32" fmla="*/ 2719188 w 5033763"/>
                <a:gd name="connsiteY32" fmla="*/ 5831256 h 6526581"/>
                <a:gd name="connsiteX33" fmla="*/ 2804913 w 5033763"/>
                <a:gd name="connsiteY33" fmla="*/ 6145581 h 6526581"/>
                <a:gd name="connsiteX34" fmla="*/ 2519163 w 5033763"/>
                <a:gd name="connsiteY34" fmla="*/ 6393231 h 6526581"/>
                <a:gd name="connsiteX35" fmla="*/ 2909688 w 5033763"/>
                <a:gd name="connsiteY35" fmla="*/ 6526581 h 6526581"/>
                <a:gd name="connsiteX36" fmla="*/ 3338313 w 5033763"/>
                <a:gd name="connsiteY36" fmla="*/ 6078906 h 6526581"/>
                <a:gd name="connsiteX37" fmla="*/ 3138288 w 5033763"/>
                <a:gd name="connsiteY37" fmla="*/ 4878756 h 6526581"/>
                <a:gd name="connsiteX38" fmla="*/ 3452613 w 5033763"/>
                <a:gd name="connsiteY38" fmla="*/ 5059731 h 6526581"/>
                <a:gd name="connsiteX39" fmla="*/ 3271638 w 5033763"/>
                <a:gd name="connsiteY39" fmla="*/ 5621706 h 6526581"/>
                <a:gd name="connsiteX40" fmla="*/ 3986013 w 5033763"/>
                <a:gd name="connsiteY40" fmla="*/ 5040681 h 6526581"/>
                <a:gd name="connsiteX41" fmla="*/ 3357363 w 5033763"/>
                <a:gd name="connsiteY41" fmla="*/ 4088181 h 6526581"/>
                <a:gd name="connsiteX42" fmla="*/ 4624188 w 5033763"/>
                <a:gd name="connsiteY42" fmla="*/ 3373806 h 6526581"/>
                <a:gd name="connsiteX43" fmla="*/ 4767063 w 5033763"/>
                <a:gd name="connsiteY43" fmla="*/ 2059356 h 6526581"/>
                <a:gd name="connsiteX44" fmla="*/ 4862313 w 5033763"/>
                <a:gd name="connsiteY44" fmla="*/ 1821231 h 6526581"/>
                <a:gd name="connsiteX45" fmla="*/ 5033763 w 5033763"/>
                <a:gd name="connsiteY45" fmla="*/ 1316406 h 6526581"/>
                <a:gd name="connsiteX46" fmla="*/ 3119238 w 5033763"/>
                <a:gd name="connsiteY46" fmla="*/ 963981 h 6526581"/>
                <a:gd name="connsiteX47" fmla="*/ 3014463 w 5033763"/>
                <a:gd name="connsiteY47" fmla="*/ 1030656 h 6526581"/>
                <a:gd name="connsiteX48" fmla="*/ 2461308 w 5033763"/>
                <a:gd name="connsiteY48" fmla="*/ 946470 h 6526581"/>
                <a:gd name="connsiteX49" fmla="*/ 2273418 w 5033763"/>
                <a:gd name="connsiteY49" fmla="*/ 958995 h 6526581"/>
                <a:gd name="connsiteX50" fmla="*/ 2258988 w 5033763"/>
                <a:gd name="connsiteY50" fmla="*/ 878309 h 6526581"/>
                <a:gd name="connsiteX51" fmla="*/ 2171774 w 5033763"/>
                <a:gd name="connsiteY51" fmla="*/ 823611 h 6526581"/>
                <a:gd name="connsiteX52" fmla="*/ 2069479 w 5033763"/>
                <a:gd name="connsiteY52" fmla="*/ 851194 h 6526581"/>
                <a:gd name="connsiteX53" fmla="*/ 2018356 w 5033763"/>
                <a:gd name="connsiteY53" fmla="*/ 741905 h 6526581"/>
                <a:gd name="connsiteX54" fmla="*/ 2146671 w 5033763"/>
                <a:gd name="connsiteY54" fmla="*/ 681232 h 6526581"/>
                <a:gd name="connsiteX55" fmla="*/ 2134143 w 5033763"/>
                <a:gd name="connsiteY55" fmla="*/ 542402 h 6526581"/>
                <a:gd name="connsiteX56" fmla="*/ 1965278 w 5033763"/>
                <a:gd name="connsiteY56" fmla="*/ 232488 h 6526581"/>
                <a:gd name="connsiteX0" fmla="*/ 1965278 w 5033763"/>
                <a:gd name="connsiteY0" fmla="*/ 232488 h 6526581"/>
                <a:gd name="connsiteX1" fmla="*/ 638718 w 5033763"/>
                <a:gd name="connsiteY1" fmla="*/ 831127 h 6526581"/>
                <a:gd name="connsiteX2" fmla="*/ 828723 w 5033763"/>
                <a:gd name="connsiteY2" fmla="*/ 906831 h 6526581"/>
                <a:gd name="connsiteX3" fmla="*/ 876348 w 5033763"/>
                <a:gd name="connsiteY3" fmla="*/ 997567 h 6526581"/>
                <a:gd name="connsiteX4" fmla="*/ 814188 w 5033763"/>
                <a:gd name="connsiteY4" fmla="*/ 1062232 h 6526581"/>
                <a:gd name="connsiteX5" fmla="*/ 898921 w 5033763"/>
                <a:gd name="connsiteY5" fmla="*/ 1198583 h 6526581"/>
                <a:gd name="connsiteX6" fmla="*/ 828227 w 5033763"/>
                <a:gd name="connsiteY6" fmla="*/ 1330445 h 6526581"/>
                <a:gd name="connsiteX7" fmla="*/ 984673 w 5033763"/>
                <a:gd name="connsiteY7" fmla="*/ 1384621 h 6526581"/>
                <a:gd name="connsiteX8" fmla="*/ 1103487 w 5033763"/>
                <a:gd name="connsiteY8" fmla="*/ 1485089 h 6526581"/>
                <a:gd name="connsiteX9" fmla="*/ 1087412 w 5033763"/>
                <a:gd name="connsiteY9" fmla="*/ 1537986 h 6526581"/>
                <a:gd name="connsiteX10" fmla="*/ 1168622 w 5033763"/>
                <a:gd name="connsiteY10" fmla="*/ 1560245 h 6526581"/>
                <a:gd name="connsiteX11" fmla="*/ 1270866 w 5033763"/>
                <a:gd name="connsiteY11" fmla="*/ 1693387 h 6526581"/>
                <a:gd name="connsiteX12" fmla="*/ 1507503 w 5033763"/>
                <a:gd name="connsiteY12" fmla="*/ 1581618 h 6526581"/>
                <a:gd name="connsiteX13" fmla="*/ 1575693 w 5033763"/>
                <a:gd name="connsiteY13" fmla="*/ 1716952 h 6526581"/>
                <a:gd name="connsiteX14" fmla="*/ 1701526 w 5033763"/>
                <a:gd name="connsiteY14" fmla="*/ 1660820 h 6526581"/>
                <a:gd name="connsiteX15" fmla="*/ 1640332 w 5033763"/>
                <a:gd name="connsiteY15" fmla="*/ 2582709 h 6526581"/>
                <a:gd name="connsiteX16" fmla="*/ 1087386 w 5033763"/>
                <a:gd name="connsiteY16" fmla="*/ 3364751 h 6526581"/>
                <a:gd name="connsiteX17" fmla="*/ 776088 w 5033763"/>
                <a:gd name="connsiteY17" fmla="*/ 3497631 h 6526581"/>
                <a:gd name="connsiteX18" fmla="*/ 96786 w 5033763"/>
                <a:gd name="connsiteY18" fmla="*/ 3932258 h 6526581"/>
                <a:gd name="connsiteX19" fmla="*/ 56311 w 5033763"/>
                <a:gd name="connsiteY19" fmla="*/ 4050419 h 6526581"/>
                <a:gd name="connsiteX20" fmla="*/ 76353 w 5033763"/>
                <a:gd name="connsiteY20" fmla="*/ 4158143 h 6526581"/>
                <a:gd name="connsiteX21" fmla="*/ 98900 w 5033763"/>
                <a:gd name="connsiteY21" fmla="*/ 4238310 h 6526581"/>
                <a:gd name="connsiteX22" fmla="*/ 196499 w 5033763"/>
                <a:gd name="connsiteY22" fmla="*/ 4315815 h 6526581"/>
                <a:gd name="connsiteX23" fmla="*/ 2061963 w 5033763"/>
                <a:gd name="connsiteY23" fmla="*/ 3526206 h 6526581"/>
                <a:gd name="connsiteX24" fmla="*/ 2252463 w 5033763"/>
                <a:gd name="connsiteY24" fmla="*/ 2821356 h 6526581"/>
                <a:gd name="connsiteX25" fmla="*/ 2404863 w 5033763"/>
                <a:gd name="connsiteY25" fmla="*/ 2516556 h 6526581"/>
                <a:gd name="connsiteX26" fmla="*/ 2462013 w 5033763"/>
                <a:gd name="connsiteY26" fmla="*/ 2297481 h 6526581"/>
                <a:gd name="connsiteX27" fmla="*/ 2890638 w 5033763"/>
                <a:gd name="connsiteY27" fmla="*/ 2383206 h 6526581"/>
                <a:gd name="connsiteX28" fmla="*/ 3538338 w 5033763"/>
                <a:gd name="connsiteY28" fmla="*/ 2649906 h 6526581"/>
                <a:gd name="connsiteX29" fmla="*/ 3528813 w 5033763"/>
                <a:gd name="connsiteY29" fmla="*/ 2783256 h 6526581"/>
                <a:gd name="connsiteX30" fmla="*/ 2176263 w 5033763"/>
                <a:gd name="connsiteY30" fmla="*/ 3735756 h 6526581"/>
                <a:gd name="connsiteX31" fmla="*/ 2490588 w 5033763"/>
                <a:gd name="connsiteY31" fmla="*/ 4907331 h 6526581"/>
                <a:gd name="connsiteX32" fmla="*/ 2719188 w 5033763"/>
                <a:gd name="connsiteY32" fmla="*/ 5831256 h 6526581"/>
                <a:gd name="connsiteX33" fmla="*/ 2804913 w 5033763"/>
                <a:gd name="connsiteY33" fmla="*/ 6145581 h 6526581"/>
                <a:gd name="connsiteX34" fmla="*/ 2519163 w 5033763"/>
                <a:gd name="connsiteY34" fmla="*/ 6393231 h 6526581"/>
                <a:gd name="connsiteX35" fmla="*/ 2909688 w 5033763"/>
                <a:gd name="connsiteY35" fmla="*/ 6526581 h 6526581"/>
                <a:gd name="connsiteX36" fmla="*/ 3338313 w 5033763"/>
                <a:gd name="connsiteY36" fmla="*/ 6078906 h 6526581"/>
                <a:gd name="connsiteX37" fmla="*/ 3138288 w 5033763"/>
                <a:gd name="connsiteY37" fmla="*/ 4878756 h 6526581"/>
                <a:gd name="connsiteX38" fmla="*/ 3452613 w 5033763"/>
                <a:gd name="connsiteY38" fmla="*/ 5059731 h 6526581"/>
                <a:gd name="connsiteX39" fmla="*/ 3271638 w 5033763"/>
                <a:gd name="connsiteY39" fmla="*/ 5621706 h 6526581"/>
                <a:gd name="connsiteX40" fmla="*/ 3986013 w 5033763"/>
                <a:gd name="connsiteY40" fmla="*/ 5040681 h 6526581"/>
                <a:gd name="connsiteX41" fmla="*/ 3357363 w 5033763"/>
                <a:gd name="connsiteY41" fmla="*/ 4088181 h 6526581"/>
                <a:gd name="connsiteX42" fmla="*/ 4624188 w 5033763"/>
                <a:gd name="connsiteY42" fmla="*/ 3373806 h 6526581"/>
                <a:gd name="connsiteX43" fmla="*/ 4767063 w 5033763"/>
                <a:gd name="connsiteY43" fmla="*/ 2059356 h 6526581"/>
                <a:gd name="connsiteX44" fmla="*/ 4862313 w 5033763"/>
                <a:gd name="connsiteY44" fmla="*/ 1821231 h 6526581"/>
                <a:gd name="connsiteX45" fmla="*/ 5033763 w 5033763"/>
                <a:gd name="connsiteY45" fmla="*/ 1316406 h 6526581"/>
                <a:gd name="connsiteX46" fmla="*/ 3119238 w 5033763"/>
                <a:gd name="connsiteY46" fmla="*/ 963981 h 6526581"/>
                <a:gd name="connsiteX47" fmla="*/ 3014463 w 5033763"/>
                <a:gd name="connsiteY47" fmla="*/ 1030656 h 6526581"/>
                <a:gd name="connsiteX48" fmla="*/ 2461308 w 5033763"/>
                <a:gd name="connsiteY48" fmla="*/ 946470 h 6526581"/>
                <a:gd name="connsiteX49" fmla="*/ 2273418 w 5033763"/>
                <a:gd name="connsiteY49" fmla="*/ 958995 h 6526581"/>
                <a:gd name="connsiteX50" fmla="*/ 2258988 w 5033763"/>
                <a:gd name="connsiteY50" fmla="*/ 878309 h 6526581"/>
                <a:gd name="connsiteX51" fmla="*/ 2171774 w 5033763"/>
                <a:gd name="connsiteY51" fmla="*/ 823611 h 6526581"/>
                <a:gd name="connsiteX52" fmla="*/ 2069479 w 5033763"/>
                <a:gd name="connsiteY52" fmla="*/ 851194 h 6526581"/>
                <a:gd name="connsiteX53" fmla="*/ 2018356 w 5033763"/>
                <a:gd name="connsiteY53" fmla="*/ 741905 h 6526581"/>
                <a:gd name="connsiteX54" fmla="*/ 2146671 w 5033763"/>
                <a:gd name="connsiteY54" fmla="*/ 681232 h 6526581"/>
                <a:gd name="connsiteX55" fmla="*/ 2134143 w 5033763"/>
                <a:gd name="connsiteY55" fmla="*/ 542402 h 6526581"/>
                <a:gd name="connsiteX56" fmla="*/ 1965278 w 5033763"/>
                <a:gd name="connsiteY56" fmla="*/ 232488 h 6526581"/>
                <a:gd name="connsiteX0" fmla="*/ 1965278 w 5033763"/>
                <a:gd name="connsiteY0" fmla="*/ 232488 h 6526581"/>
                <a:gd name="connsiteX1" fmla="*/ 638718 w 5033763"/>
                <a:gd name="connsiteY1" fmla="*/ 831127 h 6526581"/>
                <a:gd name="connsiteX2" fmla="*/ 828723 w 5033763"/>
                <a:gd name="connsiteY2" fmla="*/ 906831 h 6526581"/>
                <a:gd name="connsiteX3" fmla="*/ 876348 w 5033763"/>
                <a:gd name="connsiteY3" fmla="*/ 997567 h 6526581"/>
                <a:gd name="connsiteX4" fmla="*/ 814188 w 5033763"/>
                <a:gd name="connsiteY4" fmla="*/ 1062232 h 6526581"/>
                <a:gd name="connsiteX5" fmla="*/ 898921 w 5033763"/>
                <a:gd name="connsiteY5" fmla="*/ 1198583 h 6526581"/>
                <a:gd name="connsiteX6" fmla="*/ 828227 w 5033763"/>
                <a:gd name="connsiteY6" fmla="*/ 1330445 h 6526581"/>
                <a:gd name="connsiteX7" fmla="*/ 984673 w 5033763"/>
                <a:gd name="connsiteY7" fmla="*/ 1384621 h 6526581"/>
                <a:gd name="connsiteX8" fmla="*/ 1103487 w 5033763"/>
                <a:gd name="connsiteY8" fmla="*/ 1485089 h 6526581"/>
                <a:gd name="connsiteX9" fmla="*/ 1087412 w 5033763"/>
                <a:gd name="connsiteY9" fmla="*/ 1537986 h 6526581"/>
                <a:gd name="connsiteX10" fmla="*/ 1168622 w 5033763"/>
                <a:gd name="connsiteY10" fmla="*/ 1560245 h 6526581"/>
                <a:gd name="connsiteX11" fmla="*/ 1270866 w 5033763"/>
                <a:gd name="connsiteY11" fmla="*/ 1693387 h 6526581"/>
                <a:gd name="connsiteX12" fmla="*/ 1507503 w 5033763"/>
                <a:gd name="connsiteY12" fmla="*/ 1581618 h 6526581"/>
                <a:gd name="connsiteX13" fmla="*/ 1575693 w 5033763"/>
                <a:gd name="connsiteY13" fmla="*/ 1716952 h 6526581"/>
                <a:gd name="connsiteX14" fmla="*/ 1701526 w 5033763"/>
                <a:gd name="connsiteY14" fmla="*/ 1660820 h 6526581"/>
                <a:gd name="connsiteX15" fmla="*/ 1640332 w 5033763"/>
                <a:gd name="connsiteY15" fmla="*/ 2582709 h 6526581"/>
                <a:gd name="connsiteX16" fmla="*/ 1087386 w 5033763"/>
                <a:gd name="connsiteY16" fmla="*/ 3364751 h 6526581"/>
                <a:gd name="connsiteX17" fmla="*/ 776088 w 5033763"/>
                <a:gd name="connsiteY17" fmla="*/ 3497631 h 6526581"/>
                <a:gd name="connsiteX18" fmla="*/ 96786 w 5033763"/>
                <a:gd name="connsiteY18" fmla="*/ 3932258 h 6526581"/>
                <a:gd name="connsiteX19" fmla="*/ 56311 w 5033763"/>
                <a:gd name="connsiteY19" fmla="*/ 4050419 h 6526581"/>
                <a:gd name="connsiteX20" fmla="*/ 76353 w 5033763"/>
                <a:gd name="connsiteY20" fmla="*/ 4158143 h 6526581"/>
                <a:gd name="connsiteX21" fmla="*/ 98900 w 5033763"/>
                <a:gd name="connsiteY21" fmla="*/ 4238310 h 6526581"/>
                <a:gd name="connsiteX22" fmla="*/ 196499 w 5033763"/>
                <a:gd name="connsiteY22" fmla="*/ 4315815 h 6526581"/>
                <a:gd name="connsiteX23" fmla="*/ 2061963 w 5033763"/>
                <a:gd name="connsiteY23" fmla="*/ 3526206 h 6526581"/>
                <a:gd name="connsiteX24" fmla="*/ 2252463 w 5033763"/>
                <a:gd name="connsiteY24" fmla="*/ 2821356 h 6526581"/>
                <a:gd name="connsiteX25" fmla="*/ 2404863 w 5033763"/>
                <a:gd name="connsiteY25" fmla="*/ 2516556 h 6526581"/>
                <a:gd name="connsiteX26" fmla="*/ 2462013 w 5033763"/>
                <a:gd name="connsiteY26" fmla="*/ 2297481 h 6526581"/>
                <a:gd name="connsiteX27" fmla="*/ 2890638 w 5033763"/>
                <a:gd name="connsiteY27" fmla="*/ 2383206 h 6526581"/>
                <a:gd name="connsiteX28" fmla="*/ 3538338 w 5033763"/>
                <a:gd name="connsiteY28" fmla="*/ 2649906 h 6526581"/>
                <a:gd name="connsiteX29" fmla="*/ 3528813 w 5033763"/>
                <a:gd name="connsiteY29" fmla="*/ 2783256 h 6526581"/>
                <a:gd name="connsiteX30" fmla="*/ 2176263 w 5033763"/>
                <a:gd name="connsiteY30" fmla="*/ 3735756 h 6526581"/>
                <a:gd name="connsiteX31" fmla="*/ 2490588 w 5033763"/>
                <a:gd name="connsiteY31" fmla="*/ 4907331 h 6526581"/>
                <a:gd name="connsiteX32" fmla="*/ 2719188 w 5033763"/>
                <a:gd name="connsiteY32" fmla="*/ 5831256 h 6526581"/>
                <a:gd name="connsiteX33" fmla="*/ 2804913 w 5033763"/>
                <a:gd name="connsiteY33" fmla="*/ 6145581 h 6526581"/>
                <a:gd name="connsiteX34" fmla="*/ 2519163 w 5033763"/>
                <a:gd name="connsiteY34" fmla="*/ 6393231 h 6526581"/>
                <a:gd name="connsiteX35" fmla="*/ 2909688 w 5033763"/>
                <a:gd name="connsiteY35" fmla="*/ 6526581 h 6526581"/>
                <a:gd name="connsiteX36" fmla="*/ 3338313 w 5033763"/>
                <a:gd name="connsiteY36" fmla="*/ 6078906 h 6526581"/>
                <a:gd name="connsiteX37" fmla="*/ 3138288 w 5033763"/>
                <a:gd name="connsiteY37" fmla="*/ 4878756 h 6526581"/>
                <a:gd name="connsiteX38" fmla="*/ 3452613 w 5033763"/>
                <a:gd name="connsiteY38" fmla="*/ 5059731 h 6526581"/>
                <a:gd name="connsiteX39" fmla="*/ 3271638 w 5033763"/>
                <a:gd name="connsiteY39" fmla="*/ 5621706 h 6526581"/>
                <a:gd name="connsiteX40" fmla="*/ 3986013 w 5033763"/>
                <a:gd name="connsiteY40" fmla="*/ 5040681 h 6526581"/>
                <a:gd name="connsiteX41" fmla="*/ 3357363 w 5033763"/>
                <a:gd name="connsiteY41" fmla="*/ 4088181 h 6526581"/>
                <a:gd name="connsiteX42" fmla="*/ 4624188 w 5033763"/>
                <a:gd name="connsiteY42" fmla="*/ 3373806 h 6526581"/>
                <a:gd name="connsiteX43" fmla="*/ 4767063 w 5033763"/>
                <a:gd name="connsiteY43" fmla="*/ 2059356 h 6526581"/>
                <a:gd name="connsiteX44" fmla="*/ 4862313 w 5033763"/>
                <a:gd name="connsiteY44" fmla="*/ 1821231 h 6526581"/>
                <a:gd name="connsiteX45" fmla="*/ 5033763 w 5033763"/>
                <a:gd name="connsiteY45" fmla="*/ 1316406 h 6526581"/>
                <a:gd name="connsiteX46" fmla="*/ 3119238 w 5033763"/>
                <a:gd name="connsiteY46" fmla="*/ 963981 h 6526581"/>
                <a:gd name="connsiteX47" fmla="*/ 3014463 w 5033763"/>
                <a:gd name="connsiteY47" fmla="*/ 1030656 h 6526581"/>
                <a:gd name="connsiteX48" fmla="*/ 2461308 w 5033763"/>
                <a:gd name="connsiteY48" fmla="*/ 946470 h 6526581"/>
                <a:gd name="connsiteX49" fmla="*/ 2273418 w 5033763"/>
                <a:gd name="connsiteY49" fmla="*/ 958995 h 6526581"/>
                <a:gd name="connsiteX50" fmla="*/ 2258988 w 5033763"/>
                <a:gd name="connsiteY50" fmla="*/ 878309 h 6526581"/>
                <a:gd name="connsiteX51" fmla="*/ 2171774 w 5033763"/>
                <a:gd name="connsiteY51" fmla="*/ 823611 h 6526581"/>
                <a:gd name="connsiteX52" fmla="*/ 2069479 w 5033763"/>
                <a:gd name="connsiteY52" fmla="*/ 851194 h 6526581"/>
                <a:gd name="connsiteX53" fmla="*/ 2018356 w 5033763"/>
                <a:gd name="connsiteY53" fmla="*/ 741905 h 6526581"/>
                <a:gd name="connsiteX54" fmla="*/ 2146671 w 5033763"/>
                <a:gd name="connsiteY54" fmla="*/ 681232 h 6526581"/>
                <a:gd name="connsiteX55" fmla="*/ 2134143 w 5033763"/>
                <a:gd name="connsiteY55" fmla="*/ 542402 h 6526581"/>
                <a:gd name="connsiteX56" fmla="*/ 1965278 w 5033763"/>
                <a:gd name="connsiteY56" fmla="*/ 232488 h 6526581"/>
                <a:gd name="connsiteX0" fmla="*/ 1965278 w 5033763"/>
                <a:gd name="connsiteY0" fmla="*/ 232488 h 6526581"/>
                <a:gd name="connsiteX1" fmla="*/ 638718 w 5033763"/>
                <a:gd name="connsiteY1" fmla="*/ 831127 h 6526581"/>
                <a:gd name="connsiteX2" fmla="*/ 828723 w 5033763"/>
                <a:gd name="connsiteY2" fmla="*/ 906831 h 6526581"/>
                <a:gd name="connsiteX3" fmla="*/ 876348 w 5033763"/>
                <a:gd name="connsiteY3" fmla="*/ 997567 h 6526581"/>
                <a:gd name="connsiteX4" fmla="*/ 814188 w 5033763"/>
                <a:gd name="connsiteY4" fmla="*/ 1062232 h 6526581"/>
                <a:gd name="connsiteX5" fmla="*/ 898921 w 5033763"/>
                <a:gd name="connsiteY5" fmla="*/ 1198583 h 6526581"/>
                <a:gd name="connsiteX6" fmla="*/ 828227 w 5033763"/>
                <a:gd name="connsiteY6" fmla="*/ 1330445 h 6526581"/>
                <a:gd name="connsiteX7" fmla="*/ 984673 w 5033763"/>
                <a:gd name="connsiteY7" fmla="*/ 1384621 h 6526581"/>
                <a:gd name="connsiteX8" fmla="*/ 1103487 w 5033763"/>
                <a:gd name="connsiteY8" fmla="*/ 1485089 h 6526581"/>
                <a:gd name="connsiteX9" fmla="*/ 1087412 w 5033763"/>
                <a:gd name="connsiteY9" fmla="*/ 1537986 h 6526581"/>
                <a:gd name="connsiteX10" fmla="*/ 1168622 w 5033763"/>
                <a:gd name="connsiteY10" fmla="*/ 1560245 h 6526581"/>
                <a:gd name="connsiteX11" fmla="*/ 1270866 w 5033763"/>
                <a:gd name="connsiteY11" fmla="*/ 1693387 h 6526581"/>
                <a:gd name="connsiteX12" fmla="*/ 1507503 w 5033763"/>
                <a:gd name="connsiteY12" fmla="*/ 1581618 h 6526581"/>
                <a:gd name="connsiteX13" fmla="*/ 1575693 w 5033763"/>
                <a:gd name="connsiteY13" fmla="*/ 1716952 h 6526581"/>
                <a:gd name="connsiteX14" fmla="*/ 1701526 w 5033763"/>
                <a:gd name="connsiteY14" fmla="*/ 1660820 h 6526581"/>
                <a:gd name="connsiteX15" fmla="*/ 1640332 w 5033763"/>
                <a:gd name="connsiteY15" fmla="*/ 2582709 h 6526581"/>
                <a:gd name="connsiteX16" fmla="*/ 1087386 w 5033763"/>
                <a:gd name="connsiteY16" fmla="*/ 3364751 h 6526581"/>
                <a:gd name="connsiteX17" fmla="*/ 776088 w 5033763"/>
                <a:gd name="connsiteY17" fmla="*/ 3497631 h 6526581"/>
                <a:gd name="connsiteX18" fmla="*/ 96786 w 5033763"/>
                <a:gd name="connsiteY18" fmla="*/ 3932258 h 6526581"/>
                <a:gd name="connsiteX19" fmla="*/ 56311 w 5033763"/>
                <a:gd name="connsiteY19" fmla="*/ 4050419 h 6526581"/>
                <a:gd name="connsiteX20" fmla="*/ 76353 w 5033763"/>
                <a:gd name="connsiteY20" fmla="*/ 4158143 h 6526581"/>
                <a:gd name="connsiteX21" fmla="*/ 103911 w 5033763"/>
                <a:gd name="connsiteY21" fmla="*/ 4275888 h 6526581"/>
                <a:gd name="connsiteX22" fmla="*/ 196499 w 5033763"/>
                <a:gd name="connsiteY22" fmla="*/ 4315815 h 6526581"/>
                <a:gd name="connsiteX23" fmla="*/ 2061963 w 5033763"/>
                <a:gd name="connsiteY23" fmla="*/ 3526206 h 6526581"/>
                <a:gd name="connsiteX24" fmla="*/ 2252463 w 5033763"/>
                <a:gd name="connsiteY24" fmla="*/ 2821356 h 6526581"/>
                <a:gd name="connsiteX25" fmla="*/ 2404863 w 5033763"/>
                <a:gd name="connsiteY25" fmla="*/ 2516556 h 6526581"/>
                <a:gd name="connsiteX26" fmla="*/ 2462013 w 5033763"/>
                <a:gd name="connsiteY26" fmla="*/ 2297481 h 6526581"/>
                <a:gd name="connsiteX27" fmla="*/ 2890638 w 5033763"/>
                <a:gd name="connsiteY27" fmla="*/ 2383206 h 6526581"/>
                <a:gd name="connsiteX28" fmla="*/ 3538338 w 5033763"/>
                <a:gd name="connsiteY28" fmla="*/ 2649906 h 6526581"/>
                <a:gd name="connsiteX29" fmla="*/ 3528813 w 5033763"/>
                <a:gd name="connsiteY29" fmla="*/ 2783256 h 6526581"/>
                <a:gd name="connsiteX30" fmla="*/ 2176263 w 5033763"/>
                <a:gd name="connsiteY30" fmla="*/ 3735756 h 6526581"/>
                <a:gd name="connsiteX31" fmla="*/ 2490588 w 5033763"/>
                <a:gd name="connsiteY31" fmla="*/ 4907331 h 6526581"/>
                <a:gd name="connsiteX32" fmla="*/ 2719188 w 5033763"/>
                <a:gd name="connsiteY32" fmla="*/ 5831256 h 6526581"/>
                <a:gd name="connsiteX33" fmla="*/ 2804913 w 5033763"/>
                <a:gd name="connsiteY33" fmla="*/ 6145581 h 6526581"/>
                <a:gd name="connsiteX34" fmla="*/ 2519163 w 5033763"/>
                <a:gd name="connsiteY34" fmla="*/ 6393231 h 6526581"/>
                <a:gd name="connsiteX35" fmla="*/ 2909688 w 5033763"/>
                <a:gd name="connsiteY35" fmla="*/ 6526581 h 6526581"/>
                <a:gd name="connsiteX36" fmla="*/ 3338313 w 5033763"/>
                <a:gd name="connsiteY36" fmla="*/ 6078906 h 6526581"/>
                <a:gd name="connsiteX37" fmla="*/ 3138288 w 5033763"/>
                <a:gd name="connsiteY37" fmla="*/ 4878756 h 6526581"/>
                <a:gd name="connsiteX38" fmla="*/ 3452613 w 5033763"/>
                <a:gd name="connsiteY38" fmla="*/ 5059731 h 6526581"/>
                <a:gd name="connsiteX39" fmla="*/ 3271638 w 5033763"/>
                <a:gd name="connsiteY39" fmla="*/ 5621706 h 6526581"/>
                <a:gd name="connsiteX40" fmla="*/ 3986013 w 5033763"/>
                <a:gd name="connsiteY40" fmla="*/ 5040681 h 6526581"/>
                <a:gd name="connsiteX41" fmla="*/ 3357363 w 5033763"/>
                <a:gd name="connsiteY41" fmla="*/ 4088181 h 6526581"/>
                <a:gd name="connsiteX42" fmla="*/ 4624188 w 5033763"/>
                <a:gd name="connsiteY42" fmla="*/ 3373806 h 6526581"/>
                <a:gd name="connsiteX43" fmla="*/ 4767063 w 5033763"/>
                <a:gd name="connsiteY43" fmla="*/ 2059356 h 6526581"/>
                <a:gd name="connsiteX44" fmla="*/ 4862313 w 5033763"/>
                <a:gd name="connsiteY44" fmla="*/ 1821231 h 6526581"/>
                <a:gd name="connsiteX45" fmla="*/ 5033763 w 5033763"/>
                <a:gd name="connsiteY45" fmla="*/ 1316406 h 6526581"/>
                <a:gd name="connsiteX46" fmla="*/ 3119238 w 5033763"/>
                <a:gd name="connsiteY46" fmla="*/ 963981 h 6526581"/>
                <a:gd name="connsiteX47" fmla="*/ 3014463 w 5033763"/>
                <a:gd name="connsiteY47" fmla="*/ 1030656 h 6526581"/>
                <a:gd name="connsiteX48" fmla="*/ 2461308 w 5033763"/>
                <a:gd name="connsiteY48" fmla="*/ 946470 h 6526581"/>
                <a:gd name="connsiteX49" fmla="*/ 2273418 w 5033763"/>
                <a:gd name="connsiteY49" fmla="*/ 958995 h 6526581"/>
                <a:gd name="connsiteX50" fmla="*/ 2258988 w 5033763"/>
                <a:gd name="connsiteY50" fmla="*/ 878309 h 6526581"/>
                <a:gd name="connsiteX51" fmla="*/ 2171774 w 5033763"/>
                <a:gd name="connsiteY51" fmla="*/ 823611 h 6526581"/>
                <a:gd name="connsiteX52" fmla="*/ 2069479 w 5033763"/>
                <a:gd name="connsiteY52" fmla="*/ 851194 h 6526581"/>
                <a:gd name="connsiteX53" fmla="*/ 2018356 w 5033763"/>
                <a:gd name="connsiteY53" fmla="*/ 741905 h 6526581"/>
                <a:gd name="connsiteX54" fmla="*/ 2146671 w 5033763"/>
                <a:gd name="connsiteY54" fmla="*/ 681232 h 6526581"/>
                <a:gd name="connsiteX55" fmla="*/ 2134143 w 5033763"/>
                <a:gd name="connsiteY55" fmla="*/ 542402 h 6526581"/>
                <a:gd name="connsiteX56" fmla="*/ 1965278 w 5033763"/>
                <a:gd name="connsiteY56" fmla="*/ 232488 h 6526581"/>
                <a:gd name="connsiteX0" fmla="*/ 1965278 w 5033763"/>
                <a:gd name="connsiteY0" fmla="*/ 232488 h 6526581"/>
                <a:gd name="connsiteX1" fmla="*/ 638718 w 5033763"/>
                <a:gd name="connsiteY1" fmla="*/ 831127 h 6526581"/>
                <a:gd name="connsiteX2" fmla="*/ 828723 w 5033763"/>
                <a:gd name="connsiteY2" fmla="*/ 906831 h 6526581"/>
                <a:gd name="connsiteX3" fmla="*/ 876348 w 5033763"/>
                <a:gd name="connsiteY3" fmla="*/ 997567 h 6526581"/>
                <a:gd name="connsiteX4" fmla="*/ 814188 w 5033763"/>
                <a:gd name="connsiteY4" fmla="*/ 1062232 h 6526581"/>
                <a:gd name="connsiteX5" fmla="*/ 898921 w 5033763"/>
                <a:gd name="connsiteY5" fmla="*/ 1198583 h 6526581"/>
                <a:gd name="connsiteX6" fmla="*/ 828227 w 5033763"/>
                <a:gd name="connsiteY6" fmla="*/ 1330445 h 6526581"/>
                <a:gd name="connsiteX7" fmla="*/ 984673 w 5033763"/>
                <a:gd name="connsiteY7" fmla="*/ 1384621 h 6526581"/>
                <a:gd name="connsiteX8" fmla="*/ 1103487 w 5033763"/>
                <a:gd name="connsiteY8" fmla="*/ 1485089 h 6526581"/>
                <a:gd name="connsiteX9" fmla="*/ 1087412 w 5033763"/>
                <a:gd name="connsiteY9" fmla="*/ 1537986 h 6526581"/>
                <a:gd name="connsiteX10" fmla="*/ 1168622 w 5033763"/>
                <a:gd name="connsiteY10" fmla="*/ 1560245 h 6526581"/>
                <a:gd name="connsiteX11" fmla="*/ 1270866 w 5033763"/>
                <a:gd name="connsiteY11" fmla="*/ 1693387 h 6526581"/>
                <a:gd name="connsiteX12" fmla="*/ 1507503 w 5033763"/>
                <a:gd name="connsiteY12" fmla="*/ 1581618 h 6526581"/>
                <a:gd name="connsiteX13" fmla="*/ 1575693 w 5033763"/>
                <a:gd name="connsiteY13" fmla="*/ 1716952 h 6526581"/>
                <a:gd name="connsiteX14" fmla="*/ 1701526 w 5033763"/>
                <a:gd name="connsiteY14" fmla="*/ 1660820 h 6526581"/>
                <a:gd name="connsiteX15" fmla="*/ 1640332 w 5033763"/>
                <a:gd name="connsiteY15" fmla="*/ 2582709 h 6526581"/>
                <a:gd name="connsiteX16" fmla="*/ 1087386 w 5033763"/>
                <a:gd name="connsiteY16" fmla="*/ 3364751 h 6526581"/>
                <a:gd name="connsiteX17" fmla="*/ 776088 w 5033763"/>
                <a:gd name="connsiteY17" fmla="*/ 3497631 h 6526581"/>
                <a:gd name="connsiteX18" fmla="*/ 96786 w 5033763"/>
                <a:gd name="connsiteY18" fmla="*/ 3932258 h 6526581"/>
                <a:gd name="connsiteX19" fmla="*/ 56311 w 5033763"/>
                <a:gd name="connsiteY19" fmla="*/ 4050419 h 6526581"/>
                <a:gd name="connsiteX20" fmla="*/ 76353 w 5033763"/>
                <a:gd name="connsiteY20" fmla="*/ 4158143 h 6526581"/>
                <a:gd name="connsiteX21" fmla="*/ 121448 w 5033763"/>
                <a:gd name="connsiteY21" fmla="*/ 4260857 h 6526581"/>
                <a:gd name="connsiteX22" fmla="*/ 196499 w 5033763"/>
                <a:gd name="connsiteY22" fmla="*/ 4315815 h 6526581"/>
                <a:gd name="connsiteX23" fmla="*/ 2061963 w 5033763"/>
                <a:gd name="connsiteY23" fmla="*/ 3526206 h 6526581"/>
                <a:gd name="connsiteX24" fmla="*/ 2252463 w 5033763"/>
                <a:gd name="connsiteY24" fmla="*/ 2821356 h 6526581"/>
                <a:gd name="connsiteX25" fmla="*/ 2404863 w 5033763"/>
                <a:gd name="connsiteY25" fmla="*/ 2516556 h 6526581"/>
                <a:gd name="connsiteX26" fmla="*/ 2462013 w 5033763"/>
                <a:gd name="connsiteY26" fmla="*/ 2297481 h 6526581"/>
                <a:gd name="connsiteX27" fmla="*/ 2890638 w 5033763"/>
                <a:gd name="connsiteY27" fmla="*/ 2383206 h 6526581"/>
                <a:gd name="connsiteX28" fmla="*/ 3538338 w 5033763"/>
                <a:gd name="connsiteY28" fmla="*/ 2649906 h 6526581"/>
                <a:gd name="connsiteX29" fmla="*/ 3528813 w 5033763"/>
                <a:gd name="connsiteY29" fmla="*/ 2783256 h 6526581"/>
                <a:gd name="connsiteX30" fmla="*/ 2176263 w 5033763"/>
                <a:gd name="connsiteY30" fmla="*/ 3735756 h 6526581"/>
                <a:gd name="connsiteX31" fmla="*/ 2490588 w 5033763"/>
                <a:gd name="connsiteY31" fmla="*/ 4907331 h 6526581"/>
                <a:gd name="connsiteX32" fmla="*/ 2719188 w 5033763"/>
                <a:gd name="connsiteY32" fmla="*/ 5831256 h 6526581"/>
                <a:gd name="connsiteX33" fmla="*/ 2804913 w 5033763"/>
                <a:gd name="connsiteY33" fmla="*/ 6145581 h 6526581"/>
                <a:gd name="connsiteX34" fmla="*/ 2519163 w 5033763"/>
                <a:gd name="connsiteY34" fmla="*/ 6393231 h 6526581"/>
                <a:gd name="connsiteX35" fmla="*/ 2909688 w 5033763"/>
                <a:gd name="connsiteY35" fmla="*/ 6526581 h 6526581"/>
                <a:gd name="connsiteX36" fmla="*/ 3338313 w 5033763"/>
                <a:gd name="connsiteY36" fmla="*/ 6078906 h 6526581"/>
                <a:gd name="connsiteX37" fmla="*/ 3138288 w 5033763"/>
                <a:gd name="connsiteY37" fmla="*/ 4878756 h 6526581"/>
                <a:gd name="connsiteX38" fmla="*/ 3452613 w 5033763"/>
                <a:gd name="connsiteY38" fmla="*/ 5059731 h 6526581"/>
                <a:gd name="connsiteX39" fmla="*/ 3271638 w 5033763"/>
                <a:gd name="connsiteY39" fmla="*/ 5621706 h 6526581"/>
                <a:gd name="connsiteX40" fmla="*/ 3986013 w 5033763"/>
                <a:gd name="connsiteY40" fmla="*/ 5040681 h 6526581"/>
                <a:gd name="connsiteX41" fmla="*/ 3357363 w 5033763"/>
                <a:gd name="connsiteY41" fmla="*/ 4088181 h 6526581"/>
                <a:gd name="connsiteX42" fmla="*/ 4624188 w 5033763"/>
                <a:gd name="connsiteY42" fmla="*/ 3373806 h 6526581"/>
                <a:gd name="connsiteX43" fmla="*/ 4767063 w 5033763"/>
                <a:gd name="connsiteY43" fmla="*/ 2059356 h 6526581"/>
                <a:gd name="connsiteX44" fmla="*/ 4862313 w 5033763"/>
                <a:gd name="connsiteY44" fmla="*/ 1821231 h 6526581"/>
                <a:gd name="connsiteX45" fmla="*/ 5033763 w 5033763"/>
                <a:gd name="connsiteY45" fmla="*/ 1316406 h 6526581"/>
                <a:gd name="connsiteX46" fmla="*/ 3119238 w 5033763"/>
                <a:gd name="connsiteY46" fmla="*/ 963981 h 6526581"/>
                <a:gd name="connsiteX47" fmla="*/ 3014463 w 5033763"/>
                <a:gd name="connsiteY47" fmla="*/ 1030656 h 6526581"/>
                <a:gd name="connsiteX48" fmla="*/ 2461308 w 5033763"/>
                <a:gd name="connsiteY48" fmla="*/ 946470 h 6526581"/>
                <a:gd name="connsiteX49" fmla="*/ 2273418 w 5033763"/>
                <a:gd name="connsiteY49" fmla="*/ 958995 h 6526581"/>
                <a:gd name="connsiteX50" fmla="*/ 2258988 w 5033763"/>
                <a:gd name="connsiteY50" fmla="*/ 878309 h 6526581"/>
                <a:gd name="connsiteX51" fmla="*/ 2171774 w 5033763"/>
                <a:gd name="connsiteY51" fmla="*/ 823611 h 6526581"/>
                <a:gd name="connsiteX52" fmla="*/ 2069479 w 5033763"/>
                <a:gd name="connsiteY52" fmla="*/ 851194 h 6526581"/>
                <a:gd name="connsiteX53" fmla="*/ 2018356 w 5033763"/>
                <a:gd name="connsiteY53" fmla="*/ 741905 h 6526581"/>
                <a:gd name="connsiteX54" fmla="*/ 2146671 w 5033763"/>
                <a:gd name="connsiteY54" fmla="*/ 681232 h 6526581"/>
                <a:gd name="connsiteX55" fmla="*/ 2134143 w 5033763"/>
                <a:gd name="connsiteY55" fmla="*/ 542402 h 6526581"/>
                <a:gd name="connsiteX56" fmla="*/ 1965278 w 5033763"/>
                <a:gd name="connsiteY56" fmla="*/ 232488 h 6526581"/>
                <a:gd name="connsiteX0" fmla="*/ 1965278 w 5033763"/>
                <a:gd name="connsiteY0" fmla="*/ 232488 h 6526581"/>
                <a:gd name="connsiteX1" fmla="*/ 638718 w 5033763"/>
                <a:gd name="connsiteY1" fmla="*/ 831127 h 6526581"/>
                <a:gd name="connsiteX2" fmla="*/ 828723 w 5033763"/>
                <a:gd name="connsiteY2" fmla="*/ 906831 h 6526581"/>
                <a:gd name="connsiteX3" fmla="*/ 876348 w 5033763"/>
                <a:gd name="connsiteY3" fmla="*/ 997567 h 6526581"/>
                <a:gd name="connsiteX4" fmla="*/ 814188 w 5033763"/>
                <a:gd name="connsiteY4" fmla="*/ 1062232 h 6526581"/>
                <a:gd name="connsiteX5" fmla="*/ 898921 w 5033763"/>
                <a:gd name="connsiteY5" fmla="*/ 1198583 h 6526581"/>
                <a:gd name="connsiteX6" fmla="*/ 828227 w 5033763"/>
                <a:gd name="connsiteY6" fmla="*/ 1330445 h 6526581"/>
                <a:gd name="connsiteX7" fmla="*/ 984673 w 5033763"/>
                <a:gd name="connsiteY7" fmla="*/ 1384621 h 6526581"/>
                <a:gd name="connsiteX8" fmla="*/ 1103487 w 5033763"/>
                <a:gd name="connsiteY8" fmla="*/ 1485089 h 6526581"/>
                <a:gd name="connsiteX9" fmla="*/ 1087412 w 5033763"/>
                <a:gd name="connsiteY9" fmla="*/ 1537986 h 6526581"/>
                <a:gd name="connsiteX10" fmla="*/ 1168622 w 5033763"/>
                <a:gd name="connsiteY10" fmla="*/ 1560245 h 6526581"/>
                <a:gd name="connsiteX11" fmla="*/ 1270866 w 5033763"/>
                <a:gd name="connsiteY11" fmla="*/ 1693387 h 6526581"/>
                <a:gd name="connsiteX12" fmla="*/ 1507503 w 5033763"/>
                <a:gd name="connsiteY12" fmla="*/ 1581618 h 6526581"/>
                <a:gd name="connsiteX13" fmla="*/ 1575693 w 5033763"/>
                <a:gd name="connsiteY13" fmla="*/ 1716952 h 6526581"/>
                <a:gd name="connsiteX14" fmla="*/ 1701526 w 5033763"/>
                <a:gd name="connsiteY14" fmla="*/ 1660820 h 6526581"/>
                <a:gd name="connsiteX15" fmla="*/ 1640332 w 5033763"/>
                <a:gd name="connsiteY15" fmla="*/ 2582709 h 6526581"/>
                <a:gd name="connsiteX16" fmla="*/ 1087386 w 5033763"/>
                <a:gd name="connsiteY16" fmla="*/ 3364751 h 6526581"/>
                <a:gd name="connsiteX17" fmla="*/ 776088 w 5033763"/>
                <a:gd name="connsiteY17" fmla="*/ 3497631 h 6526581"/>
                <a:gd name="connsiteX18" fmla="*/ 96786 w 5033763"/>
                <a:gd name="connsiteY18" fmla="*/ 3932258 h 6526581"/>
                <a:gd name="connsiteX19" fmla="*/ 56311 w 5033763"/>
                <a:gd name="connsiteY19" fmla="*/ 4050419 h 6526581"/>
                <a:gd name="connsiteX20" fmla="*/ 76353 w 5033763"/>
                <a:gd name="connsiteY20" fmla="*/ 4158143 h 6526581"/>
                <a:gd name="connsiteX21" fmla="*/ 121448 w 5033763"/>
                <a:gd name="connsiteY21" fmla="*/ 4260857 h 6526581"/>
                <a:gd name="connsiteX22" fmla="*/ 196499 w 5033763"/>
                <a:gd name="connsiteY22" fmla="*/ 4315815 h 6526581"/>
                <a:gd name="connsiteX23" fmla="*/ 2061963 w 5033763"/>
                <a:gd name="connsiteY23" fmla="*/ 3526206 h 6526581"/>
                <a:gd name="connsiteX24" fmla="*/ 2252463 w 5033763"/>
                <a:gd name="connsiteY24" fmla="*/ 2821356 h 6526581"/>
                <a:gd name="connsiteX25" fmla="*/ 2404863 w 5033763"/>
                <a:gd name="connsiteY25" fmla="*/ 2516556 h 6526581"/>
                <a:gd name="connsiteX26" fmla="*/ 2462013 w 5033763"/>
                <a:gd name="connsiteY26" fmla="*/ 2297481 h 6526581"/>
                <a:gd name="connsiteX27" fmla="*/ 2890638 w 5033763"/>
                <a:gd name="connsiteY27" fmla="*/ 2383206 h 6526581"/>
                <a:gd name="connsiteX28" fmla="*/ 3538338 w 5033763"/>
                <a:gd name="connsiteY28" fmla="*/ 2649906 h 6526581"/>
                <a:gd name="connsiteX29" fmla="*/ 3528813 w 5033763"/>
                <a:gd name="connsiteY29" fmla="*/ 2783256 h 6526581"/>
                <a:gd name="connsiteX30" fmla="*/ 2176263 w 5033763"/>
                <a:gd name="connsiteY30" fmla="*/ 3735756 h 6526581"/>
                <a:gd name="connsiteX31" fmla="*/ 2490588 w 5033763"/>
                <a:gd name="connsiteY31" fmla="*/ 4907331 h 6526581"/>
                <a:gd name="connsiteX32" fmla="*/ 2719188 w 5033763"/>
                <a:gd name="connsiteY32" fmla="*/ 5831256 h 6526581"/>
                <a:gd name="connsiteX33" fmla="*/ 2804913 w 5033763"/>
                <a:gd name="connsiteY33" fmla="*/ 6145581 h 6526581"/>
                <a:gd name="connsiteX34" fmla="*/ 2519163 w 5033763"/>
                <a:gd name="connsiteY34" fmla="*/ 6393231 h 6526581"/>
                <a:gd name="connsiteX35" fmla="*/ 2909688 w 5033763"/>
                <a:gd name="connsiteY35" fmla="*/ 6526581 h 6526581"/>
                <a:gd name="connsiteX36" fmla="*/ 3338313 w 5033763"/>
                <a:gd name="connsiteY36" fmla="*/ 6078906 h 6526581"/>
                <a:gd name="connsiteX37" fmla="*/ 3138288 w 5033763"/>
                <a:gd name="connsiteY37" fmla="*/ 4878756 h 6526581"/>
                <a:gd name="connsiteX38" fmla="*/ 3452613 w 5033763"/>
                <a:gd name="connsiteY38" fmla="*/ 5059731 h 6526581"/>
                <a:gd name="connsiteX39" fmla="*/ 3271638 w 5033763"/>
                <a:gd name="connsiteY39" fmla="*/ 5621706 h 6526581"/>
                <a:gd name="connsiteX40" fmla="*/ 3986013 w 5033763"/>
                <a:gd name="connsiteY40" fmla="*/ 5040681 h 6526581"/>
                <a:gd name="connsiteX41" fmla="*/ 3357363 w 5033763"/>
                <a:gd name="connsiteY41" fmla="*/ 4088181 h 6526581"/>
                <a:gd name="connsiteX42" fmla="*/ 4624188 w 5033763"/>
                <a:gd name="connsiteY42" fmla="*/ 3373806 h 6526581"/>
                <a:gd name="connsiteX43" fmla="*/ 4767063 w 5033763"/>
                <a:gd name="connsiteY43" fmla="*/ 2059356 h 6526581"/>
                <a:gd name="connsiteX44" fmla="*/ 4862313 w 5033763"/>
                <a:gd name="connsiteY44" fmla="*/ 1821231 h 6526581"/>
                <a:gd name="connsiteX45" fmla="*/ 5033763 w 5033763"/>
                <a:gd name="connsiteY45" fmla="*/ 1316406 h 6526581"/>
                <a:gd name="connsiteX46" fmla="*/ 3119238 w 5033763"/>
                <a:gd name="connsiteY46" fmla="*/ 963981 h 6526581"/>
                <a:gd name="connsiteX47" fmla="*/ 3014463 w 5033763"/>
                <a:gd name="connsiteY47" fmla="*/ 1030656 h 6526581"/>
                <a:gd name="connsiteX48" fmla="*/ 2461308 w 5033763"/>
                <a:gd name="connsiteY48" fmla="*/ 946470 h 6526581"/>
                <a:gd name="connsiteX49" fmla="*/ 2273418 w 5033763"/>
                <a:gd name="connsiteY49" fmla="*/ 958995 h 6526581"/>
                <a:gd name="connsiteX50" fmla="*/ 2258988 w 5033763"/>
                <a:gd name="connsiteY50" fmla="*/ 878309 h 6526581"/>
                <a:gd name="connsiteX51" fmla="*/ 2171774 w 5033763"/>
                <a:gd name="connsiteY51" fmla="*/ 823611 h 6526581"/>
                <a:gd name="connsiteX52" fmla="*/ 2069479 w 5033763"/>
                <a:gd name="connsiteY52" fmla="*/ 851194 h 6526581"/>
                <a:gd name="connsiteX53" fmla="*/ 2018356 w 5033763"/>
                <a:gd name="connsiteY53" fmla="*/ 741905 h 6526581"/>
                <a:gd name="connsiteX54" fmla="*/ 2146671 w 5033763"/>
                <a:gd name="connsiteY54" fmla="*/ 681232 h 6526581"/>
                <a:gd name="connsiteX55" fmla="*/ 2134143 w 5033763"/>
                <a:gd name="connsiteY55" fmla="*/ 542402 h 6526581"/>
                <a:gd name="connsiteX56" fmla="*/ 1965278 w 5033763"/>
                <a:gd name="connsiteY56" fmla="*/ 232488 h 6526581"/>
                <a:gd name="connsiteX0" fmla="*/ 1965278 w 5033763"/>
                <a:gd name="connsiteY0" fmla="*/ 232488 h 6526581"/>
                <a:gd name="connsiteX1" fmla="*/ 638718 w 5033763"/>
                <a:gd name="connsiteY1" fmla="*/ 831127 h 6526581"/>
                <a:gd name="connsiteX2" fmla="*/ 828723 w 5033763"/>
                <a:gd name="connsiteY2" fmla="*/ 906831 h 6526581"/>
                <a:gd name="connsiteX3" fmla="*/ 876348 w 5033763"/>
                <a:gd name="connsiteY3" fmla="*/ 997567 h 6526581"/>
                <a:gd name="connsiteX4" fmla="*/ 814188 w 5033763"/>
                <a:gd name="connsiteY4" fmla="*/ 1062232 h 6526581"/>
                <a:gd name="connsiteX5" fmla="*/ 898921 w 5033763"/>
                <a:gd name="connsiteY5" fmla="*/ 1198583 h 6526581"/>
                <a:gd name="connsiteX6" fmla="*/ 828227 w 5033763"/>
                <a:gd name="connsiteY6" fmla="*/ 1330445 h 6526581"/>
                <a:gd name="connsiteX7" fmla="*/ 984673 w 5033763"/>
                <a:gd name="connsiteY7" fmla="*/ 1384621 h 6526581"/>
                <a:gd name="connsiteX8" fmla="*/ 1103487 w 5033763"/>
                <a:gd name="connsiteY8" fmla="*/ 1485089 h 6526581"/>
                <a:gd name="connsiteX9" fmla="*/ 1087412 w 5033763"/>
                <a:gd name="connsiteY9" fmla="*/ 1537986 h 6526581"/>
                <a:gd name="connsiteX10" fmla="*/ 1168622 w 5033763"/>
                <a:gd name="connsiteY10" fmla="*/ 1560245 h 6526581"/>
                <a:gd name="connsiteX11" fmla="*/ 1270866 w 5033763"/>
                <a:gd name="connsiteY11" fmla="*/ 1693387 h 6526581"/>
                <a:gd name="connsiteX12" fmla="*/ 1507503 w 5033763"/>
                <a:gd name="connsiteY12" fmla="*/ 1581618 h 6526581"/>
                <a:gd name="connsiteX13" fmla="*/ 1575693 w 5033763"/>
                <a:gd name="connsiteY13" fmla="*/ 1716952 h 6526581"/>
                <a:gd name="connsiteX14" fmla="*/ 1701526 w 5033763"/>
                <a:gd name="connsiteY14" fmla="*/ 1660820 h 6526581"/>
                <a:gd name="connsiteX15" fmla="*/ 1640332 w 5033763"/>
                <a:gd name="connsiteY15" fmla="*/ 2582709 h 6526581"/>
                <a:gd name="connsiteX16" fmla="*/ 1087386 w 5033763"/>
                <a:gd name="connsiteY16" fmla="*/ 3364751 h 6526581"/>
                <a:gd name="connsiteX17" fmla="*/ 776088 w 5033763"/>
                <a:gd name="connsiteY17" fmla="*/ 3497631 h 6526581"/>
                <a:gd name="connsiteX18" fmla="*/ 96786 w 5033763"/>
                <a:gd name="connsiteY18" fmla="*/ 3932258 h 6526581"/>
                <a:gd name="connsiteX19" fmla="*/ 56311 w 5033763"/>
                <a:gd name="connsiteY19" fmla="*/ 4050419 h 6526581"/>
                <a:gd name="connsiteX20" fmla="*/ 91384 w 5033763"/>
                <a:gd name="connsiteY20" fmla="*/ 4178185 h 6526581"/>
                <a:gd name="connsiteX21" fmla="*/ 121448 w 5033763"/>
                <a:gd name="connsiteY21" fmla="*/ 4260857 h 6526581"/>
                <a:gd name="connsiteX22" fmla="*/ 196499 w 5033763"/>
                <a:gd name="connsiteY22" fmla="*/ 4315815 h 6526581"/>
                <a:gd name="connsiteX23" fmla="*/ 2061963 w 5033763"/>
                <a:gd name="connsiteY23" fmla="*/ 3526206 h 6526581"/>
                <a:gd name="connsiteX24" fmla="*/ 2252463 w 5033763"/>
                <a:gd name="connsiteY24" fmla="*/ 2821356 h 6526581"/>
                <a:gd name="connsiteX25" fmla="*/ 2404863 w 5033763"/>
                <a:gd name="connsiteY25" fmla="*/ 2516556 h 6526581"/>
                <a:gd name="connsiteX26" fmla="*/ 2462013 w 5033763"/>
                <a:gd name="connsiteY26" fmla="*/ 2297481 h 6526581"/>
                <a:gd name="connsiteX27" fmla="*/ 2890638 w 5033763"/>
                <a:gd name="connsiteY27" fmla="*/ 2383206 h 6526581"/>
                <a:gd name="connsiteX28" fmla="*/ 3538338 w 5033763"/>
                <a:gd name="connsiteY28" fmla="*/ 2649906 h 6526581"/>
                <a:gd name="connsiteX29" fmla="*/ 3528813 w 5033763"/>
                <a:gd name="connsiteY29" fmla="*/ 2783256 h 6526581"/>
                <a:gd name="connsiteX30" fmla="*/ 2176263 w 5033763"/>
                <a:gd name="connsiteY30" fmla="*/ 3735756 h 6526581"/>
                <a:gd name="connsiteX31" fmla="*/ 2490588 w 5033763"/>
                <a:gd name="connsiteY31" fmla="*/ 4907331 h 6526581"/>
                <a:gd name="connsiteX32" fmla="*/ 2719188 w 5033763"/>
                <a:gd name="connsiteY32" fmla="*/ 5831256 h 6526581"/>
                <a:gd name="connsiteX33" fmla="*/ 2804913 w 5033763"/>
                <a:gd name="connsiteY33" fmla="*/ 6145581 h 6526581"/>
                <a:gd name="connsiteX34" fmla="*/ 2519163 w 5033763"/>
                <a:gd name="connsiteY34" fmla="*/ 6393231 h 6526581"/>
                <a:gd name="connsiteX35" fmla="*/ 2909688 w 5033763"/>
                <a:gd name="connsiteY35" fmla="*/ 6526581 h 6526581"/>
                <a:gd name="connsiteX36" fmla="*/ 3338313 w 5033763"/>
                <a:gd name="connsiteY36" fmla="*/ 6078906 h 6526581"/>
                <a:gd name="connsiteX37" fmla="*/ 3138288 w 5033763"/>
                <a:gd name="connsiteY37" fmla="*/ 4878756 h 6526581"/>
                <a:gd name="connsiteX38" fmla="*/ 3452613 w 5033763"/>
                <a:gd name="connsiteY38" fmla="*/ 5059731 h 6526581"/>
                <a:gd name="connsiteX39" fmla="*/ 3271638 w 5033763"/>
                <a:gd name="connsiteY39" fmla="*/ 5621706 h 6526581"/>
                <a:gd name="connsiteX40" fmla="*/ 3986013 w 5033763"/>
                <a:gd name="connsiteY40" fmla="*/ 5040681 h 6526581"/>
                <a:gd name="connsiteX41" fmla="*/ 3357363 w 5033763"/>
                <a:gd name="connsiteY41" fmla="*/ 4088181 h 6526581"/>
                <a:gd name="connsiteX42" fmla="*/ 4624188 w 5033763"/>
                <a:gd name="connsiteY42" fmla="*/ 3373806 h 6526581"/>
                <a:gd name="connsiteX43" fmla="*/ 4767063 w 5033763"/>
                <a:gd name="connsiteY43" fmla="*/ 2059356 h 6526581"/>
                <a:gd name="connsiteX44" fmla="*/ 4862313 w 5033763"/>
                <a:gd name="connsiteY44" fmla="*/ 1821231 h 6526581"/>
                <a:gd name="connsiteX45" fmla="*/ 5033763 w 5033763"/>
                <a:gd name="connsiteY45" fmla="*/ 1316406 h 6526581"/>
                <a:gd name="connsiteX46" fmla="*/ 3119238 w 5033763"/>
                <a:gd name="connsiteY46" fmla="*/ 963981 h 6526581"/>
                <a:gd name="connsiteX47" fmla="*/ 3014463 w 5033763"/>
                <a:gd name="connsiteY47" fmla="*/ 1030656 h 6526581"/>
                <a:gd name="connsiteX48" fmla="*/ 2461308 w 5033763"/>
                <a:gd name="connsiteY48" fmla="*/ 946470 h 6526581"/>
                <a:gd name="connsiteX49" fmla="*/ 2273418 w 5033763"/>
                <a:gd name="connsiteY49" fmla="*/ 958995 h 6526581"/>
                <a:gd name="connsiteX50" fmla="*/ 2258988 w 5033763"/>
                <a:gd name="connsiteY50" fmla="*/ 878309 h 6526581"/>
                <a:gd name="connsiteX51" fmla="*/ 2171774 w 5033763"/>
                <a:gd name="connsiteY51" fmla="*/ 823611 h 6526581"/>
                <a:gd name="connsiteX52" fmla="*/ 2069479 w 5033763"/>
                <a:gd name="connsiteY52" fmla="*/ 851194 h 6526581"/>
                <a:gd name="connsiteX53" fmla="*/ 2018356 w 5033763"/>
                <a:gd name="connsiteY53" fmla="*/ 741905 h 6526581"/>
                <a:gd name="connsiteX54" fmla="*/ 2146671 w 5033763"/>
                <a:gd name="connsiteY54" fmla="*/ 681232 h 6526581"/>
                <a:gd name="connsiteX55" fmla="*/ 2134143 w 5033763"/>
                <a:gd name="connsiteY55" fmla="*/ 542402 h 6526581"/>
                <a:gd name="connsiteX56" fmla="*/ 1965278 w 5033763"/>
                <a:gd name="connsiteY56" fmla="*/ 232488 h 6526581"/>
                <a:gd name="connsiteX0" fmla="*/ 1965278 w 5033763"/>
                <a:gd name="connsiteY0" fmla="*/ 232488 h 6526581"/>
                <a:gd name="connsiteX1" fmla="*/ 638718 w 5033763"/>
                <a:gd name="connsiteY1" fmla="*/ 831127 h 6526581"/>
                <a:gd name="connsiteX2" fmla="*/ 828723 w 5033763"/>
                <a:gd name="connsiteY2" fmla="*/ 906831 h 6526581"/>
                <a:gd name="connsiteX3" fmla="*/ 876348 w 5033763"/>
                <a:gd name="connsiteY3" fmla="*/ 997567 h 6526581"/>
                <a:gd name="connsiteX4" fmla="*/ 814188 w 5033763"/>
                <a:gd name="connsiteY4" fmla="*/ 1062232 h 6526581"/>
                <a:gd name="connsiteX5" fmla="*/ 898921 w 5033763"/>
                <a:gd name="connsiteY5" fmla="*/ 1198583 h 6526581"/>
                <a:gd name="connsiteX6" fmla="*/ 828227 w 5033763"/>
                <a:gd name="connsiteY6" fmla="*/ 1330445 h 6526581"/>
                <a:gd name="connsiteX7" fmla="*/ 984673 w 5033763"/>
                <a:gd name="connsiteY7" fmla="*/ 1384621 h 6526581"/>
                <a:gd name="connsiteX8" fmla="*/ 1103487 w 5033763"/>
                <a:gd name="connsiteY8" fmla="*/ 1485089 h 6526581"/>
                <a:gd name="connsiteX9" fmla="*/ 1087412 w 5033763"/>
                <a:gd name="connsiteY9" fmla="*/ 1537986 h 6526581"/>
                <a:gd name="connsiteX10" fmla="*/ 1168622 w 5033763"/>
                <a:gd name="connsiteY10" fmla="*/ 1560245 h 6526581"/>
                <a:gd name="connsiteX11" fmla="*/ 1270866 w 5033763"/>
                <a:gd name="connsiteY11" fmla="*/ 1693387 h 6526581"/>
                <a:gd name="connsiteX12" fmla="*/ 1507503 w 5033763"/>
                <a:gd name="connsiteY12" fmla="*/ 1581618 h 6526581"/>
                <a:gd name="connsiteX13" fmla="*/ 1575693 w 5033763"/>
                <a:gd name="connsiteY13" fmla="*/ 1716952 h 6526581"/>
                <a:gd name="connsiteX14" fmla="*/ 1701526 w 5033763"/>
                <a:gd name="connsiteY14" fmla="*/ 1660820 h 6526581"/>
                <a:gd name="connsiteX15" fmla="*/ 1640332 w 5033763"/>
                <a:gd name="connsiteY15" fmla="*/ 2582709 h 6526581"/>
                <a:gd name="connsiteX16" fmla="*/ 1087386 w 5033763"/>
                <a:gd name="connsiteY16" fmla="*/ 3364751 h 6526581"/>
                <a:gd name="connsiteX17" fmla="*/ 776088 w 5033763"/>
                <a:gd name="connsiteY17" fmla="*/ 3497631 h 6526581"/>
                <a:gd name="connsiteX18" fmla="*/ 96786 w 5033763"/>
                <a:gd name="connsiteY18" fmla="*/ 3932258 h 6526581"/>
                <a:gd name="connsiteX19" fmla="*/ 56311 w 5033763"/>
                <a:gd name="connsiteY19" fmla="*/ 4050419 h 6526581"/>
                <a:gd name="connsiteX20" fmla="*/ 81363 w 5033763"/>
                <a:gd name="connsiteY20" fmla="*/ 4150628 h 6526581"/>
                <a:gd name="connsiteX21" fmla="*/ 121448 w 5033763"/>
                <a:gd name="connsiteY21" fmla="*/ 4260857 h 6526581"/>
                <a:gd name="connsiteX22" fmla="*/ 196499 w 5033763"/>
                <a:gd name="connsiteY22" fmla="*/ 4315815 h 6526581"/>
                <a:gd name="connsiteX23" fmla="*/ 2061963 w 5033763"/>
                <a:gd name="connsiteY23" fmla="*/ 3526206 h 6526581"/>
                <a:gd name="connsiteX24" fmla="*/ 2252463 w 5033763"/>
                <a:gd name="connsiteY24" fmla="*/ 2821356 h 6526581"/>
                <a:gd name="connsiteX25" fmla="*/ 2404863 w 5033763"/>
                <a:gd name="connsiteY25" fmla="*/ 2516556 h 6526581"/>
                <a:gd name="connsiteX26" fmla="*/ 2462013 w 5033763"/>
                <a:gd name="connsiteY26" fmla="*/ 2297481 h 6526581"/>
                <a:gd name="connsiteX27" fmla="*/ 2890638 w 5033763"/>
                <a:gd name="connsiteY27" fmla="*/ 2383206 h 6526581"/>
                <a:gd name="connsiteX28" fmla="*/ 3538338 w 5033763"/>
                <a:gd name="connsiteY28" fmla="*/ 2649906 h 6526581"/>
                <a:gd name="connsiteX29" fmla="*/ 3528813 w 5033763"/>
                <a:gd name="connsiteY29" fmla="*/ 2783256 h 6526581"/>
                <a:gd name="connsiteX30" fmla="*/ 2176263 w 5033763"/>
                <a:gd name="connsiteY30" fmla="*/ 3735756 h 6526581"/>
                <a:gd name="connsiteX31" fmla="*/ 2490588 w 5033763"/>
                <a:gd name="connsiteY31" fmla="*/ 4907331 h 6526581"/>
                <a:gd name="connsiteX32" fmla="*/ 2719188 w 5033763"/>
                <a:gd name="connsiteY32" fmla="*/ 5831256 h 6526581"/>
                <a:gd name="connsiteX33" fmla="*/ 2804913 w 5033763"/>
                <a:gd name="connsiteY33" fmla="*/ 6145581 h 6526581"/>
                <a:gd name="connsiteX34" fmla="*/ 2519163 w 5033763"/>
                <a:gd name="connsiteY34" fmla="*/ 6393231 h 6526581"/>
                <a:gd name="connsiteX35" fmla="*/ 2909688 w 5033763"/>
                <a:gd name="connsiteY35" fmla="*/ 6526581 h 6526581"/>
                <a:gd name="connsiteX36" fmla="*/ 3338313 w 5033763"/>
                <a:gd name="connsiteY36" fmla="*/ 6078906 h 6526581"/>
                <a:gd name="connsiteX37" fmla="*/ 3138288 w 5033763"/>
                <a:gd name="connsiteY37" fmla="*/ 4878756 h 6526581"/>
                <a:gd name="connsiteX38" fmla="*/ 3452613 w 5033763"/>
                <a:gd name="connsiteY38" fmla="*/ 5059731 h 6526581"/>
                <a:gd name="connsiteX39" fmla="*/ 3271638 w 5033763"/>
                <a:gd name="connsiteY39" fmla="*/ 5621706 h 6526581"/>
                <a:gd name="connsiteX40" fmla="*/ 3986013 w 5033763"/>
                <a:gd name="connsiteY40" fmla="*/ 5040681 h 6526581"/>
                <a:gd name="connsiteX41" fmla="*/ 3357363 w 5033763"/>
                <a:gd name="connsiteY41" fmla="*/ 4088181 h 6526581"/>
                <a:gd name="connsiteX42" fmla="*/ 4624188 w 5033763"/>
                <a:gd name="connsiteY42" fmla="*/ 3373806 h 6526581"/>
                <a:gd name="connsiteX43" fmla="*/ 4767063 w 5033763"/>
                <a:gd name="connsiteY43" fmla="*/ 2059356 h 6526581"/>
                <a:gd name="connsiteX44" fmla="*/ 4862313 w 5033763"/>
                <a:gd name="connsiteY44" fmla="*/ 1821231 h 6526581"/>
                <a:gd name="connsiteX45" fmla="*/ 5033763 w 5033763"/>
                <a:gd name="connsiteY45" fmla="*/ 1316406 h 6526581"/>
                <a:gd name="connsiteX46" fmla="*/ 3119238 w 5033763"/>
                <a:gd name="connsiteY46" fmla="*/ 963981 h 6526581"/>
                <a:gd name="connsiteX47" fmla="*/ 3014463 w 5033763"/>
                <a:gd name="connsiteY47" fmla="*/ 1030656 h 6526581"/>
                <a:gd name="connsiteX48" fmla="*/ 2461308 w 5033763"/>
                <a:gd name="connsiteY48" fmla="*/ 946470 h 6526581"/>
                <a:gd name="connsiteX49" fmla="*/ 2273418 w 5033763"/>
                <a:gd name="connsiteY49" fmla="*/ 958995 h 6526581"/>
                <a:gd name="connsiteX50" fmla="*/ 2258988 w 5033763"/>
                <a:gd name="connsiteY50" fmla="*/ 878309 h 6526581"/>
                <a:gd name="connsiteX51" fmla="*/ 2171774 w 5033763"/>
                <a:gd name="connsiteY51" fmla="*/ 823611 h 6526581"/>
                <a:gd name="connsiteX52" fmla="*/ 2069479 w 5033763"/>
                <a:gd name="connsiteY52" fmla="*/ 851194 h 6526581"/>
                <a:gd name="connsiteX53" fmla="*/ 2018356 w 5033763"/>
                <a:gd name="connsiteY53" fmla="*/ 741905 h 6526581"/>
                <a:gd name="connsiteX54" fmla="*/ 2146671 w 5033763"/>
                <a:gd name="connsiteY54" fmla="*/ 681232 h 6526581"/>
                <a:gd name="connsiteX55" fmla="*/ 2134143 w 5033763"/>
                <a:gd name="connsiteY55" fmla="*/ 542402 h 6526581"/>
                <a:gd name="connsiteX56" fmla="*/ 1965278 w 5033763"/>
                <a:gd name="connsiteY56" fmla="*/ 232488 h 6526581"/>
                <a:gd name="connsiteX0" fmla="*/ 1965278 w 5033763"/>
                <a:gd name="connsiteY0" fmla="*/ 232488 h 6526581"/>
                <a:gd name="connsiteX1" fmla="*/ 638718 w 5033763"/>
                <a:gd name="connsiteY1" fmla="*/ 831127 h 6526581"/>
                <a:gd name="connsiteX2" fmla="*/ 828723 w 5033763"/>
                <a:gd name="connsiteY2" fmla="*/ 906831 h 6526581"/>
                <a:gd name="connsiteX3" fmla="*/ 876348 w 5033763"/>
                <a:gd name="connsiteY3" fmla="*/ 997567 h 6526581"/>
                <a:gd name="connsiteX4" fmla="*/ 814188 w 5033763"/>
                <a:gd name="connsiteY4" fmla="*/ 1062232 h 6526581"/>
                <a:gd name="connsiteX5" fmla="*/ 898921 w 5033763"/>
                <a:gd name="connsiteY5" fmla="*/ 1198583 h 6526581"/>
                <a:gd name="connsiteX6" fmla="*/ 828227 w 5033763"/>
                <a:gd name="connsiteY6" fmla="*/ 1330445 h 6526581"/>
                <a:gd name="connsiteX7" fmla="*/ 984673 w 5033763"/>
                <a:gd name="connsiteY7" fmla="*/ 1384621 h 6526581"/>
                <a:gd name="connsiteX8" fmla="*/ 1103487 w 5033763"/>
                <a:gd name="connsiteY8" fmla="*/ 1485089 h 6526581"/>
                <a:gd name="connsiteX9" fmla="*/ 1087412 w 5033763"/>
                <a:gd name="connsiteY9" fmla="*/ 1537986 h 6526581"/>
                <a:gd name="connsiteX10" fmla="*/ 1168622 w 5033763"/>
                <a:gd name="connsiteY10" fmla="*/ 1560245 h 6526581"/>
                <a:gd name="connsiteX11" fmla="*/ 1270866 w 5033763"/>
                <a:gd name="connsiteY11" fmla="*/ 1693387 h 6526581"/>
                <a:gd name="connsiteX12" fmla="*/ 1507503 w 5033763"/>
                <a:gd name="connsiteY12" fmla="*/ 1581618 h 6526581"/>
                <a:gd name="connsiteX13" fmla="*/ 1575693 w 5033763"/>
                <a:gd name="connsiteY13" fmla="*/ 1716952 h 6526581"/>
                <a:gd name="connsiteX14" fmla="*/ 1701526 w 5033763"/>
                <a:gd name="connsiteY14" fmla="*/ 1660820 h 6526581"/>
                <a:gd name="connsiteX15" fmla="*/ 1640332 w 5033763"/>
                <a:gd name="connsiteY15" fmla="*/ 2582709 h 6526581"/>
                <a:gd name="connsiteX16" fmla="*/ 1087386 w 5033763"/>
                <a:gd name="connsiteY16" fmla="*/ 3364751 h 6526581"/>
                <a:gd name="connsiteX17" fmla="*/ 776088 w 5033763"/>
                <a:gd name="connsiteY17" fmla="*/ 3497631 h 6526581"/>
                <a:gd name="connsiteX18" fmla="*/ 96786 w 5033763"/>
                <a:gd name="connsiteY18" fmla="*/ 3932258 h 6526581"/>
                <a:gd name="connsiteX19" fmla="*/ 56311 w 5033763"/>
                <a:gd name="connsiteY19" fmla="*/ 4075471 h 6526581"/>
                <a:gd name="connsiteX20" fmla="*/ 81363 w 5033763"/>
                <a:gd name="connsiteY20" fmla="*/ 4150628 h 6526581"/>
                <a:gd name="connsiteX21" fmla="*/ 121448 w 5033763"/>
                <a:gd name="connsiteY21" fmla="*/ 4260857 h 6526581"/>
                <a:gd name="connsiteX22" fmla="*/ 196499 w 5033763"/>
                <a:gd name="connsiteY22" fmla="*/ 4315815 h 6526581"/>
                <a:gd name="connsiteX23" fmla="*/ 2061963 w 5033763"/>
                <a:gd name="connsiteY23" fmla="*/ 3526206 h 6526581"/>
                <a:gd name="connsiteX24" fmla="*/ 2252463 w 5033763"/>
                <a:gd name="connsiteY24" fmla="*/ 2821356 h 6526581"/>
                <a:gd name="connsiteX25" fmla="*/ 2404863 w 5033763"/>
                <a:gd name="connsiteY25" fmla="*/ 2516556 h 6526581"/>
                <a:gd name="connsiteX26" fmla="*/ 2462013 w 5033763"/>
                <a:gd name="connsiteY26" fmla="*/ 2297481 h 6526581"/>
                <a:gd name="connsiteX27" fmla="*/ 2890638 w 5033763"/>
                <a:gd name="connsiteY27" fmla="*/ 2383206 h 6526581"/>
                <a:gd name="connsiteX28" fmla="*/ 3538338 w 5033763"/>
                <a:gd name="connsiteY28" fmla="*/ 2649906 h 6526581"/>
                <a:gd name="connsiteX29" fmla="*/ 3528813 w 5033763"/>
                <a:gd name="connsiteY29" fmla="*/ 2783256 h 6526581"/>
                <a:gd name="connsiteX30" fmla="*/ 2176263 w 5033763"/>
                <a:gd name="connsiteY30" fmla="*/ 3735756 h 6526581"/>
                <a:gd name="connsiteX31" fmla="*/ 2490588 w 5033763"/>
                <a:gd name="connsiteY31" fmla="*/ 4907331 h 6526581"/>
                <a:gd name="connsiteX32" fmla="*/ 2719188 w 5033763"/>
                <a:gd name="connsiteY32" fmla="*/ 5831256 h 6526581"/>
                <a:gd name="connsiteX33" fmla="*/ 2804913 w 5033763"/>
                <a:gd name="connsiteY33" fmla="*/ 6145581 h 6526581"/>
                <a:gd name="connsiteX34" fmla="*/ 2519163 w 5033763"/>
                <a:gd name="connsiteY34" fmla="*/ 6393231 h 6526581"/>
                <a:gd name="connsiteX35" fmla="*/ 2909688 w 5033763"/>
                <a:gd name="connsiteY35" fmla="*/ 6526581 h 6526581"/>
                <a:gd name="connsiteX36" fmla="*/ 3338313 w 5033763"/>
                <a:gd name="connsiteY36" fmla="*/ 6078906 h 6526581"/>
                <a:gd name="connsiteX37" fmla="*/ 3138288 w 5033763"/>
                <a:gd name="connsiteY37" fmla="*/ 4878756 h 6526581"/>
                <a:gd name="connsiteX38" fmla="*/ 3452613 w 5033763"/>
                <a:gd name="connsiteY38" fmla="*/ 5059731 h 6526581"/>
                <a:gd name="connsiteX39" fmla="*/ 3271638 w 5033763"/>
                <a:gd name="connsiteY39" fmla="*/ 5621706 h 6526581"/>
                <a:gd name="connsiteX40" fmla="*/ 3986013 w 5033763"/>
                <a:gd name="connsiteY40" fmla="*/ 5040681 h 6526581"/>
                <a:gd name="connsiteX41" fmla="*/ 3357363 w 5033763"/>
                <a:gd name="connsiteY41" fmla="*/ 4088181 h 6526581"/>
                <a:gd name="connsiteX42" fmla="*/ 4624188 w 5033763"/>
                <a:gd name="connsiteY42" fmla="*/ 3373806 h 6526581"/>
                <a:gd name="connsiteX43" fmla="*/ 4767063 w 5033763"/>
                <a:gd name="connsiteY43" fmla="*/ 2059356 h 6526581"/>
                <a:gd name="connsiteX44" fmla="*/ 4862313 w 5033763"/>
                <a:gd name="connsiteY44" fmla="*/ 1821231 h 6526581"/>
                <a:gd name="connsiteX45" fmla="*/ 5033763 w 5033763"/>
                <a:gd name="connsiteY45" fmla="*/ 1316406 h 6526581"/>
                <a:gd name="connsiteX46" fmla="*/ 3119238 w 5033763"/>
                <a:gd name="connsiteY46" fmla="*/ 963981 h 6526581"/>
                <a:gd name="connsiteX47" fmla="*/ 3014463 w 5033763"/>
                <a:gd name="connsiteY47" fmla="*/ 1030656 h 6526581"/>
                <a:gd name="connsiteX48" fmla="*/ 2461308 w 5033763"/>
                <a:gd name="connsiteY48" fmla="*/ 946470 h 6526581"/>
                <a:gd name="connsiteX49" fmla="*/ 2273418 w 5033763"/>
                <a:gd name="connsiteY49" fmla="*/ 958995 h 6526581"/>
                <a:gd name="connsiteX50" fmla="*/ 2258988 w 5033763"/>
                <a:gd name="connsiteY50" fmla="*/ 878309 h 6526581"/>
                <a:gd name="connsiteX51" fmla="*/ 2171774 w 5033763"/>
                <a:gd name="connsiteY51" fmla="*/ 823611 h 6526581"/>
                <a:gd name="connsiteX52" fmla="*/ 2069479 w 5033763"/>
                <a:gd name="connsiteY52" fmla="*/ 851194 h 6526581"/>
                <a:gd name="connsiteX53" fmla="*/ 2018356 w 5033763"/>
                <a:gd name="connsiteY53" fmla="*/ 741905 h 6526581"/>
                <a:gd name="connsiteX54" fmla="*/ 2146671 w 5033763"/>
                <a:gd name="connsiteY54" fmla="*/ 681232 h 6526581"/>
                <a:gd name="connsiteX55" fmla="*/ 2134143 w 5033763"/>
                <a:gd name="connsiteY55" fmla="*/ 542402 h 6526581"/>
                <a:gd name="connsiteX56" fmla="*/ 1965278 w 5033763"/>
                <a:gd name="connsiteY56" fmla="*/ 232488 h 6526581"/>
                <a:gd name="connsiteX0" fmla="*/ 1965278 w 5033763"/>
                <a:gd name="connsiteY0" fmla="*/ 232488 h 6526581"/>
                <a:gd name="connsiteX1" fmla="*/ 638718 w 5033763"/>
                <a:gd name="connsiteY1" fmla="*/ 831127 h 6526581"/>
                <a:gd name="connsiteX2" fmla="*/ 828723 w 5033763"/>
                <a:gd name="connsiteY2" fmla="*/ 906831 h 6526581"/>
                <a:gd name="connsiteX3" fmla="*/ 876348 w 5033763"/>
                <a:gd name="connsiteY3" fmla="*/ 997567 h 6526581"/>
                <a:gd name="connsiteX4" fmla="*/ 814188 w 5033763"/>
                <a:gd name="connsiteY4" fmla="*/ 1062232 h 6526581"/>
                <a:gd name="connsiteX5" fmla="*/ 898921 w 5033763"/>
                <a:gd name="connsiteY5" fmla="*/ 1198583 h 6526581"/>
                <a:gd name="connsiteX6" fmla="*/ 828227 w 5033763"/>
                <a:gd name="connsiteY6" fmla="*/ 1330445 h 6526581"/>
                <a:gd name="connsiteX7" fmla="*/ 984673 w 5033763"/>
                <a:gd name="connsiteY7" fmla="*/ 1384621 h 6526581"/>
                <a:gd name="connsiteX8" fmla="*/ 1103487 w 5033763"/>
                <a:gd name="connsiteY8" fmla="*/ 1485089 h 6526581"/>
                <a:gd name="connsiteX9" fmla="*/ 1087412 w 5033763"/>
                <a:gd name="connsiteY9" fmla="*/ 1537986 h 6526581"/>
                <a:gd name="connsiteX10" fmla="*/ 1168622 w 5033763"/>
                <a:gd name="connsiteY10" fmla="*/ 1560245 h 6526581"/>
                <a:gd name="connsiteX11" fmla="*/ 1270866 w 5033763"/>
                <a:gd name="connsiteY11" fmla="*/ 1693387 h 6526581"/>
                <a:gd name="connsiteX12" fmla="*/ 1507503 w 5033763"/>
                <a:gd name="connsiteY12" fmla="*/ 1581618 h 6526581"/>
                <a:gd name="connsiteX13" fmla="*/ 1575693 w 5033763"/>
                <a:gd name="connsiteY13" fmla="*/ 1716952 h 6526581"/>
                <a:gd name="connsiteX14" fmla="*/ 1701526 w 5033763"/>
                <a:gd name="connsiteY14" fmla="*/ 1660820 h 6526581"/>
                <a:gd name="connsiteX15" fmla="*/ 1640332 w 5033763"/>
                <a:gd name="connsiteY15" fmla="*/ 2582709 h 6526581"/>
                <a:gd name="connsiteX16" fmla="*/ 1087386 w 5033763"/>
                <a:gd name="connsiteY16" fmla="*/ 3364751 h 6526581"/>
                <a:gd name="connsiteX17" fmla="*/ 776088 w 5033763"/>
                <a:gd name="connsiteY17" fmla="*/ 3497631 h 6526581"/>
                <a:gd name="connsiteX18" fmla="*/ 96786 w 5033763"/>
                <a:gd name="connsiteY18" fmla="*/ 3932258 h 6526581"/>
                <a:gd name="connsiteX19" fmla="*/ 56311 w 5033763"/>
                <a:gd name="connsiteY19" fmla="*/ 4075471 h 6526581"/>
                <a:gd name="connsiteX20" fmla="*/ 81363 w 5033763"/>
                <a:gd name="connsiteY20" fmla="*/ 4168164 h 6526581"/>
                <a:gd name="connsiteX21" fmla="*/ 121448 w 5033763"/>
                <a:gd name="connsiteY21" fmla="*/ 4260857 h 6526581"/>
                <a:gd name="connsiteX22" fmla="*/ 196499 w 5033763"/>
                <a:gd name="connsiteY22" fmla="*/ 4315815 h 6526581"/>
                <a:gd name="connsiteX23" fmla="*/ 2061963 w 5033763"/>
                <a:gd name="connsiteY23" fmla="*/ 3526206 h 6526581"/>
                <a:gd name="connsiteX24" fmla="*/ 2252463 w 5033763"/>
                <a:gd name="connsiteY24" fmla="*/ 2821356 h 6526581"/>
                <a:gd name="connsiteX25" fmla="*/ 2404863 w 5033763"/>
                <a:gd name="connsiteY25" fmla="*/ 2516556 h 6526581"/>
                <a:gd name="connsiteX26" fmla="*/ 2462013 w 5033763"/>
                <a:gd name="connsiteY26" fmla="*/ 2297481 h 6526581"/>
                <a:gd name="connsiteX27" fmla="*/ 2890638 w 5033763"/>
                <a:gd name="connsiteY27" fmla="*/ 2383206 h 6526581"/>
                <a:gd name="connsiteX28" fmla="*/ 3538338 w 5033763"/>
                <a:gd name="connsiteY28" fmla="*/ 2649906 h 6526581"/>
                <a:gd name="connsiteX29" fmla="*/ 3528813 w 5033763"/>
                <a:gd name="connsiteY29" fmla="*/ 2783256 h 6526581"/>
                <a:gd name="connsiteX30" fmla="*/ 2176263 w 5033763"/>
                <a:gd name="connsiteY30" fmla="*/ 3735756 h 6526581"/>
                <a:gd name="connsiteX31" fmla="*/ 2490588 w 5033763"/>
                <a:gd name="connsiteY31" fmla="*/ 4907331 h 6526581"/>
                <a:gd name="connsiteX32" fmla="*/ 2719188 w 5033763"/>
                <a:gd name="connsiteY32" fmla="*/ 5831256 h 6526581"/>
                <a:gd name="connsiteX33" fmla="*/ 2804913 w 5033763"/>
                <a:gd name="connsiteY33" fmla="*/ 6145581 h 6526581"/>
                <a:gd name="connsiteX34" fmla="*/ 2519163 w 5033763"/>
                <a:gd name="connsiteY34" fmla="*/ 6393231 h 6526581"/>
                <a:gd name="connsiteX35" fmla="*/ 2909688 w 5033763"/>
                <a:gd name="connsiteY35" fmla="*/ 6526581 h 6526581"/>
                <a:gd name="connsiteX36" fmla="*/ 3338313 w 5033763"/>
                <a:gd name="connsiteY36" fmla="*/ 6078906 h 6526581"/>
                <a:gd name="connsiteX37" fmla="*/ 3138288 w 5033763"/>
                <a:gd name="connsiteY37" fmla="*/ 4878756 h 6526581"/>
                <a:gd name="connsiteX38" fmla="*/ 3452613 w 5033763"/>
                <a:gd name="connsiteY38" fmla="*/ 5059731 h 6526581"/>
                <a:gd name="connsiteX39" fmla="*/ 3271638 w 5033763"/>
                <a:gd name="connsiteY39" fmla="*/ 5621706 h 6526581"/>
                <a:gd name="connsiteX40" fmla="*/ 3986013 w 5033763"/>
                <a:gd name="connsiteY40" fmla="*/ 5040681 h 6526581"/>
                <a:gd name="connsiteX41" fmla="*/ 3357363 w 5033763"/>
                <a:gd name="connsiteY41" fmla="*/ 4088181 h 6526581"/>
                <a:gd name="connsiteX42" fmla="*/ 4624188 w 5033763"/>
                <a:gd name="connsiteY42" fmla="*/ 3373806 h 6526581"/>
                <a:gd name="connsiteX43" fmla="*/ 4767063 w 5033763"/>
                <a:gd name="connsiteY43" fmla="*/ 2059356 h 6526581"/>
                <a:gd name="connsiteX44" fmla="*/ 4862313 w 5033763"/>
                <a:gd name="connsiteY44" fmla="*/ 1821231 h 6526581"/>
                <a:gd name="connsiteX45" fmla="*/ 5033763 w 5033763"/>
                <a:gd name="connsiteY45" fmla="*/ 1316406 h 6526581"/>
                <a:gd name="connsiteX46" fmla="*/ 3119238 w 5033763"/>
                <a:gd name="connsiteY46" fmla="*/ 963981 h 6526581"/>
                <a:gd name="connsiteX47" fmla="*/ 3014463 w 5033763"/>
                <a:gd name="connsiteY47" fmla="*/ 1030656 h 6526581"/>
                <a:gd name="connsiteX48" fmla="*/ 2461308 w 5033763"/>
                <a:gd name="connsiteY48" fmla="*/ 946470 h 6526581"/>
                <a:gd name="connsiteX49" fmla="*/ 2273418 w 5033763"/>
                <a:gd name="connsiteY49" fmla="*/ 958995 h 6526581"/>
                <a:gd name="connsiteX50" fmla="*/ 2258988 w 5033763"/>
                <a:gd name="connsiteY50" fmla="*/ 878309 h 6526581"/>
                <a:gd name="connsiteX51" fmla="*/ 2171774 w 5033763"/>
                <a:gd name="connsiteY51" fmla="*/ 823611 h 6526581"/>
                <a:gd name="connsiteX52" fmla="*/ 2069479 w 5033763"/>
                <a:gd name="connsiteY52" fmla="*/ 851194 h 6526581"/>
                <a:gd name="connsiteX53" fmla="*/ 2018356 w 5033763"/>
                <a:gd name="connsiteY53" fmla="*/ 741905 h 6526581"/>
                <a:gd name="connsiteX54" fmla="*/ 2146671 w 5033763"/>
                <a:gd name="connsiteY54" fmla="*/ 681232 h 6526581"/>
                <a:gd name="connsiteX55" fmla="*/ 2134143 w 5033763"/>
                <a:gd name="connsiteY55" fmla="*/ 542402 h 6526581"/>
                <a:gd name="connsiteX56" fmla="*/ 1965278 w 5033763"/>
                <a:gd name="connsiteY56" fmla="*/ 232488 h 6526581"/>
                <a:gd name="connsiteX0" fmla="*/ 1965278 w 5033763"/>
                <a:gd name="connsiteY0" fmla="*/ 232488 h 6526581"/>
                <a:gd name="connsiteX1" fmla="*/ 638718 w 5033763"/>
                <a:gd name="connsiteY1" fmla="*/ 831127 h 6526581"/>
                <a:gd name="connsiteX2" fmla="*/ 828723 w 5033763"/>
                <a:gd name="connsiteY2" fmla="*/ 906831 h 6526581"/>
                <a:gd name="connsiteX3" fmla="*/ 876348 w 5033763"/>
                <a:gd name="connsiteY3" fmla="*/ 997567 h 6526581"/>
                <a:gd name="connsiteX4" fmla="*/ 814188 w 5033763"/>
                <a:gd name="connsiteY4" fmla="*/ 1062232 h 6526581"/>
                <a:gd name="connsiteX5" fmla="*/ 898921 w 5033763"/>
                <a:gd name="connsiteY5" fmla="*/ 1198583 h 6526581"/>
                <a:gd name="connsiteX6" fmla="*/ 828227 w 5033763"/>
                <a:gd name="connsiteY6" fmla="*/ 1330445 h 6526581"/>
                <a:gd name="connsiteX7" fmla="*/ 984673 w 5033763"/>
                <a:gd name="connsiteY7" fmla="*/ 1384621 h 6526581"/>
                <a:gd name="connsiteX8" fmla="*/ 1103487 w 5033763"/>
                <a:gd name="connsiteY8" fmla="*/ 1485089 h 6526581"/>
                <a:gd name="connsiteX9" fmla="*/ 1087412 w 5033763"/>
                <a:gd name="connsiteY9" fmla="*/ 1537986 h 6526581"/>
                <a:gd name="connsiteX10" fmla="*/ 1168622 w 5033763"/>
                <a:gd name="connsiteY10" fmla="*/ 1560245 h 6526581"/>
                <a:gd name="connsiteX11" fmla="*/ 1270866 w 5033763"/>
                <a:gd name="connsiteY11" fmla="*/ 1693387 h 6526581"/>
                <a:gd name="connsiteX12" fmla="*/ 1507503 w 5033763"/>
                <a:gd name="connsiteY12" fmla="*/ 1581618 h 6526581"/>
                <a:gd name="connsiteX13" fmla="*/ 1575693 w 5033763"/>
                <a:gd name="connsiteY13" fmla="*/ 1716952 h 6526581"/>
                <a:gd name="connsiteX14" fmla="*/ 1701526 w 5033763"/>
                <a:gd name="connsiteY14" fmla="*/ 1660820 h 6526581"/>
                <a:gd name="connsiteX15" fmla="*/ 1640332 w 5033763"/>
                <a:gd name="connsiteY15" fmla="*/ 2582709 h 6526581"/>
                <a:gd name="connsiteX16" fmla="*/ 1087386 w 5033763"/>
                <a:gd name="connsiteY16" fmla="*/ 3364751 h 6526581"/>
                <a:gd name="connsiteX17" fmla="*/ 776088 w 5033763"/>
                <a:gd name="connsiteY17" fmla="*/ 3497631 h 6526581"/>
                <a:gd name="connsiteX18" fmla="*/ 96786 w 5033763"/>
                <a:gd name="connsiteY18" fmla="*/ 3932258 h 6526581"/>
                <a:gd name="connsiteX19" fmla="*/ 56311 w 5033763"/>
                <a:gd name="connsiteY19" fmla="*/ 4075471 h 6526581"/>
                <a:gd name="connsiteX20" fmla="*/ 81363 w 5033763"/>
                <a:gd name="connsiteY20" fmla="*/ 4168164 h 6526581"/>
                <a:gd name="connsiteX21" fmla="*/ 111427 w 5033763"/>
                <a:gd name="connsiteY21" fmla="*/ 4243321 h 6526581"/>
                <a:gd name="connsiteX22" fmla="*/ 196499 w 5033763"/>
                <a:gd name="connsiteY22" fmla="*/ 4315815 h 6526581"/>
                <a:gd name="connsiteX23" fmla="*/ 2061963 w 5033763"/>
                <a:gd name="connsiteY23" fmla="*/ 3526206 h 6526581"/>
                <a:gd name="connsiteX24" fmla="*/ 2252463 w 5033763"/>
                <a:gd name="connsiteY24" fmla="*/ 2821356 h 6526581"/>
                <a:gd name="connsiteX25" fmla="*/ 2404863 w 5033763"/>
                <a:gd name="connsiteY25" fmla="*/ 2516556 h 6526581"/>
                <a:gd name="connsiteX26" fmla="*/ 2462013 w 5033763"/>
                <a:gd name="connsiteY26" fmla="*/ 2297481 h 6526581"/>
                <a:gd name="connsiteX27" fmla="*/ 2890638 w 5033763"/>
                <a:gd name="connsiteY27" fmla="*/ 2383206 h 6526581"/>
                <a:gd name="connsiteX28" fmla="*/ 3538338 w 5033763"/>
                <a:gd name="connsiteY28" fmla="*/ 2649906 h 6526581"/>
                <a:gd name="connsiteX29" fmla="*/ 3528813 w 5033763"/>
                <a:gd name="connsiteY29" fmla="*/ 2783256 h 6526581"/>
                <a:gd name="connsiteX30" fmla="*/ 2176263 w 5033763"/>
                <a:gd name="connsiteY30" fmla="*/ 3735756 h 6526581"/>
                <a:gd name="connsiteX31" fmla="*/ 2490588 w 5033763"/>
                <a:gd name="connsiteY31" fmla="*/ 4907331 h 6526581"/>
                <a:gd name="connsiteX32" fmla="*/ 2719188 w 5033763"/>
                <a:gd name="connsiteY32" fmla="*/ 5831256 h 6526581"/>
                <a:gd name="connsiteX33" fmla="*/ 2804913 w 5033763"/>
                <a:gd name="connsiteY33" fmla="*/ 6145581 h 6526581"/>
                <a:gd name="connsiteX34" fmla="*/ 2519163 w 5033763"/>
                <a:gd name="connsiteY34" fmla="*/ 6393231 h 6526581"/>
                <a:gd name="connsiteX35" fmla="*/ 2909688 w 5033763"/>
                <a:gd name="connsiteY35" fmla="*/ 6526581 h 6526581"/>
                <a:gd name="connsiteX36" fmla="*/ 3338313 w 5033763"/>
                <a:gd name="connsiteY36" fmla="*/ 6078906 h 6526581"/>
                <a:gd name="connsiteX37" fmla="*/ 3138288 w 5033763"/>
                <a:gd name="connsiteY37" fmla="*/ 4878756 h 6526581"/>
                <a:gd name="connsiteX38" fmla="*/ 3452613 w 5033763"/>
                <a:gd name="connsiteY38" fmla="*/ 5059731 h 6526581"/>
                <a:gd name="connsiteX39" fmla="*/ 3271638 w 5033763"/>
                <a:gd name="connsiteY39" fmla="*/ 5621706 h 6526581"/>
                <a:gd name="connsiteX40" fmla="*/ 3986013 w 5033763"/>
                <a:gd name="connsiteY40" fmla="*/ 5040681 h 6526581"/>
                <a:gd name="connsiteX41" fmla="*/ 3357363 w 5033763"/>
                <a:gd name="connsiteY41" fmla="*/ 4088181 h 6526581"/>
                <a:gd name="connsiteX42" fmla="*/ 4624188 w 5033763"/>
                <a:gd name="connsiteY42" fmla="*/ 3373806 h 6526581"/>
                <a:gd name="connsiteX43" fmla="*/ 4767063 w 5033763"/>
                <a:gd name="connsiteY43" fmla="*/ 2059356 h 6526581"/>
                <a:gd name="connsiteX44" fmla="*/ 4862313 w 5033763"/>
                <a:gd name="connsiteY44" fmla="*/ 1821231 h 6526581"/>
                <a:gd name="connsiteX45" fmla="*/ 5033763 w 5033763"/>
                <a:gd name="connsiteY45" fmla="*/ 1316406 h 6526581"/>
                <a:gd name="connsiteX46" fmla="*/ 3119238 w 5033763"/>
                <a:gd name="connsiteY46" fmla="*/ 963981 h 6526581"/>
                <a:gd name="connsiteX47" fmla="*/ 3014463 w 5033763"/>
                <a:gd name="connsiteY47" fmla="*/ 1030656 h 6526581"/>
                <a:gd name="connsiteX48" fmla="*/ 2461308 w 5033763"/>
                <a:gd name="connsiteY48" fmla="*/ 946470 h 6526581"/>
                <a:gd name="connsiteX49" fmla="*/ 2273418 w 5033763"/>
                <a:gd name="connsiteY49" fmla="*/ 958995 h 6526581"/>
                <a:gd name="connsiteX50" fmla="*/ 2258988 w 5033763"/>
                <a:gd name="connsiteY50" fmla="*/ 878309 h 6526581"/>
                <a:gd name="connsiteX51" fmla="*/ 2171774 w 5033763"/>
                <a:gd name="connsiteY51" fmla="*/ 823611 h 6526581"/>
                <a:gd name="connsiteX52" fmla="*/ 2069479 w 5033763"/>
                <a:gd name="connsiteY52" fmla="*/ 851194 h 6526581"/>
                <a:gd name="connsiteX53" fmla="*/ 2018356 w 5033763"/>
                <a:gd name="connsiteY53" fmla="*/ 741905 h 6526581"/>
                <a:gd name="connsiteX54" fmla="*/ 2146671 w 5033763"/>
                <a:gd name="connsiteY54" fmla="*/ 681232 h 6526581"/>
                <a:gd name="connsiteX55" fmla="*/ 2134143 w 5033763"/>
                <a:gd name="connsiteY55" fmla="*/ 542402 h 6526581"/>
                <a:gd name="connsiteX56" fmla="*/ 1965278 w 5033763"/>
                <a:gd name="connsiteY56" fmla="*/ 232488 h 6526581"/>
                <a:gd name="connsiteX0" fmla="*/ 1965278 w 5033763"/>
                <a:gd name="connsiteY0" fmla="*/ 232488 h 6526581"/>
                <a:gd name="connsiteX1" fmla="*/ 638718 w 5033763"/>
                <a:gd name="connsiteY1" fmla="*/ 831127 h 6526581"/>
                <a:gd name="connsiteX2" fmla="*/ 828723 w 5033763"/>
                <a:gd name="connsiteY2" fmla="*/ 906831 h 6526581"/>
                <a:gd name="connsiteX3" fmla="*/ 876348 w 5033763"/>
                <a:gd name="connsiteY3" fmla="*/ 997567 h 6526581"/>
                <a:gd name="connsiteX4" fmla="*/ 814188 w 5033763"/>
                <a:gd name="connsiteY4" fmla="*/ 1062232 h 6526581"/>
                <a:gd name="connsiteX5" fmla="*/ 898921 w 5033763"/>
                <a:gd name="connsiteY5" fmla="*/ 1198583 h 6526581"/>
                <a:gd name="connsiteX6" fmla="*/ 828227 w 5033763"/>
                <a:gd name="connsiteY6" fmla="*/ 1330445 h 6526581"/>
                <a:gd name="connsiteX7" fmla="*/ 984673 w 5033763"/>
                <a:gd name="connsiteY7" fmla="*/ 1384621 h 6526581"/>
                <a:gd name="connsiteX8" fmla="*/ 1103487 w 5033763"/>
                <a:gd name="connsiteY8" fmla="*/ 1485089 h 6526581"/>
                <a:gd name="connsiteX9" fmla="*/ 1087412 w 5033763"/>
                <a:gd name="connsiteY9" fmla="*/ 1537986 h 6526581"/>
                <a:gd name="connsiteX10" fmla="*/ 1168622 w 5033763"/>
                <a:gd name="connsiteY10" fmla="*/ 1560245 h 6526581"/>
                <a:gd name="connsiteX11" fmla="*/ 1270866 w 5033763"/>
                <a:gd name="connsiteY11" fmla="*/ 1693387 h 6526581"/>
                <a:gd name="connsiteX12" fmla="*/ 1507503 w 5033763"/>
                <a:gd name="connsiteY12" fmla="*/ 1581618 h 6526581"/>
                <a:gd name="connsiteX13" fmla="*/ 1575693 w 5033763"/>
                <a:gd name="connsiteY13" fmla="*/ 1716952 h 6526581"/>
                <a:gd name="connsiteX14" fmla="*/ 1701526 w 5033763"/>
                <a:gd name="connsiteY14" fmla="*/ 1660820 h 6526581"/>
                <a:gd name="connsiteX15" fmla="*/ 1640332 w 5033763"/>
                <a:gd name="connsiteY15" fmla="*/ 2582709 h 6526581"/>
                <a:gd name="connsiteX16" fmla="*/ 1087386 w 5033763"/>
                <a:gd name="connsiteY16" fmla="*/ 3364751 h 6526581"/>
                <a:gd name="connsiteX17" fmla="*/ 776088 w 5033763"/>
                <a:gd name="connsiteY17" fmla="*/ 3497631 h 6526581"/>
                <a:gd name="connsiteX18" fmla="*/ 96786 w 5033763"/>
                <a:gd name="connsiteY18" fmla="*/ 3932258 h 6526581"/>
                <a:gd name="connsiteX19" fmla="*/ 56311 w 5033763"/>
                <a:gd name="connsiteY19" fmla="*/ 4075471 h 6526581"/>
                <a:gd name="connsiteX20" fmla="*/ 81363 w 5033763"/>
                <a:gd name="connsiteY20" fmla="*/ 4168164 h 6526581"/>
                <a:gd name="connsiteX21" fmla="*/ 111427 w 5033763"/>
                <a:gd name="connsiteY21" fmla="*/ 4243321 h 6526581"/>
                <a:gd name="connsiteX22" fmla="*/ 244098 w 5033763"/>
                <a:gd name="connsiteY22" fmla="*/ 4278237 h 6526581"/>
                <a:gd name="connsiteX23" fmla="*/ 2061963 w 5033763"/>
                <a:gd name="connsiteY23" fmla="*/ 3526206 h 6526581"/>
                <a:gd name="connsiteX24" fmla="*/ 2252463 w 5033763"/>
                <a:gd name="connsiteY24" fmla="*/ 2821356 h 6526581"/>
                <a:gd name="connsiteX25" fmla="*/ 2404863 w 5033763"/>
                <a:gd name="connsiteY25" fmla="*/ 2516556 h 6526581"/>
                <a:gd name="connsiteX26" fmla="*/ 2462013 w 5033763"/>
                <a:gd name="connsiteY26" fmla="*/ 2297481 h 6526581"/>
                <a:gd name="connsiteX27" fmla="*/ 2890638 w 5033763"/>
                <a:gd name="connsiteY27" fmla="*/ 2383206 h 6526581"/>
                <a:gd name="connsiteX28" fmla="*/ 3538338 w 5033763"/>
                <a:gd name="connsiteY28" fmla="*/ 2649906 h 6526581"/>
                <a:gd name="connsiteX29" fmla="*/ 3528813 w 5033763"/>
                <a:gd name="connsiteY29" fmla="*/ 2783256 h 6526581"/>
                <a:gd name="connsiteX30" fmla="*/ 2176263 w 5033763"/>
                <a:gd name="connsiteY30" fmla="*/ 3735756 h 6526581"/>
                <a:gd name="connsiteX31" fmla="*/ 2490588 w 5033763"/>
                <a:gd name="connsiteY31" fmla="*/ 4907331 h 6526581"/>
                <a:gd name="connsiteX32" fmla="*/ 2719188 w 5033763"/>
                <a:gd name="connsiteY32" fmla="*/ 5831256 h 6526581"/>
                <a:gd name="connsiteX33" fmla="*/ 2804913 w 5033763"/>
                <a:gd name="connsiteY33" fmla="*/ 6145581 h 6526581"/>
                <a:gd name="connsiteX34" fmla="*/ 2519163 w 5033763"/>
                <a:gd name="connsiteY34" fmla="*/ 6393231 h 6526581"/>
                <a:gd name="connsiteX35" fmla="*/ 2909688 w 5033763"/>
                <a:gd name="connsiteY35" fmla="*/ 6526581 h 6526581"/>
                <a:gd name="connsiteX36" fmla="*/ 3338313 w 5033763"/>
                <a:gd name="connsiteY36" fmla="*/ 6078906 h 6526581"/>
                <a:gd name="connsiteX37" fmla="*/ 3138288 w 5033763"/>
                <a:gd name="connsiteY37" fmla="*/ 4878756 h 6526581"/>
                <a:gd name="connsiteX38" fmla="*/ 3452613 w 5033763"/>
                <a:gd name="connsiteY38" fmla="*/ 5059731 h 6526581"/>
                <a:gd name="connsiteX39" fmla="*/ 3271638 w 5033763"/>
                <a:gd name="connsiteY39" fmla="*/ 5621706 h 6526581"/>
                <a:gd name="connsiteX40" fmla="*/ 3986013 w 5033763"/>
                <a:gd name="connsiteY40" fmla="*/ 5040681 h 6526581"/>
                <a:gd name="connsiteX41" fmla="*/ 3357363 w 5033763"/>
                <a:gd name="connsiteY41" fmla="*/ 4088181 h 6526581"/>
                <a:gd name="connsiteX42" fmla="*/ 4624188 w 5033763"/>
                <a:gd name="connsiteY42" fmla="*/ 3373806 h 6526581"/>
                <a:gd name="connsiteX43" fmla="*/ 4767063 w 5033763"/>
                <a:gd name="connsiteY43" fmla="*/ 2059356 h 6526581"/>
                <a:gd name="connsiteX44" fmla="*/ 4862313 w 5033763"/>
                <a:gd name="connsiteY44" fmla="*/ 1821231 h 6526581"/>
                <a:gd name="connsiteX45" fmla="*/ 5033763 w 5033763"/>
                <a:gd name="connsiteY45" fmla="*/ 1316406 h 6526581"/>
                <a:gd name="connsiteX46" fmla="*/ 3119238 w 5033763"/>
                <a:gd name="connsiteY46" fmla="*/ 963981 h 6526581"/>
                <a:gd name="connsiteX47" fmla="*/ 3014463 w 5033763"/>
                <a:gd name="connsiteY47" fmla="*/ 1030656 h 6526581"/>
                <a:gd name="connsiteX48" fmla="*/ 2461308 w 5033763"/>
                <a:gd name="connsiteY48" fmla="*/ 946470 h 6526581"/>
                <a:gd name="connsiteX49" fmla="*/ 2273418 w 5033763"/>
                <a:gd name="connsiteY49" fmla="*/ 958995 h 6526581"/>
                <a:gd name="connsiteX50" fmla="*/ 2258988 w 5033763"/>
                <a:gd name="connsiteY50" fmla="*/ 878309 h 6526581"/>
                <a:gd name="connsiteX51" fmla="*/ 2171774 w 5033763"/>
                <a:gd name="connsiteY51" fmla="*/ 823611 h 6526581"/>
                <a:gd name="connsiteX52" fmla="*/ 2069479 w 5033763"/>
                <a:gd name="connsiteY52" fmla="*/ 851194 h 6526581"/>
                <a:gd name="connsiteX53" fmla="*/ 2018356 w 5033763"/>
                <a:gd name="connsiteY53" fmla="*/ 741905 h 6526581"/>
                <a:gd name="connsiteX54" fmla="*/ 2146671 w 5033763"/>
                <a:gd name="connsiteY54" fmla="*/ 681232 h 6526581"/>
                <a:gd name="connsiteX55" fmla="*/ 2134143 w 5033763"/>
                <a:gd name="connsiteY55" fmla="*/ 542402 h 6526581"/>
                <a:gd name="connsiteX56" fmla="*/ 1965278 w 5033763"/>
                <a:gd name="connsiteY56" fmla="*/ 232488 h 6526581"/>
                <a:gd name="connsiteX0" fmla="*/ 1965278 w 5033763"/>
                <a:gd name="connsiteY0" fmla="*/ 232488 h 6526581"/>
                <a:gd name="connsiteX1" fmla="*/ 638718 w 5033763"/>
                <a:gd name="connsiteY1" fmla="*/ 831127 h 6526581"/>
                <a:gd name="connsiteX2" fmla="*/ 828723 w 5033763"/>
                <a:gd name="connsiteY2" fmla="*/ 906831 h 6526581"/>
                <a:gd name="connsiteX3" fmla="*/ 876348 w 5033763"/>
                <a:gd name="connsiteY3" fmla="*/ 997567 h 6526581"/>
                <a:gd name="connsiteX4" fmla="*/ 814188 w 5033763"/>
                <a:gd name="connsiteY4" fmla="*/ 1062232 h 6526581"/>
                <a:gd name="connsiteX5" fmla="*/ 898921 w 5033763"/>
                <a:gd name="connsiteY5" fmla="*/ 1198583 h 6526581"/>
                <a:gd name="connsiteX6" fmla="*/ 828227 w 5033763"/>
                <a:gd name="connsiteY6" fmla="*/ 1330445 h 6526581"/>
                <a:gd name="connsiteX7" fmla="*/ 984673 w 5033763"/>
                <a:gd name="connsiteY7" fmla="*/ 1384621 h 6526581"/>
                <a:gd name="connsiteX8" fmla="*/ 1103487 w 5033763"/>
                <a:gd name="connsiteY8" fmla="*/ 1485089 h 6526581"/>
                <a:gd name="connsiteX9" fmla="*/ 1087412 w 5033763"/>
                <a:gd name="connsiteY9" fmla="*/ 1537986 h 6526581"/>
                <a:gd name="connsiteX10" fmla="*/ 1168622 w 5033763"/>
                <a:gd name="connsiteY10" fmla="*/ 1560245 h 6526581"/>
                <a:gd name="connsiteX11" fmla="*/ 1270866 w 5033763"/>
                <a:gd name="connsiteY11" fmla="*/ 1693387 h 6526581"/>
                <a:gd name="connsiteX12" fmla="*/ 1507503 w 5033763"/>
                <a:gd name="connsiteY12" fmla="*/ 1581618 h 6526581"/>
                <a:gd name="connsiteX13" fmla="*/ 1575693 w 5033763"/>
                <a:gd name="connsiteY13" fmla="*/ 1716952 h 6526581"/>
                <a:gd name="connsiteX14" fmla="*/ 1701526 w 5033763"/>
                <a:gd name="connsiteY14" fmla="*/ 1660820 h 6526581"/>
                <a:gd name="connsiteX15" fmla="*/ 1640332 w 5033763"/>
                <a:gd name="connsiteY15" fmla="*/ 2582709 h 6526581"/>
                <a:gd name="connsiteX16" fmla="*/ 1087386 w 5033763"/>
                <a:gd name="connsiteY16" fmla="*/ 3364751 h 6526581"/>
                <a:gd name="connsiteX17" fmla="*/ 776088 w 5033763"/>
                <a:gd name="connsiteY17" fmla="*/ 3497631 h 6526581"/>
                <a:gd name="connsiteX18" fmla="*/ 96786 w 5033763"/>
                <a:gd name="connsiteY18" fmla="*/ 3932258 h 6526581"/>
                <a:gd name="connsiteX19" fmla="*/ 56311 w 5033763"/>
                <a:gd name="connsiteY19" fmla="*/ 4075471 h 6526581"/>
                <a:gd name="connsiteX20" fmla="*/ 81363 w 5033763"/>
                <a:gd name="connsiteY20" fmla="*/ 4168164 h 6526581"/>
                <a:gd name="connsiteX21" fmla="*/ 111427 w 5033763"/>
                <a:gd name="connsiteY21" fmla="*/ 4243321 h 6526581"/>
                <a:gd name="connsiteX22" fmla="*/ 244098 w 5033763"/>
                <a:gd name="connsiteY22" fmla="*/ 4278237 h 6526581"/>
                <a:gd name="connsiteX23" fmla="*/ 2061963 w 5033763"/>
                <a:gd name="connsiteY23" fmla="*/ 3526206 h 6526581"/>
                <a:gd name="connsiteX24" fmla="*/ 2252463 w 5033763"/>
                <a:gd name="connsiteY24" fmla="*/ 2821356 h 6526581"/>
                <a:gd name="connsiteX25" fmla="*/ 2363605 w 5033763"/>
                <a:gd name="connsiteY25" fmla="*/ 2642494 h 6526581"/>
                <a:gd name="connsiteX26" fmla="*/ 2404863 w 5033763"/>
                <a:gd name="connsiteY26" fmla="*/ 2516556 h 6526581"/>
                <a:gd name="connsiteX27" fmla="*/ 2462013 w 5033763"/>
                <a:gd name="connsiteY27" fmla="*/ 2297481 h 6526581"/>
                <a:gd name="connsiteX28" fmla="*/ 2890638 w 5033763"/>
                <a:gd name="connsiteY28" fmla="*/ 2383206 h 6526581"/>
                <a:gd name="connsiteX29" fmla="*/ 3538338 w 5033763"/>
                <a:gd name="connsiteY29" fmla="*/ 2649906 h 6526581"/>
                <a:gd name="connsiteX30" fmla="*/ 3528813 w 5033763"/>
                <a:gd name="connsiteY30" fmla="*/ 2783256 h 6526581"/>
                <a:gd name="connsiteX31" fmla="*/ 2176263 w 5033763"/>
                <a:gd name="connsiteY31" fmla="*/ 3735756 h 6526581"/>
                <a:gd name="connsiteX32" fmla="*/ 2490588 w 5033763"/>
                <a:gd name="connsiteY32" fmla="*/ 4907331 h 6526581"/>
                <a:gd name="connsiteX33" fmla="*/ 2719188 w 5033763"/>
                <a:gd name="connsiteY33" fmla="*/ 5831256 h 6526581"/>
                <a:gd name="connsiteX34" fmla="*/ 2804913 w 5033763"/>
                <a:gd name="connsiteY34" fmla="*/ 6145581 h 6526581"/>
                <a:gd name="connsiteX35" fmla="*/ 2519163 w 5033763"/>
                <a:gd name="connsiteY35" fmla="*/ 6393231 h 6526581"/>
                <a:gd name="connsiteX36" fmla="*/ 2909688 w 5033763"/>
                <a:gd name="connsiteY36" fmla="*/ 6526581 h 6526581"/>
                <a:gd name="connsiteX37" fmla="*/ 3338313 w 5033763"/>
                <a:gd name="connsiteY37" fmla="*/ 6078906 h 6526581"/>
                <a:gd name="connsiteX38" fmla="*/ 3138288 w 5033763"/>
                <a:gd name="connsiteY38" fmla="*/ 4878756 h 6526581"/>
                <a:gd name="connsiteX39" fmla="*/ 3452613 w 5033763"/>
                <a:gd name="connsiteY39" fmla="*/ 5059731 h 6526581"/>
                <a:gd name="connsiteX40" fmla="*/ 3271638 w 5033763"/>
                <a:gd name="connsiteY40" fmla="*/ 5621706 h 6526581"/>
                <a:gd name="connsiteX41" fmla="*/ 3986013 w 5033763"/>
                <a:gd name="connsiteY41" fmla="*/ 5040681 h 6526581"/>
                <a:gd name="connsiteX42" fmla="*/ 3357363 w 5033763"/>
                <a:gd name="connsiteY42" fmla="*/ 4088181 h 6526581"/>
                <a:gd name="connsiteX43" fmla="*/ 4624188 w 5033763"/>
                <a:gd name="connsiteY43" fmla="*/ 3373806 h 6526581"/>
                <a:gd name="connsiteX44" fmla="*/ 4767063 w 5033763"/>
                <a:gd name="connsiteY44" fmla="*/ 2059356 h 6526581"/>
                <a:gd name="connsiteX45" fmla="*/ 4862313 w 5033763"/>
                <a:gd name="connsiteY45" fmla="*/ 1821231 h 6526581"/>
                <a:gd name="connsiteX46" fmla="*/ 5033763 w 5033763"/>
                <a:gd name="connsiteY46" fmla="*/ 1316406 h 6526581"/>
                <a:gd name="connsiteX47" fmla="*/ 3119238 w 5033763"/>
                <a:gd name="connsiteY47" fmla="*/ 963981 h 6526581"/>
                <a:gd name="connsiteX48" fmla="*/ 3014463 w 5033763"/>
                <a:gd name="connsiteY48" fmla="*/ 1030656 h 6526581"/>
                <a:gd name="connsiteX49" fmla="*/ 2461308 w 5033763"/>
                <a:gd name="connsiteY49" fmla="*/ 946470 h 6526581"/>
                <a:gd name="connsiteX50" fmla="*/ 2273418 w 5033763"/>
                <a:gd name="connsiteY50" fmla="*/ 958995 h 6526581"/>
                <a:gd name="connsiteX51" fmla="*/ 2258988 w 5033763"/>
                <a:gd name="connsiteY51" fmla="*/ 878309 h 6526581"/>
                <a:gd name="connsiteX52" fmla="*/ 2171774 w 5033763"/>
                <a:gd name="connsiteY52" fmla="*/ 823611 h 6526581"/>
                <a:gd name="connsiteX53" fmla="*/ 2069479 w 5033763"/>
                <a:gd name="connsiteY53" fmla="*/ 851194 h 6526581"/>
                <a:gd name="connsiteX54" fmla="*/ 2018356 w 5033763"/>
                <a:gd name="connsiteY54" fmla="*/ 741905 h 6526581"/>
                <a:gd name="connsiteX55" fmla="*/ 2146671 w 5033763"/>
                <a:gd name="connsiteY55" fmla="*/ 681232 h 6526581"/>
                <a:gd name="connsiteX56" fmla="*/ 2134143 w 5033763"/>
                <a:gd name="connsiteY56" fmla="*/ 542402 h 6526581"/>
                <a:gd name="connsiteX57" fmla="*/ 1965278 w 5033763"/>
                <a:gd name="connsiteY57" fmla="*/ 232488 h 6526581"/>
                <a:gd name="connsiteX0" fmla="*/ 1965278 w 5033763"/>
                <a:gd name="connsiteY0" fmla="*/ 232488 h 6526581"/>
                <a:gd name="connsiteX1" fmla="*/ 638718 w 5033763"/>
                <a:gd name="connsiteY1" fmla="*/ 831127 h 6526581"/>
                <a:gd name="connsiteX2" fmla="*/ 828723 w 5033763"/>
                <a:gd name="connsiteY2" fmla="*/ 906831 h 6526581"/>
                <a:gd name="connsiteX3" fmla="*/ 876348 w 5033763"/>
                <a:gd name="connsiteY3" fmla="*/ 997567 h 6526581"/>
                <a:gd name="connsiteX4" fmla="*/ 814188 w 5033763"/>
                <a:gd name="connsiteY4" fmla="*/ 1062232 h 6526581"/>
                <a:gd name="connsiteX5" fmla="*/ 898921 w 5033763"/>
                <a:gd name="connsiteY5" fmla="*/ 1198583 h 6526581"/>
                <a:gd name="connsiteX6" fmla="*/ 828227 w 5033763"/>
                <a:gd name="connsiteY6" fmla="*/ 1330445 h 6526581"/>
                <a:gd name="connsiteX7" fmla="*/ 984673 w 5033763"/>
                <a:gd name="connsiteY7" fmla="*/ 1384621 h 6526581"/>
                <a:gd name="connsiteX8" fmla="*/ 1103487 w 5033763"/>
                <a:gd name="connsiteY8" fmla="*/ 1485089 h 6526581"/>
                <a:gd name="connsiteX9" fmla="*/ 1087412 w 5033763"/>
                <a:gd name="connsiteY9" fmla="*/ 1537986 h 6526581"/>
                <a:gd name="connsiteX10" fmla="*/ 1168622 w 5033763"/>
                <a:gd name="connsiteY10" fmla="*/ 1560245 h 6526581"/>
                <a:gd name="connsiteX11" fmla="*/ 1270866 w 5033763"/>
                <a:gd name="connsiteY11" fmla="*/ 1693387 h 6526581"/>
                <a:gd name="connsiteX12" fmla="*/ 1507503 w 5033763"/>
                <a:gd name="connsiteY12" fmla="*/ 1581618 h 6526581"/>
                <a:gd name="connsiteX13" fmla="*/ 1575693 w 5033763"/>
                <a:gd name="connsiteY13" fmla="*/ 1716952 h 6526581"/>
                <a:gd name="connsiteX14" fmla="*/ 1701526 w 5033763"/>
                <a:gd name="connsiteY14" fmla="*/ 1660820 h 6526581"/>
                <a:gd name="connsiteX15" fmla="*/ 1640332 w 5033763"/>
                <a:gd name="connsiteY15" fmla="*/ 2582709 h 6526581"/>
                <a:gd name="connsiteX16" fmla="*/ 1087386 w 5033763"/>
                <a:gd name="connsiteY16" fmla="*/ 3364751 h 6526581"/>
                <a:gd name="connsiteX17" fmla="*/ 776088 w 5033763"/>
                <a:gd name="connsiteY17" fmla="*/ 3497631 h 6526581"/>
                <a:gd name="connsiteX18" fmla="*/ 96786 w 5033763"/>
                <a:gd name="connsiteY18" fmla="*/ 3932258 h 6526581"/>
                <a:gd name="connsiteX19" fmla="*/ 56311 w 5033763"/>
                <a:gd name="connsiteY19" fmla="*/ 4075471 h 6526581"/>
                <a:gd name="connsiteX20" fmla="*/ 81363 w 5033763"/>
                <a:gd name="connsiteY20" fmla="*/ 4168164 h 6526581"/>
                <a:gd name="connsiteX21" fmla="*/ 111427 w 5033763"/>
                <a:gd name="connsiteY21" fmla="*/ 4243321 h 6526581"/>
                <a:gd name="connsiteX22" fmla="*/ 244098 w 5033763"/>
                <a:gd name="connsiteY22" fmla="*/ 4278237 h 6526581"/>
                <a:gd name="connsiteX23" fmla="*/ 2061963 w 5033763"/>
                <a:gd name="connsiteY23" fmla="*/ 3526206 h 6526581"/>
                <a:gd name="connsiteX24" fmla="*/ 2252463 w 5033763"/>
                <a:gd name="connsiteY24" fmla="*/ 2821356 h 6526581"/>
                <a:gd name="connsiteX25" fmla="*/ 2363605 w 5033763"/>
                <a:gd name="connsiteY25" fmla="*/ 2642494 h 6526581"/>
                <a:gd name="connsiteX26" fmla="*/ 2404863 w 5033763"/>
                <a:gd name="connsiteY26" fmla="*/ 2516556 h 6526581"/>
                <a:gd name="connsiteX27" fmla="*/ 2462013 w 5033763"/>
                <a:gd name="connsiteY27" fmla="*/ 2297481 h 6526581"/>
                <a:gd name="connsiteX28" fmla="*/ 2890638 w 5033763"/>
                <a:gd name="connsiteY28" fmla="*/ 2383206 h 6526581"/>
                <a:gd name="connsiteX29" fmla="*/ 3538338 w 5033763"/>
                <a:gd name="connsiteY29" fmla="*/ 2649906 h 6526581"/>
                <a:gd name="connsiteX30" fmla="*/ 3528813 w 5033763"/>
                <a:gd name="connsiteY30" fmla="*/ 2783256 h 6526581"/>
                <a:gd name="connsiteX31" fmla="*/ 2176263 w 5033763"/>
                <a:gd name="connsiteY31" fmla="*/ 3735756 h 6526581"/>
                <a:gd name="connsiteX32" fmla="*/ 2490588 w 5033763"/>
                <a:gd name="connsiteY32" fmla="*/ 4907331 h 6526581"/>
                <a:gd name="connsiteX33" fmla="*/ 2719188 w 5033763"/>
                <a:gd name="connsiteY33" fmla="*/ 5831256 h 6526581"/>
                <a:gd name="connsiteX34" fmla="*/ 2804913 w 5033763"/>
                <a:gd name="connsiteY34" fmla="*/ 6145581 h 6526581"/>
                <a:gd name="connsiteX35" fmla="*/ 2519163 w 5033763"/>
                <a:gd name="connsiteY35" fmla="*/ 6393231 h 6526581"/>
                <a:gd name="connsiteX36" fmla="*/ 2909688 w 5033763"/>
                <a:gd name="connsiteY36" fmla="*/ 6526581 h 6526581"/>
                <a:gd name="connsiteX37" fmla="*/ 3338313 w 5033763"/>
                <a:gd name="connsiteY37" fmla="*/ 6078906 h 6526581"/>
                <a:gd name="connsiteX38" fmla="*/ 3138288 w 5033763"/>
                <a:gd name="connsiteY38" fmla="*/ 4878756 h 6526581"/>
                <a:gd name="connsiteX39" fmla="*/ 3452613 w 5033763"/>
                <a:gd name="connsiteY39" fmla="*/ 5059731 h 6526581"/>
                <a:gd name="connsiteX40" fmla="*/ 3271638 w 5033763"/>
                <a:gd name="connsiteY40" fmla="*/ 5621706 h 6526581"/>
                <a:gd name="connsiteX41" fmla="*/ 3986013 w 5033763"/>
                <a:gd name="connsiteY41" fmla="*/ 5040681 h 6526581"/>
                <a:gd name="connsiteX42" fmla="*/ 3357363 w 5033763"/>
                <a:gd name="connsiteY42" fmla="*/ 4088181 h 6526581"/>
                <a:gd name="connsiteX43" fmla="*/ 4624188 w 5033763"/>
                <a:gd name="connsiteY43" fmla="*/ 3373806 h 6526581"/>
                <a:gd name="connsiteX44" fmla="*/ 4767063 w 5033763"/>
                <a:gd name="connsiteY44" fmla="*/ 2059356 h 6526581"/>
                <a:gd name="connsiteX45" fmla="*/ 4862313 w 5033763"/>
                <a:gd name="connsiteY45" fmla="*/ 1821231 h 6526581"/>
                <a:gd name="connsiteX46" fmla="*/ 5033763 w 5033763"/>
                <a:gd name="connsiteY46" fmla="*/ 1316406 h 6526581"/>
                <a:gd name="connsiteX47" fmla="*/ 3119238 w 5033763"/>
                <a:gd name="connsiteY47" fmla="*/ 963981 h 6526581"/>
                <a:gd name="connsiteX48" fmla="*/ 3014463 w 5033763"/>
                <a:gd name="connsiteY48" fmla="*/ 1030656 h 6526581"/>
                <a:gd name="connsiteX49" fmla="*/ 2461308 w 5033763"/>
                <a:gd name="connsiteY49" fmla="*/ 946470 h 6526581"/>
                <a:gd name="connsiteX50" fmla="*/ 2273418 w 5033763"/>
                <a:gd name="connsiteY50" fmla="*/ 958995 h 6526581"/>
                <a:gd name="connsiteX51" fmla="*/ 2258988 w 5033763"/>
                <a:gd name="connsiteY51" fmla="*/ 878309 h 6526581"/>
                <a:gd name="connsiteX52" fmla="*/ 2171774 w 5033763"/>
                <a:gd name="connsiteY52" fmla="*/ 823611 h 6526581"/>
                <a:gd name="connsiteX53" fmla="*/ 2069479 w 5033763"/>
                <a:gd name="connsiteY53" fmla="*/ 851194 h 6526581"/>
                <a:gd name="connsiteX54" fmla="*/ 2018356 w 5033763"/>
                <a:gd name="connsiteY54" fmla="*/ 741905 h 6526581"/>
                <a:gd name="connsiteX55" fmla="*/ 2146671 w 5033763"/>
                <a:gd name="connsiteY55" fmla="*/ 681232 h 6526581"/>
                <a:gd name="connsiteX56" fmla="*/ 2134143 w 5033763"/>
                <a:gd name="connsiteY56" fmla="*/ 542402 h 6526581"/>
                <a:gd name="connsiteX57" fmla="*/ 1965278 w 5033763"/>
                <a:gd name="connsiteY57" fmla="*/ 232488 h 6526581"/>
                <a:gd name="connsiteX0" fmla="*/ 1965278 w 5033763"/>
                <a:gd name="connsiteY0" fmla="*/ 232488 h 6526581"/>
                <a:gd name="connsiteX1" fmla="*/ 638718 w 5033763"/>
                <a:gd name="connsiteY1" fmla="*/ 831127 h 6526581"/>
                <a:gd name="connsiteX2" fmla="*/ 828723 w 5033763"/>
                <a:gd name="connsiteY2" fmla="*/ 906831 h 6526581"/>
                <a:gd name="connsiteX3" fmla="*/ 876348 w 5033763"/>
                <a:gd name="connsiteY3" fmla="*/ 997567 h 6526581"/>
                <a:gd name="connsiteX4" fmla="*/ 814188 w 5033763"/>
                <a:gd name="connsiteY4" fmla="*/ 1062232 h 6526581"/>
                <a:gd name="connsiteX5" fmla="*/ 898921 w 5033763"/>
                <a:gd name="connsiteY5" fmla="*/ 1198583 h 6526581"/>
                <a:gd name="connsiteX6" fmla="*/ 828227 w 5033763"/>
                <a:gd name="connsiteY6" fmla="*/ 1330445 h 6526581"/>
                <a:gd name="connsiteX7" fmla="*/ 984673 w 5033763"/>
                <a:gd name="connsiteY7" fmla="*/ 1384621 h 6526581"/>
                <a:gd name="connsiteX8" fmla="*/ 1103487 w 5033763"/>
                <a:gd name="connsiteY8" fmla="*/ 1485089 h 6526581"/>
                <a:gd name="connsiteX9" fmla="*/ 1087412 w 5033763"/>
                <a:gd name="connsiteY9" fmla="*/ 1537986 h 6526581"/>
                <a:gd name="connsiteX10" fmla="*/ 1168622 w 5033763"/>
                <a:gd name="connsiteY10" fmla="*/ 1560245 h 6526581"/>
                <a:gd name="connsiteX11" fmla="*/ 1270866 w 5033763"/>
                <a:gd name="connsiteY11" fmla="*/ 1693387 h 6526581"/>
                <a:gd name="connsiteX12" fmla="*/ 1507503 w 5033763"/>
                <a:gd name="connsiteY12" fmla="*/ 1581618 h 6526581"/>
                <a:gd name="connsiteX13" fmla="*/ 1575693 w 5033763"/>
                <a:gd name="connsiteY13" fmla="*/ 1716952 h 6526581"/>
                <a:gd name="connsiteX14" fmla="*/ 1701526 w 5033763"/>
                <a:gd name="connsiteY14" fmla="*/ 1660820 h 6526581"/>
                <a:gd name="connsiteX15" fmla="*/ 1640332 w 5033763"/>
                <a:gd name="connsiteY15" fmla="*/ 2582709 h 6526581"/>
                <a:gd name="connsiteX16" fmla="*/ 1087386 w 5033763"/>
                <a:gd name="connsiteY16" fmla="*/ 3364751 h 6526581"/>
                <a:gd name="connsiteX17" fmla="*/ 776088 w 5033763"/>
                <a:gd name="connsiteY17" fmla="*/ 3497631 h 6526581"/>
                <a:gd name="connsiteX18" fmla="*/ 96786 w 5033763"/>
                <a:gd name="connsiteY18" fmla="*/ 3932258 h 6526581"/>
                <a:gd name="connsiteX19" fmla="*/ 56311 w 5033763"/>
                <a:gd name="connsiteY19" fmla="*/ 4075471 h 6526581"/>
                <a:gd name="connsiteX20" fmla="*/ 81363 w 5033763"/>
                <a:gd name="connsiteY20" fmla="*/ 4168164 h 6526581"/>
                <a:gd name="connsiteX21" fmla="*/ 111427 w 5033763"/>
                <a:gd name="connsiteY21" fmla="*/ 4243321 h 6526581"/>
                <a:gd name="connsiteX22" fmla="*/ 244098 w 5033763"/>
                <a:gd name="connsiteY22" fmla="*/ 4278237 h 6526581"/>
                <a:gd name="connsiteX23" fmla="*/ 2061963 w 5033763"/>
                <a:gd name="connsiteY23" fmla="*/ 3526206 h 6526581"/>
                <a:gd name="connsiteX24" fmla="*/ 2252463 w 5033763"/>
                <a:gd name="connsiteY24" fmla="*/ 2821356 h 6526581"/>
                <a:gd name="connsiteX25" fmla="*/ 2363605 w 5033763"/>
                <a:gd name="connsiteY25" fmla="*/ 2642494 h 6526581"/>
                <a:gd name="connsiteX26" fmla="*/ 2462013 w 5033763"/>
                <a:gd name="connsiteY26" fmla="*/ 2297481 h 6526581"/>
                <a:gd name="connsiteX27" fmla="*/ 2890638 w 5033763"/>
                <a:gd name="connsiteY27" fmla="*/ 2383206 h 6526581"/>
                <a:gd name="connsiteX28" fmla="*/ 3538338 w 5033763"/>
                <a:gd name="connsiteY28" fmla="*/ 2649906 h 6526581"/>
                <a:gd name="connsiteX29" fmla="*/ 3528813 w 5033763"/>
                <a:gd name="connsiteY29" fmla="*/ 2783256 h 6526581"/>
                <a:gd name="connsiteX30" fmla="*/ 2176263 w 5033763"/>
                <a:gd name="connsiteY30" fmla="*/ 3735756 h 6526581"/>
                <a:gd name="connsiteX31" fmla="*/ 2490588 w 5033763"/>
                <a:gd name="connsiteY31" fmla="*/ 4907331 h 6526581"/>
                <a:gd name="connsiteX32" fmla="*/ 2719188 w 5033763"/>
                <a:gd name="connsiteY32" fmla="*/ 5831256 h 6526581"/>
                <a:gd name="connsiteX33" fmla="*/ 2804913 w 5033763"/>
                <a:gd name="connsiteY33" fmla="*/ 6145581 h 6526581"/>
                <a:gd name="connsiteX34" fmla="*/ 2519163 w 5033763"/>
                <a:gd name="connsiteY34" fmla="*/ 6393231 h 6526581"/>
                <a:gd name="connsiteX35" fmla="*/ 2909688 w 5033763"/>
                <a:gd name="connsiteY35" fmla="*/ 6526581 h 6526581"/>
                <a:gd name="connsiteX36" fmla="*/ 3338313 w 5033763"/>
                <a:gd name="connsiteY36" fmla="*/ 6078906 h 6526581"/>
                <a:gd name="connsiteX37" fmla="*/ 3138288 w 5033763"/>
                <a:gd name="connsiteY37" fmla="*/ 4878756 h 6526581"/>
                <a:gd name="connsiteX38" fmla="*/ 3452613 w 5033763"/>
                <a:gd name="connsiteY38" fmla="*/ 5059731 h 6526581"/>
                <a:gd name="connsiteX39" fmla="*/ 3271638 w 5033763"/>
                <a:gd name="connsiteY39" fmla="*/ 5621706 h 6526581"/>
                <a:gd name="connsiteX40" fmla="*/ 3986013 w 5033763"/>
                <a:gd name="connsiteY40" fmla="*/ 5040681 h 6526581"/>
                <a:gd name="connsiteX41" fmla="*/ 3357363 w 5033763"/>
                <a:gd name="connsiteY41" fmla="*/ 4088181 h 6526581"/>
                <a:gd name="connsiteX42" fmla="*/ 4624188 w 5033763"/>
                <a:gd name="connsiteY42" fmla="*/ 3373806 h 6526581"/>
                <a:gd name="connsiteX43" fmla="*/ 4767063 w 5033763"/>
                <a:gd name="connsiteY43" fmla="*/ 2059356 h 6526581"/>
                <a:gd name="connsiteX44" fmla="*/ 4862313 w 5033763"/>
                <a:gd name="connsiteY44" fmla="*/ 1821231 h 6526581"/>
                <a:gd name="connsiteX45" fmla="*/ 5033763 w 5033763"/>
                <a:gd name="connsiteY45" fmla="*/ 1316406 h 6526581"/>
                <a:gd name="connsiteX46" fmla="*/ 3119238 w 5033763"/>
                <a:gd name="connsiteY46" fmla="*/ 963981 h 6526581"/>
                <a:gd name="connsiteX47" fmla="*/ 3014463 w 5033763"/>
                <a:gd name="connsiteY47" fmla="*/ 1030656 h 6526581"/>
                <a:gd name="connsiteX48" fmla="*/ 2461308 w 5033763"/>
                <a:gd name="connsiteY48" fmla="*/ 946470 h 6526581"/>
                <a:gd name="connsiteX49" fmla="*/ 2273418 w 5033763"/>
                <a:gd name="connsiteY49" fmla="*/ 958995 h 6526581"/>
                <a:gd name="connsiteX50" fmla="*/ 2258988 w 5033763"/>
                <a:gd name="connsiteY50" fmla="*/ 878309 h 6526581"/>
                <a:gd name="connsiteX51" fmla="*/ 2171774 w 5033763"/>
                <a:gd name="connsiteY51" fmla="*/ 823611 h 6526581"/>
                <a:gd name="connsiteX52" fmla="*/ 2069479 w 5033763"/>
                <a:gd name="connsiteY52" fmla="*/ 851194 h 6526581"/>
                <a:gd name="connsiteX53" fmla="*/ 2018356 w 5033763"/>
                <a:gd name="connsiteY53" fmla="*/ 741905 h 6526581"/>
                <a:gd name="connsiteX54" fmla="*/ 2146671 w 5033763"/>
                <a:gd name="connsiteY54" fmla="*/ 681232 h 6526581"/>
                <a:gd name="connsiteX55" fmla="*/ 2134143 w 5033763"/>
                <a:gd name="connsiteY55" fmla="*/ 542402 h 6526581"/>
                <a:gd name="connsiteX56" fmla="*/ 1965278 w 5033763"/>
                <a:gd name="connsiteY56" fmla="*/ 232488 h 6526581"/>
                <a:gd name="connsiteX0" fmla="*/ 1965278 w 5033763"/>
                <a:gd name="connsiteY0" fmla="*/ 232488 h 6526581"/>
                <a:gd name="connsiteX1" fmla="*/ 638718 w 5033763"/>
                <a:gd name="connsiteY1" fmla="*/ 831127 h 6526581"/>
                <a:gd name="connsiteX2" fmla="*/ 828723 w 5033763"/>
                <a:gd name="connsiteY2" fmla="*/ 906831 h 6526581"/>
                <a:gd name="connsiteX3" fmla="*/ 876348 w 5033763"/>
                <a:gd name="connsiteY3" fmla="*/ 997567 h 6526581"/>
                <a:gd name="connsiteX4" fmla="*/ 814188 w 5033763"/>
                <a:gd name="connsiteY4" fmla="*/ 1062232 h 6526581"/>
                <a:gd name="connsiteX5" fmla="*/ 898921 w 5033763"/>
                <a:gd name="connsiteY5" fmla="*/ 1198583 h 6526581"/>
                <a:gd name="connsiteX6" fmla="*/ 828227 w 5033763"/>
                <a:gd name="connsiteY6" fmla="*/ 1330445 h 6526581"/>
                <a:gd name="connsiteX7" fmla="*/ 984673 w 5033763"/>
                <a:gd name="connsiteY7" fmla="*/ 1384621 h 6526581"/>
                <a:gd name="connsiteX8" fmla="*/ 1103487 w 5033763"/>
                <a:gd name="connsiteY8" fmla="*/ 1485089 h 6526581"/>
                <a:gd name="connsiteX9" fmla="*/ 1087412 w 5033763"/>
                <a:gd name="connsiteY9" fmla="*/ 1537986 h 6526581"/>
                <a:gd name="connsiteX10" fmla="*/ 1168622 w 5033763"/>
                <a:gd name="connsiteY10" fmla="*/ 1560245 h 6526581"/>
                <a:gd name="connsiteX11" fmla="*/ 1270866 w 5033763"/>
                <a:gd name="connsiteY11" fmla="*/ 1693387 h 6526581"/>
                <a:gd name="connsiteX12" fmla="*/ 1507503 w 5033763"/>
                <a:gd name="connsiteY12" fmla="*/ 1581618 h 6526581"/>
                <a:gd name="connsiteX13" fmla="*/ 1575693 w 5033763"/>
                <a:gd name="connsiteY13" fmla="*/ 1716952 h 6526581"/>
                <a:gd name="connsiteX14" fmla="*/ 1701526 w 5033763"/>
                <a:gd name="connsiteY14" fmla="*/ 1660820 h 6526581"/>
                <a:gd name="connsiteX15" fmla="*/ 1640332 w 5033763"/>
                <a:gd name="connsiteY15" fmla="*/ 2582709 h 6526581"/>
                <a:gd name="connsiteX16" fmla="*/ 1087386 w 5033763"/>
                <a:gd name="connsiteY16" fmla="*/ 3364751 h 6526581"/>
                <a:gd name="connsiteX17" fmla="*/ 776088 w 5033763"/>
                <a:gd name="connsiteY17" fmla="*/ 3497631 h 6526581"/>
                <a:gd name="connsiteX18" fmla="*/ 96786 w 5033763"/>
                <a:gd name="connsiteY18" fmla="*/ 3932258 h 6526581"/>
                <a:gd name="connsiteX19" fmla="*/ 56311 w 5033763"/>
                <a:gd name="connsiteY19" fmla="*/ 4075471 h 6526581"/>
                <a:gd name="connsiteX20" fmla="*/ 81363 w 5033763"/>
                <a:gd name="connsiteY20" fmla="*/ 4168164 h 6526581"/>
                <a:gd name="connsiteX21" fmla="*/ 111427 w 5033763"/>
                <a:gd name="connsiteY21" fmla="*/ 4243321 h 6526581"/>
                <a:gd name="connsiteX22" fmla="*/ 244098 w 5033763"/>
                <a:gd name="connsiteY22" fmla="*/ 4278237 h 6526581"/>
                <a:gd name="connsiteX23" fmla="*/ 2061963 w 5033763"/>
                <a:gd name="connsiteY23" fmla="*/ 3526206 h 6526581"/>
                <a:gd name="connsiteX24" fmla="*/ 2252463 w 5033763"/>
                <a:gd name="connsiteY24" fmla="*/ 2821356 h 6526581"/>
                <a:gd name="connsiteX25" fmla="*/ 2363605 w 5033763"/>
                <a:gd name="connsiteY25" fmla="*/ 2642494 h 6526581"/>
                <a:gd name="connsiteX26" fmla="*/ 2459508 w 5033763"/>
                <a:gd name="connsiteY26" fmla="*/ 2279945 h 6526581"/>
                <a:gd name="connsiteX27" fmla="*/ 2890638 w 5033763"/>
                <a:gd name="connsiteY27" fmla="*/ 2383206 h 6526581"/>
                <a:gd name="connsiteX28" fmla="*/ 3538338 w 5033763"/>
                <a:gd name="connsiteY28" fmla="*/ 2649906 h 6526581"/>
                <a:gd name="connsiteX29" fmla="*/ 3528813 w 5033763"/>
                <a:gd name="connsiteY29" fmla="*/ 2783256 h 6526581"/>
                <a:gd name="connsiteX30" fmla="*/ 2176263 w 5033763"/>
                <a:gd name="connsiteY30" fmla="*/ 3735756 h 6526581"/>
                <a:gd name="connsiteX31" fmla="*/ 2490588 w 5033763"/>
                <a:gd name="connsiteY31" fmla="*/ 4907331 h 6526581"/>
                <a:gd name="connsiteX32" fmla="*/ 2719188 w 5033763"/>
                <a:gd name="connsiteY32" fmla="*/ 5831256 h 6526581"/>
                <a:gd name="connsiteX33" fmla="*/ 2804913 w 5033763"/>
                <a:gd name="connsiteY33" fmla="*/ 6145581 h 6526581"/>
                <a:gd name="connsiteX34" fmla="*/ 2519163 w 5033763"/>
                <a:gd name="connsiteY34" fmla="*/ 6393231 h 6526581"/>
                <a:gd name="connsiteX35" fmla="*/ 2909688 w 5033763"/>
                <a:gd name="connsiteY35" fmla="*/ 6526581 h 6526581"/>
                <a:gd name="connsiteX36" fmla="*/ 3338313 w 5033763"/>
                <a:gd name="connsiteY36" fmla="*/ 6078906 h 6526581"/>
                <a:gd name="connsiteX37" fmla="*/ 3138288 w 5033763"/>
                <a:gd name="connsiteY37" fmla="*/ 4878756 h 6526581"/>
                <a:gd name="connsiteX38" fmla="*/ 3452613 w 5033763"/>
                <a:gd name="connsiteY38" fmla="*/ 5059731 h 6526581"/>
                <a:gd name="connsiteX39" fmla="*/ 3271638 w 5033763"/>
                <a:gd name="connsiteY39" fmla="*/ 5621706 h 6526581"/>
                <a:gd name="connsiteX40" fmla="*/ 3986013 w 5033763"/>
                <a:gd name="connsiteY40" fmla="*/ 5040681 h 6526581"/>
                <a:gd name="connsiteX41" fmla="*/ 3357363 w 5033763"/>
                <a:gd name="connsiteY41" fmla="*/ 4088181 h 6526581"/>
                <a:gd name="connsiteX42" fmla="*/ 4624188 w 5033763"/>
                <a:gd name="connsiteY42" fmla="*/ 3373806 h 6526581"/>
                <a:gd name="connsiteX43" fmla="*/ 4767063 w 5033763"/>
                <a:gd name="connsiteY43" fmla="*/ 2059356 h 6526581"/>
                <a:gd name="connsiteX44" fmla="*/ 4862313 w 5033763"/>
                <a:gd name="connsiteY44" fmla="*/ 1821231 h 6526581"/>
                <a:gd name="connsiteX45" fmla="*/ 5033763 w 5033763"/>
                <a:gd name="connsiteY45" fmla="*/ 1316406 h 6526581"/>
                <a:gd name="connsiteX46" fmla="*/ 3119238 w 5033763"/>
                <a:gd name="connsiteY46" fmla="*/ 963981 h 6526581"/>
                <a:gd name="connsiteX47" fmla="*/ 3014463 w 5033763"/>
                <a:gd name="connsiteY47" fmla="*/ 1030656 h 6526581"/>
                <a:gd name="connsiteX48" fmla="*/ 2461308 w 5033763"/>
                <a:gd name="connsiteY48" fmla="*/ 946470 h 6526581"/>
                <a:gd name="connsiteX49" fmla="*/ 2273418 w 5033763"/>
                <a:gd name="connsiteY49" fmla="*/ 958995 h 6526581"/>
                <a:gd name="connsiteX50" fmla="*/ 2258988 w 5033763"/>
                <a:gd name="connsiteY50" fmla="*/ 878309 h 6526581"/>
                <a:gd name="connsiteX51" fmla="*/ 2171774 w 5033763"/>
                <a:gd name="connsiteY51" fmla="*/ 823611 h 6526581"/>
                <a:gd name="connsiteX52" fmla="*/ 2069479 w 5033763"/>
                <a:gd name="connsiteY52" fmla="*/ 851194 h 6526581"/>
                <a:gd name="connsiteX53" fmla="*/ 2018356 w 5033763"/>
                <a:gd name="connsiteY53" fmla="*/ 741905 h 6526581"/>
                <a:gd name="connsiteX54" fmla="*/ 2146671 w 5033763"/>
                <a:gd name="connsiteY54" fmla="*/ 681232 h 6526581"/>
                <a:gd name="connsiteX55" fmla="*/ 2134143 w 5033763"/>
                <a:gd name="connsiteY55" fmla="*/ 542402 h 6526581"/>
                <a:gd name="connsiteX56" fmla="*/ 1965278 w 5033763"/>
                <a:gd name="connsiteY56" fmla="*/ 232488 h 6526581"/>
                <a:gd name="connsiteX0" fmla="*/ 1965278 w 5033763"/>
                <a:gd name="connsiteY0" fmla="*/ 232488 h 6526581"/>
                <a:gd name="connsiteX1" fmla="*/ 638718 w 5033763"/>
                <a:gd name="connsiteY1" fmla="*/ 831127 h 6526581"/>
                <a:gd name="connsiteX2" fmla="*/ 828723 w 5033763"/>
                <a:gd name="connsiteY2" fmla="*/ 906831 h 6526581"/>
                <a:gd name="connsiteX3" fmla="*/ 876348 w 5033763"/>
                <a:gd name="connsiteY3" fmla="*/ 997567 h 6526581"/>
                <a:gd name="connsiteX4" fmla="*/ 814188 w 5033763"/>
                <a:gd name="connsiteY4" fmla="*/ 1062232 h 6526581"/>
                <a:gd name="connsiteX5" fmla="*/ 898921 w 5033763"/>
                <a:gd name="connsiteY5" fmla="*/ 1198583 h 6526581"/>
                <a:gd name="connsiteX6" fmla="*/ 828227 w 5033763"/>
                <a:gd name="connsiteY6" fmla="*/ 1330445 h 6526581"/>
                <a:gd name="connsiteX7" fmla="*/ 984673 w 5033763"/>
                <a:gd name="connsiteY7" fmla="*/ 1384621 h 6526581"/>
                <a:gd name="connsiteX8" fmla="*/ 1103487 w 5033763"/>
                <a:gd name="connsiteY8" fmla="*/ 1485089 h 6526581"/>
                <a:gd name="connsiteX9" fmla="*/ 1087412 w 5033763"/>
                <a:gd name="connsiteY9" fmla="*/ 1537986 h 6526581"/>
                <a:gd name="connsiteX10" fmla="*/ 1168622 w 5033763"/>
                <a:gd name="connsiteY10" fmla="*/ 1560245 h 6526581"/>
                <a:gd name="connsiteX11" fmla="*/ 1270866 w 5033763"/>
                <a:gd name="connsiteY11" fmla="*/ 1693387 h 6526581"/>
                <a:gd name="connsiteX12" fmla="*/ 1507503 w 5033763"/>
                <a:gd name="connsiteY12" fmla="*/ 1581618 h 6526581"/>
                <a:gd name="connsiteX13" fmla="*/ 1575693 w 5033763"/>
                <a:gd name="connsiteY13" fmla="*/ 1716952 h 6526581"/>
                <a:gd name="connsiteX14" fmla="*/ 1701526 w 5033763"/>
                <a:gd name="connsiteY14" fmla="*/ 1660820 h 6526581"/>
                <a:gd name="connsiteX15" fmla="*/ 1640332 w 5033763"/>
                <a:gd name="connsiteY15" fmla="*/ 2582709 h 6526581"/>
                <a:gd name="connsiteX16" fmla="*/ 1087386 w 5033763"/>
                <a:gd name="connsiteY16" fmla="*/ 3364751 h 6526581"/>
                <a:gd name="connsiteX17" fmla="*/ 776088 w 5033763"/>
                <a:gd name="connsiteY17" fmla="*/ 3497631 h 6526581"/>
                <a:gd name="connsiteX18" fmla="*/ 96786 w 5033763"/>
                <a:gd name="connsiteY18" fmla="*/ 3932258 h 6526581"/>
                <a:gd name="connsiteX19" fmla="*/ 56311 w 5033763"/>
                <a:gd name="connsiteY19" fmla="*/ 4075471 h 6526581"/>
                <a:gd name="connsiteX20" fmla="*/ 81363 w 5033763"/>
                <a:gd name="connsiteY20" fmla="*/ 4168164 h 6526581"/>
                <a:gd name="connsiteX21" fmla="*/ 111427 w 5033763"/>
                <a:gd name="connsiteY21" fmla="*/ 4243321 h 6526581"/>
                <a:gd name="connsiteX22" fmla="*/ 244098 w 5033763"/>
                <a:gd name="connsiteY22" fmla="*/ 4278237 h 6526581"/>
                <a:gd name="connsiteX23" fmla="*/ 2061963 w 5033763"/>
                <a:gd name="connsiteY23" fmla="*/ 3526206 h 6526581"/>
                <a:gd name="connsiteX24" fmla="*/ 2252463 w 5033763"/>
                <a:gd name="connsiteY24" fmla="*/ 2821356 h 6526581"/>
                <a:gd name="connsiteX25" fmla="*/ 2363605 w 5033763"/>
                <a:gd name="connsiteY25" fmla="*/ 2642494 h 6526581"/>
                <a:gd name="connsiteX26" fmla="*/ 2459508 w 5033763"/>
                <a:gd name="connsiteY26" fmla="*/ 2279945 h 6526581"/>
                <a:gd name="connsiteX27" fmla="*/ 2890638 w 5033763"/>
                <a:gd name="connsiteY27" fmla="*/ 2383206 h 6526581"/>
                <a:gd name="connsiteX28" fmla="*/ 3538338 w 5033763"/>
                <a:gd name="connsiteY28" fmla="*/ 2649906 h 6526581"/>
                <a:gd name="connsiteX29" fmla="*/ 3528813 w 5033763"/>
                <a:gd name="connsiteY29" fmla="*/ 2783256 h 6526581"/>
                <a:gd name="connsiteX30" fmla="*/ 2176263 w 5033763"/>
                <a:gd name="connsiteY30" fmla="*/ 3735756 h 6526581"/>
                <a:gd name="connsiteX31" fmla="*/ 2490588 w 5033763"/>
                <a:gd name="connsiteY31" fmla="*/ 4907331 h 6526581"/>
                <a:gd name="connsiteX32" fmla="*/ 2719188 w 5033763"/>
                <a:gd name="connsiteY32" fmla="*/ 5831256 h 6526581"/>
                <a:gd name="connsiteX33" fmla="*/ 2804913 w 5033763"/>
                <a:gd name="connsiteY33" fmla="*/ 6145581 h 6526581"/>
                <a:gd name="connsiteX34" fmla="*/ 2519163 w 5033763"/>
                <a:gd name="connsiteY34" fmla="*/ 6393231 h 6526581"/>
                <a:gd name="connsiteX35" fmla="*/ 2909688 w 5033763"/>
                <a:gd name="connsiteY35" fmla="*/ 6526581 h 6526581"/>
                <a:gd name="connsiteX36" fmla="*/ 3338313 w 5033763"/>
                <a:gd name="connsiteY36" fmla="*/ 6078906 h 6526581"/>
                <a:gd name="connsiteX37" fmla="*/ 3138288 w 5033763"/>
                <a:gd name="connsiteY37" fmla="*/ 4878756 h 6526581"/>
                <a:gd name="connsiteX38" fmla="*/ 3452613 w 5033763"/>
                <a:gd name="connsiteY38" fmla="*/ 5059731 h 6526581"/>
                <a:gd name="connsiteX39" fmla="*/ 3271638 w 5033763"/>
                <a:gd name="connsiteY39" fmla="*/ 5621706 h 6526581"/>
                <a:gd name="connsiteX40" fmla="*/ 3986013 w 5033763"/>
                <a:gd name="connsiteY40" fmla="*/ 5040681 h 6526581"/>
                <a:gd name="connsiteX41" fmla="*/ 3357363 w 5033763"/>
                <a:gd name="connsiteY41" fmla="*/ 4088181 h 6526581"/>
                <a:gd name="connsiteX42" fmla="*/ 4624188 w 5033763"/>
                <a:gd name="connsiteY42" fmla="*/ 3373806 h 6526581"/>
                <a:gd name="connsiteX43" fmla="*/ 4767063 w 5033763"/>
                <a:gd name="connsiteY43" fmla="*/ 2059356 h 6526581"/>
                <a:gd name="connsiteX44" fmla="*/ 4862313 w 5033763"/>
                <a:gd name="connsiteY44" fmla="*/ 1821231 h 6526581"/>
                <a:gd name="connsiteX45" fmla="*/ 5033763 w 5033763"/>
                <a:gd name="connsiteY45" fmla="*/ 1316406 h 6526581"/>
                <a:gd name="connsiteX46" fmla="*/ 3119238 w 5033763"/>
                <a:gd name="connsiteY46" fmla="*/ 963981 h 6526581"/>
                <a:gd name="connsiteX47" fmla="*/ 3014463 w 5033763"/>
                <a:gd name="connsiteY47" fmla="*/ 1030656 h 6526581"/>
                <a:gd name="connsiteX48" fmla="*/ 2461308 w 5033763"/>
                <a:gd name="connsiteY48" fmla="*/ 946470 h 6526581"/>
                <a:gd name="connsiteX49" fmla="*/ 2273418 w 5033763"/>
                <a:gd name="connsiteY49" fmla="*/ 958995 h 6526581"/>
                <a:gd name="connsiteX50" fmla="*/ 2258988 w 5033763"/>
                <a:gd name="connsiteY50" fmla="*/ 878309 h 6526581"/>
                <a:gd name="connsiteX51" fmla="*/ 2171774 w 5033763"/>
                <a:gd name="connsiteY51" fmla="*/ 823611 h 6526581"/>
                <a:gd name="connsiteX52" fmla="*/ 2069479 w 5033763"/>
                <a:gd name="connsiteY52" fmla="*/ 851194 h 6526581"/>
                <a:gd name="connsiteX53" fmla="*/ 2018356 w 5033763"/>
                <a:gd name="connsiteY53" fmla="*/ 741905 h 6526581"/>
                <a:gd name="connsiteX54" fmla="*/ 2146671 w 5033763"/>
                <a:gd name="connsiteY54" fmla="*/ 681232 h 6526581"/>
                <a:gd name="connsiteX55" fmla="*/ 2134143 w 5033763"/>
                <a:gd name="connsiteY55" fmla="*/ 542402 h 6526581"/>
                <a:gd name="connsiteX56" fmla="*/ 1965278 w 5033763"/>
                <a:gd name="connsiteY56" fmla="*/ 232488 h 6526581"/>
                <a:gd name="connsiteX0" fmla="*/ 1965278 w 5033763"/>
                <a:gd name="connsiteY0" fmla="*/ 232488 h 6526581"/>
                <a:gd name="connsiteX1" fmla="*/ 638718 w 5033763"/>
                <a:gd name="connsiteY1" fmla="*/ 831127 h 6526581"/>
                <a:gd name="connsiteX2" fmla="*/ 828723 w 5033763"/>
                <a:gd name="connsiteY2" fmla="*/ 906831 h 6526581"/>
                <a:gd name="connsiteX3" fmla="*/ 876348 w 5033763"/>
                <a:gd name="connsiteY3" fmla="*/ 997567 h 6526581"/>
                <a:gd name="connsiteX4" fmla="*/ 814188 w 5033763"/>
                <a:gd name="connsiteY4" fmla="*/ 1062232 h 6526581"/>
                <a:gd name="connsiteX5" fmla="*/ 898921 w 5033763"/>
                <a:gd name="connsiteY5" fmla="*/ 1198583 h 6526581"/>
                <a:gd name="connsiteX6" fmla="*/ 828227 w 5033763"/>
                <a:gd name="connsiteY6" fmla="*/ 1330445 h 6526581"/>
                <a:gd name="connsiteX7" fmla="*/ 984673 w 5033763"/>
                <a:gd name="connsiteY7" fmla="*/ 1384621 h 6526581"/>
                <a:gd name="connsiteX8" fmla="*/ 1103487 w 5033763"/>
                <a:gd name="connsiteY8" fmla="*/ 1485089 h 6526581"/>
                <a:gd name="connsiteX9" fmla="*/ 1087412 w 5033763"/>
                <a:gd name="connsiteY9" fmla="*/ 1537986 h 6526581"/>
                <a:gd name="connsiteX10" fmla="*/ 1168622 w 5033763"/>
                <a:gd name="connsiteY10" fmla="*/ 1560245 h 6526581"/>
                <a:gd name="connsiteX11" fmla="*/ 1270866 w 5033763"/>
                <a:gd name="connsiteY11" fmla="*/ 1693387 h 6526581"/>
                <a:gd name="connsiteX12" fmla="*/ 1507503 w 5033763"/>
                <a:gd name="connsiteY12" fmla="*/ 1581618 h 6526581"/>
                <a:gd name="connsiteX13" fmla="*/ 1575693 w 5033763"/>
                <a:gd name="connsiteY13" fmla="*/ 1716952 h 6526581"/>
                <a:gd name="connsiteX14" fmla="*/ 1701526 w 5033763"/>
                <a:gd name="connsiteY14" fmla="*/ 1660820 h 6526581"/>
                <a:gd name="connsiteX15" fmla="*/ 1640332 w 5033763"/>
                <a:gd name="connsiteY15" fmla="*/ 2582709 h 6526581"/>
                <a:gd name="connsiteX16" fmla="*/ 1087386 w 5033763"/>
                <a:gd name="connsiteY16" fmla="*/ 3364751 h 6526581"/>
                <a:gd name="connsiteX17" fmla="*/ 776088 w 5033763"/>
                <a:gd name="connsiteY17" fmla="*/ 3497631 h 6526581"/>
                <a:gd name="connsiteX18" fmla="*/ 96786 w 5033763"/>
                <a:gd name="connsiteY18" fmla="*/ 3932258 h 6526581"/>
                <a:gd name="connsiteX19" fmla="*/ 56311 w 5033763"/>
                <a:gd name="connsiteY19" fmla="*/ 4075471 h 6526581"/>
                <a:gd name="connsiteX20" fmla="*/ 81363 w 5033763"/>
                <a:gd name="connsiteY20" fmla="*/ 4168164 h 6526581"/>
                <a:gd name="connsiteX21" fmla="*/ 111427 w 5033763"/>
                <a:gd name="connsiteY21" fmla="*/ 4243321 h 6526581"/>
                <a:gd name="connsiteX22" fmla="*/ 244098 w 5033763"/>
                <a:gd name="connsiteY22" fmla="*/ 4278237 h 6526581"/>
                <a:gd name="connsiteX23" fmla="*/ 2061963 w 5033763"/>
                <a:gd name="connsiteY23" fmla="*/ 3526206 h 6526581"/>
                <a:gd name="connsiteX24" fmla="*/ 2282525 w 5033763"/>
                <a:gd name="connsiteY24" fmla="*/ 2818850 h 6526581"/>
                <a:gd name="connsiteX25" fmla="*/ 2363605 w 5033763"/>
                <a:gd name="connsiteY25" fmla="*/ 2642494 h 6526581"/>
                <a:gd name="connsiteX26" fmla="*/ 2459508 w 5033763"/>
                <a:gd name="connsiteY26" fmla="*/ 2279945 h 6526581"/>
                <a:gd name="connsiteX27" fmla="*/ 2890638 w 5033763"/>
                <a:gd name="connsiteY27" fmla="*/ 2383206 h 6526581"/>
                <a:gd name="connsiteX28" fmla="*/ 3538338 w 5033763"/>
                <a:gd name="connsiteY28" fmla="*/ 2649906 h 6526581"/>
                <a:gd name="connsiteX29" fmla="*/ 3528813 w 5033763"/>
                <a:gd name="connsiteY29" fmla="*/ 2783256 h 6526581"/>
                <a:gd name="connsiteX30" fmla="*/ 2176263 w 5033763"/>
                <a:gd name="connsiteY30" fmla="*/ 3735756 h 6526581"/>
                <a:gd name="connsiteX31" fmla="*/ 2490588 w 5033763"/>
                <a:gd name="connsiteY31" fmla="*/ 4907331 h 6526581"/>
                <a:gd name="connsiteX32" fmla="*/ 2719188 w 5033763"/>
                <a:gd name="connsiteY32" fmla="*/ 5831256 h 6526581"/>
                <a:gd name="connsiteX33" fmla="*/ 2804913 w 5033763"/>
                <a:gd name="connsiteY33" fmla="*/ 6145581 h 6526581"/>
                <a:gd name="connsiteX34" fmla="*/ 2519163 w 5033763"/>
                <a:gd name="connsiteY34" fmla="*/ 6393231 h 6526581"/>
                <a:gd name="connsiteX35" fmla="*/ 2909688 w 5033763"/>
                <a:gd name="connsiteY35" fmla="*/ 6526581 h 6526581"/>
                <a:gd name="connsiteX36" fmla="*/ 3338313 w 5033763"/>
                <a:gd name="connsiteY36" fmla="*/ 6078906 h 6526581"/>
                <a:gd name="connsiteX37" fmla="*/ 3138288 w 5033763"/>
                <a:gd name="connsiteY37" fmla="*/ 4878756 h 6526581"/>
                <a:gd name="connsiteX38" fmla="*/ 3452613 w 5033763"/>
                <a:gd name="connsiteY38" fmla="*/ 5059731 h 6526581"/>
                <a:gd name="connsiteX39" fmla="*/ 3271638 w 5033763"/>
                <a:gd name="connsiteY39" fmla="*/ 5621706 h 6526581"/>
                <a:gd name="connsiteX40" fmla="*/ 3986013 w 5033763"/>
                <a:gd name="connsiteY40" fmla="*/ 5040681 h 6526581"/>
                <a:gd name="connsiteX41" fmla="*/ 3357363 w 5033763"/>
                <a:gd name="connsiteY41" fmla="*/ 4088181 h 6526581"/>
                <a:gd name="connsiteX42" fmla="*/ 4624188 w 5033763"/>
                <a:gd name="connsiteY42" fmla="*/ 3373806 h 6526581"/>
                <a:gd name="connsiteX43" fmla="*/ 4767063 w 5033763"/>
                <a:gd name="connsiteY43" fmla="*/ 2059356 h 6526581"/>
                <a:gd name="connsiteX44" fmla="*/ 4862313 w 5033763"/>
                <a:gd name="connsiteY44" fmla="*/ 1821231 h 6526581"/>
                <a:gd name="connsiteX45" fmla="*/ 5033763 w 5033763"/>
                <a:gd name="connsiteY45" fmla="*/ 1316406 h 6526581"/>
                <a:gd name="connsiteX46" fmla="*/ 3119238 w 5033763"/>
                <a:gd name="connsiteY46" fmla="*/ 963981 h 6526581"/>
                <a:gd name="connsiteX47" fmla="*/ 3014463 w 5033763"/>
                <a:gd name="connsiteY47" fmla="*/ 1030656 h 6526581"/>
                <a:gd name="connsiteX48" fmla="*/ 2461308 w 5033763"/>
                <a:gd name="connsiteY48" fmla="*/ 946470 h 6526581"/>
                <a:gd name="connsiteX49" fmla="*/ 2273418 w 5033763"/>
                <a:gd name="connsiteY49" fmla="*/ 958995 h 6526581"/>
                <a:gd name="connsiteX50" fmla="*/ 2258988 w 5033763"/>
                <a:gd name="connsiteY50" fmla="*/ 878309 h 6526581"/>
                <a:gd name="connsiteX51" fmla="*/ 2171774 w 5033763"/>
                <a:gd name="connsiteY51" fmla="*/ 823611 h 6526581"/>
                <a:gd name="connsiteX52" fmla="*/ 2069479 w 5033763"/>
                <a:gd name="connsiteY52" fmla="*/ 851194 h 6526581"/>
                <a:gd name="connsiteX53" fmla="*/ 2018356 w 5033763"/>
                <a:gd name="connsiteY53" fmla="*/ 741905 h 6526581"/>
                <a:gd name="connsiteX54" fmla="*/ 2146671 w 5033763"/>
                <a:gd name="connsiteY54" fmla="*/ 681232 h 6526581"/>
                <a:gd name="connsiteX55" fmla="*/ 2134143 w 5033763"/>
                <a:gd name="connsiteY55" fmla="*/ 542402 h 6526581"/>
                <a:gd name="connsiteX56" fmla="*/ 1965278 w 5033763"/>
                <a:gd name="connsiteY56" fmla="*/ 232488 h 6526581"/>
                <a:gd name="connsiteX0" fmla="*/ 1965278 w 5033763"/>
                <a:gd name="connsiteY0" fmla="*/ 232488 h 6526581"/>
                <a:gd name="connsiteX1" fmla="*/ 638718 w 5033763"/>
                <a:gd name="connsiteY1" fmla="*/ 831127 h 6526581"/>
                <a:gd name="connsiteX2" fmla="*/ 828723 w 5033763"/>
                <a:gd name="connsiteY2" fmla="*/ 906831 h 6526581"/>
                <a:gd name="connsiteX3" fmla="*/ 876348 w 5033763"/>
                <a:gd name="connsiteY3" fmla="*/ 997567 h 6526581"/>
                <a:gd name="connsiteX4" fmla="*/ 814188 w 5033763"/>
                <a:gd name="connsiteY4" fmla="*/ 1062232 h 6526581"/>
                <a:gd name="connsiteX5" fmla="*/ 898921 w 5033763"/>
                <a:gd name="connsiteY5" fmla="*/ 1198583 h 6526581"/>
                <a:gd name="connsiteX6" fmla="*/ 828227 w 5033763"/>
                <a:gd name="connsiteY6" fmla="*/ 1330445 h 6526581"/>
                <a:gd name="connsiteX7" fmla="*/ 984673 w 5033763"/>
                <a:gd name="connsiteY7" fmla="*/ 1384621 h 6526581"/>
                <a:gd name="connsiteX8" fmla="*/ 1103487 w 5033763"/>
                <a:gd name="connsiteY8" fmla="*/ 1485089 h 6526581"/>
                <a:gd name="connsiteX9" fmla="*/ 1087412 w 5033763"/>
                <a:gd name="connsiteY9" fmla="*/ 1537986 h 6526581"/>
                <a:gd name="connsiteX10" fmla="*/ 1168622 w 5033763"/>
                <a:gd name="connsiteY10" fmla="*/ 1560245 h 6526581"/>
                <a:gd name="connsiteX11" fmla="*/ 1270866 w 5033763"/>
                <a:gd name="connsiteY11" fmla="*/ 1693387 h 6526581"/>
                <a:gd name="connsiteX12" fmla="*/ 1507503 w 5033763"/>
                <a:gd name="connsiteY12" fmla="*/ 1581618 h 6526581"/>
                <a:gd name="connsiteX13" fmla="*/ 1575693 w 5033763"/>
                <a:gd name="connsiteY13" fmla="*/ 1716952 h 6526581"/>
                <a:gd name="connsiteX14" fmla="*/ 1701526 w 5033763"/>
                <a:gd name="connsiteY14" fmla="*/ 1660820 h 6526581"/>
                <a:gd name="connsiteX15" fmla="*/ 1640332 w 5033763"/>
                <a:gd name="connsiteY15" fmla="*/ 2582709 h 6526581"/>
                <a:gd name="connsiteX16" fmla="*/ 1087386 w 5033763"/>
                <a:gd name="connsiteY16" fmla="*/ 3364751 h 6526581"/>
                <a:gd name="connsiteX17" fmla="*/ 776088 w 5033763"/>
                <a:gd name="connsiteY17" fmla="*/ 3497631 h 6526581"/>
                <a:gd name="connsiteX18" fmla="*/ 96786 w 5033763"/>
                <a:gd name="connsiteY18" fmla="*/ 3932258 h 6526581"/>
                <a:gd name="connsiteX19" fmla="*/ 56311 w 5033763"/>
                <a:gd name="connsiteY19" fmla="*/ 4075471 h 6526581"/>
                <a:gd name="connsiteX20" fmla="*/ 81363 w 5033763"/>
                <a:gd name="connsiteY20" fmla="*/ 4168164 h 6526581"/>
                <a:gd name="connsiteX21" fmla="*/ 111427 w 5033763"/>
                <a:gd name="connsiteY21" fmla="*/ 4243321 h 6526581"/>
                <a:gd name="connsiteX22" fmla="*/ 244098 w 5033763"/>
                <a:gd name="connsiteY22" fmla="*/ 4278237 h 6526581"/>
                <a:gd name="connsiteX23" fmla="*/ 2061963 w 5033763"/>
                <a:gd name="connsiteY23" fmla="*/ 3526206 h 6526581"/>
                <a:gd name="connsiteX24" fmla="*/ 2282525 w 5033763"/>
                <a:gd name="connsiteY24" fmla="*/ 2818850 h 6526581"/>
                <a:gd name="connsiteX25" fmla="*/ 2363605 w 5033763"/>
                <a:gd name="connsiteY25" fmla="*/ 2642494 h 6526581"/>
                <a:gd name="connsiteX26" fmla="*/ 2459508 w 5033763"/>
                <a:gd name="connsiteY26" fmla="*/ 2279945 h 6526581"/>
                <a:gd name="connsiteX27" fmla="*/ 2890638 w 5033763"/>
                <a:gd name="connsiteY27" fmla="*/ 2383206 h 6526581"/>
                <a:gd name="connsiteX28" fmla="*/ 3538338 w 5033763"/>
                <a:gd name="connsiteY28" fmla="*/ 2649906 h 6526581"/>
                <a:gd name="connsiteX29" fmla="*/ 3528813 w 5033763"/>
                <a:gd name="connsiteY29" fmla="*/ 2783256 h 6526581"/>
                <a:gd name="connsiteX30" fmla="*/ 2176263 w 5033763"/>
                <a:gd name="connsiteY30" fmla="*/ 3735756 h 6526581"/>
                <a:gd name="connsiteX31" fmla="*/ 2490588 w 5033763"/>
                <a:gd name="connsiteY31" fmla="*/ 4907331 h 6526581"/>
                <a:gd name="connsiteX32" fmla="*/ 2719188 w 5033763"/>
                <a:gd name="connsiteY32" fmla="*/ 5831256 h 6526581"/>
                <a:gd name="connsiteX33" fmla="*/ 2804913 w 5033763"/>
                <a:gd name="connsiteY33" fmla="*/ 6145581 h 6526581"/>
                <a:gd name="connsiteX34" fmla="*/ 2519163 w 5033763"/>
                <a:gd name="connsiteY34" fmla="*/ 6393231 h 6526581"/>
                <a:gd name="connsiteX35" fmla="*/ 2909688 w 5033763"/>
                <a:gd name="connsiteY35" fmla="*/ 6526581 h 6526581"/>
                <a:gd name="connsiteX36" fmla="*/ 3338313 w 5033763"/>
                <a:gd name="connsiteY36" fmla="*/ 6078906 h 6526581"/>
                <a:gd name="connsiteX37" fmla="*/ 3138288 w 5033763"/>
                <a:gd name="connsiteY37" fmla="*/ 4878756 h 6526581"/>
                <a:gd name="connsiteX38" fmla="*/ 3452613 w 5033763"/>
                <a:gd name="connsiteY38" fmla="*/ 5059731 h 6526581"/>
                <a:gd name="connsiteX39" fmla="*/ 3271638 w 5033763"/>
                <a:gd name="connsiteY39" fmla="*/ 5621706 h 6526581"/>
                <a:gd name="connsiteX40" fmla="*/ 3986013 w 5033763"/>
                <a:gd name="connsiteY40" fmla="*/ 5040681 h 6526581"/>
                <a:gd name="connsiteX41" fmla="*/ 3357363 w 5033763"/>
                <a:gd name="connsiteY41" fmla="*/ 4088181 h 6526581"/>
                <a:gd name="connsiteX42" fmla="*/ 4624188 w 5033763"/>
                <a:gd name="connsiteY42" fmla="*/ 3373806 h 6526581"/>
                <a:gd name="connsiteX43" fmla="*/ 4767063 w 5033763"/>
                <a:gd name="connsiteY43" fmla="*/ 2059356 h 6526581"/>
                <a:gd name="connsiteX44" fmla="*/ 4862313 w 5033763"/>
                <a:gd name="connsiteY44" fmla="*/ 1821231 h 6526581"/>
                <a:gd name="connsiteX45" fmla="*/ 5033763 w 5033763"/>
                <a:gd name="connsiteY45" fmla="*/ 1316406 h 6526581"/>
                <a:gd name="connsiteX46" fmla="*/ 3119238 w 5033763"/>
                <a:gd name="connsiteY46" fmla="*/ 963981 h 6526581"/>
                <a:gd name="connsiteX47" fmla="*/ 3014463 w 5033763"/>
                <a:gd name="connsiteY47" fmla="*/ 1030656 h 6526581"/>
                <a:gd name="connsiteX48" fmla="*/ 2461308 w 5033763"/>
                <a:gd name="connsiteY48" fmla="*/ 946470 h 6526581"/>
                <a:gd name="connsiteX49" fmla="*/ 2273418 w 5033763"/>
                <a:gd name="connsiteY49" fmla="*/ 958995 h 6526581"/>
                <a:gd name="connsiteX50" fmla="*/ 2258988 w 5033763"/>
                <a:gd name="connsiteY50" fmla="*/ 878309 h 6526581"/>
                <a:gd name="connsiteX51" fmla="*/ 2171774 w 5033763"/>
                <a:gd name="connsiteY51" fmla="*/ 823611 h 6526581"/>
                <a:gd name="connsiteX52" fmla="*/ 2069479 w 5033763"/>
                <a:gd name="connsiteY52" fmla="*/ 851194 h 6526581"/>
                <a:gd name="connsiteX53" fmla="*/ 2018356 w 5033763"/>
                <a:gd name="connsiteY53" fmla="*/ 741905 h 6526581"/>
                <a:gd name="connsiteX54" fmla="*/ 2146671 w 5033763"/>
                <a:gd name="connsiteY54" fmla="*/ 681232 h 6526581"/>
                <a:gd name="connsiteX55" fmla="*/ 2134143 w 5033763"/>
                <a:gd name="connsiteY55" fmla="*/ 542402 h 6526581"/>
                <a:gd name="connsiteX56" fmla="*/ 1965278 w 5033763"/>
                <a:gd name="connsiteY56" fmla="*/ 232488 h 6526581"/>
                <a:gd name="connsiteX0" fmla="*/ 1965278 w 5033763"/>
                <a:gd name="connsiteY0" fmla="*/ 232488 h 6526581"/>
                <a:gd name="connsiteX1" fmla="*/ 638718 w 5033763"/>
                <a:gd name="connsiteY1" fmla="*/ 831127 h 6526581"/>
                <a:gd name="connsiteX2" fmla="*/ 828723 w 5033763"/>
                <a:gd name="connsiteY2" fmla="*/ 906831 h 6526581"/>
                <a:gd name="connsiteX3" fmla="*/ 876348 w 5033763"/>
                <a:gd name="connsiteY3" fmla="*/ 997567 h 6526581"/>
                <a:gd name="connsiteX4" fmla="*/ 814188 w 5033763"/>
                <a:gd name="connsiteY4" fmla="*/ 1062232 h 6526581"/>
                <a:gd name="connsiteX5" fmla="*/ 898921 w 5033763"/>
                <a:gd name="connsiteY5" fmla="*/ 1198583 h 6526581"/>
                <a:gd name="connsiteX6" fmla="*/ 828227 w 5033763"/>
                <a:gd name="connsiteY6" fmla="*/ 1330445 h 6526581"/>
                <a:gd name="connsiteX7" fmla="*/ 984673 w 5033763"/>
                <a:gd name="connsiteY7" fmla="*/ 1384621 h 6526581"/>
                <a:gd name="connsiteX8" fmla="*/ 1103487 w 5033763"/>
                <a:gd name="connsiteY8" fmla="*/ 1485089 h 6526581"/>
                <a:gd name="connsiteX9" fmla="*/ 1087412 w 5033763"/>
                <a:gd name="connsiteY9" fmla="*/ 1537986 h 6526581"/>
                <a:gd name="connsiteX10" fmla="*/ 1168622 w 5033763"/>
                <a:gd name="connsiteY10" fmla="*/ 1560245 h 6526581"/>
                <a:gd name="connsiteX11" fmla="*/ 1270866 w 5033763"/>
                <a:gd name="connsiteY11" fmla="*/ 1693387 h 6526581"/>
                <a:gd name="connsiteX12" fmla="*/ 1507503 w 5033763"/>
                <a:gd name="connsiteY12" fmla="*/ 1581618 h 6526581"/>
                <a:gd name="connsiteX13" fmla="*/ 1575693 w 5033763"/>
                <a:gd name="connsiteY13" fmla="*/ 1716952 h 6526581"/>
                <a:gd name="connsiteX14" fmla="*/ 1701526 w 5033763"/>
                <a:gd name="connsiteY14" fmla="*/ 1660820 h 6526581"/>
                <a:gd name="connsiteX15" fmla="*/ 1640332 w 5033763"/>
                <a:gd name="connsiteY15" fmla="*/ 2582709 h 6526581"/>
                <a:gd name="connsiteX16" fmla="*/ 1087386 w 5033763"/>
                <a:gd name="connsiteY16" fmla="*/ 3364751 h 6526581"/>
                <a:gd name="connsiteX17" fmla="*/ 776088 w 5033763"/>
                <a:gd name="connsiteY17" fmla="*/ 3497631 h 6526581"/>
                <a:gd name="connsiteX18" fmla="*/ 96786 w 5033763"/>
                <a:gd name="connsiteY18" fmla="*/ 3932258 h 6526581"/>
                <a:gd name="connsiteX19" fmla="*/ 56311 w 5033763"/>
                <a:gd name="connsiteY19" fmla="*/ 4075471 h 6526581"/>
                <a:gd name="connsiteX20" fmla="*/ 81363 w 5033763"/>
                <a:gd name="connsiteY20" fmla="*/ 4168164 h 6526581"/>
                <a:gd name="connsiteX21" fmla="*/ 111427 w 5033763"/>
                <a:gd name="connsiteY21" fmla="*/ 4243321 h 6526581"/>
                <a:gd name="connsiteX22" fmla="*/ 244098 w 5033763"/>
                <a:gd name="connsiteY22" fmla="*/ 4278237 h 6526581"/>
                <a:gd name="connsiteX23" fmla="*/ 2061963 w 5033763"/>
                <a:gd name="connsiteY23" fmla="*/ 3526206 h 6526581"/>
                <a:gd name="connsiteX24" fmla="*/ 2282525 w 5033763"/>
                <a:gd name="connsiteY24" fmla="*/ 2818850 h 6526581"/>
                <a:gd name="connsiteX25" fmla="*/ 2363605 w 5033763"/>
                <a:gd name="connsiteY25" fmla="*/ 2642494 h 6526581"/>
                <a:gd name="connsiteX26" fmla="*/ 2459508 w 5033763"/>
                <a:gd name="connsiteY26" fmla="*/ 2279945 h 6526581"/>
                <a:gd name="connsiteX27" fmla="*/ 2890638 w 5033763"/>
                <a:gd name="connsiteY27" fmla="*/ 2383206 h 6526581"/>
                <a:gd name="connsiteX28" fmla="*/ 3538338 w 5033763"/>
                <a:gd name="connsiteY28" fmla="*/ 2649906 h 6526581"/>
                <a:gd name="connsiteX29" fmla="*/ 3528813 w 5033763"/>
                <a:gd name="connsiteY29" fmla="*/ 2783256 h 6526581"/>
                <a:gd name="connsiteX30" fmla="*/ 2176263 w 5033763"/>
                <a:gd name="connsiteY30" fmla="*/ 3735756 h 6526581"/>
                <a:gd name="connsiteX31" fmla="*/ 2490588 w 5033763"/>
                <a:gd name="connsiteY31" fmla="*/ 4907331 h 6526581"/>
                <a:gd name="connsiteX32" fmla="*/ 2719188 w 5033763"/>
                <a:gd name="connsiteY32" fmla="*/ 5831256 h 6526581"/>
                <a:gd name="connsiteX33" fmla="*/ 2804913 w 5033763"/>
                <a:gd name="connsiteY33" fmla="*/ 6145581 h 6526581"/>
                <a:gd name="connsiteX34" fmla="*/ 2519163 w 5033763"/>
                <a:gd name="connsiteY34" fmla="*/ 6393231 h 6526581"/>
                <a:gd name="connsiteX35" fmla="*/ 2909688 w 5033763"/>
                <a:gd name="connsiteY35" fmla="*/ 6526581 h 6526581"/>
                <a:gd name="connsiteX36" fmla="*/ 3338313 w 5033763"/>
                <a:gd name="connsiteY36" fmla="*/ 6078906 h 6526581"/>
                <a:gd name="connsiteX37" fmla="*/ 3138288 w 5033763"/>
                <a:gd name="connsiteY37" fmla="*/ 4878756 h 6526581"/>
                <a:gd name="connsiteX38" fmla="*/ 3452613 w 5033763"/>
                <a:gd name="connsiteY38" fmla="*/ 5059731 h 6526581"/>
                <a:gd name="connsiteX39" fmla="*/ 3271638 w 5033763"/>
                <a:gd name="connsiteY39" fmla="*/ 5621706 h 6526581"/>
                <a:gd name="connsiteX40" fmla="*/ 3986013 w 5033763"/>
                <a:gd name="connsiteY40" fmla="*/ 5040681 h 6526581"/>
                <a:gd name="connsiteX41" fmla="*/ 3357363 w 5033763"/>
                <a:gd name="connsiteY41" fmla="*/ 4088181 h 6526581"/>
                <a:gd name="connsiteX42" fmla="*/ 4624188 w 5033763"/>
                <a:gd name="connsiteY42" fmla="*/ 3373806 h 6526581"/>
                <a:gd name="connsiteX43" fmla="*/ 4767063 w 5033763"/>
                <a:gd name="connsiteY43" fmla="*/ 2059356 h 6526581"/>
                <a:gd name="connsiteX44" fmla="*/ 4862313 w 5033763"/>
                <a:gd name="connsiteY44" fmla="*/ 1821231 h 6526581"/>
                <a:gd name="connsiteX45" fmla="*/ 5033763 w 5033763"/>
                <a:gd name="connsiteY45" fmla="*/ 1316406 h 6526581"/>
                <a:gd name="connsiteX46" fmla="*/ 3119238 w 5033763"/>
                <a:gd name="connsiteY46" fmla="*/ 963981 h 6526581"/>
                <a:gd name="connsiteX47" fmla="*/ 3014463 w 5033763"/>
                <a:gd name="connsiteY47" fmla="*/ 1030656 h 6526581"/>
                <a:gd name="connsiteX48" fmla="*/ 2461308 w 5033763"/>
                <a:gd name="connsiteY48" fmla="*/ 946470 h 6526581"/>
                <a:gd name="connsiteX49" fmla="*/ 2273418 w 5033763"/>
                <a:gd name="connsiteY49" fmla="*/ 958995 h 6526581"/>
                <a:gd name="connsiteX50" fmla="*/ 2258988 w 5033763"/>
                <a:gd name="connsiteY50" fmla="*/ 878309 h 6526581"/>
                <a:gd name="connsiteX51" fmla="*/ 2171774 w 5033763"/>
                <a:gd name="connsiteY51" fmla="*/ 823611 h 6526581"/>
                <a:gd name="connsiteX52" fmla="*/ 2069479 w 5033763"/>
                <a:gd name="connsiteY52" fmla="*/ 851194 h 6526581"/>
                <a:gd name="connsiteX53" fmla="*/ 2018356 w 5033763"/>
                <a:gd name="connsiteY53" fmla="*/ 741905 h 6526581"/>
                <a:gd name="connsiteX54" fmla="*/ 2146671 w 5033763"/>
                <a:gd name="connsiteY54" fmla="*/ 681232 h 6526581"/>
                <a:gd name="connsiteX55" fmla="*/ 2134143 w 5033763"/>
                <a:gd name="connsiteY55" fmla="*/ 542402 h 6526581"/>
                <a:gd name="connsiteX56" fmla="*/ 1965278 w 5033763"/>
                <a:gd name="connsiteY56" fmla="*/ 232488 h 6526581"/>
                <a:gd name="connsiteX0" fmla="*/ 1965278 w 5033763"/>
                <a:gd name="connsiteY0" fmla="*/ 232488 h 6526581"/>
                <a:gd name="connsiteX1" fmla="*/ 638718 w 5033763"/>
                <a:gd name="connsiteY1" fmla="*/ 831127 h 6526581"/>
                <a:gd name="connsiteX2" fmla="*/ 828723 w 5033763"/>
                <a:gd name="connsiteY2" fmla="*/ 906831 h 6526581"/>
                <a:gd name="connsiteX3" fmla="*/ 876348 w 5033763"/>
                <a:gd name="connsiteY3" fmla="*/ 997567 h 6526581"/>
                <a:gd name="connsiteX4" fmla="*/ 814188 w 5033763"/>
                <a:gd name="connsiteY4" fmla="*/ 1062232 h 6526581"/>
                <a:gd name="connsiteX5" fmla="*/ 898921 w 5033763"/>
                <a:gd name="connsiteY5" fmla="*/ 1198583 h 6526581"/>
                <a:gd name="connsiteX6" fmla="*/ 828227 w 5033763"/>
                <a:gd name="connsiteY6" fmla="*/ 1330445 h 6526581"/>
                <a:gd name="connsiteX7" fmla="*/ 984673 w 5033763"/>
                <a:gd name="connsiteY7" fmla="*/ 1384621 h 6526581"/>
                <a:gd name="connsiteX8" fmla="*/ 1103487 w 5033763"/>
                <a:gd name="connsiteY8" fmla="*/ 1485089 h 6526581"/>
                <a:gd name="connsiteX9" fmla="*/ 1087412 w 5033763"/>
                <a:gd name="connsiteY9" fmla="*/ 1537986 h 6526581"/>
                <a:gd name="connsiteX10" fmla="*/ 1168622 w 5033763"/>
                <a:gd name="connsiteY10" fmla="*/ 1560245 h 6526581"/>
                <a:gd name="connsiteX11" fmla="*/ 1270866 w 5033763"/>
                <a:gd name="connsiteY11" fmla="*/ 1693387 h 6526581"/>
                <a:gd name="connsiteX12" fmla="*/ 1507503 w 5033763"/>
                <a:gd name="connsiteY12" fmla="*/ 1581618 h 6526581"/>
                <a:gd name="connsiteX13" fmla="*/ 1575693 w 5033763"/>
                <a:gd name="connsiteY13" fmla="*/ 1716952 h 6526581"/>
                <a:gd name="connsiteX14" fmla="*/ 1701526 w 5033763"/>
                <a:gd name="connsiteY14" fmla="*/ 1660820 h 6526581"/>
                <a:gd name="connsiteX15" fmla="*/ 1640332 w 5033763"/>
                <a:gd name="connsiteY15" fmla="*/ 2582709 h 6526581"/>
                <a:gd name="connsiteX16" fmla="*/ 1087386 w 5033763"/>
                <a:gd name="connsiteY16" fmla="*/ 3364751 h 6526581"/>
                <a:gd name="connsiteX17" fmla="*/ 776088 w 5033763"/>
                <a:gd name="connsiteY17" fmla="*/ 3497631 h 6526581"/>
                <a:gd name="connsiteX18" fmla="*/ 96786 w 5033763"/>
                <a:gd name="connsiteY18" fmla="*/ 3932258 h 6526581"/>
                <a:gd name="connsiteX19" fmla="*/ 56311 w 5033763"/>
                <a:gd name="connsiteY19" fmla="*/ 4075471 h 6526581"/>
                <a:gd name="connsiteX20" fmla="*/ 81363 w 5033763"/>
                <a:gd name="connsiteY20" fmla="*/ 4168164 h 6526581"/>
                <a:gd name="connsiteX21" fmla="*/ 111427 w 5033763"/>
                <a:gd name="connsiteY21" fmla="*/ 4243321 h 6526581"/>
                <a:gd name="connsiteX22" fmla="*/ 244098 w 5033763"/>
                <a:gd name="connsiteY22" fmla="*/ 4278237 h 6526581"/>
                <a:gd name="connsiteX23" fmla="*/ 2119582 w 5033763"/>
                <a:gd name="connsiteY23" fmla="*/ 3456061 h 6526581"/>
                <a:gd name="connsiteX24" fmla="*/ 2282525 w 5033763"/>
                <a:gd name="connsiteY24" fmla="*/ 2818850 h 6526581"/>
                <a:gd name="connsiteX25" fmla="*/ 2363605 w 5033763"/>
                <a:gd name="connsiteY25" fmla="*/ 2642494 h 6526581"/>
                <a:gd name="connsiteX26" fmla="*/ 2459508 w 5033763"/>
                <a:gd name="connsiteY26" fmla="*/ 2279945 h 6526581"/>
                <a:gd name="connsiteX27" fmla="*/ 2890638 w 5033763"/>
                <a:gd name="connsiteY27" fmla="*/ 2383206 h 6526581"/>
                <a:gd name="connsiteX28" fmla="*/ 3538338 w 5033763"/>
                <a:gd name="connsiteY28" fmla="*/ 2649906 h 6526581"/>
                <a:gd name="connsiteX29" fmla="*/ 3528813 w 5033763"/>
                <a:gd name="connsiteY29" fmla="*/ 2783256 h 6526581"/>
                <a:gd name="connsiteX30" fmla="*/ 2176263 w 5033763"/>
                <a:gd name="connsiteY30" fmla="*/ 3735756 h 6526581"/>
                <a:gd name="connsiteX31" fmla="*/ 2490588 w 5033763"/>
                <a:gd name="connsiteY31" fmla="*/ 4907331 h 6526581"/>
                <a:gd name="connsiteX32" fmla="*/ 2719188 w 5033763"/>
                <a:gd name="connsiteY32" fmla="*/ 5831256 h 6526581"/>
                <a:gd name="connsiteX33" fmla="*/ 2804913 w 5033763"/>
                <a:gd name="connsiteY33" fmla="*/ 6145581 h 6526581"/>
                <a:gd name="connsiteX34" fmla="*/ 2519163 w 5033763"/>
                <a:gd name="connsiteY34" fmla="*/ 6393231 h 6526581"/>
                <a:gd name="connsiteX35" fmla="*/ 2909688 w 5033763"/>
                <a:gd name="connsiteY35" fmla="*/ 6526581 h 6526581"/>
                <a:gd name="connsiteX36" fmla="*/ 3338313 w 5033763"/>
                <a:gd name="connsiteY36" fmla="*/ 6078906 h 6526581"/>
                <a:gd name="connsiteX37" fmla="*/ 3138288 w 5033763"/>
                <a:gd name="connsiteY37" fmla="*/ 4878756 h 6526581"/>
                <a:gd name="connsiteX38" fmla="*/ 3452613 w 5033763"/>
                <a:gd name="connsiteY38" fmla="*/ 5059731 h 6526581"/>
                <a:gd name="connsiteX39" fmla="*/ 3271638 w 5033763"/>
                <a:gd name="connsiteY39" fmla="*/ 5621706 h 6526581"/>
                <a:gd name="connsiteX40" fmla="*/ 3986013 w 5033763"/>
                <a:gd name="connsiteY40" fmla="*/ 5040681 h 6526581"/>
                <a:gd name="connsiteX41" fmla="*/ 3357363 w 5033763"/>
                <a:gd name="connsiteY41" fmla="*/ 4088181 h 6526581"/>
                <a:gd name="connsiteX42" fmla="*/ 4624188 w 5033763"/>
                <a:gd name="connsiteY42" fmla="*/ 3373806 h 6526581"/>
                <a:gd name="connsiteX43" fmla="*/ 4767063 w 5033763"/>
                <a:gd name="connsiteY43" fmla="*/ 2059356 h 6526581"/>
                <a:gd name="connsiteX44" fmla="*/ 4862313 w 5033763"/>
                <a:gd name="connsiteY44" fmla="*/ 1821231 h 6526581"/>
                <a:gd name="connsiteX45" fmla="*/ 5033763 w 5033763"/>
                <a:gd name="connsiteY45" fmla="*/ 1316406 h 6526581"/>
                <a:gd name="connsiteX46" fmla="*/ 3119238 w 5033763"/>
                <a:gd name="connsiteY46" fmla="*/ 963981 h 6526581"/>
                <a:gd name="connsiteX47" fmla="*/ 3014463 w 5033763"/>
                <a:gd name="connsiteY47" fmla="*/ 1030656 h 6526581"/>
                <a:gd name="connsiteX48" fmla="*/ 2461308 w 5033763"/>
                <a:gd name="connsiteY48" fmla="*/ 946470 h 6526581"/>
                <a:gd name="connsiteX49" fmla="*/ 2273418 w 5033763"/>
                <a:gd name="connsiteY49" fmla="*/ 958995 h 6526581"/>
                <a:gd name="connsiteX50" fmla="*/ 2258988 w 5033763"/>
                <a:gd name="connsiteY50" fmla="*/ 878309 h 6526581"/>
                <a:gd name="connsiteX51" fmla="*/ 2171774 w 5033763"/>
                <a:gd name="connsiteY51" fmla="*/ 823611 h 6526581"/>
                <a:gd name="connsiteX52" fmla="*/ 2069479 w 5033763"/>
                <a:gd name="connsiteY52" fmla="*/ 851194 h 6526581"/>
                <a:gd name="connsiteX53" fmla="*/ 2018356 w 5033763"/>
                <a:gd name="connsiteY53" fmla="*/ 741905 h 6526581"/>
                <a:gd name="connsiteX54" fmla="*/ 2146671 w 5033763"/>
                <a:gd name="connsiteY54" fmla="*/ 681232 h 6526581"/>
                <a:gd name="connsiteX55" fmla="*/ 2134143 w 5033763"/>
                <a:gd name="connsiteY55" fmla="*/ 542402 h 6526581"/>
                <a:gd name="connsiteX56" fmla="*/ 1965278 w 5033763"/>
                <a:gd name="connsiteY56" fmla="*/ 232488 h 6526581"/>
                <a:gd name="connsiteX0" fmla="*/ 1965278 w 5033763"/>
                <a:gd name="connsiteY0" fmla="*/ 232488 h 6526581"/>
                <a:gd name="connsiteX1" fmla="*/ 638718 w 5033763"/>
                <a:gd name="connsiteY1" fmla="*/ 831127 h 6526581"/>
                <a:gd name="connsiteX2" fmla="*/ 828723 w 5033763"/>
                <a:gd name="connsiteY2" fmla="*/ 906831 h 6526581"/>
                <a:gd name="connsiteX3" fmla="*/ 876348 w 5033763"/>
                <a:gd name="connsiteY3" fmla="*/ 997567 h 6526581"/>
                <a:gd name="connsiteX4" fmla="*/ 814188 w 5033763"/>
                <a:gd name="connsiteY4" fmla="*/ 1062232 h 6526581"/>
                <a:gd name="connsiteX5" fmla="*/ 898921 w 5033763"/>
                <a:gd name="connsiteY5" fmla="*/ 1198583 h 6526581"/>
                <a:gd name="connsiteX6" fmla="*/ 828227 w 5033763"/>
                <a:gd name="connsiteY6" fmla="*/ 1330445 h 6526581"/>
                <a:gd name="connsiteX7" fmla="*/ 984673 w 5033763"/>
                <a:gd name="connsiteY7" fmla="*/ 1384621 h 6526581"/>
                <a:gd name="connsiteX8" fmla="*/ 1103487 w 5033763"/>
                <a:gd name="connsiteY8" fmla="*/ 1485089 h 6526581"/>
                <a:gd name="connsiteX9" fmla="*/ 1087412 w 5033763"/>
                <a:gd name="connsiteY9" fmla="*/ 1537986 h 6526581"/>
                <a:gd name="connsiteX10" fmla="*/ 1168622 w 5033763"/>
                <a:gd name="connsiteY10" fmla="*/ 1560245 h 6526581"/>
                <a:gd name="connsiteX11" fmla="*/ 1270866 w 5033763"/>
                <a:gd name="connsiteY11" fmla="*/ 1693387 h 6526581"/>
                <a:gd name="connsiteX12" fmla="*/ 1507503 w 5033763"/>
                <a:gd name="connsiteY12" fmla="*/ 1581618 h 6526581"/>
                <a:gd name="connsiteX13" fmla="*/ 1575693 w 5033763"/>
                <a:gd name="connsiteY13" fmla="*/ 1716952 h 6526581"/>
                <a:gd name="connsiteX14" fmla="*/ 1701526 w 5033763"/>
                <a:gd name="connsiteY14" fmla="*/ 1660820 h 6526581"/>
                <a:gd name="connsiteX15" fmla="*/ 1640332 w 5033763"/>
                <a:gd name="connsiteY15" fmla="*/ 2582709 h 6526581"/>
                <a:gd name="connsiteX16" fmla="*/ 1087386 w 5033763"/>
                <a:gd name="connsiteY16" fmla="*/ 3364751 h 6526581"/>
                <a:gd name="connsiteX17" fmla="*/ 776088 w 5033763"/>
                <a:gd name="connsiteY17" fmla="*/ 3497631 h 6526581"/>
                <a:gd name="connsiteX18" fmla="*/ 96786 w 5033763"/>
                <a:gd name="connsiteY18" fmla="*/ 3932258 h 6526581"/>
                <a:gd name="connsiteX19" fmla="*/ 56311 w 5033763"/>
                <a:gd name="connsiteY19" fmla="*/ 4075471 h 6526581"/>
                <a:gd name="connsiteX20" fmla="*/ 81363 w 5033763"/>
                <a:gd name="connsiteY20" fmla="*/ 4168164 h 6526581"/>
                <a:gd name="connsiteX21" fmla="*/ 111427 w 5033763"/>
                <a:gd name="connsiteY21" fmla="*/ 4243321 h 6526581"/>
                <a:gd name="connsiteX22" fmla="*/ 244098 w 5033763"/>
                <a:gd name="connsiteY22" fmla="*/ 4278237 h 6526581"/>
                <a:gd name="connsiteX23" fmla="*/ 2119582 w 5033763"/>
                <a:gd name="connsiteY23" fmla="*/ 3456061 h 6526581"/>
                <a:gd name="connsiteX24" fmla="*/ 2282525 w 5033763"/>
                <a:gd name="connsiteY24" fmla="*/ 2818850 h 6526581"/>
                <a:gd name="connsiteX25" fmla="*/ 2363605 w 5033763"/>
                <a:gd name="connsiteY25" fmla="*/ 2642494 h 6526581"/>
                <a:gd name="connsiteX26" fmla="*/ 2459508 w 5033763"/>
                <a:gd name="connsiteY26" fmla="*/ 2279945 h 6526581"/>
                <a:gd name="connsiteX27" fmla="*/ 2890638 w 5033763"/>
                <a:gd name="connsiteY27" fmla="*/ 2383206 h 6526581"/>
                <a:gd name="connsiteX28" fmla="*/ 3538338 w 5033763"/>
                <a:gd name="connsiteY28" fmla="*/ 2649906 h 6526581"/>
                <a:gd name="connsiteX29" fmla="*/ 3528813 w 5033763"/>
                <a:gd name="connsiteY29" fmla="*/ 2783256 h 6526581"/>
                <a:gd name="connsiteX30" fmla="*/ 2176263 w 5033763"/>
                <a:gd name="connsiteY30" fmla="*/ 3735756 h 6526581"/>
                <a:gd name="connsiteX31" fmla="*/ 2490588 w 5033763"/>
                <a:gd name="connsiteY31" fmla="*/ 4907331 h 6526581"/>
                <a:gd name="connsiteX32" fmla="*/ 2719188 w 5033763"/>
                <a:gd name="connsiteY32" fmla="*/ 5831256 h 6526581"/>
                <a:gd name="connsiteX33" fmla="*/ 2804913 w 5033763"/>
                <a:gd name="connsiteY33" fmla="*/ 6145581 h 6526581"/>
                <a:gd name="connsiteX34" fmla="*/ 2519163 w 5033763"/>
                <a:gd name="connsiteY34" fmla="*/ 6393231 h 6526581"/>
                <a:gd name="connsiteX35" fmla="*/ 2909688 w 5033763"/>
                <a:gd name="connsiteY35" fmla="*/ 6526581 h 6526581"/>
                <a:gd name="connsiteX36" fmla="*/ 3338313 w 5033763"/>
                <a:gd name="connsiteY36" fmla="*/ 6078906 h 6526581"/>
                <a:gd name="connsiteX37" fmla="*/ 3138288 w 5033763"/>
                <a:gd name="connsiteY37" fmla="*/ 4878756 h 6526581"/>
                <a:gd name="connsiteX38" fmla="*/ 3452613 w 5033763"/>
                <a:gd name="connsiteY38" fmla="*/ 5059731 h 6526581"/>
                <a:gd name="connsiteX39" fmla="*/ 3271638 w 5033763"/>
                <a:gd name="connsiteY39" fmla="*/ 5621706 h 6526581"/>
                <a:gd name="connsiteX40" fmla="*/ 3986013 w 5033763"/>
                <a:gd name="connsiteY40" fmla="*/ 5040681 h 6526581"/>
                <a:gd name="connsiteX41" fmla="*/ 3357363 w 5033763"/>
                <a:gd name="connsiteY41" fmla="*/ 4088181 h 6526581"/>
                <a:gd name="connsiteX42" fmla="*/ 4624188 w 5033763"/>
                <a:gd name="connsiteY42" fmla="*/ 3373806 h 6526581"/>
                <a:gd name="connsiteX43" fmla="*/ 4767063 w 5033763"/>
                <a:gd name="connsiteY43" fmla="*/ 2059356 h 6526581"/>
                <a:gd name="connsiteX44" fmla="*/ 4862313 w 5033763"/>
                <a:gd name="connsiteY44" fmla="*/ 1821231 h 6526581"/>
                <a:gd name="connsiteX45" fmla="*/ 5033763 w 5033763"/>
                <a:gd name="connsiteY45" fmla="*/ 1316406 h 6526581"/>
                <a:gd name="connsiteX46" fmla="*/ 3119238 w 5033763"/>
                <a:gd name="connsiteY46" fmla="*/ 963981 h 6526581"/>
                <a:gd name="connsiteX47" fmla="*/ 3014463 w 5033763"/>
                <a:gd name="connsiteY47" fmla="*/ 1030656 h 6526581"/>
                <a:gd name="connsiteX48" fmla="*/ 2461308 w 5033763"/>
                <a:gd name="connsiteY48" fmla="*/ 946470 h 6526581"/>
                <a:gd name="connsiteX49" fmla="*/ 2273418 w 5033763"/>
                <a:gd name="connsiteY49" fmla="*/ 958995 h 6526581"/>
                <a:gd name="connsiteX50" fmla="*/ 2258988 w 5033763"/>
                <a:gd name="connsiteY50" fmla="*/ 878309 h 6526581"/>
                <a:gd name="connsiteX51" fmla="*/ 2171774 w 5033763"/>
                <a:gd name="connsiteY51" fmla="*/ 823611 h 6526581"/>
                <a:gd name="connsiteX52" fmla="*/ 2069479 w 5033763"/>
                <a:gd name="connsiteY52" fmla="*/ 851194 h 6526581"/>
                <a:gd name="connsiteX53" fmla="*/ 2018356 w 5033763"/>
                <a:gd name="connsiteY53" fmla="*/ 741905 h 6526581"/>
                <a:gd name="connsiteX54" fmla="*/ 2146671 w 5033763"/>
                <a:gd name="connsiteY54" fmla="*/ 681232 h 6526581"/>
                <a:gd name="connsiteX55" fmla="*/ 2134143 w 5033763"/>
                <a:gd name="connsiteY55" fmla="*/ 542402 h 6526581"/>
                <a:gd name="connsiteX56" fmla="*/ 1965278 w 5033763"/>
                <a:gd name="connsiteY56" fmla="*/ 232488 h 6526581"/>
                <a:gd name="connsiteX0" fmla="*/ 1965278 w 5033763"/>
                <a:gd name="connsiteY0" fmla="*/ 232488 h 6526581"/>
                <a:gd name="connsiteX1" fmla="*/ 638718 w 5033763"/>
                <a:gd name="connsiteY1" fmla="*/ 831127 h 6526581"/>
                <a:gd name="connsiteX2" fmla="*/ 828723 w 5033763"/>
                <a:gd name="connsiteY2" fmla="*/ 906831 h 6526581"/>
                <a:gd name="connsiteX3" fmla="*/ 876348 w 5033763"/>
                <a:gd name="connsiteY3" fmla="*/ 997567 h 6526581"/>
                <a:gd name="connsiteX4" fmla="*/ 814188 w 5033763"/>
                <a:gd name="connsiteY4" fmla="*/ 1062232 h 6526581"/>
                <a:gd name="connsiteX5" fmla="*/ 898921 w 5033763"/>
                <a:gd name="connsiteY5" fmla="*/ 1198583 h 6526581"/>
                <a:gd name="connsiteX6" fmla="*/ 828227 w 5033763"/>
                <a:gd name="connsiteY6" fmla="*/ 1330445 h 6526581"/>
                <a:gd name="connsiteX7" fmla="*/ 984673 w 5033763"/>
                <a:gd name="connsiteY7" fmla="*/ 1384621 h 6526581"/>
                <a:gd name="connsiteX8" fmla="*/ 1103487 w 5033763"/>
                <a:gd name="connsiteY8" fmla="*/ 1485089 h 6526581"/>
                <a:gd name="connsiteX9" fmla="*/ 1087412 w 5033763"/>
                <a:gd name="connsiteY9" fmla="*/ 1537986 h 6526581"/>
                <a:gd name="connsiteX10" fmla="*/ 1168622 w 5033763"/>
                <a:gd name="connsiteY10" fmla="*/ 1560245 h 6526581"/>
                <a:gd name="connsiteX11" fmla="*/ 1270866 w 5033763"/>
                <a:gd name="connsiteY11" fmla="*/ 1693387 h 6526581"/>
                <a:gd name="connsiteX12" fmla="*/ 1507503 w 5033763"/>
                <a:gd name="connsiteY12" fmla="*/ 1581618 h 6526581"/>
                <a:gd name="connsiteX13" fmla="*/ 1575693 w 5033763"/>
                <a:gd name="connsiteY13" fmla="*/ 1716952 h 6526581"/>
                <a:gd name="connsiteX14" fmla="*/ 1701526 w 5033763"/>
                <a:gd name="connsiteY14" fmla="*/ 1660820 h 6526581"/>
                <a:gd name="connsiteX15" fmla="*/ 1640332 w 5033763"/>
                <a:gd name="connsiteY15" fmla="*/ 2582709 h 6526581"/>
                <a:gd name="connsiteX16" fmla="*/ 1087386 w 5033763"/>
                <a:gd name="connsiteY16" fmla="*/ 3364751 h 6526581"/>
                <a:gd name="connsiteX17" fmla="*/ 776088 w 5033763"/>
                <a:gd name="connsiteY17" fmla="*/ 3497631 h 6526581"/>
                <a:gd name="connsiteX18" fmla="*/ 96786 w 5033763"/>
                <a:gd name="connsiteY18" fmla="*/ 3932258 h 6526581"/>
                <a:gd name="connsiteX19" fmla="*/ 56311 w 5033763"/>
                <a:gd name="connsiteY19" fmla="*/ 4075471 h 6526581"/>
                <a:gd name="connsiteX20" fmla="*/ 81363 w 5033763"/>
                <a:gd name="connsiteY20" fmla="*/ 4168164 h 6526581"/>
                <a:gd name="connsiteX21" fmla="*/ 111427 w 5033763"/>
                <a:gd name="connsiteY21" fmla="*/ 4243321 h 6526581"/>
                <a:gd name="connsiteX22" fmla="*/ 244098 w 5033763"/>
                <a:gd name="connsiteY22" fmla="*/ 4278237 h 6526581"/>
                <a:gd name="connsiteX23" fmla="*/ 2119582 w 5033763"/>
                <a:gd name="connsiteY23" fmla="*/ 3456061 h 6526581"/>
                <a:gd name="connsiteX24" fmla="*/ 2282525 w 5033763"/>
                <a:gd name="connsiteY24" fmla="*/ 2818850 h 6526581"/>
                <a:gd name="connsiteX25" fmla="*/ 2363605 w 5033763"/>
                <a:gd name="connsiteY25" fmla="*/ 2642494 h 6526581"/>
                <a:gd name="connsiteX26" fmla="*/ 2459508 w 5033763"/>
                <a:gd name="connsiteY26" fmla="*/ 2279945 h 6526581"/>
                <a:gd name="connsiteX27" fmla="*/ 2890638 w 5033763"/>
                <a:gd name="connsiteY27" fmla="*/ 2383206 h 6526581"/>
                <a:gd name="connsiteX28" fmla="*/ 3538338 w 5033763"/>
                <a:gd name="connsiteY28" fmla="*/ 2649906 h 6526581"/>
                <a:gd name="connsiteX29" fmla="*/ 3528813 w 5033763"/>
                <a:gd name="connsiteY29" fmla="*/ 2783256 h 6526581"/>
                <a:gd name="connsiteX30" fmla="*/ 2176263 w 5033763"/>
                <a:gd name="connsiteY30" fmla="*/ 3735756 h 6526581"/>
                <a:gd name="connsiteX31" fmla="*/ 2490588 w 5033763"/>
                <a:gd name="connsiteY31" fmla="*/ 4907331 h 6526581"/>
                <a:gd name="connsiteX32" fmla="*/ 2719188 w 5033763"/>
                <a:gd name="connsiteY32" fmla="*/ 5831256 h 6526581"/>
                <a:gd name="connsiteX33" fmla="*/ 2804913 w 5033763"/>
                <a:gd name="connsiteY33" fmla="*/ 6145581 h 6526581"/>
                <a:gd name="connsiteX34" fmla="*/ 2519163 w 5033763"/>
                <a:gd name="connsiteY34" fmla="*/ 6393231 h 6526581"/>
                <a:gd name="connsiteX35" fmla="*/ 2909688 w 5033763"/>
                <a:gd name="connsiteY35" fmla="*/ 6526581 h 6526581"/>
                <a:gd name="connsiteX36" fmla="*/ 3338313 w 5033763"/>
                <a:gd name="connsiteY36" fmla="*/ 6078906 h 6526581"/>
                <a:gd name="connsiteX37" fmla="*/ 3138288 w 5033763"/>
                <a:gd name="connsiteY37" fmla="*/ 4878756 h 6526581"/>
                <a:gd name="connsiteX38" fmla="*/ 3452613 w 5033763"/>
                <a:gd name="connsiteY38" fmla="*/ 5059731 h 6526581"/>
                <a:gd name="connsiteX39" fmla="*/ 3271638 w 5033763"/>
                <a:gd name="connsiteY39" fmla="*/ 5621706 h 6526581"/>
                <a:gd name="connsiteX40" fmla="*/ 3986013 w 5033763"/>
                <a:gd name="connsiteY40" fmla="*/ 5040681 h 6526581"/>
                <a:gd name="connsiteX41" fmla="*/ 3357363 w 5033763"/>
                <a:gd name="connsiteY41" fmla="*/ 4088181 h 6526581"/>
                <a:gd name="connsiteX42" fmla="*/ 4624188 w 5033763"/>
                <a:gd name="connsiteY42" fmla="*/ 3373806 h 6526581"/>
                <a:gd name="connsiteX43" fmla="*/ 4767063 w 5033763"/>
                <a:gd name="connsiteY43" fmla="*/ 2059356 h 6526581"/>
                <a:gd name="connsiteX44" fmla="*/ 4862313 w 5033763"/>
                <a:gd name="connsiteY44" fmla="*/ 1821231 h 6526581"/>
                <a:gd name="connsiteX45" fmla="*/ 5033763 w 5033763"/>
                <a:gd name="connsiteY45" fmla="*/ 1316406 h 6526581"/>
                <a:gd name="connsiteX46" fmla="*/ 3119238 w 5033763"/>
                <a:gd name="connsiteY46" fmla="*/ 963981 h 6526581"/>
                <a:gd name="connsiteX47" fmla="*/ 3014463 w 5033763"/>
                <a:gd name="connsiteY47" fmla="*/ 1030656 h 6526581"/>
                <a:gd name="connsiteX48" fmla="*/ 2461308 w 5033763"/>
                <a:gd name="connsiteY48" fmla="*/ 946470 h 6526581"/>
                <a:gd name="connsiteX49" fmla="*/ 2273418 w 5033763"/>
                <a:gd name="connsiteY49" fmla="*/ 958995 h 6526581"/>
                <a:gd name="connsiteX50" fmla="*/ 2258988 w 5033763"/>
                <a:gd name="connsiteY50" fmla="*/ 878309 h 6526581"/>
                <a:gd name="connsiteX51" fmla="*/ 2171774 w 5033763"/>
                <a:gd name="connsiteY51" fmla="*/ 823611 h 6526581"/>
                <a:gd name="connsiteX52" fmla="*/ 2069479 w 5033763"/>
                <a:gd name="connsiteY52" fmla="*/ 851194 h 6526581"/>
                <a:gd name="connsiteX53" fmla="*/ 2018356 w 5033763"/>
                <a:gd name="connsiteY53" fmla="*/ 741905 h 6526581"/>
                <a:gd name="connsiteX54" fmla="*/ 2146671 w 5033763"/>
                <a:gd name="connsiteY54" fmla="*/ 681232 h 6526581"/>
                <a:gd name="connsiteX55" fmla="*/ 2134143 w 5033763"/>
                <a:gd name="connsiteY55" fmla="*/ 542402 h 6526581"/>
                <a:gd name="connsiteX56" fmla="*/ 1965278 w 5033763"/>
                <a:gd name="connsiteY56" fmla="*/ 232488 h 6526581"/>
                <a:gd name="connsiteX0" fmla="*/ 1965278 w 5033763"/>
                <a:gd name="connsiteY0" fmla="*/ 232488 h 6526581"/>
                <a:gd name="connsiteX1" fmla="*/ 638718 w 5033763"/>
                <a:gd name="connsiteY1" fmla="*/ 831127 h 6526581"/>
                <a:gd name="connsiteX2" fmla="*/ 828723 w 5033763"/>
                <a:gd name="connsiteY2" fmla="*/ 906831 h 6526581"/>
                <a:gd name="connsiteX3" fmla="*/ 876348 w 5033763"/>
                <a:gd name="connsiteY3" fmla="*/ 997567 h 6526581"/>
                <a:gd name="connsiteX4" fmla="*/ 814188 w 5033763"/>
                <a:gd name="connsiteY4" fmla="*/ 1062232 h 6526581"/>
                <a:gd name="connsiteX5" fmla="*/ 898921 w 5033763"/>
                <a:gd name="connsiteY5" fmla="*/ 1198583 h 6526581"/>
                <a:gd name="connsiteX6" fmla="*/ 828227 w 5033763"/>
                <a:gd name="connsiteY6" fmla="*/ 1330445 h 6526581"/>
                <a:gd name="connsiteX7" fmla="*/ 984673 w 5033763"/>
                <a:gd name="connsiteY7" fmla="*/ 1384621 h 6526581"/>
                <a:gd name="connsiteX8" fmla="*/ 1103487 w 5033763"/>
                <a:gd name="connsiteY8" fmla="*/ 1485089 h 6526581"/>
                <a:gd name="connsiteX9" fmla="*/ 1087412 w 5033763"/>
                <a:gd name="connsiteY9" fmla="*/ 1537986 h 6526581"/>
                <a:gd name="connsiteX10" fmla="*/ 1168622 w 5033763"/>
                <a:gd name="connsiteY10" fmla="*/ 1560245 h 6526581"/>
                <a:gd name="connsiteX11" fmla="*/ 1270866 w 5033763"/>
                <a:gd name="connsiteY11" fmla="*/ 1693387 h 6526581"/>
                <a:gd name="connsiteX12" fmla="*/ 1507503 w 5033763"/>
                <a:gd name="connsiteY12" fmla="*/ 1581618 h 6526581"/>
                <a:gd name="connsiteX13" fmla="*/ 1575693 w 5033763"/>
                <a:gd name="connsiteY13" fmla="*/ 1716952 h 6526581"/>
                <a:gd name="connsiteX14" fmla="*/ 1701526 w 5033763"/>
                <a:gd name="connsiteY14" fmla="*/ 1660820 h 6526581"/>
                <a:gd name="connsiteX15" fmla="*/ 1640332 w 5033763"/>
                <a:gd name="connsiteY15" fmla="*/ 2582709 h 6526581"/>
                <a:gd name="connsiteX16" fmla="*/ 1087386 w 5033763"/>
                <a:gd name="connsiteY16" fmla="*/ 3364751 h 6526581"/>
                <a:gd name="connsiteX17" fmla="*/ 776088 w 5033763"/>
                <a:gd name="connsiteY17" fmla="*/ 3497631 h 6526581"/>
                <a:gd name="connsiteX18" fmla="*/ 96786 w 5033763"/>
                <a:gd name="connsiteY18" fmla="*/ 3932258 h 6526581"/>
                <a:gd name="connsiteX19" fmla="*/ 56311 w 5033763"/>
                <a:gd name="connsiteY19" fmla="*/ 4075471 h 6526581"/>
                <a:gd name="connsiteX20" fmla="*/ 81363 w 5033763"/>
                <a:gd name="connsiteY20" fmla="*/ 4168164 h 6526581"/>
                <a:gd name="connsiteX21" fmla="*/ 111427 w 5033763"/>
                <a:gd name="connsiteY21" fmla="*/ 4243321 h 6526581"/>
                <a:gd name="connsiteX22" fmla="*/ 244098 w 5033763"/>
                <a:gd name="connsiteY22" fmla="*/ 4278237 h 6526581"/>
                <a:gd name="connsiteX23" fmla="*/ 1743801 w 5033763"/>
                <a:gd name="connsiteY23" fmla="*/ 3415978 h 6526581"/>
                <a:gd name="connsiteX24" fmla="*/ 2282525 w 5033763"/>
                <a:gd name="connsiteY24" fmla="*/ 2818850 h 6526581"/>
                <a:gd name="connsiteX25" fmla="*/ 2363605 w 5033763"/>
                <a:gd name="connsiteY25" fmla="*/ 2642494 h 6526581"/>
                <a:gd name="connsiteX26" fmla="*/ 2459508 w 5033763"/>
                <a:gd name="connsiteY26" fmla="*/ 2279945 h 6526581"/>
                <a:gd name="connsiteX27" fmla="*/ 2890638 w 5033763"/>
                <a:gd name="connsiteY27" fmla="*/ 2383206 h 6526581"/>
                <a:gd name="connsiteX28" fmla="*/ 3538338 w 5033763"/>
                <a:gd name="connsiteY28" fmla="*/ 2649906 h 6526581"/>
                <a:gd name="connsiteX29" fmla="*/ 3528813 w 5033763"/>
                <a:gd name="connsiteY29" fmla="*/ 2783256 h 6526581"/>
                <a:gd name="connsiteX30" fmla="*/ 2176263 w 5033763"/>
                <a:gd name="connsiteY30" fmla="*/ 3735756 h 6526581"/>
                <a:gd name="connsiteX31" fmla="*/ 2490588 w 5033763"/>
                <a:gd name="connsiteY31" fmla="*/ 4907331 h 6526581"/>
                <a:gd name="connsiteX32" fmla="*/ 2719188 w 5033763"/>
                <a:gd name="connsiteY32" fmla="*/ 5831256 h 6526581"/>
                <a:gd name="connsiteX33" fmla="*/ 2804913 w 5033763"/>
                <a:gd name="connsiteY33" fmla="*/ 6145581 h 6526581"/>
                <a:gd name="connsiteX34" fmla="*/ 2519163 w 5033763"/>
                <a:gd name="connsiteY34" fmla="*/ 6393231 h 6526581"/>
                <a:gd name="connsiteX35" fmla="*/ 2909688 w 5033763"/>
                <a:gd name="connsiteY35" fmla="*/ 6526581 h 6526581"/>
                <a:gd name="connsiteX36" fmla="*/ 3338313 w 5033763"/>
                <a:gd name="connsiteY36" fmla="*/ 6078906 h 6526581"/>
                <a:gd name="connsiteX37" fmla="*/ 3138288 w 5033763"/>
                <a:gd name="connsiteY37" fmla="*/ 4878756 h 6526581"/>
                <a:gd name="connsiteX38" fmla="*/ 3452613 w 5033763"/>
                <a:gd name="connsiteY38" fmla="*/ 5059731 h 6526581"/>
                <a:gd name="connsiteX39" fmla="*/ 3271638 w 5033763"/>
                <a:gd name="connsiteY39" fmla="*/ 5621706 h 6526581"/>
                <a:gd name="connsiteX40" fmla="*/ 3986013 w 5033763"/>
                <a:gd name="connsiteY40" fmla="*/ 5040681 h 6526581"/>
                <a:gd name="connsiteX41" fmla="*/ 3357363 w 5033763"/>
                <a:gd name="connsiteY41" fmla="*/ 4088181 h 6526581"/>
                <a:gd name="connsiteX42" fmla="*/ 4624188 w 5033763"/>
                <a:gd name="connsiteY42" fmla="*/ 3373806 h 6526581"/>
                <a:gd name="connsiteX43" fmla="*/ 4767063 w 5033763"/>
                <a:gd name="connsiteY43" fmla="*/ 2059356 h 6526581"/>
                <a:gd name="connsiteX44" fmla="*/ 4862313 w 5033763"/>
                <a:gd name="connsiteY44" fmla="*/ 1821231 h 6526581"/>
                <a:gd name="connsiteX45" fmla="*/ 5033763 w 5033763"/>
                <a:gd name="connsiteY45" fmla="*/ 1316406 h 6526581"/>
                <a:gd name="connsiteX46" fmla="*/ 3119238 w 5033763"/>
                <a:gd name="connsiteY46" fmla="*/ 963981 h 6526581"/>
                <a:gd name="connsiteX47" fmla="*/ 3014463 w 5033763"/>
                <a:gd name="connsiteY47" fmla="*/ 1030656 h 6526581"/>
                <a:gd name="connsiteX48" fmla="*/ 2461308 w 5033763"/>
                <a:gd name="connsiteY48" fmla="*/ 946470 h 6526581"/>
                <a:gd name="connsiteX49" fmla="*/ 2273418 w 5033763"/>
                <a:gd name="connsiteY49" fmla="*/ 958995 h 6526581"/>
                <a:gd name="connsiteX50" fmla="*/ 2258988 w 5033763"/>
                <a:gd name="connsiteY50" fmla="*/ 878309 h 6526581"/>
                <a:gd name="connsiteX51" fmla="*/ 2171774 w 5033763"/>
                <a:gd name="connsiteY51" fmla="*/ 823611 h 6526581"/>
                <a:gd name="connsiteX52" fmla="*/ 2069479 w 5033763"/>
                <a:gd name="connsiteY52" fmla="*/ 851194 h 6526581"/>
                <a:gd name="connsiteX53" fmla="*/ 2018356 w 5033763"/>
                <a:gd name="connsiteY53" fmla="*/ 741905 h 6526581"/>
                <a:gd name="connsiteX54" fmla="*/ 2146671 w 5033763"/>
                <a:gd name="connsiteY54" fmla="*/ 681232 h 6526581"/>
                <a:gd name="connsiteX55" fmla="*/ 2134143 w 5033763"/>
                <a:gd name="connsiteY55" fmla="*/ 542402 h 6526581"/>
                <a:gd name="connsiteX56" fmla="*/ 1965278 w 5033763"/>
                <a:gd name="connsiteY56" fmla="*/ 232488 h 6526581"/>
                <a:gd name="connsiteX0" fmla="*/ 1965278 w 5033763"/>
                <a:gd name="connsiteY0" fmla="*/ 232488 h 6526581"/>
                <a:gd name="connsiteX1" fmla="*/ 638718 w 5033763"/>
                <a:gd name="connsiteY1" fmla="*/ 831127 h 6526581"/>
                <a:gd name="connsiteX2" fmla="*/ 828723 w 5033763"/>
                <a:gd name="connsiteY2" fmla="*/ 906831 h 6526581"/>
                <a:gd name="connsiteX3" fmla="*/ 876348 w 5033763"/>
                <a:gd name="connsiteY3" fmla="*/ 997567 h 6526581"/>
                <a:gd name="connsiteX4" fmla="*/ 814188 w 5033763"/>
                <a:gd name="connsiteY4" fmla="*/ 1062232 h 6526581"/>
                <a:gd name="connsiteX5" fmla="*/ 898921 w 5033763"/>
                <a:gd name="connsiteY5" fmla="*/ 1198583 h 6526581"/>
                <a:gd name="connsiteX6" fmla="*/ 828227 w 5033763"/>
                <a:gd name="connsiteY6" fmla="*/ 1330445 h 6526581"/>
                <a:gd name="connsiteX7" fmla="*/ 984673 w 5033763"/>
                <a:gd name="connsiteY7" fmla="*/ 1384621 h 6526581"/>
                <a:gd name="connsiteX8" fmla="*/ 1103487 w 5033763"/>
                <a:gd name="connsiteY8" fmla="*/ 1485089 h 6526581"/>
                <a:gd name="connsiteX9" fmla="*/ 1087412 w 5033763"/>
                <a:gd name="connsiteY9" fmla="*/ 1537986 h 6526581"/>
                <a:gd name="connsiteX10" fmla="*/ 1168622 w 5033763"/>
                <a:gd name="connsiteY10" fmla="*/ 1560245 h 6526581"/>
                <a:gd name="connsiteX11" fmla="*/ 1270866 w 5033763"/>
                <a:gd name="connsiteY11" fmla="*/ 1693387 h 6526581"/>
                <a:gd name="connsiteX12" fmla="*/ 1507503 w 5033763"/>
                <a:gd name="connsiteY12" fmla="*/ 1581618 h 6526581"/>
                <a:gd name="connsiteX13" fmla="*/ 1575693 w 5033763"/>
                <a:gd name="connsiteY13" fmla="*/ 1716952 h 6526581"/>
                <a:gd name="connsiteX14" fmla="*/ 1701526 w 5033763"/>
                <a:gd name="connsiteY14" fmla="*/ 1660820 h 6526581"/>
                <a:gd name="connsiteX15" fmla="*/ 1640332 w 5033763"/>
                <a:gd name="connsiteY15" fmla="*/ 2582709 h 6526581"/>
                <a:gd name="connsiteX16" fmla="*/ 1087386 w 5033763"/>
                <a:gd name="connsiteY16" fmla="*/ 3364751 h 6526581"/>
                <a:gd name="connsiteX17" fmla="*/ 776088 w 5033763"/>
                <a:gd name="connsiteY17" fmla="*/ 3497631 h 6526581"/>
                <a:gd name="connsiteX18" fmla="*/ 96786 w 5033763"/>
                <a:gd name="connsiteY18" fmla="*/ 3932258 h 6526581"/>
                <a:gd name="connsiteX19" fmla="*/ 56311 w 5033763"/>
                <a:gd name="connsiteY19" fmla="*/ 4075471 h 6526581"/>
                <a:gd name="connsiteX20" fmla="*/ 81363 w 5033763"/>
                <a:gd name="connsiteY20" fmla="*/ 4168164 h 6526581"/>
                <a:gd name="connsiteX21" fmla="*/ 111427 w 5033763"/>
                <a:gd name="connsiteY21" fmla="*/ 4243321 h 6526581"/>
                <a:gd name="connsiteX22" fmla="*/ 244098 w 5033763"/>
                <a:gd name="connsiteY22" fmla="*/ 4278237 h 6526581"/>
                <a:gd name="connsiteX23" fmla="*/ 1743801 w 5033763"/>
                <a:gd name="connsiteY23" fmla="*/ 3415978 h 6526581"/>
                <a:gd name="connsiteX24" fmla="*/ 2282525 w 5033763"/>
                <a:gd name="connsiteY24" fmla="*/ 2818850 h 6526581"/>
                <a:gd name="connsiteX25" fmla="*/ 2363605 w 5033763"/>
                <a:gd name="connsiteY25" fmla="*/ 2642494 h 6526581"/>
                <a:gd name="connsiteX26" fmla="*/ 2459508 w 5033763"/>
                <a:gd name="connsiteY26" fmla="*/ 2279945 h 6526581"/>
                <a:gd name="connsiteX27" fmla="*/ 2890638 w 5033763"/>
                <a:gd name="connsiteY27" fmla="*/ 2383206 h 6526581"/>
                <a:gd name="connsiteX28" fmla="*/ 3538338 w 5033763"/>
                <a:gd name="connsiteY28" fmla="*/ 2649906 h 6526581"/>
                <a:gd name="connsiteX29" fmla="*/ 3528813 w 5033763"/>
                <a:gd name="connsiteY29" fmla="*/ 2783256 h 6526581"/>
                <a:gd name="connsiteX30" fmla="*/ 2176263 w 5033763"/>
                <a:gd name="connsiteY30" fmla="*/ 3735756 h 6526581"/>
                <a:gd name="connsiteX31" fmla="*/ 2490588 w 5033763"/>
                <a:gd name="connsiteY31" fmla="*/ 4907331 h 6526581"/>
                <a:gd name="connsiteX32" fmla="*/ 2719188 w 5033763"/>
                <a:gd name="connsiteY32" fmla="*/ 5831256 h 6526581"/>
                <a:gd name="connsiteX33" fmla="*/ 2804913 w 5033763"/>
                <a:gd name="connsiteY33" fmla="*/ 6145581 h 6526581"/>
                <a:gd name="connsiteX34" fmla="*/ 2519163 w 5033763"/>
                <a:gd name="connsiteY34" fmla="*/ 6393231 h 6526581"/>
                <a:gd name="connsiteX35" fmla="*/ 2909688 w 5033763"/>
                <a:gd name="connsiteY35" fmla="*/ 6526581 h 6526581"/>
                <a:gd name="connsiteX36" fmla="*/ 3338313 w 5033763"/>
                <a:gd name="connsiteY36" fmla="*/ 6078906 h 6526581"/>
                <a:gd name="connsiteX37" fmla="*/ 3138288 w 5033763"/>
                <a:gd name="connsiteY37" fmla="*/ 4878756 h 6526581"/>
                <a:gd name="connsiteX38" fmla="*/ 3452613 w 5033763"/>
                <a:gd name="connsiteY38" fmla="*/ 5059731 h 6526581"/>
                <a:gd name="connsiteX39" fmla="*/ 3271638 w 5033763"/>
                <a:gd name="connsiteY39" fmla="*/ 5621706 h 6526581"/>
                <a:gd name="connsiteX40" fmla="*/ 3986013 w 5033763"/>
                <a:gd name="connsiteY40" fmla="*/ 5040681 h 6526581"/>
                <a:gd name="connsiteX41" fmla="*/ 3357363 w 5033763"/>
                <a:gd name="connsiteY41" fmla="*/ 4088181 h 6526581"/>
                <a:gd name="connsiteX42" fmla="*/ 4624188 w 5033763"/>
                <a:gd name="connsiteY42" fmla="*/ 3373806 h 6526581"/>
                <a:gd name="connsiteX43" fmla="*/ 4767063 w 5033763"/>
                <a:gd name="connsiteY43" fmla="*/ 2059356 h 6526581"/>
                <a:gd name="connsiteX44" fmla="*/ 4862313 w 5033763"/>
                <a:gd name="connsiteY44" fmla="*/ 1821231 h 6526581"/>
                <a:gd name="connsiteX45" fmla="*/ 5033763 w 5033763"/>
                <a:gd name="connsiteY45" fmla="*/ 1316406 h 6526581"/>
                <a:gd name="connsiteX46" fmla="*/ 3119238 w 5033763"/>
                <a:gd name="connsiteY46" fmla="*/ 963981 h 6526581"/>
                <a:gd name="connsiteX47" fmla="*/ 3014463 w 5033763"/>
                <a:gd name="connsiteY47" fmla="*/ 1030656 h 6526581"/>
                <a:gd name="connsiteX48" fmla="*/ 2461308 w 5033763"/>
                <a:gd name="connsiteY48" fmla="*/ 946470 h 6526581"/>
                <a:gd name="connsiteX49" fmla="*/ 2273418 w 5033763"/>
                <a:gd name="connsiteY49" fmla="*/ 958995 h 6526581"/>
                <a:gd name="connsiteX50" fmla="*/ 2258988 w 5033763"/>
                <a:gd name="connsiteY50" fmla="*/ 878309 h 6526581"/>
                <a:gd name="connsiteX51" fmla="*/ 2171774 w 5033763"/>
                <a:gd name="connsiteY51" fmla="*/ 823611 h 6526581"/>
                <a:gd name="connsiteX52" fmla="*/ 2069479 w 5033763"/>
                <a:gd name="connsiteY52" fmla="*/ 851194 h 6526581"/>
                <a:gd name="connsiteX53" fmla="*/ 2018356 w 5033763"/>
                <a:gd name="connsiteY53" fmla="*/ 741905 h 6526581"/>
                <a:gd name="connsiteX54" fmla="*/ 2146671 w 5033763"/>
                <a:gd name="connsiteY54" fmla="*/ 681232 h 6526581"/>
                <a:gd name="connsiteX55" fmla="*/ 2134143 w 5033763"/>
                <a:gd name="connsiteY55" fmla="*/ 542402 h 6526581"/>
                <a:gd name="connsiteX56" fmla="*/ 1965278 w 5033763"/>
                <a:gd name="connsiteY56" fmla="*/ 232488 h 6526581"/>
                <a:gd name="connsiteX0" fmla="*/ 1965278 w 5033763"/>
                <a:gd name="connsiteY0" fmla="*/ 232488 h 6526581"/>
                <a:gd name="connsiteX1" fmla="*/ 638718 w 5033763"/>
                <a:gd name="connsiteY1" fmla="*/ 831127 h 6526581"/>
                <a:gd name="connsiteX2" fmla="*/ 828723 w 5033763"/>
                <a:gd name="connsiteY2" fmla="*/ 906831 h 6526581"/>
                <a:gd name="connsiteX3" fmla="*/ 876348 w 5033763"/>
                <a:gd name="connsiteY3" fmla="*/ 997567 h 6526581"/>
                <a:gd name="connsiteX4" fmla="*/ 814188 w 5033763"/>
                <a:gd name="connsiteY4" fmla="*/ 1062232 h 6526581"/>
                <a:gd name="connsiteX5" fmla="*/ 898921 w 5033763"/>
                <a:gd name="connsiteY5" fmla="*/ 1198583 h 6526581"/>
                <a:gd name="connsiteX6" fmla="*/ 828227 w 5033763"/>
                <a:gd name="connsiteY6" fmla="*/ 1330445 h 6526581"/>
                <a:gd name="connsiteX7" fmla="*/ 984673 w 5033763"/>
                <a:gd name="connsiteY7" fmla="*/ 1384621 h 6526581"/>
                <a:gd name="connsiteX8" fmla="*/ 1103487 w 5033763"/>
                <a:gd name="connsiteY8" fmla="*/ 1485089 h 6526581"/>
                <a:gd name="connsiteX9" fmla="*/ 1087412 w 5033763"/>
                <a:gd name="connsiteY9" fmla="*/ 1537986 h 6526581"/>
                <a:gd name="connsiteX10" fmla="*/ 1168622 w 5033763"/>
                <a:gd name="connsiteY10" fmla="*/ 1560245 h 6526581"/>
                <a:gd name="connsiteX11" fmla="*/ 1270866 w 5033763"/>
                <a:gd name="connsiteY11" fmla="*/ 1693387 h 6526581"/>
                <a:gd name="connsiteX12" fmla="*/ 1507503 w 5033763"/>
                <a:gd name="connsiteY12" fmla="*/ 1581618 h 6526581"/>
                <a:gd name="connsiteX13" fmla="*/ 1575693 w 5033763"/>
                <a:gd name="connsiteY13" fmla="*/ 1716952 h 6526581"/>
                <a:gd name="connsiteX14" fmla="*/ 1701526 w 5033763"/>
                <a:gd name="connsiteY14" fmla="*/ 1660820 h 6526581"/>
                <a:gd name="connsiteX15" fmla="*/ 1640332 w 5033763"/>
                <a:gd name="connsiteY15" fmla="*/ 2582709 h 6526581"/>
                <a:gd name="connsiteX16" fmla="*/ 1087386 w 5033763"/>
                <a:gd name="connsiteY16" fmla="*/ 3364751 h 6526581"/>
                <a:gd name="connsiteX17" fmla="*/ 776088 w 5033763"/>
                <a:gd name="connsiteY17" fmla="*/ 3497631 h 6526581"/>
                <a:gd name="connsiteX18" fmla="*/ 96786 w 5033763"/>
                <a:gd name="connsiteY18" fmla="*/ 3932258 h 6526581"/>
                <a:gd name="connsiteX19" fmla="*/ 56311 w 5033763"/>
                <a:gd name="connsiteY19" fmla="*/ 4075471 h 6526581"/>
                <a:gd name="connsiteX20" fmla="*/ 81363 w 5033763"/>
                <a:gd name="connsiteY20" fmla="*/ 4168164 h 6526581"/>
                <a:gd name="connsiteX21" fmla="*/ 111427 w 5033763"/>
                <a:gd name="connsiteY21" fmla="*/ 4243321 h 6526581"/>
                <a:gd name="connsiteX22" fmla="*/ 244098 w 5033763"/>
                <a:gd name="connsiteY22" fmla="*/ 4278237 h 6526581"/>
                <a:gd name="connsiteX23" fmla="*/ 1743801 w 5033763"/>
                <a:gd name="connsiteY23" fmla="*/ 3415978 h 6526581"/>
                <a:gd name="connsiteX24" fmla="*/ 2282525 w 5033763"/>
                <a:gd name="connsiteY24" fmla="*/ 2818850 h 6526581"/>
                <a:gd name="connsiteX25" fmla="*/ 2363605 w 5033763"/>
                <a:gd name="connsiteY25" fmla="*/ 2642494 h 6526581"/>
                <a:gd name="connsiteX26" fmla="*/ 2459508 w 5033763"/>
                <a:gd name="connsiteY26" fmla="*/ 2279945 h 6526581"/>
                <a:gd name="connsiteX27" fmla="*/ 2890638 w 5033763"/>
                <a:gd name="connsiteY27" fmla="*/ 2383206 h 6526581"/>
                <a:gd name="connsiteX28" fmla="*/ 3538338 w 5033763"/>
                <a:gd name="connsiteY28" fmla="*/ 2649906 h 6526581"/>
                <a:gd name="connsiteX29" fmla="*/ 3528813 w 5033763"/>
                <a:gd name="connsiteY29" fmla="*/ 2783256 h 6526581"/>
                <a:gd name="connsiteX30" fmla="*/ 2176263 w 5033763"/>
                <a:gd name="connsiteY30" fmla="*/ 3735756 h 6526581"/>
                <a:gd name="connsiteX31" fmla="*/ 2490588 w 5033763"/>
                <a:gd name="connsiteY31" fmla="*/ 4907331 h 6526581"/>
                <a:gd name="connsiteX32" fmla="*/ 2719188 w 5033763"/>
                <a:gd name="connsiteY32" fmla="*/ 5831256 h 6526581"/>
                <a:gd name="connsiteX33" fmla="*/ 2804913 w 5033763"/>
                <a:gd name="connsiteY33" fmla="*/ 6145581 h 6526581"/>
                <a:gd name="connsiteX34" fmla="*/ 2519163 w 5033763"/>
                <a:gd name="connsiteY34" fmla="*/ 6393231 h 6526581"/>
                <a:gd name="connsiteX35" fmla="*/ 2909688 w 5033763"/>
                <a:gd name="connsiteY35" fmla="*/ 6526581 h 6526581"/>
                <a:gd name="connsiteX36" fmla="*/ 3338313 w 5033763"/>
                <a:gd name="connsiteY36" fmla="*/ 6078906 h 6526581"/>
                <a:gd name="connsiteX37" fmla="*/ 3138288 w 5033763"/>
                <a:gd name="connsiteY37" fmla="*/ 4878756 h 6526581"/>
                <a:gd name="connsiteX38" fmla="*/ 3452613 w 5033763"/>
                <a:gd name="connsiteY38" fmla="*/ 5059731 h 6526581"/>
                <a:gd name="connsiteX39" fmla="*/ 3271638 w 5033763"/>
                <a:gd name="connsiteY39" fmla="*/ 5621706 h 6526581"/>
                <a:gd name="connsiteX40" fmla="*/ 3986013 w 5033763"/>
                <a:gd name="connsiteY40" fmla="*/ 5040681 h 6526581"/>
                <a:gd name="connsiteX41" fmla="*/ 3357363 w 5033763"/>
                <a:gd name="connsiteY41" fmla="*/ 4088181 h 6526581"/>
                <a:gd name="connsiteX42" fmla="*/ 4624188 w 5033763"/>
                <a:gd name="connsiteY42" fmla="*/ 3373806 h 6526581"/>
                <a:gd name="connsiteX43" fmla="*/ 4767063 w 5033763"/>
                <a:gd name="connsiteY43" fmla="*/ 2059356 h 6526581"/>
                <a:gd name="connsiteX44" fmla="*/ 4862313 w 5033763"/>
                <a:gd name="connsiteY44" fmla="*/ 1821231 h 6526581"/>
                <a:gd name="connsiteX45" fmla="*/ 5033763 w 5033763"/>
                <a:gd name="connsiteY45" fmla="*/ 1316406 h 6526581"/>
                <a:gd name="connsiteX46" fmla="*/ 3119238 w 5033763"/>
                <a:gd name="connsiteY46" fmla="*/ 963981 h 6526581"/>
                <a:gd name="connsiteX47" fmla="*/ 3014463 w 5033763"/>
                <a:gd name="connsiteY47" fmla="*/ 1030656 h 6526581"/>
                <a:gd name="connsiteX48" fmla="*/ 2461308 w 5033763"/>
                <a:gd name="connsiteY48" fmla="*/ 946470 h 6526581"/>
                <a:gd name="connsiteX49" fmla="*/ 2273418 w 5033763"/>
                <a:gd name="connsiteY49" fmla="*/ 958995 h 6526581"/>
                <a:gd name="connsiteX50" fmla="*/ 2258988 w 5033763"/>
                <a:gd name="connsiteY50" fmla="*/ 878309 h 6526581"/>
                <a:gd name="connsiteX51" fmla="*/ 2171774 w 5033763"/>
                <a:gd name="connsiteY51" fmla="*/ 823611 h 6526581"/>
                <a:gd name="connsiteX52" fmla="*/ 2069479 w 5033763"/>
                <a:gd name="connsiteY52" fmla="*/ 851194 h 6526581"/>
                <a:gd name="connsiteX53" fmla="*/ 2018356 w 5033763"/>
                <a:gd name="connsiteY53" fmla="*/ 741905 h 6526581"/>
                <a:gd name="connsiteX54" fmla="*/ 2146671 w 5033763"/>
                <a:gd name="connsiteY54" fmla="*/ 681232 h 6526581"/>
                <a:gd name="connsiteX55" fmla="*/ 2134143 w 5033763"/>
                <a:gd name="connsiteY55" fmla="*/ 542402 h 6526581"/>
                <a:gd name="connsiteX56" fmla="*/ 1965278 w 5033763"/>
                <a:gd name="connsiteY56" fmla="*/ 232488 h 6526581"/>
                <a:gd name="connsiteX0" fmla="*/ 1965278 w 5033763"/>
                <a:gd name="connsiteY0" fmla="*/ 232488 h 6526581"/>
                <a:gd name="connsiteX1" fmla="*/ 638718 w 5033763"/>
                <a:gd name="connsiteY1" fmla="*/ 831127 h 6526581"/>
                <a:gd name="connsiteX2" fmla="*/ 828723 w 5033763"/>
                <a:gd name="connsiteY2" fmla="*/ 906831 h 6526581"/>
                <a:gd name="connsiteX3" fmla="*/ 876348 w 5033763"/>
                <a:gd name="connsiteY3" fmla="*/ 997567 h 6526581"/>
                <a:gd name="connsiteX4" fmla="*/ 814188 w 5033763"/>
                <a:gd name="connsiteY4" fmla="*/ 1062232 h 6526581"/>
                <a:gd name="connsiteX5" fmla="*/ 898921 w 5033763"/>
                <a:gd name="connsiteY5" fmla="*/ 1198583 h 6526581"/>
                <a:gd name="connsiteX6" fmla="*/ 828227 w 5033763"/>
                <a:gd name="connsiteY6" fmla="*/ 1330445 h 6526581"/>
                <a:gd name="connsiteX7" fmla="*/ 984673 w 5033763"/>
                <a:gd name="connsiteY7" fmla="*/ 1384621 h 6526581"/>
                <a:gd name="connsiteX8" fmla="*/ 1103487 w 5033763"/>
                <a:gd name="connsiteY8" fmla="*/ 1485089 h 6526581"/>
                <a:gd name="connsiteX9" fmla="*/ 1087412 w 5033763"/>
                <a:gd name="connsiteY9" fmla="*/ 1537986 h 6526581"/>
                <a:gd name="connsiteX10" fmla="*/ 1168622 w 5033763"/>
                <a:gd name="connsiteY10" fmla="*/ 1560245 h 6526581"/>
                <a:gd name="connsiteX11" fmla="*/ 1270866 w 5033763"/>
                <a:gd name="connsiteY11" fmla="*/ 1693387 h 6526581"/>
                <a:gd name="connsiteX12" fmla="*/ 1507503 w 5033763"/>
                <a:gd name="connsiteY12" fmla="*/ 1581618 h 6526581"/>
                <a:gd name="connsiteX13" fmla="*/ 1575693 w 5033763"/>
                <a:gd name="connsiteY13" fmla="*/ 1716952 h 6526581"/>
                <a:gd name="connsiteX14" fmla="*/ 1701526 w 5033763"/>
                <a:gd name="connsiteY14" fmla="*/ 1660820 h 6526581"/>
                <a:gd name="connsiteX15" fmla="*/ 1640332 w 5033763"/>
                <a:gd name="connsiteY15" fmla="*/ 2582709 h 6526581"/>
                <a:gd name="connsiteX16" fmla="*/ 1087386 w 5033763"/>
                <a:gd name="connsiteY16" fmla="*/ 3364751 h 6526581"/>
                <a:gd name="connsiteX17" fmla="*/ 776088 w 5033763"/>
                <a:gd name="connsiteY17" fmla="*/ 3497631 h 6526581"/>
                <a:gd name="connsiteX18" fmla="*/ 96786 w 5033763"/>
                <a:gd name="connsiteY18" fmla="*/ 3932258 h 6526581"/>
                <a:gd name="connsiteX19" fmla="*/ 56311 w 5033763"/>
                <a:gd name="connsiteY19" fmla="*/ 4075471 h 6526581"/>
                <a:gd name="connsiteX20" fmla="*/ 81363 w 5033763"/>
                <a:gd name="connsiteY20" fmla="*/ 4168164 h 6526581"/>
                <a:gd name="connsiteX21" fmla="*/ 111427 w 5033763"/>
                <a:gd name="connsiteY21" fmla="*/ 4243321 h 6526581"/>
                <a:gd name="connsiteX22" fmla="*/ 244098 w 5033763"/>
                <a:gd name="connsiteY22" fmla="*/ 4278237 h 6526581"/>
                <a:gd name="connsiteX23" fmla="*/ 1666139 w 5033763"/>
                <a:gd name="connsiteY23" fmla="*/ 3496145 h 6526581"/>
                <a:gd name="connsiteX24" fmla="*/ 2282525 w 5033763"/>
                <a:gd name="connsiteY24" fmla="*/ 2818850 h 6526581"/>
                <a:gd name="connsiteX25" fmla="*/ 2363605 w 5033763"/>
                <a:gd name="connsiteY25" fmla="*/ 2642494 h 6526581"/>
                <a:gd name="connsiteX26" fmla="*/ 2459508 w 5033763"/>
                <a:gd name="connsiteY26" fmla="*/ 2279945 h 6526581"/>
                <a:gd name="connsiteX27" fmla="*/ 2890638 w 5033763"/>
                <a:gd name="connsiteY27" fmla="*/ 2383206 h 6526581"/>
                <a:gd name="connsiteX28" fmla="*/ 3538338 w 5033763"/>
                <a:gd name="connsiteY28" fmla="*/ 2649906 h 6526581"/>
                <a:gd name="connsiteX29" fmla="*/ 3528813 w 5033763"/>
                <a:gd name="connsiteY29" fmla="*/ 2783256 h 6526581"/>
                <a:gd name="connsiteX30" fmla="*/ 2176263 w 5033763"/>
                <a:gd name="connsiteY30" fmla="*/ 3735756 h 6526581"/>
                <a:gd name="connsiteX31" fmla="*/ 2490588 w 5033763"/>
                <a:gd name="connsiteY31" fmla="*/ 4907331 h 6526581"/>
                <a:gd name="connsiteX32" fmla="*/ 2719188 w 5033763"/>
                <a:gd name="connsiteY32" fmla="*/ 5831256 h 6526581"/>
                <a:gd name="connsiteX33" fmla="*/ 2804913 w 5033763"/>
                <a:gd name="connsiteY33" fmla="*/ 6145581 h 6526581"/>
                <a:gd name="connsiteX34" fmla="*/ 2519163 w 5033763"/>
                <a:gd name="connsiteY34" fmla="*/ 6393231 h 6526581"/>
                <a:gd name="connsiteX35" fmla="*/ 2909688 w 5033763"/>
                <a:gd name="connsiteY35" fmla="*/ 6526581 h 6526581"/>
                <a:gd name="connsiteX36" fmla="*/ 3338313 w 5033763"/>
                <a:gd name="connsiteY36" fmla="*/ 6078906 h 6526581"/>
                <a:gd name="connsiteX37" fmla="*/ 3138288 w 5033763"/>
                <a:gd name="connsiteY37" fmla="*/ 4878756 h 6526581"/>
                <a:gd name="connsiteX38" fmla="*/ 3452613 w 5033763"/>
                <a:gd name="connsiteY38" fmla="*/ 5059731 h 6526581"/>
                <a:gd name="connsiteX39" fmla="*/ 3271638 w 5033763"/>
                <a:gd name="connsiteY39" fmla="*/ 5621706 h 6526581"/>
                <a:gd name="connsiteX40" fmla="*/ 3986013 w 5033763"/>
                <a:gd name="connsiteY40" fmla="*/ 5040681 h 6526581"/>
                <a:gd name="connsiteX41" fmla="*/ 3357363 w 5033763"/>
                <a:gd name="connsiteY41" fmla="*/ 4088181 h 6526581"/>
                <a:gd name="connsiteX42" fmla="*/ 4624188 w 5033763"/>
                <a:gd name="connsiteY42" fmla="*/ 3373806 h 6526581"/>
                <a:gd name="connsiteX43" fmla="*/ 4767063 w 5033763"/>
                <a:gd name="connsiteY43" fmla="*/ 2059356 h 6526581"/>
                <a:gd name="connsiteX44" fmla="*/ 4862313 w 5033763"/>
                <a:gd name="connsiteY44" fmla="*/ 1821231 h 6526581"/>
                <a:gd name="connsiteX45" fmla="*/ 5033763 w 5033763"/>
                <a:gd name="connsiteY45" fmla="*/ 1316406 h 6526581"/>
                <a:gd name="connsiteX46" fmla="*/ 3119238 w 5033763"/>
                <a:gd name="connsiteY46" fmla="*/ 963981 h 6526581"/>
                <a:gd name="connsiteX47" fmla="*/ 3014463 w 5033763"/>
                <a:gd name="connsiteY47" fmla="*/ 1030656 h 6526581"/>
                <a:gd name="connsiteX48" fmla="*/ 2461308 w 5033763"/>
                <a:gd name="connsiteY48" fmla="*/ 946470 h 6526581"/>
                <a:gd name="connsiteX49" fmla="*/ 2273418 w 5033763"/>
                <a:gd name="connsiteY49" fmla="*/ 958995 h 6526581"/>
                <a:gd name="connsiteX50" fmla="*/ 2258988 w 5033763"/>
                <a:gd name="connsiteY50" fmla="*/ 878309 h 6526581"/>
                <a:gd name="connsiteX51" fmla="*/ 2171774 w 5033763"/>
                <a:gd name="connsiteY51" fmla="*/ 823611 h 6526581"/>
                <a:gd name="connsiteX52" fmla="*/ 2069479 w 5033763"/>
                <a:gd name="connsiteY52" fmla="*/ 851194 h 6526581"/>
                <a:gd name="connsiteX53" fmla="*/ 2018356 w 5033763"/>
                <a:gd name="connsiteY53" fmla="*/ 741905 h 6526581"/>
                <a:gd name="connsiteX54" fmla="*/ 2146671 w 5033763"/>
                <a:gd name="connsiteY54" fmla="*/ 681232 h 6526581"/>
                <a:gd name="connsiteX55" fmla="*/ 2134143 w 5033763"/>
                <a:gd name="connsiteY55" fmla="*/ 542402 h 6526581"/>
                <a:gd name="connsiteX56" fmla="*/ 1965278 w 5033763"/>
                <a:gd name="connsiteY56" fmla="*/ 232488 h 6526581"/>
                <a:gd name="connsiteX0" fmla="*/ 1965278 w 5033763"/>
                <a:gd name="connsiteY0" fmla="*/ 232488 h 6526581"/>
                <a:gd name="connsiteX1" fmla="*/ 638718 w 5033763"/>
                <a:gd name="connsiteY1" fmla="*/ 831127 h 6526581"/>
                <a:gd name="connsiteX2" fmla="*/ 828723 w 5033763"/>
                <a:gd name="connsiteY2" fmla="*/ 906831 h 6526581"/>
                <a:gd name="connsiteX3" fmla="*/ 876348 w 5033763"/>
                <a:gd name="connsiteY3" fmla="*/ 997567 h 6526581"/>
                <a:gd name="connsiteX4" fmla="*/ 814188 w 5033763"/>
                <a:gd name="connsiteY4" fmla="*/ 1062232 h 6526581"/>
                <a:gd name="connsiteX5" fmla="*/ 898921 w 5033763"/>
                <a:gd name="connsiteY5" fmla="*/ 1198583 h 6526581"/>
                <a:gd name="connsiteX6" fmla="*/ 828227 w 5033763"/>
                <a:gd name="connsiteY6" fmla="*/ 1330445 h 6526581"/>
                <a:gd name="connsiteX7" fmla="*/ 984673 w 5033763"/>
                <a:gd name="connsiteY7" fmla="*/ 1384621 h 6526581"/>
                <a:gd name="connsiteX8" fmla="*/ 1103487 w 5033763"/>
                <a:gd name="connsiteY8" fmla="*/ 1485089 h 6526581"/>
                <a:gd name="connsiteX9" fmla="*/ 1087412 w 5033763"/>
                <a:gd name="connsiteY9" fmla="*/ 1537986 h 6526581"/>
                <a:gd name="connsiteX10" fmla="*/ 1168622 w 5033763"/>
                <a:gd name="connsiteY10" fmla="*/ 1560245 h 6526581"/>
                <a:gd name="connsiteX11" fmla="*/ 1270866 w 5033763"/>
                <a:gd name="connsiteY11" fmla="*/ 1693387 h 6526581"/>
                <a:gd name="connsiteX12" fmla="*/ 1507503 w 5033763"/>
                <a:gd name="connsiteY12" fmla="*/ 1581618 h 6526581"/>
                <a:gd name="connsiteX13" fmla="*/ 1575693 w 5033763"/>
                <a:gd name="connsiteY13" fmla="*/ 1716952 h 6526581"/>
                <a:gd name="connsiteX14" fmla="*/ 1701526 w 5033763"/>
                <a:gd name="connsiteY14" fmla="*/ 1660820 h 6526581"/>
                <a:gd name="connsiteX15" fmla="*/ 1640332 w 5033763"/>
                <a:gd name="connsiteY15" fmla="*/ 2582709 h 6526581"/>
                <a:gd name="connsiteX16" fmla="*/ 1087386 w 5033763"/>
                <a:gd name="connsiteY16" fmla="*/ 3364751 h 6526581"/>
                <a:gd name="connsiteX17" fmla="*/ 776088 w 5033763"/>
                <a:gd name="connsiteY17" fmla="*/ 3497631 h 6526581"/>
                <a:gd name="connsiteX18" fmla="*/ 96786 w 5033763"/>
                <a:gd name="connsiteY18" fmla="*/ 3932258 h 6526581"/>
                <a:gd name="connsiteX19" fmla="*/ 56311 w 5033763"/>
                <a:gd name="connsiteY19" fmla="*/ 4075471 h 6526581"/>
                <a:gd name="connsiteX20" fmla="*/ 81363 w 5033763"/>
                <a:gd name="connsiteY20" fmla="*/ 4168164 h 6526581"/>
                <a:gd name="connsiteX21" fmla="*/ 111427 w 5033763"/>
                <a:gd name="connsiteY21" fmla="*/ 4243321 h 6526581"/>
                <a:gd name="connsiteX22" fmla="*/ 244098 w 5033763"/>
                <a:gd name="connsiteY22" fmla="*/ 4278237 h 6526581"/>
                <a:gd name="connsiteX23" fmla="*/ 1666139 w 5033763"/>
                <a:gd name="connsiteY23" fmla="*/ 3496145 h 6526581"/>
                <a:gd name="connsiteX24" fmla="*/ 2282525 w 5033763"/>
                <a:gd name="connsiteY24" fmla="*/ 2818850 h 6526581"/>
                <a:gd name="connsiteX25" fmla="*/ 2363605 w 5033763"/>
                <a:gd name="connsiteY25" fmla="*/ 2642494 h 6526581"/>
                <a:gd name="connsiteX26" fmla="*/ 2459508 w 5033763"/>
                <a:gd name="connsiteY26" fmla="*/ 2279945 h 6526581"/>
                <a:gd name="connsiteX27" fmla="*/ 2890638 w 5033763"/>
                <a:gd name="connsiteY27" fmla="*/ 2383206 h 6526581"/>
                <a:gd name="connsiteX28" fmla="*/ 3538338 w 5033763"/>
                <a:gd name="connsiteY28" fmla="*/ 2649906 h 6526581"/>
                <a:gd name="connsiteX29" fmla="*/ 3528813 w 5033763"/>
                <a:gd name="connsiteY29" fmla="*/ 2783256 h 6526581"/>
                <a:gd name="connsiteX30" fmla="*/ 2176263 w 5033763"/>
                <a:gd name="connsiteY30" fmla="*/ 3735756 h 6526581"/>
                <a:gd name="connsiteX31" fmla="*/ 2490588 w 5033763"/>
                <a:gd name="connsiteY31" fmla="*/ 4907331 h 6526581"/>
                <a:gd name="connsiteX32" fmla="*/ 2719188 w 5033763"/>
                <a:gd name="connsiteY32" fmla="*/ 5831256 h 6526581"/>
                <a:gd name="connsiteX33" fmla="*/ 2804913 w 5033763"/>
                <a:gd name="connsiteY33" fmla="*/ 6145581 h 6526581"/>
                <a:gd name="connsiteX34" fmla="*/ 2519163 w 5033763"/>
                <a:gd name="connsiteY34" fmla="*/ 6393231 h 6526581"/>
                <a:gd name="connsiteX35" fmla="*/ 2909688 w 5033763"/>
                <a:gd name="connsiteY35" fmla="*/ 6526581 h 6526581"/>
                <a:gd name="connsiteX36" fmla="*/ 3338313 w 5033763"/>
                <a:gd name="connsiteY36" fmla="*/ 6078906 h 6526581"/>
                <a:gd name="connsiteX37" fmla="*/ 3138288 w 5033763"/>
                <a:gd name="connsiteY37" fmla="*/ 4878756 h 6526581"/>
                <a:gd name="connsiteX38" fmla="*/ 3452613 w 5033763"/>
                <a:gd name="connsiteY38" fmla="*/ 5059731 h 6526581"/>
                <a:gd name="connsiteX39" fmla="*/ 3271638 w 5033763"/>
                <a:gd name="connsiteY39" fmla="*/ 5621706 h 6526581"/>
                <a:gd name="connsiteX40" fmla="*/ 3986013 w 5033763"/>
                <a:gd name="connsiteY40" fmla="*/ 5040681 h 6526581"/>
                <a:gd name="connsiteX41" fmla="*/ 3357363 w 5033763"/>
                <a:gd name="connsiteY41" fmla="*/ 4088181 h 6526581"/>
                <a:gd name="connsiteX42" fmla="*/ 4624188 w 5033763"/>
                <a:gd name="connsiteY42" fmla="*/ 3373806 h 6526581"/>
                <a:gd name="connsiteX43" fmla="*/ 4767063 w 5033763"/>
                <a:gd name="connsiteY43" fmla="*/ 2059356 h 6526581"/>
                <a:gd name="connsiteX44" fmla="*/ 4862313 w 5033763"/>
                <a:gd name="connsiteY44" fmla="*/ 1821231 h 6526581"/>
                <a:gd name="connsiteX45" fmla="*/ 5033763 w 5033763"/>
                <a:gd name="connsiteY45" fmla="*/ 1316406 h 6526581"/>
                <a:gd name="connsiteX46" fmla="*/ 3119238 w 5033763"/>
                <a:gd name="connsiteY46" fmla="*/ 963981 h 6526581"/>
                <a:gd name="connsiteX47" fmla="*/ 3014463 w 5033763"/>
                <a:gd name="connsiteY47" fmla="*/ 1030656 h 6526581"/>
                <a:gd name="connsiteX48" fmla="*/ 2461308 w 5033763"/>
                <a:gd name="connsiteY48" fmla="*/ 946470 h 6526581"/>
                <a:gd name="connsiteX49" fmla="*/ 2273418 w 5033763"/>
                <a:gd name="connsiteY49" fmla="*/ 958995 h 6526581"/>
                <a:gd name="connsiteX50" fmla="*/ 2258988 w 5033763"/>
                <a:gd name="connsiteY50" fmla="*/ 878309 h 6526581"/>
                <a:gd name="connsiteX51" fmla="*/ 2171774 w 5033763"/>
                <a:gd name="connsiteY51" fmla="*/ 823611 h 6526581"/>
                <a:gd name="connsiteX52" fmla="*/ 2069479 w 5033763"/>
                <a:gd name="connsiteY52" fmla="*/ 851194 h 6526581"/>
                <a:gd name="connsiteX53" fmla="*/ 2018356 w 5033763"/>
                <a:gd name="connsiteY53" fmla="*/ 741905 h 6526581"/>
                <a:gd name="connsiteX54" fmla="*/ 2146671 w 5033763"/>
                <a:gd name="connsiteY54" fmla="*/ 681232 h 6526581"/>
                <a:gd name="connsiteX55" fmla="*/ 2134143 w 5033763"/>
                <a:gd name="connsiteY55" fmla="*/ 542402 h 6526581"/>
                <a:gd name="connsiteX56" fmla="*/ 1965278 w 5033763"/>
                <a:gd name="connsiteY56" fmla="*/ 232488 h 6526581"/>
                <a:gd name="connsiteX0" fmla="*/ 1965278 w 5033763"/>
                <a:gd name="connsiteY0" fmla="*/ 232488 h 6526581"/>
                <a:gd name="connsiteX1" fmla="*/ 638718 w 5033763"/>
                <a:gd name="connsiteY1" fmla="*/ 831127 h 6526581"/>
                <a:gd name="connsiteX2" fmla="*/ 828723 w 5033763"/>
                <a:gd name="connsiteY2" fmla="*/ 906831 h 6526581"/>
                <a:gd name="connsiteX3" fmla="*/ 876348 w 5033763"/>
                <a:gd name="connsiteY3" fmla="*/ 997567 h 6526581"/>
                <a:gd name="connsiteX4" fmla="*/ 814188 w 5033763"/>
                <a:gd name="connsiteY4" fmla="*/ 1062232 h 6526581"/>
                <a:gd name="connsiteX5" fmla="*/ 898921 w 5033763"/>
                <a:gd name="connsiteY5" fmla="*/ 1198583 h 6526581"/>
                <a:gd name="connsiteX6" fmla="*/ 828227 w 5033763"/>
                <a:gd name="connsiteY6" fmla="*/ 1330445 h 6526581"/>
                <a:gd name="connsiteX7" fmla="*/ 984673 w 5033763"/>
                <a:gd name="connsiteY7" fmla="*/ 1384621 h 6526581"/>
                <a:gd name="connsiteX8" fmla="*/ 1103487 w 5033763"/>
                <a:gd name="connsiteY8" fmla="*/ 1485089 h 6526581"/>
                <a:gd name="connsiteX9" fmla="*/ 1087412 w 5033763"/>
                <a:gd name="connsiteY9" fmla="*/ 1537986 h 6526581"/>
                <a:gd name="connsiteX10" fmla="*/ 1168622 w 5033763"/>
                <a:gd name="connsiteY10" fmla="*/ 1560245 h 6526581"/>
                <a:gd name="connsiteX11" fmla="*/ 1270866 w 5033763"/>
                <a:gd name="connsiteY11" fmla="*/ 1693387 h 6526581"/>
                <a:gd name="connsiteX12" fmla="*/ 1507503 w 5033763"/>
                <a:gd name="connsiteY12" fmla="*/ 1581618 h 6526581"/>
                <a:gd name="connsiteX13" fmla="*/ 1575693 w 5033763"/>
                <a:gd name="connsiteY13" fmla="*/ 1716952 h 6526581"/>
                <a:gd name="connsiteX14" fmla="*/ 1701526 w 5033763"/>
                <a:gd name="connsiteY14" fmla="*/ 1660820 h 6526581"/>
                <a:gd name="connsiteX15" fmla="*/ 1640332 w 5033763"/>
                <a:gd name="connsiteY15" fmla="*/ 2582709 h 6526581"/>
                <a:gd name="connsiteX16" fmla="*/ 1087386 w 5033763"/>
                <a:gd name="connsiteY16" fmla="*/ 3364751 h 6526581"/>
                <a:gd name="connsiteX17" fmla="*/ 776088 w 5033763"/>
                <a:gd name="connsiteY17" fmla="*/ 3497631 h 6526581"/>
                <a:gd name="connsiteX18" fmla="*/ 96786 w 5033763"/>
                <a:gd name="connsiteY18" fmla="*/ 3932258 h 6526581"/>
                <a:gd name="connsiteX19" fmla="*/ 56311 w 5033763"/>
                <a:gd name="connsiteY19" fmla="*/ 4075471 h 6526581"/>
                <a:gd name="connsiteX20" fmla="*/ 81363 w 5033763"/>
                <a:gd name="connsiteY20" fmla="*/ 4168164 h 6526581"/>
                <a:gd name="connsiteX21" fmla="*/ 111427 w 5033763"/>
                <a:gd name="connsiteY21" fmla="*/ 4243321 h 6526581"/>
                <a:gd name="connsiteX22" fmla="*/ 244098 w 5033763"/>
                <a:gd name="connsiteY22" fmla="*/ 4278237 h 6526581"/>
                <a:gd name="connsiteX23" fmla="*/ 1661129 w 5033763"/>
                <a:gd name="connsiteY23" fmla="*/ 3593848 h 6526581"/>
                <a:gd name="connsiteX24" fmla="*/ 2282525 w 5033763"/>
                <a:gd name="connsiteY24" fmla="*/ 2818850 h 6526581"/>
                <a:gd name="connsiteX25" fmla="*/ 2363605 w 5033763"/>
                <a:gd name="connsiteY25" fmla="*/ 2642494 h 6526581"/>
                <a:gd name="connsiteX26" fmla="*/ 2459508 w 5033763"/>
                <a:gd name="connsiteY26" fmla="*/ 2279945 h 6526581"/>
                <a:gd name="connsiteX27" fmla="*/ 2890638 w 5033763"/>
                <a:gd name="connsiteY27" fmla="*/ 2383206 h 6526581"/>
                <a:gd name="connsiteX28" fmla="*/ 3538338 w 5033763"/>
                <a:gd name="connsiteY28" fmla="*/ 2649906 h 6526581"/>
                <a:gd name="connsiteX29" fmla="*/ 3528813 w 5033763"/>
                <a:gd name="connsiteY29" fmla="*/ 2783256 h 6526581"/>
                <a:gd name="connsiteX30" fmla="*/ 2176263 w 5033763"/>
                <a:gd name="connsiteY30" fmla="*/ 3735756 h 6526581"/>
                <a:gd name="connsiteX31" fmla="*/ 2490588 w 5033763"/>
                <a:gd name="connsiteY31" fmla="*/ 4907331 h 6526581"/>
                <a:gd name="connsiteX32" fmla="*/ 2719188 w 5033763"/>
                <a:gd name="connsiteY32" fmla="*/ 5831256 h 6526581"/>
                <a:gd name="connsiteX33" fmla="*/ 2804913 w 5033763"/>
                <a:gd name="connsiteY33" fmla="*/ 6145581 h 6526581"/>
                <a:gd name="connsiteX34" fmla="*/ 2519163 w 5033763"/>
                <a:gd name="connsiteY34" fmla="*/ 6393231 h 6526581"/>
                <a:gd name="connsiteX35" fmla="*/ 2909688 w 5033763"/>
                <a:gd name="connsiteY35" fmla="*/ 6526581 h 6526581"/>
                <a:gd name="connsiteX36" fmla="*/ 3338313 w 5033763"/>
                <a:gd name="connsiteY36" fmla="*/ 6078906 h 6526581"/>
                <a:gd name="connsiteX37" fmla="*/ 3138288 w 5033763"/>
                <a:gd name="connsiteY37" fmla="*/ 4878756 h 6526581"/>
                <a:gd name="connsiteX38" fmla="*/ 3452613 w 5033763"/>
                <a:gd name="connsiteY38" fmla="*/ 5059731 h 6526581"/>
                <a:gd name="connsiteX39" fmla="*/ 3271638 w 5033763"/>
                <a:gd name="connsiteY39" fmla="*/ 5621706 h 6526581"/>
                <a:gd name="connsiteX40" fmla="*/ 3986013 w 5033763"/>
                <a:gd name="connsiteY40" fmla="*/ 5040681 h 6526581"/>
                <a:gd name="connsiteX41" fmla="*/ 3357363 w 5033763"/>
                <a:gd name="connsiteY41" fmla="*/ 4088181 h 6526581"/>
                <a:gd name="connsiteX42" fmla="*/ 4624188 w 5033763"/>
                <a:gd name="connsiteY42" fmla="*/ 3373806 h 6526581"/>
                <a:gd name="connsiteX43" fmla="*/ 4767063 w 5033763"/>
                <a:gd name="connsiteY43" fmla="*/ 2059356 h 6526581"/>
                <a:gd name="connsiteX44" fmla="*/ 4862313 w 5033763"/>
                <a:gd name="connsiteY44" fmla="*/ 1821231 h 6526581"/>
                <a:gd name="connsiteX45" fmla="*/ 5033763 w 5033763"/>
                <a:gd name="connsiteY45" fmla="*/ 1316406 h 6526581"/>
                <a:gd name="connsiteX46" fmla="*/ 3119238 w 5033763"/>
                <a:gd name="connsiteY46" fmla="*/ 963981 h 6526581"/>
                <a:gd name="connsiteX47" fmla="*/ 3014463 w 5033763"/>
                <a:gd name="connsiteY47" fmla="*/ 1030656 h 6526581"/>
                <a:gd name="connsiteX48" fmla="*/ 2461308 w 5033763"/>
                <a:gd name="connsiteY48" fmla="*/ 946470 h 6526581"/>
                <a:gd name="connsiteX49" fmla="*/ 2273418 w 5033763"/>
                <a:gd name="connsiteY49" fmla="*/ 958995 h 6526581"/>
                <a:gd name="connsiteX50" fmla="*/ 2258988 w 5033763"/>
                <a:gd name="connsiteY50" fmla="*/ 878309 h 6526581"/>
                <a:gd name="connsiteX51" fmla="*/ 2171774 w 5033763"/>
                <a:gd name="connsiteY51" fmla="*/ 823611 h 6526581"/>
                <a:gd name="connsiteX52" fmla="*/ 2069479 w 5033763"/>
                <a:gd name="connsiteY52" fmla="*/ 851194 h 6526581"/>
                <a:gd name="connsiteX53" fmla="*/ 2018356 w 5033763"/>
                <a:gd name="connsiteY53" fmla="*/ 741905 h 6526581"/>
                <a:gd name="connsiteX54" fmla="*/ 2146671 w 5033763"/>
                <a:gd name="connsiteY54" fmla="*/ 681232 h 6526581"/>
                <a:gd name="connsiteX55" fmla="*/ 2134143 w 5033763"/>
                <a:gd name="connsiteY55" fmla="*/ 542402 h 6526581"/>
                <a:gd name="connsiteX56" fmla="*/ 1965278 w 5033763"/>
                <a:gd name="connsiteY56" fmla="*/ 232488 h 6526581"/>
                <a:gd name="connsiteX0" fmla="*/ 1965278 w 5033763"/>
                <a:gd name="connsiteY0" fmla="*/ 232488 h 6526581"/>
                <a:gd name="connsiteX1" fmla="*/ 638718 w 5033763"/>
                <a:gd name="connsiteY1" fmla="*/ 831127 h 6526581"/>
                <a:gd name="connsiteX2" fmla="*/ 828723 w 5033763"/>
                <a:gd name="connsiteY2" fmla="*/ 906831 h 6526581"/>
                <a:gd name="connsiteX3" fmla="*/ 876348 w 5033763"/>
                <a:gd name="connsiteY3" fmla="*/ 997567 h 6526581"/>
                <a:gd name="connsiteX4" fmla="*/ 814188 w 5033763"/>
                <a:gd name="connsiteY4" fmla="*/ 1062232 h 6526581"/>
                <a:gd name="connsiteX5" fmla="*/ 898921 w 5033763"/>
                <a:gd name="connsiteY5" fmla="*/ 1198583 h 6526581"/>
                <a:gd name="connsiteX6" fmla="*/ 828227 w 5033763"/>
                <a:gd name="connsiteY6" fmla="*/ 1330445 h 6526581"/>
                <a:gd name="connsiteX7" fmla="*/ 984673 w 5033763"/>
                <a:gd name="connsiteY7" fmla="*/ 1384621 h 6526581"/>
                <a:gd name="connsiteX8" fmla="*/ 1103487 w 5033763"/>
                <a:gd name="connsiteY8" fmla="*/ 1485089 h 6526581"/>
                <a:gd name="connsiteX9" fmla="*/ 1087412 w 5033763"/>
                <a:gd name="connsiteY9" fmla="*/ 1537986 h 6526581"/>
                <a:gd name="connsiteX10" fmla="*/ 1168622 w 5033763"/>
                <a:gd name="connsiteY10" fmla="*/ 1560245 h 6526581"/>
                <a:gd name="connsiteX11" fmla="*/ 1270866 w 5033763"/>
                <a:gd name="connsiteY11" fmla="*/ 1693387 h 6526581"/>
                <a:gd name="connsiteX12" fmla="*/ 1507503 w 5033763"/>
                <a:gd name="connsiteY12" fmla="*/ 1581618 h 6526581"/>
                <a:gd name="connsiteX13" fmla="*/ 1575693 w 5033763"/>
                <a:gd name="connsiteY13" fmla="*/ 1716952 h 6526581"/>
                <a:gd name="connsiteX14" fmla="*/ 1701526 w 5033763"/>
                <a:gd name="connsiteY14" fmla="*/ 1660820 h 6526581"/>
                <a:gd name="connsiteX15" fmla="*/ 1640332 w 5033763"/>
                <a:gd name="connsiteY15" fmla="*/ 2582709 h 6526581"/>
                <a:gd name="connsiteX16" fmla="*/ 1087386 w 5033763"/>
                <a:gd name="connsiteY16" fmla="*/ 3364751 h 6526581"/>
                <a:gd name="connsiteX17" fmla="*/ 776088 w 5033763"/>
                <a:gd name="connsiteY17" fmla="*/ 3497631 h 6526581"/>
                <a:gd name="connsiteX18" fmla="*/ 96786 w 5033763"/>
                <a:gd name="connsiteY18" fmla="*/ 3932258 h 6526581"/>
                <a:gd name="connsiteX19" fmla="*/ 56311 w 5033763"/>
                <a:gd name="connsiteY19" fmla="*/ 4075471 h 6526581"/>
                <a:gd name="connsiteX20" fmla="*/ 81363 w 5033763"/>
                <a:gd name="connsiteY20" fmla="*/ 4168164 h 6526581"/>
                <a:gd name="connsiteX21" fmla="*/ 111427 w 5033763"/>
                <a:gd name="connsiteY21" fmla="*/ 4243321 h 6526581"/>
                <a:gd name="connsiteX22" fmla="*/ 244098 w 5033763"/>
                <a:gd name="connsiteY22" fmla="*/ 4278237 h 6526581"/>
                <a:gd name="connsiteX23" fmla="*/ 1661129 w 5033763"/>
                <a:gd name="connsiteY23" fmla="*/ 3593848 h 6526581"/>
                <a:gd name="connsiteX24" fmla="*/ 2282525 w 5033763"/>
                <a:gd name="connsiteY24" fmla="*/ 2818850 h 6526581"/>
                <a:gd name="connsiteX25" fmla="*/ 2363605 w 5033763"/>
                <a:gd name="connsiteY25" fmla="*/ 2642494 h 6526581"/>
                <a:gd name="connsiteX26" fmla="*/ 2459508 w 5033763"/>
                <a:gd name="connsiteY26" fmla="*/ 2279945 h 6526581"/>
                <a:gd name="connsiteX27" fmla="*/ 2890638 w 5033763"/>
                <a:gd name="connsiteY27" fmla="*/ 2383206 h 6526581"/>
                <a:gd name="connsiteX28" fmla="*/ 3538338 w 5033763"/>
                <a:gd name="connsiteY28" fmla="*/ 2649906 h 6526581"/>
                <a:gd name="connsiteX29" fmla="*/ 3528813 w 5033763"/>
                <a:gd name="connsiteY29" fmla="*/ 2783256 h 6526581"/>
                <a:gd name="connsiteX30" fmla="*/ 2176263 w 5033763"/>
                <a:gd name="connsiteY30" fmla="*/ 3735756 h 6526581"/>
                <a:gd name="connsiteX31" fmla="*/ 2490588 w 5033763"/>
                <a:gd name="connsiteY31" fmla="*/ 4907331 h 6526581"/>
                <a:gd name="connsiteX32" fmla="*/ 2719188 w 5033763"/>
                <a:gd name="connsiteY32" fmla="*/ 5831256 h 6526581"/>
                <a:gd name="connsiteX33" fmla="*/ 2804913 w 5033763"/>
                <a:gd name="connsiteY33" fmla="*/ 6145581 h 6526581"/>
                <a:gd name="connsiteX34" fmla="*/ 2519163 w 5033763"/>
                <a:gd name="connsiteY34" fmla="*/ 6393231 h 6526581"/>
                <a:gd name="connsiteX35" fmla="*/ 2909688 w 5033763"/>
                <a:gd name="connsiteY35" fmla="*/ 6526581 h 6526581"/>
                <a:gd name="connsiteX36" fmla="*/ 3338313 w 5033763"/>
                <a:gd name="connsiteY36" fmla="*/ 6078906 h 6526581"/>
                <a:gd name="connsiteX37" fmla="*/ 3138288 w 5033763"/>
                <a:gd name="connsiteY37" fmla="*/ 4878756 h 6526581"/>
                <a:gd name="connsiteX38" fmla="*/ 3452613 w 5033763"/>
                <a:gd name="connsiteY38" fmla="*/ 5059731 h 6526581"/>
                <a:gd name="connsiteX39" fmla="*/ 3271638 w 5033763"/>
                <a:gd name="connsiteY39" fmla="*/ 5621706 h 6526581"/>
                <a:gd name="connsiteX40" fmla="*/ 3986013 w 5033763"/>
                <a:gd name="connsiteY40" fmla="*/ 5040681 h 6526581"/>
                <a:gd name="connsiteX41" fmla="*/ 3357363 w 5033763"/>
                <a:gd name="connsiteY41" fmla="*/ 4088181 h 6526581"/>
                <a:gd name="connsiteX42" fmla="*/ 4624188 w 5033763"/>
                <a:gd name="connsiteY42" fmla="*/ 3373806 h 6526581"/>
                <a:gd name="connsiteX43" fmla="*/ 4767063 w 5033763"/>
                <a:gd name="connsiteY43" fmla="*/ 2059356 h 6526581"/>
                <a:gd name="connsiteX44" fmla="*/ 4862313 w 5033763"/>
                <a:gd name="connsiteY44" fmla="*/ 1821231 h 6526581"/>
                <a:gd name="connsiteX45" fmla="*/ 5033763 w 5033763"/>
                <a:gd name="connsiteY45" fmla="*/ 1316406 h 6526581"/>
                <a:gd name="connsiteX46" fmla="*/ 3119238 w 5033763"/>
                <a:gd name="connsiteY46" fmla="*/ 963981 h 6526581"/>
                <a:gd name="connsiteX47" fmla="*/ 3014463 w 5033763"/>
                <a:gd name="connsiteY47" fmla="*/ 1030656 h 6526581"/>
                <a:gd name="connsiteX48" fmla="*/ 2521433 w 5033763"/>
                <a:gd name="connsiteY48" fmla="*/ 991564 h 6526581"/>
                <a:gd name="connsiteX49" fmla="*/ 2273418 w 5033763"/>
                <a:gd name="connsiteY49" fmla="*/ 958995 h 6526581"/>
                <a:gd name="connsiteX50" fmla="*/ 2258988 w 5033763"/>
                <a:gd name="connsiteY50" fmla="*/ 878309 h 6526581"/>
                <a:gd name="connsiteX51" fmla="*/ 2171774 w 5033763"/>
                <a:gd name="connsiteY51" fmla="*/ 823611 h 6526581"/>
                <a:gd name="connsiteX52" fmla="*/ 2069479 w 5033763"/>
                <a:gd name="connsiteY52" fmla="*/ 851194 h 6526581"/>
                <a:gd name="connsiteX53" fmla="*/ 2018356 w 5033763"/>
                <a:gd name="connsiteY53" fmla="*/ 741905 h 6526581"/>
                <a:gd name="connsiteX54" fmla="*/ 2146671 w 5033763"/>
                <a:gd name="connsiteY54" fmla="*/ 681232 h 6526581"/>
                <a:gd name="connsiteX55" fmla="*/ 2134143 w 5033763"/>
                <a:gd name="connsiteY55" fmla="*/ 542402 h 6526581"/>
                <a:gd name="connsiteX56" fmla="*/ 1965278 w 5033763"/>
                <a:gd name="connsiteY56" fmla="*/ 232488 h 6526581"/>
                <a:gd name="connsiteX0" fmla="*/ 1965278 w 5033763"/>
                <a:gd name="connsiteY0" fmla="*/ 232488 h 6526581"/>
                <a:gd name="connsiteX1" fmla="*/ 638718 w 5033763"/>
                <a:gd name="connsiteY1" fmla="*/ 831127 h 6526581"/>
                <a:gd name="connsiteX2" fmla="*/ 828723 w 5033763"/>
                <a:gd name="connsiteY2" fmla="*/ 906831 h 6526581"/>
                <a:gd name="connsiteX3" fmla="*/ 876348 w 5033763"/>
                <a:gd name="connsiteY3" fmla="*/ 997567 h 6526581"/>
                <a:gd name="connsiteX4" fmla="*/ 814188 w 5033763"/>
                <a:gd name="connsiteY4" fmla="*/ 1062232 h 6526581"/>
                <a:gd name="connsiteX5" fmla="*/ 898921 w 5033763"/>
                <a:gd name="connsiteY5" fmla="*/ 1198583 h 6526581"/>
                <a:gd name="connsiteX6" fmla="*/ 828227 w 5033763"/>
                <a:gd name="connsiteY6" fmla="*/ 1330445 h 6526581"/>
                <a:gd name="connsiteX7" fmla="*/ 984673 w 5033763"/>
                <a:gd name="connsiteY7" fmla="*/ 1384621 h 6526581"/>
                <a:gd name="connsiteX8" fmla="*/ 1103487 w 5033763"/>
                <a:gd name="connsiteY8" fmla="*/ 1485089 h 6526581"/>
                <a:gd name="connsiteX9" fmla="*/ 1087412 w 5033763"/>
                <a:gd name="connsiteY9" fmla="*/ 1537986 h 6526581"/>
                <a:gd name="connsiteX10" fmla="*/ 1168622 w 5033763"/>
                <a:gd name="connsiteY10" fmla="*/ 1560245 h 6526581"/>
                <a:gd name="connsiteX11" fmla="*/ 1270866 w 5033763"/>
                <a:gd name="connsiteY11" fmla="*/ 1693387 h 6526581"/>
                <a:gd name="connsiteX12" fmla="*/ 1507503 w 5033763"/>
                <a:gd name="connsiteY12" fmla="*/ 1581618 h 6526581"/>
                <a:gd name="connsiteX13" fmla="*/ 1575693 w 5033763"/>
                <a:gd name="connsiteY13" fmla="*/ 1716952 h 6526581"/>
                <a:gd name="connsiteX14" fmla="*/ 1701526 w 5033763"/>
                <a:gd name="connsiteY14" fmla="*/ 1660820 h 6526581"/>
                <a:gd name="connsiteX15" fmla="*/ 1640332 w 5033763"/>
                <a:gd name="connsiteY15" fmla="*/ 2582709 h 6526581"/>
                <a:gd name="connsiteX16" fmla="*/ 1087386 w 5033763"/>
                <a:gd name="connsiteY16" fmla="*/ 3364751 h 6526581"/>
                <a:gd name="connsiteX17" fmla="*/ 776088 w 5033763"/>
                <a:gd name="connsiteY17" fmla="*/ 3497631 h 6526581"/>
                <a:gd name="connsiteX18" fmla="*/ 96786 w 5033763"/>
                <a:gd name="connsiteY18" fmla="*/ 3932258 h 6526581"/>
                <a:gd name="connsiteX19" fmla="*/ 56311 w 5033763"/>
                <a:gd name="connsiteY19" fmla="*/ 4075471 h 6526581"/>
                <a:gd name="connsiteX20" fmla="*/ 81363 w 5033763"/>
                <a:gd name="connsiteY20" fmla="*/ 4168164 h 6526581"/>
                <a:gd name="connsiteX21" fmla="*/ 111427 w 5033763"/>
                <a:gd name="connsiteY21" fmla="*/ 4243321 h 6526581"/>
                <a:gd name="connsiteX22" fmla="*/ 244098 w 5033763"/>
                <a:gd name="connsiteY22" fmla="*/ 4278237 h 6526581"/>
                <a:gd name="connsiteX23" fmla="*/ 1661129 w 5033763"/>
                <a:gd name="connsiteY23" fmla="*/ 3593848 h 6526581"/>
                <a:gd name="connsiteX24" fmla="*/ 2282525 w 5033763"/>
                <a:gd name="connsiteY24" fmla="*/ 2818850 h 6526581"/>
                <a:gd name="connsiteX25" fmla="*/ 2363605 w 5033763"/>
                <a:gd name="connsiteY25" fmla="*/ 2642494 h 6526581"/>
                <a:gd name="connsiteX26" fmla="*/ 2459508 w 5033763"/>
                <a:gd name="connsiteY26" fmla="*/ 2279945 h 6526581"/>
                <a:gd name="connsiteX27" fmla="*/ 2890638 w 5033763"/>
                <a:gd name="connsiteY27" fmla="*/ 2383206 h 6526581"/>
                <a:gd name="connsiteX28" fmla="*/ 3538338 w 5033763"/>
                <a:gd name="connsiteY28" fmla="*/ 2649906 h 6526581"/>
                <a:gd name="connsiteX29" fmla="*/ 3528813 w 5033763"/>
                <a:gd name="connsiteY29" fmla="*/ 2783256 h 6526581"/>
                <a:gd name="connsiteX30" fmla="*/ 2176263 w 5033763"/>
                <a:gd name="connsiteY30" fmla="*/ 3735756 h 6526581"/>
                <a:gd name="connsiteX31" fmla="*/ 2490588 w 5033763"/>
                <a:gd name="connsiteY31" fmla="*/ 4907331 h 6526581"/>
                <a:gd name="connsiteX32" fmla="*/ 2719188 w 5033763"/>
                <a:gd name="connsiteY32" fmla="*/ 5831256 h 6526581"/>
                <a:gd name="connsiteX33" fmla="*/ 2804913 w 5033763"/>
                <a:gd name="connsiteY33" fmla="*/ 6145581 h 6526581"/>
                <a:gd name="connsiteX34" fmla="*/ 2519163 w 5033763"/>
                <a:gd name="connsiteY34" fmla="*/ 6393231 h 6526581"/>
                <a:gd name="connsiteX35" fmla="*/ 2909688 w 5033763"/>
                <a:gd name="connsiteY35" fmla="*/ 6526581 h 6526581"/>
                <a:gd name="connsiteX36" fmla="*/ 3338313 w 5033763"/>
                <a:gd name="connsiteY36" fmla="*/ 6078906 h 6526581"/>
                <a:gd name="connsiteX37" fmla="*/ 3138288 w 5033763"/>
                <a:gd name="connsiteY37" fmla="*/ 4878756 h 6526581"/>
                <a:gd name="connsiteX38" fmla="*/ 3452613 w 5033763"/>
                <a:gd name="connsiteY38" fmla="*/ 5059731 h 6526581"/>
                <a:gd name="connsiteX39" fmla="*/ 3271638 w 5033763"/>
                <a:gd name="connsiteY39" fmla="*/ 5621706 h 6526581"/>
                <a:gd name="connsiteX40" fmla="*/ 3986013 w 5033763"/>
                <a:gd name="connsiteY40" fmla="*/ 5040681 h 6526581"/>
                <a:gd name="connsiteX41" fmla="*/ 3357363 w 5033763"/>
                <a:gd name="connsiteY41" fmla="*/ 4088181 h 6526581"/>
                <a:gd name="connsiteX42" fmla="*/ 4624188 w 5033763"/>
                <a:gd name="connsiteY42" fmla="*/ 3373806 h 6526581"/>
                <a:gd name="connsiteX43" fmla="*/ 4767063 w 5033763"/>
                <a:gd name="connsiteY43" fmla="*/ 2059356 h 6526581"/>
                <a:gd name="connsiteX44" fmla="*/ 4862313 w 5033763"/>
                <a:gd name="connsiteY44" fmla="*/ 1821231 h 6526581"/>
                <a:gd name="connsiteX45" fmla="*/ 5033763 w 5033763"/>
                <a:gd name="connsiteY45" fmla="*/ 1316406 h 6526581"/>
                <a:gd name="connsiteX46" fmla="*/ 3119238 w 5033763"/>
                <a:gd name="connsiteY46" fmla="*/ 963981 h 6526581"/>
                <a:gd name="connsiteX47" fmla="*/ 3014463 w 5033763"/>
                <a:gd name="connsiteY47" fmla="*/ 1030656 h 6526581"/>
                <a:gd name="connsiteX48" fmla="*/ 2521433 w 5033763"/>
                <a:gd name="connsiteY48" fmla="*/ 991564 h 6526581"/>
                <a:gd name="connsiteX49" fmla="*/ 2273418 w 5033763"/>
                <a:gd name="connsiteY49" fmla="*/ 958995 h 6526581"/>
                <a:gd name="connsiteX50" fmla="*/ 2258988 w 5033763"/>
                <a:gd name="connsiteY50" fmla="*/ 878309 h 6526581"/>
                <a:gd name="connsiteX51" fmla="*/ 2171774 w 5033763"/>
                <a:gd name="connsiteY51" fmla="*/ 823611 h 6526581"/>
                <a:gd name="connsiteX52" fmla="*/ 2069479 w 5033763"/>
                <a:gd name="connsiteY52" fmla="*/ 851194 h 6526581"/>
                <a:gd name="connsiteX53" fmla="*/ 2018356 w 5033763"/>
                <a:gd name="connsiteY53" fmla="*/ 741905 h 6526581"/>
                <a:gd name="connsiteX54" fmla="*/ 2146671 w 5033763"/>
                <a:gd name="connsiteY54" fmla="*/ 681232 h 6526581"/>
                <a:gd name="connsiteX55" fmla="*/ 2134143 w 5033763"/>
                <a:gd name="connsiteY55" fmla="*/ 542402 h 6526581"/>
                <a:gd name="connsiteX56" fmla="*/ 1965278 w 5033763"/>
                <a:gd name="connsiteY56" fmla="*/ 232488 h 6526581"/>
                <a:gd name="connsiteX0" fmla="*/ 1965278 w 5033763"/>
                <a:gd name="connsiteY0" fmla="*/ 232488 h 6526581"/>
                <a:gd name="connsiteX1" fmla="*/ 638718 w 5033763"/>
                <a:gd name="connsiteY1" fmla="*/ 831127 h 6526581"/>
                <a:gd name="connsiteX2" fmla="*/ 828723 w 5033763"/>
                <a:gd name="connsiteY2" fmla="*/ 906831 h 6526581"/>
                <a:gd name="connsiteX3" fmla="*/ 876348 w 5033763"/>
                <a:gd name="connsiteY3" fmla="*/ 997567 h 6526581"/>
                <a:gd name="connsiteX4" fmla="*/ 814188 w 5033763"/>
                <a:gd name="connsiteY4" fmla="*/ 1062232 h 6526581"/>
                <a:gd name="connsiteX5" fmla="*/ 898921 w 5033763"/>
                <a:gd name="connsiteY5" fmla="*/ 1198583 h 6526581"/>
                <a:gd name="connsiteX6" fmla="*/ 828227 w 5033763"/>
                <a:gd name="connsiteY6" fmla="*/ 1330445 h 6526581"/>
                <a:gd name="connsiteX7" fmla="*/ 984673 w 5033763"/>
                <a:gd name="connsiteY7" fmla="*/ 1384621 h 6526581"/>
                <a:gd name="connsiteX8" fmla="*/ 1103487 w 5033763"/>
                <a:gd name="connsiteY8" fmla="*/ 1485089 h 6526581"/>
                <a:gd name="connsiteX9" fmla="*/ 1087412 w 5033763"/>
                <a:gd name="connsiteY9" fmla="*/ 1537986 h 6526581"/>
                <a:gd name="connsiteX10" fmla="*/ 1168622 w 5033763"/>
                <a:gd name="connsiteY10" fmla="*/ 1560245 h 6526581"/>
                <a:gd name="connsiteX11" fmla="*/ 1270866 w 5033763"/>
                <a:gd name="connsiteY11" fmla="*/ 1693387 h 6526581"/>
                <a:gd name="connsiteX12" fmla="*/ 1507503 w 5033763"/>
                <a:gd name="connsiteY12" fmla="*/ 1581618 h 6526581"/>
                <a:gd name="connsiteX13" fmla="*/ 1575693 w 5033763"/>
                <a:gd name="connsiteY13" fmla="*/ 1716952 h 6526581"/>
                <a:gd name="connsiteX14" fmla="*/ 1701526 w 5033763"/>
                <a:gd name="connsiteY14" fmla="*/ 1660820 h 6526581"/>
                <a:gd name="connsiteX15" fmla="*/ 1640332 w 5033763"/>
                <a:gd name="connsiteY15" fmla="*/ 2582709 h 6526581"/>
                <a:gd name="connsiteX16" fmla="*/ 1087386 w 5033763"/>
                <a:gd name="connsiteY16" fmla="*/ 3364751 h 6526581"/>
                <a:gd name="connsiteX17" fmla="*/ 776088 w 5033763"/>
                <a:gd name="connsiteY17" fmla="*/ 3497631 h 6526581"/>
                <a:gd name="connsiteX18" fmla="*/ 96786 w 5033763"/>
                <a:gd name="connsiteY18" fmla="*/ 3932258 h 6526581"/>
                <a:gd name="connsiteX19" fmla="*/ 56311 w 5033763"/>
                <a:gd name="connsiteY19" fmla="*/ 4075471 h 6526581"/>
                <a:gd name="connsiteX20" fmla="*/ 81363 w 5033763"/>
                <a:gd name="connsiteY20" fmla="*/ 4168164 h 6526581"/>
                <a:gd name="connsiteX21" fmla="*/ 111427 w 5033763"/>
                <a:gd name="connsiteY21" fmla="*/ 4243321 h 6526581"/>
                <a:gd name="connsiteX22" fmla="*/ 244098 w 5033763"/>
                <a:gd name="connsiteY22" fmla="*/ 4278237 h 6526581"/>
                <a:gd name="connsiteX23" fmla="*/ 1661129 w 5033763"/>
                <a:gd name="connsiteY23" fmla="*/ 3593848 h 6526581"/>
                <a:gd name="connsiteX24" fmla="*/ 2282525 w 5033763"/>
                <a:gd name="connsiteY24" fmla="*/ 2818850 h 6526581"/>
                <a:gd name="connsiteX25" fmla="*/ 2363605 w 5033763"/>
                <a:gd name="connsiteY25" fmla="*/ 2642494 h 6526581"/>
                <a:gd name="connsiteX26" fmla="*/ 2459508 w 5033763"/>
                <a:gd name="connsiteY26" fmla="*/ 2279945 h 6526581"/>
                <a:gd name="connsiteX27" fmla="*/ 2890638 w 5033763"/>
                <a:gd name="connsiteY27" fmla="*/ 2383206 h 6526581"/>
                <a:gd name="connsiteX28" fmla="*/ 3538338 w 5033763"/>
                <a:gd name="connsiteY28" fmla="*/ 2649906 h 6526581"/>
                <a:gd name="connsiteX29" fmla="*/ 3528813 w 5033763"/>
                <a:gd name="connsiteY29" fmla="*/ 2783256 h 6526581"/>
                <a:gd name="connsiteX30" fmla="*/ 2176263 w 5033763"/>
                <a:gd name="connsiteY30" fmla="*/ 3735756 h 6526581"/>
                <a:gd name="connsiteX31" fmla="*/ 2490588 w 5033763"/>
                <a:gd name="connsiteY31" fmla="*/ 4907331 h 6526581"/>
                <a:gd name="connsiteX32" fmla="*/ 2719188 w 5033763"/>
                <a:gd name="connsiteY32" fmla="*/ 5831256 h 6526581"/>
                <a:gd name="connsiteX33" fmla="*/ 2804913 w 5033763"/>
                <a:gd name="connsiteY33" fmla="*/ 6145581 h 6526581"/>
                <a:gd name="connsiteX34" fmla="*/ 2519163 w 5033763"/>
                <a:gd name="connsiteY34" fmla="*/ 6393231 h 6526581"/>
                <a:gd name="connsiteX35" fmla="*/ 2909688 w 5033763"/>
                <a:gd name="connsiteY35" fmla="*/ 6526581 h 6526581"/>
                <a:gd name="connsiteX36" fmla="*/ 3338313 w 5033763"/>
                <a:gd name="connsiteY36" fmla="*/ 6078906 h 6526581"/>
                <a:gd name="connsiteX37" fmla="*/ 3138288 w 5033763"/>
                <a:gd name="connsiteY37" fmla="*/ 4878756 h 6526581"/>
                <a:gd name="connsiteX38" fmla="*/ 3452613 w 5033763"/>
                <a:gd name="connsiteY38" fmla="*/ 5059731 h 6526581"/>
                <a:gd name="connsiteX39" fmla="*/ 3271638 w 5033763"/>
                <a:gd name="connsiteY39" fmla="*/ 5621706 h 6526581"/>
                <a:gd name="connsiteX40" fmla="*/ 3986013 w 5033763"/>
                <a:gd name="connsiteY40" fmla="*/ 5040681 h 6526581"/>
                <a:gd name="connsiteX41" fmla="*/ 3357363 w 5033763"/>
                <a:gd name="connsiteY41" fmla="*/ 4088181 h 6526581"/>
                <a:gd name="connsiteX42" fmla="*/ 4624188 w 5033763"/>
                <a:gd name="connsiteY42" fmla="*/ 3373806 h 6526581"/>
                <a:gd name="connsiteX43" fmla="*/ 4767063 w 5033763"/>
                <a:gd name="connsiteY43" fmla="*/ 2059356 h 6526581"/>
                <a:gd name="connsiteX44" fmla="*/ 4862313 w 5033763"/>
                <a:gd name="connsiteY44" fmla="*/ 1821231 h 6526581"/>
                <a:gd name="connsiteX45" fmla="*/ 5033763 w 5033763"/>
                <a:gd name="connsiteY45" fmla="*/ 1316406 h 6526581"/>
                <a:gd name="connsiteX46" fmla="*/ 3119238 w 5033763"/>
                <a:gd name="connsiteY46" fmla="*/ 963981 h 6526581"/>
                <a:gd name="connsiteX47" fmla="*/ 3014463 w 5033763"/>
                <a:gd name="connsiteY47" fmla="*/ 1030656 h 6526581"/>
                <a:gd name="connsiteX48" fmla="*/ 2521433 w 5033763"/>
                <a:gd name="connsiteY48" fmla="*/ 991564 h 6526581"/>
                <a:gd name="connsiteX49" fmla="*/ 2273418 w 5033763"/>
                <a:gd name="connsiteY49" fmla="*/ 958995 h 6526581"/>
                <a:gd name="connsiteX50" fmla="*/ 2258988 w 5033763"/>
                <a:gd name="connsiteY50" fmla="*/ 878309 h 6526581"/>
                <a:gd name="connsiteX51" fmla="*/ 2171774 w 5033763"/>
                <a:gd name="connsiteY51" fmla="*/ 823611 h 6526581"/>
                <a:gd name="connsiteX52" fmla="*/ 2069479 w 5033763"/>
                <a:gd name="connsiteY52" fmla="*/ 851194 h 6526581"/>
                <a:gd name="connsiteX53" fmla="*/ 2018356 w 5033763"/>
                <a:gd name="connsiteY53" fmla="*/ 741905 h 6526581"/>
                <a:gd name="connsiteX54" fmla="*/ 2146671 w 5033763"/>
                <a:gd name="connsiteY54" fmla="*/ 681232 h 6526581"/>
                <a:gd name="connsiteX55" fmla="*/ 2134143 w 5033763"/>
                <a:gd name="connsiteY55" fmla="*/ 542402 h 6526581"/>
                <a:gd name="connsiteX56" fmla="*/ 1965278 w 5033763"/>
                <a:gd name="connsiteY56" fmla="*/ 232488 h 6526581"/>
                <a:gd name="connsiteX0" fmla="*/ 1965278 w 5033763"/>
                <a:gd name="connsiteY0" fmla="*/ 232488 h 6526581"/>
                <a:gd name="connsiteX1" fmla="*/ 638718 w 5033763"/>
                <a:gd name="connsiteY1" fmla="*/ 831127 h 6526581"/>
                <a:gd name="connsiteX2" fmla="*/ 828723 w 5033763"/>
                <a:gd name="connsiteY2" fmla="*/ 906831 h 6526581"/>
                <a:gd name="connsiteX3" fmla="*/ 876348 w 5033763"/>
                <a:gd name="connsiteY3" fmla="*/ 997567 h 6526581"/>
                <a:gd name="connsiteX4" fmla="*/ 814188 w 5033763"/>
                <a:gd name="connsiteY4" fmla="*/ 1062232 h 6526581"/>
                <a:gd name="connsiteX5" fmla="*/ 898921 w 5033763"/>
                <a:gd name="connsiteY5" fmla="*/ 1198583 h 6526581"/>
                <a:gd name="connsiteX6" fmla="*/ 828227 w 5033763"/>
                <a:gd name="connsiteY6" fmla="*/ 1330445 h 6526581"/>
                <a:gd name="connsiteX7" fmla="*/ 984673 w 5033763"/>
                <a:gd name="connsiteY7" fmla="*/ 1384621 h 6526581"/>
                <a:gd name="connsiteX8" fmla="*/ 1103487 w 5033763"/>
                <a:gd name="connsiteY8" fmla="*/ 1485089 h 6526581"/>
                <a:gd name="connsiteX9" fmla="*/ 1087412 w 5033763"/>
                <a:gd name="connsiteY9" fmla="*/ 1537986 h 6526581"/>
                <a:gd name="connsiteX10" fmla="*/ 1168622 w 5033763"/>
                <a:gd name="connsiteY10" fmla="*/ 1560245 h 6526581"/>
                <a:gd name="connsiteX11" fmla="*/ 1270866 w 5033763"/>
                <a:gd name="connsiteY11" fmla="*/ 1693387 h 6526581"/>
                <a:gd name="connsiteX12" fmla="*/ 1507503 w 5033763"/>
                <a:gd name="connsiteY12" fmla="*/ 1581618 h 6526581"/>
                <a:gd name="connsiteX13" fmla="*/ 1575693 w 5033763"/>
                <a:gd name="connsiteY13" fmla="*/ 1716952 h 6526581"/>
                <a:gd name="connsiteX14" fmla="*/ 1701526 w 5033763"/>
                <a:gd name="connsiteY14" fmla="*/ 1660820 h 6526581"/>
                <a:gd name="connsiteX15" fmla="*/ 1640332 w 5033763"/>
                <a:gd name="connsiteY15" fmla="*/ 2582709 h 6526581"/>
                <a:gd name="connsiteX16" fmla="*/ 1087386 w 5033763"/>
                <a:gd name="connsiteY16" fmla="*/ 3364751 h 6526581"/>
                <a:gd name="connsiteX17" fmla="*/ 776088 w 5033763"/>
                <a:gd name="connsiteY17" fmla="*/ 3497631 h 6526581"/>
                <a:gd name="connsiteX18" fmla="*/ 96786 w 5033763"/>
                <a:gd name="connsiteY18" fmla="*/ 3932258 h 6526581"/>
                <a:gd name="connsiteX19" fmla="*/ 56311 w 5033763"/>
                <a:gd name="connsiteY19" fmla="*/ 4075471 h 6526581"/>
                <a:gd name="connsiteX20" fmla="*/ 81363 w 5033763"/>
                <a:gd name="connsiteY20" fmla="*/ 4168164 h 6526581"/>
                <a:gd name="connsiteX21" fmla="*/ 111427 w 5033763"/>
                <a:gd name="connsiteY21" fmla="*/ 4243321 h 6526581"/>
                <a:gd name="connsiteX22" fmla="*/ 244098 w 5033763"/>
                <a:gd name="connsiteY22" fmla="*/ 4278237 h 6526581"/>
                <a:gd name="connsiteX23" fmla="*/ 1661129 w 5033763"/>
                <a:gd name="connsiteY23" fmla="*/ 3593848 h 6526581"/>
                <a:gd name="connsiteX24" fmla="*/ 2282525 w 5033763"/>
                <a:gd name="connsiteY24" fmla="*/ 2818850 h 6526581"/>
                <a:gd name="connsiteX25" fmla="*/ 2363605 w 5033763"/>
                <a:gd name="connsiteY25" fmla="*/ 2642494 h 6526581"/>
                <a:gd name="connsiteX26" fmla="*/ 2459508 w 5033763"/>
                <a:gd name="connsiteY26" fmla="*/ 2279945 h 6526581"/>
                <a:gd name="connsiteX27" fmla="*/ 2890638 w 5033763"/>
                <a:gd name="connsiteY27" fmla="*/ 2383206 h 6526581"/>
                <a:gd name="connsiteX28" fmla="*/ 3538338 w 5033763"/>
                <a:gd name="connsiteY28" fmla="*/ 2649906 h 6526581"/>
                <a:gd name="connsiteX29" fmla="*/ 3528813 w 5033763"/>
                <a:gd name="connsiteY29" fmla="*/ 2783256 h 6526581"/>
                <a:gd name="connsiteX30" fmla="*/ 2176263 w 5033763"/>
                <a:gd name="connsiteY30" fmla="*/ 3735756 h 6526581"/>
                <a:gd name="connsiteX31" fmla="*/ 2490588 w 5033763"/>
                <a:gd name="connsiteY31" fmla="*/ 4907331 h 6526581"/>
                <a:gd name="connsiteX32" fmla="*/ 2719188 w 5033763"/>
                <a:gd name="connsiteY32" fmla="*/ 5831256 h 6526581"/>
                <a:gd name="connsiteX33" fmla="*/ 2804913 w 5033763"/>
                <a:gd name="connsiteY33" fmla="*/ 6145581 h 6526581"/>
                <a:gd name="connsiteX34" fmla="*/ 2519163 w 5033763"/>
                <a:gd name="connsiteY34" fmla="*/ 6393231 h 6526581"/>
                <a:gd name="connsiteX35" fmla="*/ 2909688 w 5033763"/>
                <a:gd name="connsiteY35" fmla="*/ 6526581 h 6526581"/>
                <a:gd name="connsiteX36" fmla="*/ 3338313 w 5033763"/>
                <a:gd name="connsiteY36" fmla="*/ 6078906 h 6526581"/>
                <a:gd name="connsiteX37" fmla="*/ 3138288 w 5033763"/>
                <a:gd name="connsiteY37" fmla="*/ 4878756 h 6526581"/>
                <a:gd name="connsiteX38" fmla="*/ 3452613 w 5033763"/>
                <a:gd name="connsiteY38" fmla="*/ 5059731 h 6526581"/>
                <a:gd name="connsiteX39" fmla="*/ 3271638 w 5033763"/>
                <a:gd name="connsiteY39" fmla="*/ 5621706 h 6526581"/>
                <a:gd name="connsiteX40" fmla="*/ 3986013 w 5033763"/>
                <a:gd name="connsiteY40" fmla="*/ 5040681 h 6526581"/>
                <a:gd name="connsiteX41" fmla="*/ 3357363 w 5033763"/>
                <a:gd name="connsiteY41" fmla="*/ 4088181 h 6526581"/>
                <a:gd name="connsiteX42" fmla="*/ 4624188 w 5033763"/>
                <a:gd name="connsiteY42" fmla="*/ 3373806 h 6526581"/>
                <a:gd name="connsiteX43" fmla="*/ 4767063 w 5033763"/>
                <a:gd name="connsiteY43" fmla="*/ 2059356 h 6526581"/>
                <a:gd name="connsiteX44" fmla="*/ 4862313 w 5033763"/>
                <a:gd name="connsiteY44" fmla="*/ 1821231 h 6526581"/>
                <a:gd name="connsiteX45" fmla="*/ 5033763 w 5033763"/>
                <a:gd name="connsiteY45" fmla="*/ 1316406 h 6526581"/>
                <a:gd name="connsiteX46" fmla="*/ 3119238 w 5033763"/>
                <a:gd name="connsiteY46" fmla="*/ 963981 h 6526581"/>
                <a:gd name="connsiteX47" fmla="*/ 3014463 w 5033763"/>
                <a:gd name="connsiteY47" fmla="*/ 1030656 h 6526581"/>
                <a:gd name="connsiteX48" fmla="*/ 2526444 w 5033763"/>
                <a:gd name="connsiteY48" fmla="*/ 981543 h 6526581"/>
                <a:gd name="connsiteX49" fmla="*/ 2273418 w 5033763"/>
                <a:gd name="connsiteY49" fmla="*/ 958995 h 6526581"/>
                <a:gd name="connsiteX50" fmla="*/ 2258988 w 5033763"/>
                <a:gd name="connsiteY50" fmla="*/ 878309 h 6526581"/>
                <a:gd name="connsiteX51" fmla="*/ 2171774 w 5033763"/>
                <a:gd name="connsiteY51" fmla="*/ 823611 h 6526581"/>
                <a:gd name="connsiteX52" fmla="*/ 2069479 w 5033763"/>
                <a:gd name="connsiteY52" fmla="*/ 851194 h 6526581"/>
                <a:gd name="connsiteX53" fmla="*/ 2018356 w 5033763"/>
                <a:gd name="connsiteY53" fmla="*/ 741905 h 6526581"/>
                <a:gd name="connsiteX54" fmla="*/ 2146671 w 5033763"/>
                <a:gd name="connsiteY54" fmla="*/ 681232 h 6526581"/>
                <a:gd name="connsiteX55" fmla="*/ 2134143 w 5033763"/>
                <a:gd name="connsiteY55" fmla="*/ 542402 h 6526581"/>
                <a:gd name="connsiteX56" fmla="*/ 1965278 w 5033763"/>
                <a:gd name="connsiteY56" fmla="*/ 232488 h 6526581"/>
                <a:gd name="connsiteX0" fmla="*/ 1965278 w 5033763"/>
                <a:gd name="connsiteY0" fmla="*/ 232488 h 6526581"/>
                <a:gd name="connsiteX1" fmla="*/ 638718 w 5033763"/>
                <a:gd name="connsiteY1" fmla="*/ 831127 h 6526581"/>
                <a:gd name="connsiteX2" fmla="*/ 828723 w 5033763"/>
                <a:gd name="connsiteY2" fmla="*/ 906831 h 6526581"/>
                <a:gd name="connsiteX3" fmla="*/ 876348 w 5033763"/>
                <a:gd name="connsiteY3" fmla="*/ 997567 h 6526581"/>
                <a:gd name="connsiteX4" fmla="*/ 814188 w 5033763"/>
                <a:gd name="connsiteY4" fmla="*/ 1062232 h 6526581"/>
                <a:gd name="connsiteX5" fmla="*/ 898921 w 5033763"/>
                <a:gd name="connsiteY5" fmla="*/ 1198583 h 6526581"/>
                <a:gd name="connsiteX6" fmla="*/ 828227 w 5033763"/>
                <a:gd name="connsiteY6" fmla="*/ 1330445 h 6526581"/>
                <a:gd name="connsiteX7" fmla="*/ 984673 w 5033763"/>
                <a:gd name="connsiteY7" fmla="*/ 1384621 h 6526581"/>
                <a:gd name="connsiteX8" fmla="*/ 1103487 w 5033763"/>
                <a:gd name="connsiteY8" fmla="*/ 1485089 h 6526581"/>
                <a:gd name="connsiteX9" fmla="*/ 1087412 w 5033763"/>
                <a:gd name="connsiteY9" fmla="*/ 1537986 h 6526581"/>
                <a:gd name="connsiteX10" fmla="*/ 1168622 w 5033763"/>
                <a:gd name="connsiteY10" fmla="*/ 1560245 h 6526581"/>
                <a:gd name="connsiteX11" fmla="*/ 1270866 w 5033763"/>
                <a:gd name="connsiteY11" fmla="*/ 1693387 h 6526581"/>
                <a:gd name="connsiteX12" fmla="*/ 1507503 w 5033763"/>
                <a:gd name="connsiteY12" fmla="*/ 1581618 h 6526581"/>
                <a:gd name="connsiteX13" fmla="*/ 1575693 w 5033763"/>
                <a:gd name="connsiteY13" fmla="*/ 1716952 h 6526581"/>
                <a:gd name="connsiteX14" fmla="*/ 1701526 w 5033763"/>
                <a:gd name="connsiteY14" fmla="*/ 1660820 h 6526581"/>
                <a:gd name="connsiteX15" fmla="*/ 1640332 w 5033763"/>
                <a:gd name="connsiteY15" fmla="*/ 2582709 h 6526581"/>
                <a:gd name="connsiteX16" fmla="*/ 1087386 w 5033763"/>
                <a:gd name="connsiteY16" fmla="*/ 3364751 h 6526581"/>
                <a:gd name="connsiteX17" fmla="*/ 776088 w 5033763"/>
                <a:gd name="connsiteY17" fmla="*/ 3497631 h 6526581"/>
                <a:gd name="connsiteX18" fmla="*/ 96786 w 5033763"/>
                <a:gd name="connsiteY18" fmla="*/ 3932258 h 6526581"/>
                <a:gd name="connsiteX19" fmla="*/ 56311 w 5033763"/>
                <a:gd name="connsiteY19" fmla="*/ 4075471 h 6526581"/>
                <a:gd name="connsiteX20" fmla="*/ 81363 w 5033763"/>
                <a:gd name="connsiteY20" fmla="*/ 4168164 h 6526581"/>
                <a:gd name="connsiteX21" fmla="*/ 111427 w 5033763"/>
                <a:gd name="connsiteY21" fmla="*/ 4243321 h 6526581"/>
                <a:gd name="connsiteX22" fmla="*/ 244098 w 5033763"/>
                <a:gd name="connsiteY22" fmla="*/ 4278237 h 6526581"/>
                <a:gd name="connsiteX23" fmla="*/ 1661129 w 5033763"/>
                <a:gd name="connsiteY23" fmla="*/ 3593848 h 6526581"/>
                <a:gd name="connsiteX24" fmla="*/ 2282525 w 5033763"/>
                <a:gd name="connsiteY24" fmla="*/ 2818850 h 6526581"/>
                <a:gd name="connsiteX25" fmla="*/ 2363605 w 5033763"/>
                <a:gd name="connsiteY25" fmla="*/ 2642494 h 6526581"/>
                <a:gd name="connsiteX26" fmla="*/ 2459508 w 5033763"/>
                <a:gd name="connsiteY26" fmla="*/ 2279945 h 6526581"/>
                <a:gd name="connsiteX27" fmla="*/ 2890638 w 5033763"/>
                <a:gd name="connsiteY27" fmla="*/ 2383206 h 6526581"/>
                <a:gd name="connsiteX28" fmla="*/ 3538338 w 5033763"/>
                <a:gd name="connsiteY28" fmla="*/ 2649906 h 6526581"/>
                <a:gd name="connsiteX29" fmla="*/ 3528813 w 5033763"/>
                <a:gd name="connsiteY29" fmla="*/ 2783256 h 6526581"/>
                <a:gd name="connsiteX30" fmla="*/ 2176263 w 5033763"/>
                <a:gd name="connsiteY30" fmla="*/ 3735756 h 6526581"/>
                <a:gd name="connsiteX31" fmla="*/ 2490588 w 5033763"/>
                <a:gd name="connsiteY31" fmla="*/ 4907331 h 6526581"/>
                <a:gd name="connsiteX32" fmla="*/ 2719188 w 5033763"/>
                <a:gd name="connsiteY32" fmla="*/ 5831256 h 6526581"/>
                <a:gd name="connsiteX33" fmla="*/ 2804913 w 5033763"/>
                <a:gd name="connsiteY33" fmla="*/ 6145581 h 6526581"/>
                <a:gd name="connsiteX34" fmla="*/ 2519163 w 5033763"/>
                <a:gd name="connsiteY34" fmla="*/ 6393231 h 6526581"/>
                <a:gd name="connsiteX35" fmla="*/ 2909688 w 5033763"/>
                <a:gd name="connsiteY35" fmla="*/ 6526581 h 6526581"/>
                <a:gd name="connsiteX36" fmla="*/ 3338313 w 5033763"/>
                <a:gd name="connsiteY36" fmla="*/ 6078906 h 6526581"/>
                <a:gd name="connsiteX37" fmla="*/ 3138288 w 5033763"/>
                <a:gd name="connsiteY37" fmla="*/ 4878756 h 6526581"/>
                <a:gd name="connsiteX38" fmla="*/ 3452613 w 5033763"/>
                <a:gd name="connsiteY38" fmla="*/ 5059731 h 6526581"/>
                <a:gd name="connsiteX39" fmla="*/ 3271638 w 5033763"/>
                <a:gd name="connsiteY39" fmla="*/ 5621706 h 6526581"/>
                <a:gd name="connsiteX40" fmla="*/ 3986013 w 5033763"/>
                <a:gd name="connsiteY40" fmla="*/ 5040681 h 6526581"/>
                <a:gd name="connsiteX41" fmla="*/ 3357363 w 5033763"/>
                <a:gd name="connsiteY41" fmla="*/ 4088181 h 6526581"/>
                <a:gd name="connsiteX42" fmla="*/ 4624188 w 5033763"/>
                <a:gd name="connsiteY42" fmla="*/ 3373806 h 6526581"/>
                <a:gd name="connsiteX43" fmla="*/ 4767063 w 5033763"/>
                <a:gd name="connsiteY43" fmla="*/ 2059356 h 6526581"/>
                <a:gd name="connsiteX44" fmla="*/ 4862313 w 5033763"/>
                <a:gd name="connsiteY44" fmla="*/ 1821231 h 6526581"/>
                <a:gd name="connsiteX45" fmla="*/ 5033763 w 5033763"/>
                <a:gd name="connsiteY45" fmla="*/ 1316406 h 6526581"/>
                <a:gd name="connsiteX46" fmla="*/ 3119238 w 5033763"/>
                <a:gd name="connsiteY46" fmla="*/ 963981 h 6526581"/>
                <a:gd name="connsiteX47" fmla="*/ 3014463 w 5033763"/>
                <a:gd name="connsiteY47" fmla="*/ 1030656 h 6526581"/>
                <a:gd name="connsiteX48" fmla="*/ 2526444 w 5033763"/>
                <a:gd name="connsiteY48" fmla="*/ 981543 h 6526581"/>
                <a:gd name="connsiteX49" fmla="*/ 2273418 w 5033763"/>
                <a:gd name="connsiteY49" fmla="*/ 958995 h 6526581"/>
                <a:gd name="connsiteX50" fmla="*/ 2258988 w 5033763"/>
                <a:gd name="connsiteY50" fmla="*/ 878309 h 6526581"/>
                <a:gd name="connsiteX51" fmla="*/ 2171774 w 5033763"/>
                <a:gd name="connsiteY51" fmla="*/ 823611 h 6526581"/>
                <a:gd name="connsiteX52" fmla="*/ 2069479 w 5033763"/>
                <a:gd name="connsiteY52" fmla="*/ 851194 h 6526581"/>
                <a:gd name="connsiteX53" fmla="*/ 2018356 w 5033763"/>
                <a:gd name="connsiteY53" fmla="*/ 741905 h 6526581"/>
                <a:gd name="connsiteX54" fmla="*/ 2146671 w 5033763"/>
                <a:gd name="connsiteY54" fmla="*/ 681232 h 6526581"/>
                <a:gd name="connsiteX55" fmla="*/ 2134143 w 5033763"/>
                <a:gd name="connsiteY55" fmla="*/ 542402 h 6526581"/>
                <a:gd name="connsiteX56" fmla="*/ 1965278 w 5033763"/>
                <a:gd name="connsiteY56" fmla="*/ 232488 h 6526581"/>
                <a:gd name="connsiteX0" fmla="*/ 1965278 w 5033763"/>
                <a:gd name="connsiteY0" fmla="*/ 232488 h 6526581"/>
                <a:gd name="connsiteX1" fmla="*/ 638718 w 5033763"/>
                <a:gd name="connsiteY1" fmla="*/ 831127 h 6526581"/>
                <a:gd name="connsiteX2" fmla="*/ 828723 w 5033763"/>
                <a:gd name="connsiteY2" fmla="*/ 906831 h 6526581"/>
                <a:gd name="connsiteX3" fmla="*/ 876348 w 5033763"/>
                <a:gd name="connsiteY3" fmla="*/ 997567 h 6526581"/>
                <a:gd name="connsiteX4" fmla="*/ 814188 w 5033763"/>
                <a:gd name="connsiteY4" fmla="*/ 1062232 h 6526581"/>
                <a:gd name="connsiteX5" fmla="*/ 898921 w 5033763"/>
                <a:gd name="connsiteY5" fmla="*/ 1198583 h 6526581"/>
                <a:gd name="connsiteX6" fmla="*/ 828227 w 5033763"/>
                <a:gd name="connsiteY6" fmla="*/ 1330445 h 6526581"/>
                <a:gd name="connsiteX7" fmla="*/ 984673 w 5033763"/>
                <a:gd name="connsiteY7" fmla="*/ 1384621 h 6526581"/>
                <a:gd name="connsiteX8" fmla="*/ 1103487 w 5033763"/>
                <a:gd name="connsiteY8" fmla="*/ 1485089 h 6526581"/>
                <a:gd name="connsiteX9" fmla="*/ 1087412 w 5033763"/>
                <a:gd name="connsiteY9" fmla="*/ 1537986 h 6526581"/>
                <a:gd name="connsiteX10" fmla="*/ 1168622 w 5033763"/>
                <a:gd name="connsiteY10" fmla="*/ 1560245 h 6526581"/>
                <a:gd name="connsiteX11" fmla="*/ 1270866 w 5033763"/>
                <a:gd name="connsiteY11" fmla="*/ 1693387 h 6526581"/>
                <a:gd name="connsiteX12" fmla="*/ 1507503 w 5033763"/>
                <a:gd name="connsiteY12" fmla="*/ 1581618 h 6526581"/>
                <a:gd name="connsiteX13" fmla="*/ 1575693 w 5033763"/>
                <a:gd name="connsiteY13" fmla="*/ 1716952 h 6526581"/>
                <a:gd name="connsiteX14" fmla="*/ 1701526 w 5033763"/>
                <a:gd name="connsiteY14" fmla="*/ 1660820 h 6526581"/>
                <a:gd name="connsiteX15" fmla="*/ 1640332 w 5033763"/>
                <a:gd name="connsiteY15" fmla="*/ 2582709 h 6526581"/>
                <a:gd name="connsiteX16" fmla="*/ 1087386 w 5033763"/>
                <a:gd name="connsiteY16" fmla="*/ 3364751 h 6526581"/>
                <a:gd name="connsiteX17" fmla="*/ 776088 w 5033763"/>
                <a:gd name="connsiteY17" fmla="*/ 3497631 h 6526581"/>
                <a:gd name="connsiteX18" fmla="*/ 96786 w 5033763"/>
                <a:gd name="connsiteY18" fmla="*/ 3932258 h 6526581"/>
                <a:gd name="connsiteX19" fmla="*/ 56311 w 5033763"/>
                <a:gd name="connsiteY19" fmla="*/ 4075471 h 6526581"/>
                <a:gd name="connsiteX20" fmla="*/ 81363 w 5033763"/>
                <a:gd name="connsiteY20" fmla="*/ 4168164 h 6526581"/>
                <a:gd name="connsiteX21" fmla="*/ 111427 w 5033763"/>
                <a:gd name="connsiteY21" fmla="*/ 4243321 h 6526581"/>
                <a:gd name="connsiteX22" fmla="*/ 244098 w 5033763"/>
                <a:gd name="connsiteY22" fmla="*/ 4278237 h 6526581"/>
                <a:gd name="connsiteX23" fmla="*/ 1661129 w 5033763"/>
                <a:gd name="connsiteY23" fmla="*/ 3593848 h 6526581"/>
                <a:gd name="connsiteX24" fmla="*/ 2282525 w 5033763"/>
                <a:gd name="connsiteY24" fmla="*/ 2818850 h 6526581"/>
                <a:gd name="connsiteX25" fmla="*/ 2363605 w 5033763"/>
                <a:gd name="connsiteY25" fmla="*/ 2642494 h 6526581"/>
                <a:gd name="connsiteX26" fmla="*/ 2459508 w 5033763"/>
                <a:gd name="connsiteY26" fmla="*/ 2279945 h 6526581"/>
                <a:gd name="connsiteX27" fmla="*/ 2890638 w 5033763"/>
                <a:gd name="connsiteY27" fmla="*/ 2383206 h 6526581"/>
                <a:gd name="connsiteX28" fmla="*/ 3538338 w 5033763"/>
                <a:gd name="connsiteY28" fmla="*/ 2649906 h 6526581"/>
                <a:gd name="connsiteX29" fmla="*/ 3528813 w 5033763"/>
                <a:gd name="connsiteY29" fmla="*/ 2783256 h 6526581"/>
                <a:gd name="connsiteX30" fmla="*/ 2176263 w 5033763"/>
                <a:gd name="connsiteY30" fmla="*/ 3735756 h 6526581"/>
                <a:gd name="connsiteX31" fmla="*/ 2490588 w 5033763"/>
                <a:gd name="connsiteY31" fmla="*/ 4907331 h 6526581"/>
                <a:gd name="connsiteX32" fmla="*/ 2719188 w 5033763"/>
                <a:gd name="connsiteY32" fmla="*/ 5831256 h 6526581"/>
                <a:gd name="connsiteX33" fmla="*/ 2804913 w 5033763"/>
                <a:gd name="connsiteY33" fmla="*/ 6145581 h 6526581"/>
                <a:gd name="connsiteX34" fmla="*/ 2519163 w 5033763"/>
                <a:gd name="connsiteY34" fmla="*/ 6393231 h 6526581"/>
                <a:gd name="connsiteX35" fmla="*/ 2909688 w 5033763"/>
                <a:gd name="connsiteY35" fmla="*/ 6526581 h 6526581"/>
                <a:gd name="connsiteX36" fmla="*/ 3338313 w 5033763"/>
                <a:gd name="connsiteY36" fmla="*/ 6078906 h 6526581"/>
                <a:gd name="connsiteX37" fmla="*/ 3138288 w 5033763"/>
                <a:gd name="connsiteY37" fmla="*/ 4878756 h 6526581"/>
                <a:gd name="connsiteX38" fmla="*/ 3452613 w 5033763"/>
                <a:gd name="connsiteY38" fmla="*/ 5059731 h 6526581"/>
                <a:gd name="connsiteX39" fmla="*/ 3271638 w 5033763"/>
                <a:gd name="connsiteY39" fmla="*/ 5621706 h 6526581"/>
                <a:gd name="connsiteX40" fmla="*/ 3986013 w 5033763"/>
                <a:gd name="connsiteY40" fmla="*/ 5040681 h 6526581"/>
                <a:gd name="connsiteX41" fmla="*/ 3357363 w 5033763"/>
                <a:gd name="connsiteY41" fmla="*/ 4088181 h 6526581"/>
                <a:gd name="connsiteX42" fmla="*/ 4624188 w 5033763"/>
                <a:gd name="connsiteY42" fmla="*/ 3373806 h 6526581"/>
                <a:gd name="connsiteX43" fmla="*/ 4767063 w 5033763"/>
                <a:gd name="connsiteY43" fmla="*/ 2059356 h 6526581"/>
                <a:gd name="connsiteX44" fmla="*/ 4862313 w 5033763"/>
                <a:gd name="connsiteY44" fmla="*/ 1821231 h 6526581"/>
                <a:gd name="connsiteX45" fmla="*/ 5033763 w 5033763"/>
                <a:gd name="connsiteY45" fmla="*/ 1316406 h 6526581"/>
                <a:gd name="connsiteX46" fmla="*/ 3119238 w 5033763"/>
                <a:gd name="connsiteY46" fmla="*/ 963981 h 6526581"/>
                <a:gd name="connsiteX47" fmla="*/ 3001937 w 5033763"/>
                <a:gd name="connsiteY47" fmla="*/ 1050697 h 6526581"/>
                <a:gd name="connsiteX48" fmla="*/ 2526444 w 5033763"/>
                <a:gd name="connsiteY48" fmla="*/ 981543 h 6526581"/>
                <a:gd name="connsiteX49" fmla="*/ 2273418 w 5033763"/>
                <a:gd name="connsiteY49" fmla="*/ 958995 h 6526581"/>
                <a:gd name="connsiteX50" fmla="*/ 2258988 w 5033763"/>
                <a:gd name="connsiteY50" fmla="*/ 878309 h 6526581"/>
                <a:gd name="connsiteX51" fmla="*/ 2171774 w 5033763"/>
                <a:gd name="connsiteY51" fmla="*/ 823611 h 6526581"/>
                <a:gd name="connsiteX52" fmla="*/ 2069479 w 5033763"/>
                <a:gd name="connsiteY52" fmla="*/ 851194 h 6526581"/>
                <a:gd name="connsiteX53" fmla="*/ 2018356 w 5033763"/>
                <a:gd name="connsiteY53" fmla="*/ 741905 h 6526581"/>
                <a:gd name="connsiteX54" fmla="*/ 2146671 w 5033763"/>
                <a:gd name="connsiteY54" fmla="*/ 681232 h 6526581"/>
                <a:gd name="connsiteX55" fmla="*/ 2134143 w 5033763"/>
                <a:gd name="connsiteY55" fmla="*/ 542402 h 6526581"/>
                <a:gd name="connsiteX56" fmla="*/ 1965278 w 5033763"/>
                <a:gd name="connsiteY56" fmla="*/ 232488 h 6526581"/>
                <a:gd name="connsiteX0" fmla="*/ 1965278 w 5033763"/>
                <a:gd name="connsiteY0" fmla="*/ 232488 h 6526581"/>
                <a:gd name="connsiteX1" fmla="*/ 638718 w 5033763"/>
                <a:gd name="connsiteY1" fmla="*/ 831127 h 6526581"/>
                <a:gd name="connsiteX2" fmla="*/ 828723 w 5033763"/>
                <a:gd name="connsiteY2" fmla="*/ 906831 h 6526581"/>
                <a:gd name="connsiteX3" fmla="*/ 876348 w 5033763"/>
                <a:gd name="connsiteY3" fmla="*/ 997567 h 6526581"/>
                <a:gd name="connsiteX4" fmla="*/ 814188 w 5033763"/>
                <a:gd name="connsiteY4" fmla="*/ 1062232 h 6526581"/>
                <a:gd name="connsiteX5" fmla="*/ 898921 w 5033763"/>
                <a:gd name="connsiteY5" fmla="*/ 1198583 h 6526581"/>
                <a:gd name="connsiteX6" fmla="*/ 828227 w 5033763"/>
                <a:gd name="connsiteY6" fmla="*/ 1330445 h 6526581"/>
                <a:gd name="connsiteX7" fmla="*/ 984673 w 5033763"/>
                <a:gd name="connsiteY7" fmla="*/ 1384621 h 6526581"/>
                <a:gd name="connsiteX8" fmla="*/ 1103487 w 5033763"/>
                <a:gd name="connsiteY8" fmla="*/ 1485089 h 6526581"/>
                <a:gd name="connsiteX9" fmla="*/ 1087412 w 5033763"/>
                <a:gd name="connsiteY9" fmla="*/ 1537986 h 6526581"/>
                <a:gd name="connsiteX10" fmla="*/ 1168622 w 5033763"/>
                <a:gd name="connsiteY10" fmla="*/ 1560245 h 6526581"/>
                <a:gd name="connsiteX11" fmla="*/ 1270866 w 5033763"/>
                <a:gd name="connsiteY11" fmla="*/ 1693387 h 6526581"/>
                <a:gd name="connsiteX12" fmla="*/ 1507503 w 5033763"/>
                <a:gd name="connsiteY12" fmla="*/ 1581618 h 6526581"/>
                <a:gd name="connsiteX13" fmla="*/ 1575693 w 5033763"/>
                <a:gd name="connsiteY13" fmla="*/ 1716952 h 6526581"/>
                <a:gd name="connsiteX14" fmla="*/ 1701526 w 5033763"/>
                <a:gd name="connsiteY14" fmla="*/ 1660820 h 6526581"/>
                <a:gd name="connsiteX15" fmla="*/ 1640332 w 5033763"/>
                <a:gd name="connsiteY15" fmla="*/ 2582709 h 6526581"/>
                <a:gd name="connsiteX16" fmla="*/ 1087386 w 5033763"/>
                <a:gd name="connsiteY16" fmla="*/ 3364751 h 6526581"/>
                <a:gd name="connsiteX17" fmla="*/ 776088 w 5033763"/>
                <a:gd name="connsiteY17" fmla="*/ 3497631 h 6526581"/>
                <a:gd name="connsiteX18" fmla="*/ 96786 w 5033763"/>
                <a:gd name="connsiteY18" fmla="*/ 3932258 h 6526581"/>
                <a:gd name="connsiteX19" fmla="*/ 56311 w 5033763"/>
                <a:gd name="connsiteY19" fmla="*/ 4075471 h 6526581"/>
                <a:gd name="connsiteX20" fmla="*/ 81363 w 5033763"/>
                <a:gd name="connsiteY20" fmla="*/ 4168164 h 6526581"/>
                <a:gd name="connsiteX21" fmla="*/ 111427 w 5033763"/>
                <a:gd name="connsiteY21" fmla="*/ 4243321 h 6526581"/>
                <a:gd name="connsiteX22" fmla="*/ 244098 w 5033763"/>
                <a:gd name="connsiteY22" fmla="*/ 4278237 h 6526581"/>
                <a:gd name="connsiteX23" fmla="*/ 1661129 w 5033763"/>
                <a:gd name="connsiteY23" fmla="*/ 3593848 h 6526581"/>
                <a:gd name="connsiteX24" fmla="*/ 2282525 w 5033763"/>
                <a:gd name="connsiteY24" fmla="*/ 2818850 h 6526581"/>
                <a:gd name="connsiteX25" fmla="*/ 2363605 w 5033763"/>
                <a:gd name="connsiteY25" fmla="*/ 2642494 h 6526581"/>
                <a:gd name="connsiteX26" fmla="*/ 2459508 w 5033763"/>
                <a:gd name="connsiteY26" fmla="*/ 2279945 h 6526581"/>
                <a:gd name="connsiteX27" fmla="*/ 2890638 w 5033763"/>
                <a:gd name="connsiteY27" fmla="*/ 2383206 h 6526581"/>
                <a:gd name="connsiteX28" fmla="*/ 3538338 w 5033763"/>
                <a:gd name="connsiteY28" fmla="*/ 2649906 h 6526581"/>
                <a:gd name="connsiteX29" fmla="*/ 3528813 w 5033763"/>
                <a:gd name="connsiteY29" fmla="*/ 2783256 h 6526581"/>
                <a:gd name="connsiteX30" fmla="*/ 2176263 w 5033763"/>
                <a:gd name="connsiteY30" fmla="*/ 3735756 h 6526581"/>
                <a:gd name="connsiteX31" fmla="*/ 2490588 w 5033763"/>
                <a:gd name="connsiteY31" fmla="*/ 4907331 h 6526581"/>
                <a:gd name="connsiteX32" fmla="*/ 2719188 w 5033763"/>
                <a:gd name="connsiteY32" fmla="*/ 5831256 h 6526581"/>
                <a:gd name="connsiteX33" fmla="*/ 2804913 w 5033763"/>
                <a:gd name="connsiteY33" fmla="*/ 6145581 h 6526581"/>
                <a:gd name="connsiteX34" fmla="*/ 2519163 w 5033763"/>
                <a:gd name="connsiteY34" fmla="*/ 6393231 h 6526581"/>
                <a:gd name="connsiteX35" fmla="*/ 2909688 w 5033763"/>
                <a:gd name="connsiteY35" fmla="*/ 6526581 h 6526581"/>
                <a:gd name="connsiteX36" fmla="*/ 3338313 w 5033763"/>
                <a:gd name="connsiteY36" fmla="*/ 6078906 h 6526581"/>
                <a:gd name="connsiteX37" fmla="*/ 3138288 w 5033763"/>
                <a:gd name="connsiteY37" fmla="*/ 4878756 h 6526581"/>
                <a:gd name="connsiteX38" fmla="*/ 3452613 w 5033763"/>
                <a:gd name="connsiteY38" fmla="*/ 5059731 h 6526581"/>
                <a:gd name="connsiteX39" fmla="*/ 3271638 w 5033763"/>
                <a:gd name="connsiteY39" fmla="*/ 5621706 h 6526581"/>
                <a:gd name="connsiteX40" fmla="*/ 3986013 w 5033763"/>
                <a:gd name="connsiteY40" fmla="*/ 5040681 h 6526581"/>
                <a:gd name="connsiteX41" fmla="*/ 3357363 w 5033763"/>
                <a:gd name="connsiteY41" fmla="*/ 4088181 h 6526581"/>
                <a:gd name="connsiteX42" fmla="*/ 4624188 w 5033763"/>
                <a:gd name="connsiteY42" fmla="*/ 3373806 h 6526581"/>
                <a:gd name="connsiteX43" fmla="*/ 4767063 w 5033763"/>
                <a:gd name="connsiteY43" fmla="*/ 2059356 h 6526581"/>
                <a:gd name="connsiteX44" fmla="*/ 4862313 w 5033763"/>
                <a:gd name="connsiteY44" fmla="*/ 1821231 h 6526581"/>
                <a:gd name="connsiteX45" fmla="*/ 5033763 w 5033763"/>
                <a:gd name="connsiteY45" fmla="*/ 1316406 h 6526581"/>
                <a:gd name="connsiteX46" fmla="*/ 3119238 w 5033763"/>
                <a:gd name="connsiteY46" fmla="*/ 963981 h 6526581"/>
                <a:gd name="connsiteX47" fmla="*/ 3001937 w 5033763"/>
                <a:gd name="connsiteY47" fmla="*/ 1050697 h 6526581"/>
                <a:gd name="connsiteX48" fmla="*/ 2526444 w 5033763"/>
                <a:gd name="connsiteY48" fmla="*/ 981543 h 6526581"/>
                <a:gd name="connsiteX49" fmla="*/ 2273418 w 5033763"/>
                <a:gd name="connsiteY49" fmla="*/ 958995 h 6526581"/>
                <a:gd name="connsiteX50" fmla="*/ 2258988 w 5033763"/>
                <a:gd name="connsiteY50" fmla="*/ 878309 h 6526581"/>
                <a:gd name="connsiteX51" fmla="*/ 2171774 w 5033763"/>
                <a:gd name="connsiteY51" fmla="*/ 823611 h 6526581"/>
                <a:gd name="connsiteX52" fmla="*/ 2069479 w 5033763"/>
                <a:gd name="connsiteY52" fmla="*/ 851194 h 6526581"/>
                <a:gd name="connsiteX53" fmla="*/ 2018356 w 5033763"/>
                <a:gd name="connsiteY53" fmla="*/ 741905 h 6526581"/>
                <a:gd name="connsiteX54" fmla="*/ 2146671 w 5033763"/>
                <a:gd name="connsiteY54" fmla="*/ 681232 h 6526581"/>
                <a:gd name="connsiteX55" fmla="*/ 2134143 w 5033763"/>
                <a:gd name="connsiteY55" fmla="*/ 542402 h 6526581"/>
                <a:gd name="connsiteX56" fmla="*/ 1965278 w 5033763"/>
                <a:gd name="connsiteY56" fmla="*/ 232488 h 6526581"/>
                <a:gd name="connsiteX0" fmla="*/ 1965278 w 5033763"/>
                <a:gd name="connsiteY0" fmla="*/ 232488 h 6526581"/>
                <a:gd name="connsiteX1" fmla="*/ 638718 w 5033763"/>
                <a:gd name="connsiteY1" fmla="*/ 831127 h 6526581"/>
                <a:gd name="connsiteX2" fmla="*/ 828723 w 5033763"/>
                <a:gd name="connsiteY2" fmla="*/ 906831 h 6526581"/>
                <a:gd name="connsiteX3" fmla="*/ 876348 w 5033763"/>
                <a:gd name="connsiteY3" fmla="*/ 997567 h 6526581"/>
                <a:gd name="connsiteX4" fmla="*/ 814188 w 5033763"/>
                <a:gd name="connsiteY4" fmla="*/ 1062232 h 6526581"/>
                <a:gd name="connsiteX5" fmla="*/ 898921 w 5033763"/>
                <a:gd name="connsiteY5" fmla="*/ 1198583 h 6526581"/>
                <a:gd name="connsiteX6" fmla="*/ 828227 w 5033763"/>
                <a:gd name="connsiteY6" fmla="*/ 1330445 h 6526581"/>
                <a:gd name="connsiteX7" fmla="*/ 984673 w 5033763"/>
                <a:gd name="connsiteY7" fmla="*/ 1384621 h 6526581"/>
                <a:gd name="connsiteX8" fmla="*/ 1103487 w 5033763"/>
                <a:gd name="connsiteY8" fmla="*/ 1485089 h 6526581"/>
                <a:gd name="connsiteX9" fmla="*/ 1087412 w 5033763"/>
                <a:gd name="connsiteY9" fmla="*/ 1537986 h 6526581"/>
                <a:gd name="connsiteX10" fmla="*/ 1168622 w 5033763"/>
                <a:gd name="connsiteY10" fmla="*/ 1560245 h 6526581"/>
                <a:gd name="connsiteX11" fmla="*/ 1270866 w 5033763"/>
                <a:gd name="connsiteY11" fmla="*/ 1693387 h 6526581"/>
                <a:gd name="connsiteX12" fmla="*/ 1507503 w 5033763"/>
                <a:gd name="connsiteY12" fmla="*/ 1581618 h 6526581"/>
                <a:gd name="connsiteX13" fmla="*/ 1575693 w 5033763"/>
                <a:gd name="connsiteY13" fmla="*/ 1716952 h 6526581"/>
                <a:gd name="connsiteX14" fmla="*/ 1701526 w 5033763"/>
                <a:gd name="connsiteY14" fmla="*/ 1660820 h 6526581"/>
                <a:gd name="connsiteX15" fmla="*/ 1640332 w 5033763"/>
                <a:gd name="connsiteY15" fmla="*/ 2582709 h 6526581"/>
                <a:gd name="connsiteX16" fmla="*/ 1087386 w 5033763"/>
                <a:gd name="connsiteY16" fmla="*/ 3364751 h 6526581"/>
                <a:gd name="connsiteX17" fmla="*/ 776088 w 5033763"/>
                <a:gd name="connsiteY17" fmla="*/ 3497631 h 6526581"/>
                <a:gd name="connsiteX18" fmla="*/ 96786 w 5033763"/>
                <a:gd name="connsiteY18" fmla="*/ 3932258 h 6526581"/>
                <a:gd name="connsiteX19" fmla="*/ 56311 w 5033763"/>
                <a:gd name="connsiteY19" fmla="*/ 4075471 h 6526581"/>
                <a:gd name="connsiteX20" fmla="*/ 81363 w 5033763"/>
                <a:gd name="connsiteY20" fmla="*/ 4168164 h 6526581"/>
                <a:gd name="connsiteX21" fmla="*/ 111427 w 5033763"/>
                <a:gd name="connsiteY21" fmla="*/ 4243321 h 6526581"/>
                <a:gd name="connsiteX22" fmla="*/ 244098 w 5033763"/>
                <a:gd name="connsiteY22" fmla="*/ 4278237 h 6526581"/>
                <a:gd name="connsiteX23" fmla="*/ 1661129 w 5033763"/>
                <a:gd name="connsiteY23" fmla="*/ 3593848 h 6526581"/>
                <a:gd name="connsiteX24" fmla="*/ 2282525 w 5033763"/>
                <a:gd name="connsiteY24" fmla="*/ 2818850 h 6526581"/>
                <a:gd name="connsiteX25" fmla="*/ 2363605 w 5033763"/>
                <a:gd name="connsiteY25" fmla="*/ 2642494 h 6526581"/>
                <a:gd name="connsiteX26" fmla="*/ 2459508 w 5033763"/>
                <a:gd name="connsiteY26" fmla="*/ 2279945 h 6526581"/>
                <a:gd name="connsiteX27" fmla="*/ 2890638 w 5033763"/>
                <a:gd name="connsiteY27" fmla="*/ 2383206 h 6526581"/>
                <a:gd name="connsiteX28" fmla="*/ 3538338 w 5033763"/>
                <a:gd name="connsiteY28" fmla="*/ 2649906 h 6526581"/>
                <a:gd name="connsiteX29" fmla="*/ 3528813 w 5033763"/>
                <a:gd name="connsiteY29" fmla="*/ 2783256 h 6526581"/>
                <a:gd name="connsiteX30" fmla="*/ 2176263 w 5033763"/>
                <a:gd name="connsiteY30" fmla="*/ 3735756 h 6526581"/>
                <a:gd name="connsiteX31" fmla="*/ 2490588 w 5033763"/>
                <a:gd name="connsiteY31" fmla="*/ 4907331 h 6526581"/>
                <a:gd name="connsiteX32" fmla="*/ 2719188 w 5033763"/>
                <a:gd name="connsiteY32" fmla="*/ 5831256 h 6526581"/>
                <a:gd name="connsiteX33" fmla="*/ 2804913 w 5033763"/>
                <a:gd name="connsiteY33" fmla="*/ 6145581 h 6526581"/>
                <a:gd name="connsiteX34" fmla="*/ 2519163 w 5033763"/>
                <a:gd name="connsiteY34" fmla="*/ 6393231 h 6526581"/>
                <a:gd name="connsiteX35" fmla="*/ 2909688 w 5033763"/>
                <a:gd name="connsiteY35" fmla="*/ 6526581 h 6526581"/>
                <a:gd name="connsiteX36" fmla="*/ 3338313 w 5033763"/>
                <a:gd name="connsiteY36" fmla="*/ 6078906 h 6526581"/>
                <a:gd name="connsiteX37" fmla="*/ 3138288 w 5033763"/>
                <a:gd name="connsiteY37" fmla="*/ 4878756 h 6526581"/>
                <a:gd name="connsiteX38" fmla="*/ 3452613 w 5033763"/>
                <a:gd name="connsiteY38" fmla="*/ 5059731 h 6526581"/>
                <a:gd name="connsiteX39" fmla="*/ 3271638 w 5033763"/>
                <a:gd name="connsiteY39" fmla="*/ 5621706 h 6526581"/>
                <a:gd name="connsiteX40" fmla="*/ 3986013 w 5033763"/>
                <a:gd name="connsiteY40" fmla="*/ 5040681 h 6526581"/>
                <a:gd name="connsiteX41" fmla="*/ 3357363 w 5033763"/>
                <a:gd name="connsiteY41" fmla="*/ 4088181 h 6526581"/>
                <a:gd name="connsiteX42" fmla="*/ 4624188 w 5033763"/>
                <a:gd name="connsiteY42" fmla="*/ 3373806 h 6526581"/>
                <a:gd name="connsiteX43" fmla="*/ 4767063 w 5033763"/>
                <a:gd name="connsiteY43" fmla="*/ 2059356 h 6526581"/>
                <a:gd name="connsiteX44" fmla="*/ 4862313 w 5033763"/>
                <a:gd name="connsiteY44" fmla="*/ 1821231 h 6526581"/>
                <a:gd name="connsiteX45" fmla="*/ 5033763 w 5033763"/>
                <a:gd name="connsiteY45" fmla="*/ 1316406 h 6526581"/>
                <a:gd name="connsiteX46" fmla="*/ 3119238 w 5033763"/>
                <a:gd name="connsiteY46" fmla="*/ 963981 h 6526581"/>
                <a:gd name="connsiteX47" fmla="*/ 3001937 w 5033763"/>
                <a:gd name="connsiteY47" fmla="*/ 1050697 h 6526581"/>
                <a:gd name="connsiteX48" fmla="*/ 2526444 w 5033763"/>
                <a:gd name="connsiteY48" fmla="*/ 981543 h 6526581"/>
                <a:gd name="connsiteX49" fmla="*/ 2273418 w 5033763"/>
                <a:gd name="connsiteY49" fmla="*/ 958995 h 6526581"/>
                <a:gd name="connsiteX50" fmla="*/ 2258988 w 5033763"/>
                <a:gd name="connsiteY50" fmla="*/ 878309 h 6526581"/>
                <a:gd name="connsiteX51" fmla="*/ 2171774 w 5033763"/>
                <a:gd name="connsiteY51" fmla="*/ 823611 h 6526581"/>
                <a:gd name="connsiteX52" fmla="*/ 2069479 w 5033763"/>
                <a:gd name="connsiteY52" fmla="*/ 851194 h 6526581"/>
                <a:gd name="connsiteX53" fmla="*/ 2018356 w 5033763"/>
                <a:gd name="connsiteY53" fmla="*/ 741905 h 6526581"/>
                <a:gd name="connsiteX54" fmla="*/ 2146671 w 5033763"/>
                <a:gd name="connsiteY54" fmla="*/ 681232 h 6526581"/>
                <a:gd name="connsiteX55" fmla="*/ 2134143 w 5033763"/>
                <a:gd name="connsiteY55" fmla="*/ 542402 h 6526581"/>
                <a:gd name="connsiteX56" fmla="*/ 1965278 w 5033763"/>
                <a:gd name="connsiteY56" fmla="*/ 232488 h 6526581"/>
                <a:gd name="connsiteX0" fmla="*/ 1965278 w 5033763"/>
                <a:gd name="connsiteY0" fmla="*/ 232488 h 6526581"/>
                <a:gd name="connsiteX1" fmla="*/ 638718 w 5033763"/>
                <a:gd name="connsiteY1" fmla="*/ 831127 h 6526581"/>
                <a:gd name="connsiteX2" fmla="*/ 828723 w 5033763"/>
                <a:gd name="connsiteY2" fmla="*/ 906831 h 6526581"/>
                <a:gd name="connsiteX3" fmla="*/ 876348 w 5033763"/>
                <a:gd name="connsiteY3" fmla="*/ 997567 h 6526581"/>
                <a:gd name="connsiteX4" fmla="*/ 814188 w 5033763"/>
                <a:gd name="connsiteY4" fmla="*/ 1062232 h 6526581"/>
                <a:gd name="connsiteX5" fmla="*/ 898921 w 5033763"/>
                <a:gd name="connsiteY5" fmla="*/ 1198583 h 6526581"/>
                <a:gd name="connsiteX6" fmla="*/ 828227 w 5033763"/>
                <a:gd name="connsiteY6" fmla="*/ 1330445 h 6526581"/>
                <a:gd name="connsiteX7" fmla="*/ 984673 w 5033763"/>
                <a:gd name="connsiteY7" fmla="*/ 1384621 h 6526581"/>
                <a:gd name="connsiteX8" fmla="*/ 1103487 w 5033763"/>
                <a:gd name="connsiteY8" fmla="*/ 1485089 h 6526581"/>
                <a:gd name="connsiteX9" fmla="*/ 1087412 w 5033763"/>
                <a:gd name="connsiteY9" fmla="*/ 1537986 h 6526581"/>
                <a:gd name="connsiteX10" fmla="*/ 1168622 w 5033763"/>
                <a:gd name="connsiteY10" fmla="*/ 1560245 h 6526581"/>
                <a:gd name="connsiteX11" fmla="*/ 1270866 w 5033763"/>
                <a:gd name="connsiteY11" fmla="*/ 1693387 h 6526581"/>
                <a:gd name="connsiteX12" fmla="*/ 1507503 w 5033763"/>
                <a:gd name="connsiteY12" fmla="*/ 1581618 h 6526581"/>
                <a:gd name="connsiteX13" fmla="*/ 1575693 w 5033763"/>
                <a:gd name="connsiteY13" fmla="*/ 1716952 h 6526581"/>
                <a:gd name="connsiteX14" fmla="*/ 1701526 w 5033763"/>
                <a:gd name="connsiteY14" fmla="*/ 1660820 h 6526581"/>
                <a:gd name="connsiteX15" fmla="*/ 1640332 w 5033763"/>
                <a:gd name="connsiteY15" fmla="*/ 2582709 h 6526581"/>
                <a:gd name="connsiteX16" fmla="*/ 1087386 w 5033763"/>
                <a:gd name="connsiteY16" fmla="*/ 3364751 h 6526581"/>
                <a:gd name="connsiteX17" fmla="*/ 776088 w 5033763"/>
                <a:gd name="connsiteY17" fmla="*/ 3497631 h 6526581"/>
                <a:gd name="connsiteX18" fmla="*/ 96786 w 5033763"/>
                <a:gd name="connsiteY18" fmla="*/ 3932258 h 6526581"/>
                <a:gd name="connsiteX19" fmla="*/ 56311 w 5033763"/>
                <a:gd name="connsiteY19" fmla="*/ 4075471 h 6526581"/>
                <a:gd name="connsiteX20" fmla="*/ 81363 w 5033763"/>
                <a:gd name="connsiteY20" fmla="*/ 4168164 h 6526581"/>
                <a:gd name="connsiteX21" fmla="*/ 111427 w 5033763"/>
                <a:gd name="connsiteY21" fmla="*/ 4243321 h 6526581"/>
                <a:gd name="connsiteX22" fmla="*/ 244098 w 5033763"/>
                <a:gd name="connsiteY22" fmla="*/ 4278237 h 6526581"/>
                <a:gd name="connsiteX23" fmla="*/ 1661129 w 5033763"/>
                <a:gd name="connsiteY23" fmla="*/ 3593848 h 6526581"/>
                <a:gd name="connsiteX24" fmla="*/ 2282525 w 5033763"/>
                <a:gd name="connsiteY24" fmla="*/ 2818850 h 6526581"/>
                <a:gd name="connsiteX25" fmla="*/ 2363605 w 5033763"/>
                <a:gd name="connsiteY25" fmla="*/ 2642494 h 6526581"/>
                <a:gd name="connsiteX26" fmla="*/ 2459508 w 5033763"/>
                <a:gd name="connsiteY26" fmla="*/ 2279945 h 6526581"/>
                <a:gd name="connsiteX27" fmla="*/ 2890638 w 5033763"/>
                <a:gd name="connsiteY27" fmla="*/ 2383206 h 6526581"/>
                <a:gd name="connsiteX28" fmla="*/ 3538338 w 5033763"/>
                <a:gd name="connsiteY28" fmla="*/ 2649906 h 6526581"/>
                <a:gd name="connsiteX29" fmla="*/ 3528813 w 5033763"/>
                <a:gd name="connsiteY29" fmla="*/ 2783256 h 6526581"/>
                <a:gd name="connsiteX30" fmla="*/ 2176263 w 5033763"/>
                <a:gd name="connsiteY30" fmla="*/ 3735756 h 6526581"/>
                <a:gd name="connsiteX31" fmla="*/ 2490588 w 5033763"/>
                <a:gd name="connsiteY31" fmla="*/ 4907331 h 6526581"/>
                <a:gd name="connsiteX32" fmla="*/ 2719188 w 5033763"/>
                <a:gd name="connsiteY32" fmla="*/ 5831256 h 6526581"/>
                <a:gd name="connsiteX33" fmla="*/ 2804913 w 5033763"/>
                <a:gd name="connsiteY33" fmla="*/ 6145581 h 6526581"/>
                <a:gd name="connsiteX34" fmla="*/ 2519163 w 5033763"/>
                <a:gd name="connsiteY34" fmla="*/ 6393231 h 6526581"/>
                <a:gd name="connsiteX35" fmla="*/ 2909688 w 5033763"/>
                <a:gd name="connsiteY35" fmla="*/ 6526581 h 6526581"/>
                <a:gd name="connsiteX36" fmla="*/ 3338313 w 5033763"/>
                <a:gd name="connsiteY36" fmla="*/ 6078906 h 6526581"/>
                <a:gd name="connsiteX37" fmla="*/ 3138288 w 5033763"/>
                <a:gd name="connsiteY37" fmla="*/ 4878756 h 6526581"/>
                <a:gd name="connsiteX38" fmla="*/ 3452613 w 5033763"/>
                <a:gd name="connsiteY38" fmla="*/ 5059731 h 6526581"/>
                <a:gd name="connsiteX39" fmla="*/ 3271638 w 5033763"/>
                <a:gd name="connsiteY39" fmla="*/ 5621706 h 6526581"/>
                <a:gd name="connsiteX40" fmla="*/ 3986013 w 5033763"/>
                <a:gd name="connsiteY40" fmla="*/ 5040681 h 6526581"/>
                <a:gd name="connsiteX41" fmla="*/ 3357363 w 5033763"/>
                <a:gd name="connsiteY41" fmla="*/ 4088181 h 6526581"/>
                <a:gd name="connsiteX42" fmla="*/ 4624188 w 5033763"/>
                <a:gd name="connsiteY42" fmla="*/ 3373806 h 6526581"/>
                <a:gd name="connsiteX43" fmla="*/ 4767063 w 5033763"/>
                <a:gd name="connsiteY43" fmla="*/ 2059356 h 6526581"/>
                <a:gd name="connsiteX44" fmla="*/ 4862313 w 5033763"/>
                <a:gd name="connsiteY44" fmla="*/ 1821231 h 6526581"/>
                <a:gd name="connsiteX45" fmla="*/ 5033763 w 5033763"/>
                <a:gd name="connsiteY45" fmla="*/ 1316406 h 6526581"/>
                <a:gd name="connsiteX46" fmla="*/ 3119238 w 5033763"/>
                <a:gd name="connsiteY46" fmla="*/ 963981 h 6526581"/>
                <a:gd name="connsiteX47" fmla="*/ 3001937 w 5033763"/>
                <a:gd name="connsiteY47" fmla="*/ 1050697 h 6526581"/>
                <a:gd name="connsiteX48" fmla="*/ 2526444 w 5033763"/>
                <a:gd name="connsiteY48" fmla="*/ 981543 h 6526581"/>
                <a:gd name="connsiteX49" fmla="*/ 2273418 w 5033763"/>
                <a:gd name="connsiteY49" fmla="*/ 958995 h 6526581"/>
                <a:gd name="connsiteX50" fmla="*/ 2258988 w 5033763"/>
                <a:gd name="connsiteY50" fmla="*/ 878309 h 6526581"/>
                <a:gd name="connsiteX51" fmla="*/ 2171774 w 5033763"/>
                <a:gd name="connsiteY51" fmla="*/ 823611 h 6526581"/>
                <a:gd name="connsiteX52" fmla="*/ 2069479 w 5033763"/>
                <a:gd name="connsiteY52" fmla="*/ 851194 h 6526581"/>
                <a:gd name="connsiteX53" fmla="*/ 2018356 w 5033763"/>
                <a:gd name="connsiteY53" fmla="*/ 741905 h 6526581"/>
                <a:gd name="connsiteX54" fmla="*/ 2146671 w 5033763"/>
                <a:gd name="connsiteY54" fmla="*/ 681232 h 6526581"/>
                <a:gd name="connsiteX55" fmla="*/ 2134143 w 5033763"/>
                <a:gd name="connsiteY55" fmla="*/ 542402 h 6526581"/>
                <a:gd name="connsiteX56" fmla="*/ 1965278 w 5033763"/>
                <a:gd name="connsiteY56" fmla="*/ 232488 h 6526581"/>
                <a:gd name="connsiteX0" fmla="*/ 1965278 w 5033763"/>
                <a:gd name="connsiteY0" fmla="*/ 232488 h 6526581"/>
                <a:gd name="connsiteX1" fmla="*/ 638718 w 5033763"/>
                <a:gd name="connsiteY1" fmla="*/ 831127 h 6526581"/>
                <a:gd name="connsiteX2" fmla="*/ 828723 w 5033763"/>
                <a:gd name="connsiteY2" fmla="*/ 906831 h 6526581"/>
                <a:gd name="connsiteX3" fmla="*/ 876348 w 5033763"/>
                <a:gd name="connsiteY3" fmla="*/ 997567 h 6526581"/>
                <a:gd name="connsiteX4" fmla="*/ 814188 w 5033763"/>
                <a:gd name="connsiteY4" fmla="*/ 1062232 h 6526581"/>
                <a:gd name="connsiteX5" fmla="*/ 898921 w 5033763"/>
                <a:gd name="connsiteY5" fmla="*/ 1198583 h 6526581"/>
                <a:gd name="connsiteX6" fmla="*/ 828227 w 5033763"/>
                <a:gd name="connsiteY6" fmla="*/ 1330445 h 6526581"/>
                <a:gd name="connsiteX7" fmla="*/ 984673 w 5033763"/>
                <a:gd name="connsiteY7" fmla="*/ 1384621 h 6526581"/>
                <a:gd name="connsiteX8" fmla="*/ 1103487 w 5033763"/>
                <a:gd name="connsiteY8" fmla="*/ 1485089 h 6526581"/>
                <a:gd name="connsiteX9" fmla="*/ 1087412 w 5033763"/>
                <a:gd name="connsiteY9" fmla="*/ 1537986 h 6526581"/>
                <a:gd name="connsiteX10" fmla="*/ 1168622 w 5033763"/>
                <a:gd name="connsiteY10" fmla="*/ 1560245 h 6526581"/>
                <a:gd name="connsiteX11" fmla="*/ 1270866 w 5033763"/>
                <a:gd name="connsiteY11" fmla="*/ 1693387 h 6526581"/>
                <a:gd name="connsiteX12" fmla="*/ 1507503 w 5033763"/>
                <a:gd name="connsiteY12" fmla="*/ 1581618 h 6526581"/>
                <a:gd name="connsiteX13" fmla="*/ 1575693 w 5033763"/>
                <a:gd name="connsiteY13" fmla="*/ 1716952 h 6526581"/>
                <a:gd name="connsiteX14" fmla="*/ 1701526 w 5033763"/>
                <a:gd name="connsiteY14" fmla="*/ 1660820 h 6526581"/>
                <a:gd name="connsiteX15" fmla="*/ 1640332 w 5033763"/>
                <a:gd name="connsiteY15" fmla="*/ 2582709 h 6526581"/>
                <a:gd name="connsiteX16" fmla="*/ 1087386 w 5033763"/>
                <a:gd name="connsiteY16" fmla="*/ 3364751 h 6526581"/>
                <a:gd name="connsiteX17" fmla="*/ 776088 w 5033763"/>
                <a:gd name="connsiteY17" fmla="*/ 3497631 h 6526581"/>
                <a:gd name="connsiteX18" fmla="*/ 96786 w 5033763"/>
                <a:gd name="connsiteY18" fmla="*/ 3932258 h 6526581"/>
                <a:gd name="connsiteX19" fmla="*/ 56311 w 5033763"/>
                <a:gd name="connsiteY19" fmla="*/ 4075471 h 6526581"/>
                <a:gd name="connsiteX20" fmla="*/ 81363 w 5033763"/>
                <a:gd name="connsiteY20" fmla="*/ 4168164 h 6526581"/>
                <a:gd name="connsiteX21" fmla="*/ 111427 w 5033763"/>
                <a:gd name="connsiteY21" fmla="*/ 4243321 h 6526581"/>
                <a:gd name="connsiteX22" fmla="*/ 244098 w 5033763"/>
                <a:gd name="connsiteY22" fmla="*/ 4278237 h 6526581"/>
                <a:gd name="connsiteX23" fmla="*/ 1661129 w 5033763"/>
                <a:gd name="connsiteY23" fmla="*/ 3593848 h 6526581"/>
                <a:gd name="connsiteX24" fmla="*/ 2282525 w 5033763"/>
                <a:gd name="connsiteY24" fmla="*/ 2818850 h 6526581"/>
                <a:gd name="connsiteX25" fmla="*/ 2363605 w 5033763"/>
                <a:gd name="connsiteY25" fmla="*/ 2642494 h 6526581"/>
                <a:gd name="connsiteX26" fmla="*/ 2459508 w 5033763"/>
                <a:gd name="connsiteY26" fmla="*/ 2279945 h 6526581"/>
                <a:gd name="connsiteX27" fmla="*/ 2890638 w 5033763"/>
                <a:gd name="connsiteY27" fmla="*/ 2383206 h 6526581"/>
                <a:gd name="connsiteX28" fmla="*/ 3538338 w 5033763"/>
                <a:gd name="connsiteY28" fmla="*/ 2649906 h 6526581"/>
                <a:gd name="connsiteX29" fmla="*/ 3528813 w 5033763"/>
                <a:gd name="connsiteY29" fmla="*/ 2783256 h 6526581"/>
                <a:gd name="connsiteX30" fmla="*/ 2176263 w 5033763"/>
                <a:gd name="connsiteY30" fmla="*/ 3735756 h 6526581"/>
                <a:gd name="connsiteX31" fmla="*/ 2490588 w 5033763"/>
                <a:gd name="connsiteY31" fmla="*/ 4907331 h 6526581"/>
                <a:gd name="connsiteX32" fmla="*/ 2719188 w 5033763"/>
                <a:gd name="connsiteY32" fmla="*/ 5831256 h 6526581"/>
                <a:gd name="connsiteX33" fmla="*/ 2804913 w 5033763"/>
                <a:gd name="connsiteY33" fmla="*/ 6145581 h 6526581"/>
                <a:gd name="connsiteX34" fmla="*/ 2519163 w 5033763"/>
                <a:gd name="connsiteY34" fmla="*/ 6393231 h 6526581"/>
                <a:gd name="connsiteX35" fmla="*/ 2909688 w 5033763"/>
                <a:gd name="connsiteY35" fmla="*/ 6526581 h 6526581"/>
                <a:gd name="connsiteX36" fmla="*/ 3338313 w 5033763"/>
                <a:gd name="connsiteY36" fmla="*/ 6078906 h 6526581"/>
                <a:gd name="connsiteX37" fmla="*/ 3138288 w 5033763"/>
                <a:gd name="connsiteY37" fmla="*/ 4878756 h 6526581"/>
                <a:gd name="connsiteX38" fmla="*/ 3452613 w 5033763"/>
                <a:gd name="connsiteY38" fmla="*/ 5059731 h 6526581"/>
                <a:gd name="connsiteX39" fmla="*/ 3271638 w 5033763"/>
                <a:gd name="connsiteY39" fmla="*/ 5621706 h 6526581"/>
                <a:gd name="connsiteX40" fmla="*/ 3986013 w 5033763"/>
                <a:gd name="connsiteY40" fmla="*/ 5040681 h 6526581"/>
                <a:gd name="connsiteX41" fmla="*/ 3357363 w 5033763"/>
                <a:gd name="connsiteY41" fmla="*/ 4088181 h 6526581"/>
                <a:gd name="connsiteX42" fmla="*/ 4624188 w 5033763"/>
                <a:gd name="connsiteY42" fmla="*/ 3373806 h 6526581"/>
                <a:gd name="connsiteX43" fmla="*/ 4767063 w 5033763"/>
                <a:gd name="connsiteY43" fmla="*/ 2059356 h 6526581"/>
                <a:gd name="connsiteX44" fmla="*/ 4862313 w 5033763"/>
                <a:gd name="connsiteY44" fmla="*/ 1821231 h 6526581"/>
                <a:gd name="connsiteX45" fmla="*/ 5033763 w 5033763"/>
                <a:gd name="connsiteY45" fmla="*/ 1316406 h 6526581"/>
                <a:gd name="connsiteX46" fmla="*/ 3119238 w 5033763"/>
                <a:gd name="connsiteY46" fmla="*/ 963981 h 6526581"/>
                <a:gd name="connsiteX47" fmla="*/ 2999431 w 5033763"/>
                <a:gd name="connsiteY47" fmla="*/ 1040677 h 6526581"/>
                <a:gd name="connsiteX48" fmla="*/ 2526444 w 5033763"/>
                <a:gd name="connsiteY48" fmla="*/ 981543 h 6526581"/>
                <a:gd name="connsiteX49" fmla="*/ 2273418 w 5033763"/>
                <a:gd name="connsiteY49" fmla="*/ 958995 h 6526581"/>
                <a:gd name="connsiteX50" fmla="*/ 2258988 w 5033763"/>
                <a:gd name="connsiteY50" fmla="*/ 878309 h 6526581"/>
                <a:gd name="connsiteX51" fmla="*/ 2171774 w 5033763"/>
                <a:gd name="connsiteY51" fmla="*/ 823611 h 6526581"/>
                <a:gd name="connsiteX52" fmla="*/ 2069479 w 5033763"/>
                <a:gd name="connsiteY52" fmla="*/ 851194 h 6526581"/>
                <a:gd name="connsiteX53" fmla="*/ 2018356 w 5033763"/>
                <a:gd name="connsiteY53" fmla="*/ 741905 h 6526581"/>
                <a:gd name="connsiteX54" fmla="*/ 2146671 w 5033763"/>
                <a:gd name="connsiteY54" fmla="*/ 681232 h 6526581"/>
                <a:gd name="connsiteX55" fmla="*/ 2134143 w 5033763"/>
                <a:gd name="connsiteY55" fmla="*/ 542402 h 6526581"/>
                <a:gd name="connsiteX56" fmla="*/ 1965278 w 5033763"/>
                <a:gd name="connsiteY56" fmla="*/ 232488 h 6526581"/>
                <a:gd name="connsiteX0" fmla="*/ 1965278 w 5033763"/>
                <a:gd name="connsiteY0" fmla="*/ 232488 h 6526581"/>
                <a:gd name="connsiteX1" fmla="*/ 638718 w 5033763"/>
                <a:gd name="connsiteY1" fmla="*/ 831127 h 6526581"/>
                <a:gd name="connsiteX2" fmla="*/ 828723 w 5033763"/>
                <a:gd name="connsiteY2" fmla="*/ 906831 h 6526581"/>
                <a:gd name="connsiteX3" fmla="*/ 876348 w 5033763"/>
                <a:gd name="connsiteY3" fmla="*/ 997567 h 6526581"/>
                <a:gd name="connsiteX4" fmla="*/ 814188 w 5033763"/>
                <a:gd name="connsiteY4" fmla="*/ 1062232 h 6526581"/>
                <a:gd name="connsiteX5" fmla="*/ 898921 w 5033763"/>
                <a:gd name="connsiteY5" fmla="*/ 1198583 h 6526581"/>
                <a:gd name="connsiteX6" fmla="*/ 828227 w 5033763"/>
                <a:gd name="connsiteY6" fmla="*/ 1330445 h 6526581"/>
                <a:gd name="connsiteX7" fmla="*/ 984673 w 5033763"/>
                <a:gd name="connsiteY7" fmla="*/ 1384621 h 6526581"/>
                <a:gd name="connsiteX8" fmla="*/ 1103487 w 5033763"/>
                <a:gd name="connsiteY8" fmla="*/ 1485089 h 6526581"/>
                <a:gd name="connsiteX9" fmla="*/ 1087412 w 5033763"/>
                <a:gd name="connsiteY9" fmla="*/ 1537986 h 6526581"/>
                <a:gd name="connsiteX10" fmla="*/ 1168622 w 5033763"/>
                <a:gd name="connsiteY10" fmla="*/ 1560245 h 6526581"/>
                <a:gd name="connsiteX11" fmla="*/ 1270866 w 5033763"/>
                <a:gd name="connsiteY11" fmla="*/ 1693387 h 6526581"/>
                <a:gd name="connsiteX12" fmla="*/ 1507503 w 5033763"/>
                <a:gd name="connsiteY12" fmla="*/ 1581618 h 6526581"/>
                <a:gd name="connsiteX13" fmla="*/ 1575693 w 5033763"/>
                <a:gd name="connsiteY13" fmla="*/ 1716952 h 6526581"/>
                <a:gd name="connsiteX14" fmla="*/ 1701526 w 5033763"/>
                <a:gd name="connsiteY14" fmla="*/ 1660820 h 6526581"/>
                <a:gd name="connsiteX15" fmla="*/ 1640332 w 5033763"/>
                <a:gd name="connsiteY15" fmla="*/ 2582709 h 6526581"/>
                <a:gd name="connsiteX16" fmla="*/ 1087386 w 5033763"/>
                <a:gd name="connsiteY16" fmla="*/ 3364751 h 6526581"/>
                <a:gd name="connsiteX17" fmla="*/ 776088 w 5033763"/>
                <a:gd name="connsiteY17" fmla="*/ 3497631 h 6526581"/>
                <a:gd name="connsiteX18" fmla="*/ 96786 w 5033763"/>
                <a:gd name="connsiteY18" fmla="*/ 3932258 h 6526581"/>
                <a:gd name="connsiteX19" fmla="*/ 56311 w 5033763"/>
                <a:gd name="connsiteY19" fmla="*/ 4075471 h 6526581"/>
                <a:gd name="connsiteX20" fmla="*/ 81363 w 5033763"/>
                <a:gd name="connsiteY20" fmla="*/ 4168164 h 6526581"/>
                <a:gd name="connsiteX21" fmla="*/ 111427 w 5033763"/>
                <a:gd name="connsiteY21" fmla="*/ 4243321 h 6526581"/>
                <a:gd name="connsiteX22" fmla="*/ 244098 w 5033763"/>
                <a:gd name="connsiteY22" fmla="*/ 4278237 h 6526581"/>
                <a:gd name="connsiteX23" fmla="*/ 1661129 w 5033763"/>
                <a:gd name="connsiteY23" fmla="*/ 3593848 h 6526581"/>
                <a:gd name="connsiteX24" fmla="*/ 2282525 w 5033763"/>
                <a:gd name="connsiteY24" fmla="*/ 2818850 h 6526581"/>
                <a:gd name="connsiteX25" fmla="*/ 2363605 w 5033763"/>
                <a:gd name="connsiteY25" fmla="*/ 2642494 h 6526581"/>
                <a:gd name="connsiteX26" fmla="*/ 2459508 w 5033763"/>
                <a:gd name="connsiteY26" fmla="*/ 2279945 h 6526581"/>
                <a:gd name="connsiteX27" fmla="*/ 2890638 w 5033763"/>
                <a:gd name="connsiteY27" fmla="*/ 2383206 h 6526581"/>
                <a:gd name="connsiteX28" fmla="*/ 3538338 w 5033763"/>
                <a:gd name="connsiteY28" fmla="*/ 2649906 h 6526581"/>
                <a:gd name="connsiteX29" fmla="*/ 3528813 w 5033763"/>
                <a:gd name="connsiteY29" fmla="*/ 2783256 h 6526581"/>
                <a:gd name="connsiteX30" fmla="*/ 2176263 w 5033763"/>
                <a:gd name="connsiteY30" fmla="*/ 3735756 h 6526581"/>
                <a:gd name="connsiteX31" fmla="*/ 2490588 w 5033763"/>
                <a:gd name="connsiteY31" fmla="*/ 4907331 h 6526581"/>
                <a:gd name="connsiteX32" fmla="*/ 2719188 w 5033763"/>
                <a:gd name="connsiteY32" fmla="*/ 5831256 h 6526581"/>
                <a:gd name="connsiteX33" fmla="*/ 2804913 w 5033763"/>
                <a:gd name="connsiteY33" fmla="*/ 6145581 h 6526581"/>
                <a:gd name="connsiteX34" fmla="*/ 2519163 w 5033763"/>
                <a:gd name="connsiteY34" fmla="*/ 6393231 h 6526581"/>
                <a:gd name="connsiteX35" fmla="*/ 2909688 w 5033763"/>
                <a:gd name="connsiteY35" fmla="*/ 6526581 h 6526581"/>
                <a:gd name="connsiteX36" fmla="*/ 3338313 w 5033763"/>
                <a:gd name="connsiteY36" fmla="*/ 6078906 h 6526581"/>
                <a:gd name="connsiteX37" fmla="*/ 3138288 w 5033763"/>
                <a:gd name="connsiteY37" fmla="*/ 4878756 h 6526581"/>
                <a:gd name="connsiteX38" fmla="*/ 3452613 w 5033763"/>
                <a:gd name="connsiteY38" fmla="*/ 5059731 h 6526581"/>
                <a:gd name="connsiteX39" fmla="*/ 3271638 w 5033763"/>
                <a:gd name="connsiteY39" fmla="*/ 5621706 h 6526581"/>
                <a:gd name="connsiteX40" fmla="*/ 3986013 w 5033763"/>
                <a:gd name="connsiteY40" fmla="*/ 5040681 h 6526581"/>
                <a:gd name="connsiteX41" fmla="*/ 3357363 w 5033763"/>
                <a:gd name="connsiteY41" fmla="*/ 4088181 h 6526581"/>
                <a:gd name="connsiteX42" fmla="*/ 4624188 w 5033763"/>
                <a:gd name="connsiteY42" fmla="*/ 3373806 h 6526581"/>
                <a:gd name="connsiteX43" fmla="*/ 4767063 w 5033763"/>
                <a:gd name="connsiteY43" fmla="*/ 2059356 h 6526581"/>
                <a:gd name="connsiteX44" fmla="*/ 4862313 w 5033763"/>
                <a:gd name="connsiteY44" fmla="*/ 1821231 h 6526581"/>
                <a:gd name="connsiteX45" fmla="*/ 5033763 w 5033763"/>
                <a:gd name="connsiteY45" fmla="*/ 1316406 h 6526581"/>
                <a:gd name="connsiteX46" fmla="*/ 3134269 w 5033763"/>
                <a:gd name="connsiteY46" fmla="*/ 961476 h 6526581"/>
                <a:gd name="connsiteX47" fmla="*/ 2999431 w 5033763"/>
                <a:gd name="connsiteY47" fmla="*/ 1040677 h 6526581"/>
                <a:gd name="connsiteX48" fmla="*/ 2526444 w 5033763"/>
                <a:gd name="connsiteY48" fmla="*/ 981543 h 6526581"/>
                <a:gd name="connsiteX49" fmla="*/ 2273418 w 5033763"/>
                <a:gd name="connsiteY49" fmla="*/ 958995 h 6526581"/>
                <a:gd name="connsiteX50" fmla="*/ 2258988 w 5033763"/>
                <a:gd name="connsiteY50" fmla="*/ 878309 h 6526581"/>
                <a:gd name="connsiteX51" fmla="*/ 2171774 w 5033763"/>
                <a:gd name="connsiteY51" fmla="*/ 823611 h 6526581"/>
                <a:gd name="connsiteX52" fmla="*/ 2069479 w 5033763"/>
                <a:gd name="connsiteY52" fmla="*/ 851194 h 6526581"/>
                <a:gd name="connsiteX53" fmla="*/ 2018356 w 5033763"/>
                <a:gd name="connsiteY53" fmla="*/ 741905 h 6526581"/>
                <a:gd name="connsiteX54" fmla="*/ 2146671 w 5033763"/>
                <a:gd name="connsiteY54" fmla="*/ 681232 h 6526581"/>
                <a:gd name="connsiteX55" fmla="*/ 2134143 w 5033763"/>
                <a:gd name="connsiteY55" fmla="*/ 542402 h 6526581"/>
                <a:gd name="connsiteX56" fmla="*/ 1965278 w 5033763"/>
                <a:gd name="connsiteY56" fmla="*/ 232488 h 6526581"/>
                <a:gd name="connsiteX0" fmla="*/ 1965278 w 5033763"/>
                <a:gd name="connsiteY0" fmla="*/ 232488 h 6526581"/>
                <a:gd name="connsiteX1" fmla="*/ 638718 w 5033763"/>
                <a:gd name="connsiteY1" fmla="*/ 831127 h 6526581"/>
                <a:gd name="connsiteX2" fmla="*/ 828723 w 5033763"/>
                <a:gd name="connsiteY2" fmla="*/ 906831 h 6526581"/>
                <a:gd name="connsiteX3" fmla="*/ 876348 w 5033763"/>
                <a:gd name="connsiteY3" fmla="*/ 997567 h 6526581"/>
                <a:gd name="connsiteX4" fmla="*/ 814188 w 5033763"/>
                <a:gd name="connsiteY4" fmla="*/ 1062232 h 6526581"/>
                <a:gd name="connsiteX5" fmla="*/ 898921 w 5033763"/>
                <a:gd name="connsiteY5" fmla="*/ 1198583 h 6526581"/>
                <a:gd name="connsiteX6" fmla="*/ 828227 w 5033763"/>
                <a:gd name="connsiteY6" fmla="*/ 1330445 h 6526581"/>
                <a:gd name="connsiteX7" fmla="*/ 984673 w 5033763"/>
                <a:gd name="connsiteY7" fmla="*/ 1384621 h 6526581"/>
                <a:gd name="connsiteX8" fmla="*/ 1103487 w 5033763"/>
                <a:gd name="connsiteY8" fmla="*/ 1485089 h 6526581"/>
                <a:gd name="connsiteX9" fmla="*/ 1087412 w 5033763"/>
                <a:gd name="connsiteY9" fmla="*/ 1537986 h 6526581"/>
                <a:gd name="connsiteX10" fmla="*/ 1168622 w 5033763"/>
                <a:gd name="connsiteY10" fmla="*/ 1560245 h 6526581"/>
                <a:gd name="connsiteX11" fmla="*/ 1270866 w 5033763"/>
                <a:gd name="connsiteY11" fmla="*/ 1693387 h 6526581"/>
                <a:gd name="connsiteX12" fmla="*/ 1507503 w 5033763"/>
                <a:gd name="connsiteY12" fmla="*/ 1581618 h 6526581"/>
                <a:gd name="connsiteX13" fmla="*/ 1575693 w 5033763"/>
                <a:gd name="connsiteY13" fmla="*/ 1716952 h 6526581"/>
                <a:gd name="connsiteX14" fmla="*/ 1701526 w 5033763"/>
                <a:gd name="connsiteY14" fmla="*/ 1660820 h 6526581"/>
                <a:gd name="connsiteX15" fmla="*/ 1640332 w 5033763"/>
                <a:gd name="connsiteY15" fmla="*/ 2582709 h 6526581"/>
                <a:gd name="connsiteX16" fmla="*/ 1087386 w 5033763"/>
                <a:gd name="connsiteY16" fmla="*/ 3364751 h 6526581"/>
                <a:gd name="connsiteX17" fmla="*/ 776088 w 5033763"/>
                <a:gd name="connsiteY17" fmla="*/ 3497631 h 6526581"/>
                <a:gd name="connsiteX18" fmla="*/ 96786 w 5033763"/>
                <a:gd name="connsiteY18" fmla="*/ 3932258 h 6526581"/>
                <a:gd name="connsiteX19" fmla="*/ 56311 w 5033763"/>
                <a:gd name="connsiteY19" fmla="*/ 4075471 h 6526581"/>
                <a:gd name="connsiteX20" fmla="*/ 81363 w 5033763"/>
                <a:gd name="connsiteY20" fmla="*/ 4168164 h 6526581"/>
                <a:gd name="connsiteX21" fmla="*/ 111427 w 5033763"/>
                <a:gd name="connsiteY21" fmla="*/ 4243321 h 6526581"/>
                <a:gd name="connsiteX22" fmla="*/ 244098 w 5033763"/>
                <a:gd name="connsiteY22" fmla="*/ 4278237 h 6526581"/>
                <a:gd name="connsiteX23" fmla="*/ 1661129 w 5033763"/>
                <a:gd name="connsiteY23" fmla="*/ 3593848 h 6526581"/>
                <a:gd name="connsiteX24" fmla="*/ 2282525 w 5033763"/>
                <a:gd name="connsiteY24" fmla="*/ 2818850 h 6526581"/>
                <a:gd name="connsiteX25" fmla="*/ 2363605 w 5033763"/>
                <a:gd name="connsiteY25" fmla="*/ 2642494 h 6526581"/>
                <a:gd name="connsiteX26" fmla="*/ 2459508 w 5033763"/>
                <a:gd name="connsiteY26" fmla="*/ 2279945 h 6526581"/>
                <a:gd name="connsiteX27" fmla="*/ 2890638 w 5033763"/>
                <a:gd name="connsiteY27" fmla="*/ 2383206 h 6526581"/>
                <a:gd name="connsiteX28" fmla="*/ 3538338 w 5033763"/>
                <a:gd name="connsiteY28" fmla="*/ 2649906 h 6526581"/>
                <a:gd name="connsiteX29" fmla="*/ 3528813 w 5033763"/>
                <a:gd name="connsiteY29" fmla="*/ 2783256 h 6526581"/>
                <a:gd name="connsiteX30" fmla="*/ 2176263 w 5033763"/>
                <a:gd name="connsiteY30" fmla="*/ 3735756 h 6526581"/>
                <a:gd name="connsiteX31" fmla="*/ 2490588 w 5033763"/>
                <a:gd name="connsiteY31" fmla="*/ 4907331 h 6526581"/>
                <a:gd name="connsiteX32" fmla="*/ 2719188 w 5033763"/>
                <a:gd name="connsiteY32" fmla="*/ 5831256 h 6526581"/>
                <a:gd name="connsiteX33" fmla="*/ 2804913 w 5033763"/>
                <a:gd name="connsiteY33" fmla="*/ 6145581 h 6526581"/>
                <a:gd name="connsiteX34" fmla="*/ 2519163 w 5033763"/>
                <a:gd name="connsiteY34" fmla="*/ 6393231 h 6526581"/>
                <a:gd name="connsiteX35" fmla="*/ 2909688 w 5033763"/>
                <a:gd name="connsiteY35" fmla="*/ 6526581 h 6526581"/>
                <a:gd name="connsiteX36" fmla="*/ 3338313 w 5033763"/>
                <a:gd name="connsiteY36" fmla="*/ 6078906 h 6526581"/>
                <a:gd name="connsiteX37" fmla="*/ 3138288 w 5033763"/>
                <a:gd name="connsiteY37" fmla="*/ 4878756 h 6526581"/>
                <a:gd name="connsiteX38" fmla="*/ 3452613 w 5033763"/>
                <a:gd name="connsiteY38" fmla="*/ 5059731 h 6526581"/>
                <a:gd name="connsiteX39" fmla="*/ 3271638 w 5033763"/>
                <a:gd name="connsiteY39" fmla="*/ 5621706 h 6526581"/>
                <a:gd name="connsiteX40" fmla="*/ 3986013 w 5033763"/>
                <a:gd name="connsiteY40" fmla="*/ 5040681 h 6526581"/>
                <a:gd name="connsiteX41" fmla="*/ 3357363 w 5033763"/>
                <a:gd name="connsiteY41" fmla="*/ 4088181 h 6526581"/>
                <a:gd name="connsiteX42" fmla="*/ 4624188 w 5033763"/>
                <a:gd name="connsiteY42" fmla="*/ 3373806 h 6526581"/>
                <a:gd name="connsiteX43" fmla="*/ 4767063 w 5033763"/>
                <a:gd name="connsiteY43" fmla="*/ 2059356 h 6526581"/>
                <a:gd name="connsiteX44" fmla="*/ 4862313 w 5033763"/>
                <a:gd name="connsiteY44" fmla="*/ 1821231 h 6526581"/>
                <a:gd name="connsiteX45" fmla="*/ 5033763 w 5033763"/>
                <a:gd name="connsiteY45" fmla="*/ 1316406 h 6526581"/>
                <a:gd name="connsiteX46" fmla="*/ 3134269 w 5033763"/>
                <a:gd name="connsiteY46" fmla="*/ 961476 h 6526581"/>
                <a:gd name="connsiteX47" fmla="*/ 2999431 w 5033763"/>
                <a:gd name="connsiteY47" fmla="*/ 1040677 h 6526581"/>
                <a:gd name="connsiteX48" fmla="*/ 2526444 w 5033763"/>
                <a:gd name="connsiteY48" fmla="*/ 981543 h 6526581"/>
                <a:gd name="connsiteX49" fmla="*/ 2273418 w 5033763"/>
                <a:gd name="connsiteY49" fmla="*/ 958995 h 6526581"/>
                <a:gd name="connsiteX50" fmla="*/ 2258988 w 5033763"/>
                <a:gd name="connsiteY50" fmla="*/ 878309 h 6526581"/>
                <a:gd name="connsiteX51" fmla="*/ 2171774 w 5033763"/>
                <a:gd name="connsiteY51" fmla="*/ 823611 h 6526581"/>
                <a:gd name="connsiteX52" fmla="*/ 2069479 w 5033763"/>
                <a:gd name="connsiteY52" fmla="*/ 851194 h 6526581"/>
                <a:gd name="connsiteX53" fmla="*/ 2018356 w 5033763"/>
                <a:gd name="connsiteY53" fmla="*/ 741905 h 6526581"/>
                <a:gd name="connsiteX54" fmla="*/ 2146671 w 5033763"/>
                <a:gd name="connsiteY54" fmla="*/ 681232 h 6526581"/>
                <a:gd name="connsiteX55" fmla="*/ 2134143 w 5033763"/>
                <a:gd name="connsiteY55" fmla="*/ 542402 h 6526581"/>
                <a:gd name="connsiteX56" fmla="*/ 1965278 w 5033763"/>
                <a:gd name="connsiteY56" fmla="*/ 232488 h 6526581"/>
                <a:gd name="connsiteX0" fmla="*/ 1965278 w 5066331"/>
                <a:gd name="connsiteY0" fmla="*/ 232488 h 6526581"/>
                <a:gd name="connsiteX1" fmla="*/ 638718 w 5066331"/>
                <a:gd name="connsiteY1" fmla="*/ 831127 h 6526581"/>
                <a:gd name="connsiteX2" fmla="*/ 828723 w 5066331"/>
                <a:gd name="connsiteY2" fmla="*/ 906831 h 6526581"/>
                <a:gd name="connsiteX3" fmla="*/ 876348 w 5066331"/>
                <a:gd name="connsiteY3" fmla="*/ 997567 h 6526581"/>
                <a:gd name="connsiteX4" fmla="*/ 814188 w 5066331"/>
                <a:gd name="connsiteY4" fmla="*/ 1062232 h 6526581"/>
                <a:gd name="connsiteX5" fmla="*/ 898921 w 5066331"/>
                <a:gd name="connsiteY5" fmla="*/ 1198583 h 6526581"/>
                <a:gd name="connsiteX6" fmla="*/ 828227 w 5066331"/>
                <a:gd name="connsiteY6" fmla="*/ 1330445 h 6526581"/>
                <a:gd name="connsiteX7" fmla="*/ 984673 w 5066331"/>
                <a:gd name="connsiteY7" fmla="*/ 1384621 h 6526581"/>
                <a:gd name="connsiteX8" fmla="*/ 1103487 w 5066331"/>
                <a:gd name="connsiteY8" fmla="*/ 1485089 h 6526581"/>
                <a:gd name="connsiteX9" fmla="*/ 1087412 w 5066331"/>
                <a:gd name="connsiteY9" fmla="*/ 1537986 h 6526581"/>
                <a:gd name="connsiteX10" fmla="*/ 1168622 w 5066331"/>
                <a:gd name="connsiteY10" fmla="*/ 1560245 h 6526581"/>
                <a:gd name="connsiteX11" fmla="*/ 1270866 w 5066331"/>
                <a:gd name="connsiteY11" fmla="*/ 1693387 h 6526581"/>
                <a:gd name="connsiteX12" fmla="*/ 1507503 w 5066331"/>
                <a:gd name="connsiteY12" fmla="*/ 1581618 h 6526581"/>
                <a:gd name="connsiteX13" fmla="*/ 1575693 w 5066331"/>
                <a:gd name="connsiteY13" fmla="*/ 1716952 h 6526581"/>
                <a:gd name="connsiteX14" fmla="*/ 1701526 w 5066331"/>
                <a:gd name="connsiteY14" fmla="*/ 1660820 h 6526581"/>
                <a:gd name="connsiteX15" fmla="*/ 1640332 w 5066331"/>
                <a:gd name="connsiteY15" fmla="*/ 2582709 h 6526581"/>
                <a:gd name="connsiteX16" fmla="*/ 1087386 w 5066331"/>
                <a:gd name="connsiteY16" fmla="*/ 3364751 h 6526581"/>
                <a:gd name="connsiteX17" fmla="*/ 776088 w 5066331"/>
                <a:gd name="connsiteY17" fmla="*/ 3497631 h 6526581"/>
                <a:gd name="connsiteX18" fmla="*/ 96786 w 5066331"/>
                <a:gd name="connsiteY18" fmla="*/ 3932258 h 6526581"/>
                <a:gd name="connsiteX19" fmla="*/ 56311 w 5066331"/>
                <a:gd name="connsiteY19" fmla="*/ 4075471 h 6526581"/>
                <a:gd name="connsiteX20" fmla="*/ 81363 w 5066331"/>
                <a:gd name="connsiteY20" fmla="*/ 4168164 h 6526581"/>
                <a:gd name="connsiteX21" fmla="*/ 111427 w 5066331"/>
                <a:gd name="connsiteY21" fmla="*/ 4243321 h 6526581"/>
                <a:gd name="connsiteX22" fmla="*/ 244098 w 5066331"/>
                <a:gd name="connsiteY22" fmla="*/ 4278237 h 6526581"/>
                <a:gd name="connsiteX23" fmla="*/ 1661129 w 5066331"/>
                <a:gd name="connsiteY23" fmla="*/ 3593848 h 6526581"/>
                <a:gd name="connsiteX24" fmla="*/ 2282525 w 5066331"/>
                <a:gd name="connsiteY24" fmla="*/ 2818850 h 6526581"/>
                <a:gd name="connsiteX25" fmla="*/ 2363605 w 5066331"/>
                <a:gd name="connsiteY25" fmla="*/ 2642494 h 6526581"/>
                <a:gd name="connsiteX26" fmla="*/ 2459508 w 5066331"/>
                <a:gd name="connsiteY26" fmla="*/ 2279945 h 6526581"/>
                <a:gd name="connsiteX27" fmla="*/ 2890638 w 5066331"/>
                <a:gd name="connsiteY27" fmla="*/ 2383206 h 6526581"/>
                <a:gd name="connsiteX28" fmla="*/ 3538338 w 5066331"/>
                <a:gd name="connsiteY28" fmla="*/ 2649906 h 6526581"/>
                <a:gd name="connsiteX29" fmla="*/ 3528813 w 5066331"/>
                <a:gd name="connsiteY29" fmla="*/ 2783256 h 6526581"/>
                <a:gd name="connsiteX30" fmla="*/ 2176263 w 5066331"/>
                <a:gd name="connsiteY30" fmla="*/ 3735756 h 6526581"/>
                <a:gd name="connsiteX31" fmla="*/ 2490588 w 5066331"/>
                <a:gd name="connsiteY31" fmla="*/ 4907331 h 6526581"/>
                <a:gd name="connsiteX32" fmla="*/ 2719188 w 5066331"/>
                <a:gd name="connsiteY32" fmla="*/ 5831256 h 6526581"/>
                <a:gd name="connsiteX33" fmla="*/ 2804913 w 5066331"/>
                <a:gd name="connsiteY33" fmla="*/ 6145581 h 6526581"/>
                <a:gd name="connsiteX34" fmla="*/ 2519163 w 5066331"/>
                <a:gd name="connsiteY34" fmla="*/ 6393231 h 6526581"/>
                <a:gd name="connsiteX35" fmla="*/ 2909688 w 5066331"/>
                <a:gd name="connsiteY35" fmla="*/ 6526581 h 6526581"/>
                <a:gd name="connsiteX36" fmla="*/ 3338313 w 5066331"/>
                <a:gd name="connsiteY36" fmla="*/ 6078906 h 6526581"/>
                <a:gd name="connsiteX37" fmla="*/ 3138288 w 5066331"/>
                <a:gd name="connsiteY37" fmla="*/ 4878756 h 6526581"/>
                <a:gd name="connsiteX38" fmla="*/ 3452613 w 5066331"/>
                <a:gd name="connsiteY38" fmla="*/ 5059731 h 6526581"/>
                <a:gd name="connsiteX39" fmla="*/ 3271638 w 5066331"/>
                <a:gd name="connsiteY39" fmla="*/ 5621706 h 6526581"/>
                <a:gd name="connsiteX40" fmla="*/ 3986013 w 5066331"/>
                <a:gd name="connsiteY40" fmla="*/ 5040681 h 6526581"/>
                <a:gd name="connsiteX41" fmla="*/ 3357363 w 5066331"/>
                <a:gd name="connsiteY41" fmla="*/ 4088181 h 6526581"/>
                <a:gd name="connsiteX42" fmla="*/ 4624188 w 5066331"/>
                <a:gd name="connsiteY42" fmla="*/ 3373806 h 6526581"/>
                <a:gd name="connsiteX43" fmla="*/ 4767063 w 5066331"/>
                <a:gd name="connsiteY43" fmla="*/ 2059356 h 6526581"/>
                <a:gd name="connsiteX44" fmla="*/ 4862313 w 5066331"/>
                <a:gd name="connsiteY44" fmla="*/ 1821231 h 6526581"/>
                <a:gd name="connsiteX45" fmla="*/ 5066331 w 5066331"/>
                <a:gd name="connsiteY45" fmla="*/ 1569432 h 6526581"/>
                <a:gd name="connsiteX46" fmla="*/ 3134269 w 5066331"/>
                <a:gd name="connsiteY46" fmla="*/ 961476 h 6526581"/>
                <a:gd name="connsiteX47" fmla="*/ 2999431 w 5066331"/>
                <a:gd name="connsiteY47" fmla="*/ 1040677 h 6526581"/>
                <a:gd name="connsiteX48" fmla="*/ 2526444 w 5066331"/>
                <a:gd name="connsiteY48" fmla="*/ 981543 h 6526581"/>
                <a:gd name="connsiteX49" fmla="*/ 2273418 w 5066331"/>
                <a:gd name="connsiteY49" fmla="*/ 958995 h 6526581"/>
                <a:gd name="connsiteX50" fmla="*/ 2258988 w 5066331"/>
                <a:gd name="connsiteY50" fmla="*/ 878309 h 6526581"/>
                <a:gd name="connsiteX51" fmla="*/ 2171774 w 5066331"/>
                <a:gd name="connsiteY51" fmla="*/ 823611 h 6526581"/>
                <a:gd name="connsiteX52" fmla="*/ 2069479 w 5066331"/>
                <a:gd name="connsiteY52" fmla="*/ 851194 h 6526581"/>
                <a:gd name="connsiteX53" fmla="*/ 2018356 w 5066331"/>
                <a:gd name="connsiteY53" fmla="*/ 741905 h 6526581"/>
                <a:gd name="connsiteX54" fmla="*/ 2146671 w 5066331"/>
                <a:gd name="connsiteY54" fmla="*/ 681232 h 6526581"/>
                <a:gd name="connsiteX55" fmla="*/ 2134143 w 5066331"/>
                <a:gd name="connsiteY55" fmla="*/ 542402 h 6526581"/>
                <a:gd name="connsiteX56" fmla="*/ 1965278 w 5066331"/>
                <a:gd name="connsiteY56" fmla="*/ 232488 h 6526581"/>
                <a:gd name="connsiteX0" fmla="*/ 1965278 w 5066331"/>
                <a:gd name="connsiteY0" fmla="*/ 232488 h 6526581"/>
                <a:gd name="connsiteX1" fmla="*/ 638718 w 5066331"/>
                <a:gd name="connsiteY1" fmla="*/ 831127 h 6526581"/>
                <a:gd name="connsiteX2" fmla="*/ 828723 w 5066331"/>
                <a:gd name="connsiteY2" fmla="*/ 906831 h 6526581"/>
                <a:gd name="connsiteX3" fmla="*/ 876348 w 5066331"/>
                <a:gd name="connsiteY3" fmla="*/ 997567 h 6526581"/>
                <a:gd name="connsiteX4" fmla="*/ 814188 w 5066331"/>
                <a:gd name="connsiteY4" fmla="*/ 1062232 h 6526581"/>
                <a:gd name="connsiteX5" fmla="*/ 898921 w 5066331"/>
                <a:gd name="connsiteY5" fmla="*/ 1198583 h 6526581"/>
                <a:gd name="connsiteX6" fmla="*/ 828227 w 5066331"/>
                <a:gd name="connsiteY6" fmla="*/ 1330445 h 6526581"/>
                <a:gd name="connsiteX7" fmla="*/ 984673 w 5066331"/>
                <a:gd name="connsiteY7" fmla="*/ 1384621 h 6526581"/>
                <a:gd name="connsiteX8" fmla="*/ 1103487 w 5066331"/>
                <a:gd name="connsiteY8" fmla="*/ 1485089 h 6526581"/>
                <a:gd name="connsiteX9" fmla="*/ 1087412 w 5066331"/>
                <a:gd name="connsiteY9" fmla="*/ 1537986 h 6526581"/>
                <a:gd name="connsiteX10" fmla="*/ 1168622 w 5066331"/>
                <a:gd name="connsiteY10" fmla="*/ 1560245 h 6526581"/>
                <a:gd name="connsiteX11" fmla="*/ 1270866 w 5066331"/>
                <a:gd name="connsiteY11" fmla="*/ 1693387 h 6526581"/>
                <a:gd name="connsiteX12" fmla="*/ 1507503 w 5066331"/>
                <a:gd name="connsiteY12" fmla="*/ 1581618 h 6526581"/>
                <a:gd name="connsiteX13" fmla="*/ 1575693 w 5066331"/>
                <a:gd name="connsiteY13" fmla="*/ 1716952 h 6526581"/>
                <a:gd name="connsiteX14" fmla="*/ 1701526 w 5066331"/>
                <a:gd name="connsiteY14" fmla="*/ 1660820 h 6526581"/>
                <a:gd name="connsiteX15" fmla="*/ 1640332 w 5066331"/>
                <a:gd name="connsiteY15" fmla="*/ 2582709 h 6526581"/>
                <a:gd name="connsiteX16" fmla="*/ 1087386 w 5066331"/>
                <a:gd name="connsiteY16" fmla="*/ 3364751 h 6526581"/>
                <a:gd name="connsiteX17" fmla="*/ 776088 w 5066331"/>
                <a:gd name="connsiteY17" fmla="*/ 3497631 h 6526581"/>
                <a:gd name="connsiteX18" fmla="*/ 96786 w 5066331"/>
                <a:gd name="connsiteY18" fmla="*/ 3932258 h 6526581"/>
                <a:gd name="connsiteX19" fmla="*/ 56311 w 5066331"/>
                <a:gd name="connsiteY19" fmla="*/ 4075471 h 6526581"/>
                <a:gd name="connsiteX20" fmla="*/ 81363 w 5066331"/>
                <a:gd name="connsiteY20" fmla="*/ 4168164 h 6526581"/>
                <a:gd name="connsiteX21" fmla="*/ 111427 w 5066331"/>
                <a:gd name="connsiteY21" fmla="*/ 4243321 h 6526581"/>
                <a:gd name="connsiteX22" fmla="*/ 244098 w 5066331"/>
                <a:gd name="connsiteY22" fmla="*/ 4278237 h 6526581"/>
                <a:gd name="connsiteX23" fmla="*/ 1661129 w 5066331"/>
                <a:gd name="connsiteY23" fmla="*/ 3593848 h 6526581"/>
                <a:gd name="connsiteX24" fmla="*/ 2282525 w 5066331"/>
                <a:gd name="connsiteY24" fmla="*/ 2818850 h 6526581"/>
                <a:gd name="connsiteX25" fmla="*/ 2363605 w 5066331"/>
                <a:gd name="connsiteY25" fmla="*/ 2642494 h 6526581"/>
                <a:gd name="connsiteX26" fmla="*/ 2459508 w 5066331"/>
                <a:gd name="connsiteY26" fmla="*/ 2279945 h 6526581"/>
                <a:gd name="connsiteX27" fmla="*/ 2890638 w 5066331"/>
                <a:gd name="connsiteY27" fmla="*/ 2383206 h 6526581"/>
                <a:gd name="connsiteX28" fmla="*/ 3538338 w 5066331"/>
                <a:gd name="connsiteY28" fmla="*/ 2649906 h 6526581"/>
                <a:gd name="connsiteX29" fmla="*/ 3528813 w 5066331"/>
                <a:gd name="connsiteY29" fmla="*/ 2783256 h 6526581"/>
                <a:gd name="connsiteX30" fmla="*/ 2176263 w 5066331"/>
                <a:gd name="connsiteY30" fmla="*/ 3735756 h 6526581"/>
                <a:gd name="connsiteX31" fmla="*/ 2490588 w 5066331"/>
                <a:gd name="connsiteY31" fmla="*/ 4907331 h 6526581"/>
                <a:gd name="connsiteX32" fmla="*/ 2719188 w 5066331"/>
                <a:gd name="connsiteY32" fmla="*/ 5831256 h 6526581"/>
                <a:gd name="connsiteX33" fmla="*/ 2804913 w 5066331"/>
                <a:gd name="connsiteY33" fmla="*/ 6145581 h 6526581"/>
                <a:gd name="connsiteX34" fmla="*/ 2519163 w 5066331"/>
                <a:gd name="connsiteY34" fmla="*/ 6393231 h 6526581"/>
                <a:gd name="connsiteX35" fmla="*/ 2909688 w 5066331"/>
                <a:gd name="connsiteY35" fmla="*/ 6526581 h 6526581"/>
                <a:gd name="connsiteX36" fmla="*/ 3338313 w 5066331"/>
                <a:gd name="connsiteY36" fmla="*/ 6078906 h 6526581"/>
                <a:gd name="connsiteX37" fmla="*/ 3138288 w 5066331"/>
                <a:gd name="connsiteY37" fmla="*/ 4878756 h 6526581"/>
                <a:gd name="connsiteX38" fmla="*/ 3452613 w 5066331"/>
                <a:gd name="connsiteY38" fmla="*/ 5059731 h 6526581"/>
                <a:gd name="connsiteX39" fmla="*/ 3271638 w 5066331"/>
                <a:gd name="connsiteY39" fmla="*/ 5621706 h 6526581"/>
                <a:gd name="connsiteX40" fmla="*/ 3986013 w 5066331"/>
                <a:gd name="connsiteY40" fmla="*/ 5040681 h 6526581"/>
                <a:gd name="connsiteX41" fmla="*/ 3357363 w 5066331"/>
                <a:gd name="connsiteY41" fmla="*/ 4088181 h 6526581"/>
                <a:gd name="connsiteX42" fmla="*/ 4624188 w 5066331"/>
                <a:gd name="connsiteY42" fmla="*/ 3373806 h 6526581"/>
                <a:gd name="connsiteX43" fmla="*/ 4767063 w 5066331"/>
                <a:gd name="connsiteY43" fmla="*/ 2059356 h 6526581"/>
                <a:gd name="connsiteX44" fmla="*/ 4862313 w 5066331"/>
                <a:gd name="connsiteY44" fmla="*/ 1821231 h 6526581"/>
                <a:gd name="connsiteX45" fmla="*/ 5066331 w 5066331"/>
                <a:gd name="connsiteY45" fmla="*/ 1569432 h 6526581"/>
                <a:gd name="connsiteX46" fmla="*/ 3134269 w 5066331"/>
                <a:gd name="connsiteY46" fmla="*/ 961476 h 6526581"/>
                <a:gd name="connsiteX47" fmla="*/ 2999431 w 5066331"/>
                <a:gd name="connsiteY47" fmla="*/ 1040677 h 6526581"/>
                <a:gd name="connsiteX48" fmla="*/ 2526444 w 5066331"/>
                <a:gd name="connsiteY48" fmla="*/ 981543 h 6526581"/>
                <a:gd name="connsiteX49" fmla="*/ 2273418 w 5066331"/>
                <a:gd name="connsiteY49" fmla="*/ 958995 h 6526581"/>
                <a:gd name="connsiteX50" fmla="*/ 2258988 w 5066331"/>
                <a:gd name="connsiteY50" fmla="*/ 878309 h 6526581"/>
                <a:gd name="connsiteX51" fmla="*/ 2171774 w 5066331"/>
                <a:gd name="connsiteY51" fmla="*/ 823611 h 6526581"/>
                <a:gd name="connsiteX52" fmla="*/ 2069479 w 5066331"/>
                <a:gd name="connsiteY52" fmla="*/ 851194 h 6526581"/>
                <a:gd name="connsiteX53" fmla="*/ 2018356 w 5066331"/>
                <a:gd name="connsiteY53" fmla="*/ 741905 h 6526581"/>
                <a:gd name="connsiteX54" fmla="*/ 2146671 w 5066331"/>
                <a:gd name="connsiteY54" fmla="*/ 681232 h 6526581"/>
                <a:gd name="connsiteX55" fmla="*/ 2134143 w 5066331"/>
                <a:gd name="connsiteY55" fmla="*/ 542402 h 6526581"/>
                <a:gd name="connsiteX56" fmla="*/ 1965278 w 5066331"/>
                <a:gd name="connsiteY56" fmla="*/ 232488 h 6526581"/>
                <a:gd name="connsiteX0" fmla="*/ 1965278 w 5066331"/>
                <a:gd name="connsiteY0" fmla="*/ 232488 h 6526581"/>
                <a:gd name="connsiteX1" fmla="*/ 638718 w 5066331"/>
                <a:gd name="connsiteY1" fmla="*/ 831127 h 6526581"/>
                <a:gd name="connsiteX2" fmla="*/ 828723 w 5066331"/>
                <a:gd name="connsiteY2" fmla="*/ 906831 h 6526581"/>
                <a:gd name="connsiteX3" fmla="*/ 876348 w 5066331"/>
                <a:gd name="connsiteY3" fmla="*/ 997567 h 6526581"/>
                <a:gd name="connsiteX4" fmla="*/ 814188 w 5066331"/>
                <a:gd name="connsiteY4" fmla="*/ 1062232 h 6526581"/>
                <a:gd name="connsiteX5" fmla="*/ 898921 w 5066331"/>
                <a:gd name="connsiteY5" fmla="*/ 1198583 h 6526581"/>
                <a:gd name="connsiteX6" fmla="*/ 828227 w 5066331"/>
                <a:gd name="connsiteY6" fmla="*/ 1330445 h 6526581"/>
                <a:gd name="connsiteX7" fmla="*/ 984673 w 5066331"/>
                <a:gd name="connsiteY7" fmla="*/ 1384621 h 6526581"/>
                <a:gd name="connsiteX8" fmla="*/ 1103487 w 5066331"/>
                <a:gd name="connsiteY8" fmla="*/ 1485089 h 6526581"/>
                <a:gd name="connsiteX9" fmla="*/ 1087412 w 5066331"/>
                <a:gd name="connsiteY9" fmla="*/ 1537986 h 6526581"/>
                <a:gd name="connsiteX10" fmla="*/ 1168622 w 5066331"/>
                <a:gd name="connsiteY10" fmla="*/ 1560245 h 6526581"/>
                <a:gd name="connsiteX11" fmla="*/ 1270866 w 5066331"/>
                <a:gd name="connsiteY11" fmla="*/ 1693387 h 6526581"/>
                <a:gd name="connsiteX12" fmla="*/ 1507503 w 5066331"/>
                <a:gd name="connsiteY12" fmla="*/ 1581618 h 6526581"/>
                <a:gd name="connsiteX13" fmla="*/ 1575693 w 5066331"/>
                <a:gd name="connsiteY13" fmla="*/ 1716952 h 6526581"/>
                <a:gd name="connsiteX14" fmla="*/ 1701526 w 5066331"/>
                <a:gd name="connsiteY14" fmla="*/ 1660820 h 6526581"/>
                <a:gd name="connsiteX15" fmla="*/ 1640332 w 5066331"/>
                <a:gd name="connsiteY15" fmla="*/ 2582709 h 6526581"/>
                <a:gd name="connsiteX16" fmla="*/ 1087386 w 5066331"/>
                <a:gd name="connsiteY16" fmla="*/ 3364751 h 6526581"/>
                <a:gd name="connsiteX17" fmla="*/ 776088 w 5066331"/>
                <a:gd name="connsiteY17" fmla="*/ 3497631 h 6526581"/>
                <a:gd name="connsiteX18" fmla="*/ 96786 w 5066331"/>
                <a:gd name="connsiteY18" fmla="*/ 3932258 h 6526581"/>
                <a:gd name="connsiteX19" fmla="*/ 56311 w 5066331"/>
                <a:gd name="connsiteY19" fmla="*/ 4075471 h 6526581"/>
                <a:gd name="connsiteX20" fmla="*/ 81363 w 5066331"/>
                <a:gd name="connsiteY20" fmla="*/ 4168164 h 6526581"/>
                <a:gd name="connsiteX21" fmla="*/ 111427 w 5066331"/>
                <a:gd name="connsiteY21" fmla="*/ 4243321 h 6526581"/>
                <a:gd name="connsiteX22" fmla="*/ 244098 w 5066331"/>
                <a:gd name="connsiteY22" fmla="*/ 4278237 h 6526581"/>
                <a:gd name="connsiteX23" fmla="*/ 1661129 w 5066331"/>
                <a:gd name="connsiteY23" fmla="*/ 3593848 h 6526581"/>
                <a:gd name="connsiteX24" fmla="*/ 2282525 w 5066331"/>
                <a:gd name="connsiteY24" fmla="*/ 2818850 h 6526581"/>
                <a:gd name="connsiteX25" fmla="*/ 2363605 w 5066331"/>
                <a:gd name="connsiteY25" fmla="*/ 2642494 h 6526581"/>
                <a:gd name="connsiteX26" fmla="*/ 2459508 w 5066331"/>
                <a:gd name="connsiteY26" fmla="*/ 2279945 h 6526581"/>
                <a:gd name="connsiteX27" fmla="*/ 2890638 w 5066331"/>
                <a:gd name="connsiteY27" fmla="*/ 2383206 h 6526581"/>
                <a:gd name="connsiteX28" fmla="*/ 3538338 w 5066331"/>
                <a:gd name="connsiteY28" fmla="*/ 2649906 h 6526581"/>
                <a:gd name="connsiteX29" fmla="*/ 3528813 w 5066331"/>
                <a:gd name="connsiteY29" fmla="*/ 2783256 h 6526581"/>
                <a:gd name="connsiteX30" fmla="*/ 2176263 w 5066331"/>
                <a:gd name="connsiteY30" fmla="*/ 3735756 h 6526581"/>
                <a:gd name="connsiteX31" fmla="*/ 2490588 w 5066331"/>
                <a:gd name="connsiteY31" fmla="*/ 4907331 h 6526581"/>
                <a:gd name="connsiteX32" fmla="*/ 2719188 w 5066331"/>
                <a:gd name="connsiteY32" fmla="*/ 5831256 h 6526581"/>
                <a:gd name="connsiteX33" fmla="*/ 2804913 w 5066331"/>
                <a:gd name="connsiteY33" fmla="*/ 6145581 h 6526581"/>
                <a:gd name="connsiteX34" fmla="*/ 2519163 w 5066331"/>
                <a:gd name="connsiteY34" fmla="*/ 6393231 h 6526581"/>
                <a:gd name="connsiteX35" fmla="*/ 2909688 w 5066331"/>
                <a:gd name="connsiteY35" fmla="*/ 6526581 h 6526581"/>
                <a:gd name="connsiteX36" fmla="*/ 3338313 w 5066331"/>
                <a:gd name="connsiteY36" fmla="*/ 6078906 h 6526581"/>
                <a:gd name="connsiteX37" fmla="*/ 3138288 w 5066331"/>
                <a:gd name="connsiteY37" fmla="*/ 4878756 h 6526581"/>
                <a:gd name="connsiteX38" fmla="*/ 3452613 w 5066331"/>
                <a:gd name="connsiteY38" fmla="*/ 5059731 h 6526581"/>
                <a:gd name="connsiteX39" fmla="*/ 3271638 w 5066331"/>
                <a:gd name="connsiteY39" fmla="*/ 5621706 h 6526581"/>
                <a:gd name="connsiteX40" fmla="*/ 3986013 w 5066331"/>
                <a:gd name="connsiteY40" fmla="*/ 5040681 h 6526581"/>
                <a:gd name="connsiteX41" fmla="*/ 3357363 w 5066331"/>
                <a:gd name="connsiteY41" fmla="*/ 4088181 h 6526581"/>
                <a:gd name="connsiteX42" fmla="*/ 4624188 w 5066331"/>
                <a:gd name="connsiteY42" fmla="*/ 3373806 h 6526581"/>
                <a:gd name="connsiteX43" fmla="*/ 4767063 w 5066331"/>
                <a:gd name="connsiteY43" fmla="*/ 2059356 h 6526581"/>
                <a:gd name="connsiteX44" fmla="*/ 4862313 w 5066331"/>
                <a:gd name="connsiteY44" fmla="*/ 1821231 h 6526581"/>
                <a:gd name="connsiteX45" fmla="*/ 5066331 w 5066331"/>
                <a:gd name="connsiteY45" fmla="*/ 1569432 h 6526581"/>
                <a:gd name="connsiteX46" fmla="*/ 3139279 w 5066331"/>
                <a:gd name="connsiteY46" fmla="*/ 951455 h 6526581"/>
                <a:gd name="connsiteX47" fmla="*/ 2999431 w 5066331"/>
                <a:gd name="connsiteY47" fmla="*/ 1040677 h 6526581"/>
                <a:gd name="connsiteX48" fmla="*/ 2526444 w 5066331"/>
                <a:gd name="connsiteY48" fmla="*/ 981543 h 6526581"/>
                <a:gd name="connsiteX49" fmla="*/ 2273418 w 5066331"/>
                <a:gd name="connsiteY49" fmla="*/ 958995 h 6526581"/>
                <a:gd name="connsiteX50" fmla="*/ 2258988 w 5066331"/>
                <a:gd name="connsiteY50" fmla="*/ 878309 h 6526581"/>
                <a:gd name="connsiteX51" fmla="*/ 2171774 w 5066331"/>
                <a:gd name="connsiteY51" fmla="*/ 823611 h 6526581"/>
                <a:gd name="connsiteX52" fmla="*/ 2069479 w 5066331"/>
                <a:gd name="connsiteY52" fmla="*/ 851194 h 6526581"/>
                <a:gd name="connsiteX53" fmla="*/ 2018356 w 5066331"/>
                <a:gd name="connsiteY53" fmla="*/ 741905 h 6526581"/>
                <a:gd name="connsiteX54" fmla="*/ 2146671 w 5066331"/>
                <a:gd name="connsiteY54" fmla="*/ 681232 h 6526581"/>
                <a:gd name="connsiteX55" fmla="*/ 2134143 w 5066331"/>
                <a:gd name="connsiteY55" fmla="*/ 542402 h 6526581"/>
                <a:gd name="connsiteX56" fmla="*/ 1965278 w 5066331"/>
                <a:gd name="connsiteY56" fmla="*/ 232488 h 6526581"/>
                <a:gd name="connsiteX0" fmla="*/ 1965278 w 5066331"/>
                <a:gd name="connsiteY0" fmla="*/ 232488 h 6526581"/>
                <a:gd name="connsiteX1" fmla="*/ 638718 w 5066331"/>
                <a:gd name="connsiteY1" fmla="*/ 831127 h 6526581"/>
                <a:gd name="connsiteX2" fmla="*/ 828723 w 5066331"/>
                <a:gd name="connsiteY2" fmla="*/ 906831 h 6526581"/>
                <a:gd name="connsiteX3" fmla="*/ 876348 w 5066331"/>
                <a:gd name="connsiteY3" fmla="*/ 997567 h 6526581"/>
                <a:gd name="connsiteX4" fmla="*/ 814188 w 5066331"/>
                <a:gd name="connsiteY4" fmla="*/ 1062232 h 6526581"/>
                <a:gd name="connsiteX5" fmla="*/ 898921 w 5066331"/>
                <a:gd name="connsiteY5" fmla="*/ 1198583 h 6526581"/>
                <a:gd name="connsiteX6" fmla="*/ 828227 w 5066331"/>
                <a:gd name="connsiteY6" fmla="*/ 1330445 h 6526581"/>
                <a:gd name="connsiteX7" fmla="*/ 984673 w 5066331"/>
                <a:gd name="connsiteY7" fmla="*/ 1384621 h 6526581"/>
                <a:gd name="connsiteX8" fmla="*/ 1103487 w 5066331"/>
                <a:gd name="connsiteY8" fmla="*/ 1485089 h 6526581"/>
                <a:gd name="connsiteX9" fmla="*/ 1087412 w 5066331"/>
                <a:gd name="connsiteY9" fmla="*/ 1537986 h 6526581"/>
                <a:gd name="connsiteX10" fmla="*/ 1168622 w 5066331"/>
                <a:gd name="connsiteY10" fmla="*/ 1560245 h 6526581"/>
                <a:gd name="connsiteX11" fmla="*/ 1270866 w 5066331"/>
                <a:gd name="connsiteY11" fmla="*/ 1693387 h 6526581"/>
                <a:gd name="connsiteX12" fmla="*/ 1507503 w 5066331"/>
                <a:gd name="connsiteY12" fmla="*/ 1581618 h 6526581"/>
                <a:gd name="connsiteX13" fmla="*/ 1575693 w 5066331"/>
                <a:gd name="connsiteY13" fmla="*/ 1716952 h 6526581"/>
                <a:gd name="connsiteX14" fmla="*/ 1701526 w 5066331"/>
                <a:gd name="connsiteY14" fmla="*/ 1660820 h 6526581"/>
                <a:gd name="connsiteX15" fmla="*/ 1640332 w 5066331"/>
                <a:gd name="connsiteY15" fmla="*/ 2582709 h 6526581"/>
                <a:gd name="connsiteX16" fmla="*/ 1087386 w 5066331"/>
                <a:gd name="connsiteY16" fmla="*/ 3364751 h 6526581"/>
                <a:gd name="connsiteX17" fmla="*/ 776088 w 5066331"/>
                <a:gd name="connsiteY17" fmla="*/ 3497631 h 6526581"/>
                <a:gd name="connsiteX18" fmla="*/ 96786 w 5066331"/>
                <a:gd name="connsiteY18" fmla="*/ 3932258 h 6526581"/>
                <a:gd name="connsiteX19" fmla="*/ 56311 w 5066331"/>
                <a:gd name="connsiteY19" fmla="*/ 4075471 h 6526581"/>
                <a:gd name="connsiteX20" fmla="*/ 81363 w 5066331"/>
                <a:gd name="connsiteY20" fmla="*/ 4168164 h 6526581"/>
                <a:gd name="connsiteX21" fmla="*/ 111427 w 5066331"/>
                <a:gd name="connsiteY21" fmla="*/ 4243321 h 6526581"/>
                <a:gd name="connsiteX22" fmla="*/ 244098 w 5066331"/>
                <a:gd name="connsiteY22" fmla="*/ 4278237 h 6526581"/>
                <a:gd name="connsiteX23" fmla="*/ 1661129 w 5066331"/>
                <a:gd name="connsiteY23" fmla="*/ 3593848 h 6526581"/>
                <a:gd name="connsiteX24" fmla="*/ 2282525 w 5066331"/>
                <a:gd name="connsiteY24" fmla="*/ 2818850 h 6526581"/>
                <a:gd name="connsiteX25" fmla="*/ 2363605 w 5066331"/>
                <a:gd name="connsiteY25" fmla="*/ 2642494 h 6526581"/>
                <a:gd name="connsiteX26" fmla="*/ 2459508 w 5066331"/>
                <a:gd name="connsiteY26" fmla="*/ 2279945 h 6526581"/>
                <a:gd name="connsiteX27" fmla="*/ 2890638 w 5066331"/>
                <a:gd name="connsiteY27" fmla="*/ 2383206 h 6526581"/>
                <a:gd name="connsiteX28" fmla="*/ 3538338 w 5066331"/>
                <a:gd name="connsiteY28" fmla="*/ 2649906 h 6526581"/>
                <a:gd name="connsiteX29" fmla="*/ 3528813 w 5066331"/>
                <a:gd name="connsiteY29" fmla="*/ 2783256 h 6526581"/>
                <a:gd name="connsiteX30" fmla="*/ 2176263 w 5066331"/>
                <a:gd name="connsiteY30" fmla="*/ 3735756 h 6526581"/>
                <a:gd name="connsiteX31" fmla="*/ 2490588 w 5066331"/>
                <a:gd name="connsiteY31" fmla="*/ 4907331 h 6526581"/>
                <a:gd name="connsiteX32" fmla="*/ 2719188 w 5066331"/>
                <a:gd name="connsiteY32" fmla="*/ 5831256 h 6526581"/>
                <a:gd name="connsiteX33" fmla="*/ 2804913 w 5066331"/>
                <a:gd name="connsiteY33" fmla="*/ 6145581 h 6526581"/>
                <a:gd name="connsiteX34" fmla="*/ 2519163 w 5066331"/>
                <a:gd name="connsiteY34" fmla="*/ 6393231 h 6526581"/>
                <a:gd name="connsiteX35" fmla="*/ 2909688 w 5066331"/>
                <a:gd name="connsiteY35" fmla="*/ 6526581 h 6526581"/>
                <a:gd name="connsiteX36" fmla="*/ 3338313 w 5066331"/>
                <a:gd name="connsiteY36" fmla="*/ 6078906 h 6526581"/>
                <a:gd name="connsiteX37" fmla="*/ 3138288 w 5066331"/>
                <a:gd name="connsiteY37" fmla="*/ 4878756 h 6526581"/>
                <a:gd name="connsiteX38" fmla="*/ 3452613 w 5066331"/>
                <a:gd name="connsiteY38" fmla="*/ 5059731 h 6526581"/>
                <a:gd name="connsiteX39" fmla="*/ 3271638 w 5066331"/>
                <a:gd name="connsiteY39" fmla="*/ 5621706 h 6526581"/>
                <a:gd name="connsiteX40" fmla="*/ 3986013 w 5066331"/>
                <a:gd name="connsiteY40" fmla="*/ 5040681 h 6526581"/>
                <a:gd name="connsiteX41" fmla="*/ 3357363 w 5066331"/>
                <a:gd name="connsiteY41" fmla="*/ 4088181 h 6526581"/>
                <a:gd name="connsiteX42" fmla="*/ 4624188 w 5066331"/>
                <a:gd name="connsiteY42" fmla="*/ 3373806 h 6526581"/>
                <a:gd name="connsiteX43" fmla="*/ 4767063 w 5066331"/>
                <a:gd name="connsiteY43" fmla="*/ 2059356 h 6526581"/>
                <a:gd name="connsiteX44" fmla="*/ 4862313 w 5066331"/>
                <a:gd name="connsiteY44" fmla="*/ 1821231 h 6526581"/>
                <a:gd name="connsiteX45" fmla="*/ 5066331 w 5066331"/>
                <a:gd name="connsiteY45" fmla="*/ 1569432 h 6526581"/>
                <a:gd name="connsiteX46" fmla="*/ 3139279 w 5066331"/>
                <a:gd name="connsiteY46" fmla="*/ 951455 h 6526581"/>
                <a:gd name="connsiteX47" fmla="*/ 2999431 w 5066331"/>
                <a:gd name="connsiteY47" fmla="*/ 1040677 h 6526581"/>
                <a:gd name="connsiteX48" fmla="*/ 2526444 w 5066331"/>
                <a:gd name="connsiteY48" fmla="*/ 981543 h 6526581"/>
                <a:gd name="connsiteX49" fmla="*/ 2273418 w 5066331"/>
                <a:gd name="connsiteY49" fmla="*/ 958995 h 6526581"/>
                <a:gd name="connsiteX50" fmla="*/ 2258988 w 5066331"/>
                <a:gd name="connsiteY50" fmla="*/ 878309 h 6526581"/>
                <a:gd name="connsiteX51" fmla="*/ 2171774 w 5066331"/>
                <a:gd name="connsiteY51" fmla="*/ 823611 h 6526581"/>
                <a:gd name="connsiteX52" fmla="*/ 2069479 w 5066331"/>
                <a:gd name="connsiteY52" fmla="*/ 851194 h 6526581"/>
                <a:gd name="connsiteX53" fmla="*/ 2018356 w 5066331"/>
                <a:gd name="connsiteY53" fmla="*/ 741905 h 6526581"/>
                <a:gd name="connsiteX54" fmla="*/ 2146671 w 5066331"/>
                <a:gd name="connsiteY54" fmla="*/ 681232 h 6526581"/>
                <a:gd name="connsiteX55" fmla="*/ 2134143 w 5066331"/>
                <a:gd name="connsiteY55" fmla="*/ 542402 h 6526581"/>
                <a:gd name="connsiteX56" fmla="*/ 1965278 w 5066331"/>
                <a:gd name="connsiteY56" fmla="*/ 232488 h 6526581"/>
                <a:gd name="connsiteX0" fmla="*/ 1965278 w 5260641"/>
                <a:gd name="connsiteY0" fmla="*/ 232488 h 6526581"/>
                <a:gd name="connsiteX1" fmla="*/ 638718 w 5260641"/>
                <a:gd name="connsiteY1" fmla="*/ 831127 h 6526581"/>
                <a:gd name="connsiteX2" fmla="*/ 828723 w 5260641"/>
                <a:gd name="connsiteY2" fmla="*/ 906831 h 6526581"/>
                <a:gd name="connsiteX3" fmla="*/ 876348 w 5260641"/>
                <a:gd name="connsiteY3" fmla="*/ 997567 h 6526581"/>
                <a:gd name="connsiteX4" fmla="*/ 814188 w 5260641"/>
                <a:gd name="connsiteY4" fmla="*/ 1062232 h 6526581"/>
                <a:gd name="connsiteX5" fmla="*/ 898921 w 5260641"/>
                <a:gd name="connsiteY5" fmla="*/ 1198583 h 6526581"/>
                <a:gd name="connsiteX6" fmla="*/ 828227 w 5260641"/>
                <a:gd name="connsiteY6" fmla="*/ 1330445 h 6526581"/>
                <a:gd name="connsiteX7" fmla="*/ 984673 w 5260641"/>
                <a:gd name="connsiteY7" fmla="*/ 1384621 h 6526581"/>
                <a:gd name="connsiteX8" fmla="*/ 1103487 w 5260641"/>
                <a:gd name="connsiteY8" fmla="*/ 1485089 h 6526581"/>
                <a:gd name="connsiteX9" fmla="*/ 1087412 w 5260641"/>
                <a:gd name="connsiteY9" fmla="*/ 1537986 h 6526581"/>
                <a:gd name="connsiteX10" fmla="*/ 1168622 w 5260641"/>
                <a:gd name="connsiteY10" fmla="*/ 1560245 h 6526581"/>
                <a:gd name="connsiteX11" fmla="*/ 1270866 w 5260641"/>
                <a:gd name="connsiteY11" fmla="*/ 1693387 h 6526581"/>
                <a:gd name="connsiteX12" fmla="*/ 1507503 w 5260641"/>
                <a:gd name="connsiteY12" fmla="*/ 1581618 h 6526581"/>
                <a:gd name="connsiteX13" fmla="*/ 1575693 w 5260641"/>
                <a:gd name="connsiteY13" fmla="*/ 1716952 h 6526581"/>
                <a:gd name="connsiteX14" fmla="*/ 1701526 w 5260641"/>
                <a:gd name="connsiteY14" fmla="*/ 1660820 h 6526581"/>
                <a:gd name="connsiteX15" fmla="*/ 1640332 w 5260641"/>
                <a:gd name="connsiteY15" fmla="*/ 2582709 h 6526581"/>
                <a:gd name="connsiteX16" fmla="*/ 1087386 w 5260641"/>
                <a:gd name="connsiteY16" fmla="*/ 3364751 h 6526581"/>
                <a:gd name="connsiteX17" fmla="*/ 776088 w 5260641"/>
                <a:gd name="connsiteY17" fmla="*/ 3497631 h 6526581"/>
                <a:gd name="connsiteX18" fmla="*/ 96786 w 5260641"/>
                <a:gd name="connsiteY18" fmla="*/ 3932258 h 6526581"/>
                <a:gd name="connsiteX19" fmla="*/ 56311 w 5260641"/>
                <a:gd name="connsiteY19" fmla="*/ 4075471 h 6526581"/>
                <a:gd name="connsiteX20" fmla="*/ 81363 w 5260641"/>
                <a:gd name="connsiteY20" fmla="*/ 4168164 h 6526581"/>
                <a:gd name="connsiteX21" fmla="*/ 111427 w 5260641"/>
                <a:gd name="connsiteY21" fmla="*/ 4243321 h 6526581"/>
                <a:gd name="connsiteX22" fmla="*/ 244098 w 5260641"/>
                <a:gd name="connsiteY22" fmla="*/ 4278237 h 6526581"/>
                <a:gd name="connsiteX23" fmla="*/ 1661129 w 5260641"/>
                <a:gd name="connsiteY23" fmla="*/ 3593848 h 6526581"/>
                <a:gd name="connsiteX24" fmla="*/ 2282525 w 5260641"/>
                <a:gd name="connsiteY24" fmla="*/ 2818850 h 6526581"/>
                <a:gd name="connsiteX25" fmla="*/ 2363605 w 5260641"/>
                <a:gd name="connsiteY25" fmla="*/ 2642494 h 6526581"/>
                <a:gd name="connsiteX26" fmla="*/ 2459508 w 5260641"/>
                <a:gd name="connsiteY26" fmla="*/ 2279945 h 6526581"/>
                <a:gd name="connsiteX27" fmla="*/ 2890638 w 5260641"/>
                <a:gd name="connsiteY27" fmla="*/ 2383206 h 6526581"/>
                <a:gd name="connsiteX28" fmla="*/ 3538338 w 5260641"/>
                <a:gd name="connsiteY28" fmla="*/ 2649906 h 6526581"/>
                <a:gd name="connsiteX29" fmla="*/ 3528813 w 5260641"/>
                <a:gd name="connsiteY29" fmla="*/ 2783256 h 6526581"/>
                <a:gd name="connsiteX30" fmla="*/ 2176263 w 5260641"/>
                <a:gd name="connsiteY30" fmla="*/ 3735756 h 6526581"/>
                <a:gd name="connsiteX31" fmla="*/ 2490588 w 5260641"/>
                <a:gd name="connsiteY31" fmla="*/ 4907331 h 6526581"/>
                <a:gd name="connsiteX32" fmla="*/ 2719188 w 5260641"/>
                <a:gd name="connsiteY32" fmla="*/ 5831256 h 6526581"/>
                <a:gd name="connsiteX33" fmla="*/ 2804913 w 5260641"/>
                <a:gd name="connsiteY33" fmla="*/ 6145581 h 6526581"/>
                <a:gd name="connsiteX34" fmla="*/ 2519163 w 5260641"/>
                <a:gd name="connsiteY34" fmla="*/ 6393231 h 6526581"/>
                <a:gd name="connsiteX35" fmla="*/ 2909688 w 5260641"/>
                <a:gd name="connsiteY35" fmla="*/ 6526581 h 6526581"/>
                <a:gd name="connsiteX36" fmla="*/ 3338313 w 5260641"/>
                <a:gd name="connsiteY36" fmla="*/ 6078906 h 6526581"/>
                <a:gd name="connsiteX37" fmla="*/ 3138288 w 5260641"/>
                <a:gd name="connsiteY37" fmla="*/ 4878756 h 6526581"/>
                <a:gd name="connsiteX38" fmla="*/ 3452613 w 5260641"/>
                <a:gd name="connsiteY38" fmla="*/ 5059731 h 6526581"/>
                <a:gd name="connsiteX39" fmla="*/ 3271638 w 5260641"/>
                <a:gd name="connsiteY39" fmla="*/ 5621706 h 6526581"/>
                <a:gd name="connsiteX40" fmla="*/ 3986013 w 5260641"/>
                <a:gd name="connsiteY40" fmla="*/ 5040681 h 6526581"/>
                <a:gd name="connsiteX41" fmla="*/ 3357363 w 5260641"/>
                <a:gd name="connsiteY41" fmla="*/ 4088181 h 6526581"/>
                <a:gd name="connsiteX42" fmla="*/ 4624188 w 5260641"/>
                <a:gd name="connsiteY42" fmla="*/ 3373806 h 6526581"/>
                <a:gd name="connsiteX43" fmla="*/ 4767063 w 5260641"/>
                <a:gd name="connsiteY43" fmla="*/ 2059356 h 6526581"/>
                <a:gd name="connsiteX44" fmla="*/ 5260641 w 5260641"/>
                <a:gd name="connsiteY44" fmla="*/ 1863820 h 6526581"/>
                <a:gd name="connsiteX45" fmla="*/ 5066331 w 5260641"/>
                <a:gd name="connsiteY45" fmla="*/ 1569432 h 6526581"/>
                <a:gd name="connsiteX46" fmla="*/ 3139279 w 5260641"/>
                <a:gd name="connsiteY46" fmla="*/ 951455 h 6526581"/>
                <a:gd name="connsiteX47" fmla="*/ 2999431 w 5260641"/>
                <a:gd name="connsiteY47" fmla="*/ 1040677 h 6526581"/>
                <a:gd name="connsiteX48" fmla="*/ 2526444 w 5260641"/>
                <a:gd name="connsiteY48" fmla="*/ 981543 h 6526581"/>
                <a:gd name="connsiteX49" fmla="*/ 2273418 w 5260641"/>
                <a:gd name="connsiteY49" fmla="*/ 958995 h 6526581"/>
                <a:gd name="connsiteX50" fmla="*/ 2258988 w 5260641"/>
                <a:gd name="connsiteY50" fmla="*/ 878309 h 6526581"/>
                <a:gd name="connsiteX51" fmla="*/ 2171774 w 5260641"/>
                <a:gd name="connsiteY51" fmla="*/ 823611 h 6526581"/>
                <a:gd name="connsiteX52" fmla="*/ 2069479 w 5260641"/>
                <a:gd name="connsiteY52" fmla="*/ 851194 h 6526581"/>
                <a:gd name="connsiteX53" fmla="*/ 2018356 w 5260641"/>
                <a:gd name="connsiteY53" fmla="*/ 741905 h 6526581"/>
                <a:gd name="connsiteX54" fmla="*/ 2146671 w 5260641"/>
                <a:gd name="connsiteY54" fmla="*/ 681232 h 6526581"/>
                <a:gd name="connsiteX55" fmla="*/ 2134143 w 5260641"/>
                <a:gd name="connsiteY55" fmla="*/ 542402 h 6526581"/>
                <a:gd name="connsiteX56" fmla="*/ 1965278 w 5260641"/>
                <a:gd name="connsiteY56" fmla="*/ 232488 h 6526581"/>
                <a:gd name="connsiteX0" fmla="*/ 1965278 w 5260641"/>
                <a:gd name="connsiteY0" fmla="*/ 232488 h 6526581"/>
                <a:gd name="connsiteX1" fmla="*/ 638718 w 5260641"/>
                <a:gd name="connsiteY1" fmla="*/ 831127 h 6526581"/>
                <a:gd name="connsiteX2" fmla="*/ 828723 w 5260641"/>
                <a:gd name="connsiteY2" fmla="*/ 906831 h 6526581"/>
                <a:gd name="connsiteX3" fmla="*/ 876348 w 5260641"/>
                <a:gd name="connsiteY3" fmla="*/ 997567 h 6526581"/>
                <a:gd name="connsiteX4" fmla="*/ 814188 w 5260641"/>
                <a:gd name="connsiteY4" fmla="*/ 1062232 h 6526581"/>
                <a:gd name="connsiteX5" fmla="*/ 898921 w 5260641"/>
                <a:gd name="connsiteY5" fmla="*/ 1198583 h 6526581"/>
                <a:gd name="connsiteX6" fmla="*/ 828227 w 5260641"/>
                <a:gd name="connsiteY6" fmla="*/ 1330445 h 6526581"/>
                <a:gd name="connsiteX7" fmla="*/ 984673 w 5260641"/>
                <a:gd name="connsiteY7" fmla="*/ 1384621 h 6526581"/>
                <a:gd name="connsiteX8" fmla="*/ 1103487 w 5260641"/>
                <a:gd name="connsiteY8" fmla="*/ 1485089 h 6526581"/>
                <a:gd name="connsiteX9" fmla="*/ 1087412 w 5260641"/>
                <a:gd name="connsiteY9" fmla="*/ 1537986 h 6526581"/>
                <a:gd name="connsiteX10" fmla="*/ 1168622 w 5260641"/>
                <a:gd name="connsiteY10" fmla="*/ 1560245 h 6526581"/>
                <a:gd name="connsiteX11" fmla="*/ 1270866 w 5260641"/>
                <a:gd name="connsiteY11" fmla="*/ 1693387 h 6526581"/>
                <a:gd name="connsiteX12" fmla="*/ 1507503 w 5260641"/>
                <a:gd name="connsiteY12" fmla="*/ 1581618 h 6526581"/>
                <a:gd name="connsiteX13" fmla="*/ 1575693 w 5260641"/>
                <a:gd name="connsiteY13" fmla="*/ 1716952 h 6526581"/>
                <a:gd name="connsiteX14" fmla="*/ 1701526 w 5260641"/>
                <a:gd name="connsiteY14" fmla="*/ 1660820 h 6526581"/>
                <a:gd name="connsiteX15" fmla="*/ 1640332 w 5260641"/>
                <a:gd name="connsiteY15" fmla="*/ 2582709 h 6526581"/>
                <a:gd name="connsiteX16" fmla="*/ 1087386 w 5260641"/>
                <a:gd name="connsiteY16" fmla="*/ 3364751 h 6526581"/>
                <a:gd name="connsiteX17" fmla="*/ 776088 w 5260641"/>
                <a:gd name="connsiteY17" fmla="*/ 3497631 h 6526581"/>
                <a:gd name="connsiteX18" fmla="*/ 96786 w 5260641"/>
                <a:gd name="connsiteY18" fmla="*/ 3932258 h 6526581"/>
                <a:gd name="connsiteX19" fmla="*/ 56311 w 5260641"/>
                <a:gd name="connsiteY19" fmla="*/ 4075471 h 6526581"/>
                <a:gd name="connsiteX20" fmla="*/ 81363 w 5260641"/>
                <a:gd name="connsiteY20" fmla="*/ 4168164 h 6526581"/>
                <a:gd name="connsiteX21" fmla="*/ 111427 w 5260641"/>
                <a:gd name="connsiteY21" fmla="*/ 4243321 h 6526581"/>
                <a:gd name="connsiteX22" fmla="*/ 244098 w 5260641"/>
                <a:gd name="connsiteY22" fmla="*/ 4278237 h 6526581"/>
                <a:gd name="connsiteX23" fmla="*/ 1661129 w 5260641"/>
                <a:gd name="connsiteY23" fmla="*/ 3593848 h 6526581"/>
                <a:gd name="connsiteX24" fmla="*/ 2282525 w 5260641"/>
                <a:gd name="connsiteY24" fmla="*/ 2818850 h 6526581"/>
                <a:gd name="connsiteX25" fmla="*/ 2363605 w 5260641"/>
                <a:gd name="connsiteY25" fmla="*/ 2642494 h 6526581"/>
                <a:gd name="connsiteX26" fmla="*/ 2459508 w 5260641"/>
                <a:gd name="connsiteY26" fmla="*/ 2279945 h 6526581"/>
                <a:gd name="connsiteX27" fmla="*/ 2890638 w 5260641"/>
                <a:gd name="connsiteY27" fmla="*/ 2383206 h 6526581"/>
                <a:gd name="connsiteX28" fmla="*/ 3538338 w 5260641"/>
                <a:gd name="connsiteY28" fmla="*/ 2649906 h 6526581"/>
                <a:gd name="connsiteX29" fmla="*/ 3528813 w 5260641"/>
                <a:gd name="connsiteY29" fmla="*/ 2783256 h 6526581"/>
                <a:gd name="connsiteX30" fmla="*/ 2176263 w 5260641"/>
                <a:gd name="connsiteY30" fmla="*/ 3735756 h 6526581"/>
                <a:gd name="connsiteX31" fmla="*/ 2490588 w 5260641"/>
                <a:gd name="connsiteY31" fmla="*/ 4907331 h 6526581"/>
                <a:gd name="connsiteX32" fmla="*/ 2719188 w 5260641"/>
                <a:gd name="connsiteY32" fmla="*/ 5831256 h 6526581"/>
                <a:gd name="connsiteX33" fmla="*/ 2804913 w 5260641"/>
                <a:gd name="connsiteY33" fmla="*/ 6145581 h 6526581"/>
                <a:gd name="connsiteX34" fmla="*/ 2519163 w 5260641"/>
                <a:gd name="connsiteY34" fmla="*/ 6393231 h 6526581"/>
                <a:gd name="connsiteX35" fmla="*/ 2909688 w 5260641"/>
                <a:gd name="connsiteY35" fmla="*/ 6526581 h 6526581"/>
                <a:gd name="connsiteX36" fmla="*/ 3338313 w 5260641"/>
                <a:gd name="connsiteY36" fmla="*/ 6078906 h 6526581"/>
                <a:gd name="connsiteX37" fmla="*/ 3138288 w 5260641"/>
                <a:gd name="connsiteY37" fmla="*/ 4878756 h 6526581"/>
                <a:gd name="connsiteX38" fmla="*/ 3452613 w 5260641"/>
                <a:gd name="connsiteY38" fmla="*/ 5059731 h 6526581"/>
                <a:gd name="connsiteX39" fmla="*/ 3271638 w 5260641"/>
                <a:gd name="connsiteY39" fmla="*/ 5621706 h 6526581"/>
                <a:gd name="connsiteX40" fmla="*/ 3986013 w 5260641"/>
                <a:gd name="connsiteY40" fmla="*/ 5040681 h 6526581"/>
                <a:gd name="connsiteX41" fmla="*/ 3357363 w 5260641"/>
                <a:gd name="connsiteY41" fmla="*/ 4088181 h 6526581"/>
                <a:gd name="connsiteX42" fmla="*/ 4624188 w 5260641"/>
                <a:gd name="connsiteY42" fmla="*/ 3373806 h 6526581"/>
                <a:gd name="connsiteX43" fmla="*/ 4767063 w 5260641"/>
                <a:gd name="connsiteY43" fmla="*/ 2059356 h 6526581"/>
                <a:gd name="connsiteX44" fmla="*/ 5260641 w 5260641"/>
                <a:gd name="connsiteY44" fmla="*/ 1863820 h 6526581"/>
                <a:gd name="connsiteX45" fmla="*/ 5066331 w 5260641"/>
                <a:gd name="connsiteY45" fmla="*/ 1569432 h 6526581"/>
                <a:gd name="connsiteX46" fmla="*/ 3139279 w 5260641"/>
                <a:gd name="connsiteY46" fmla="*/ 951455 h 6526581"/>
                <a:gd name="connsiteX47" fmla="*/ 2999431 w 5260641"/>
                <a:gd name="connsiteY47" fmla="*/ 1040677 h 6526581"/>
                <a:gd name="connsiteX48" fmla="*/ 2526444 w 5260641"/>
                <a:gd name="connsiteY48" fmla="*/ 981543 h 6526581"/>
                <a:gd name="connsiteX49" fmla="*/ 2273418 w 5260641"/>
                <a:gd name="connsiteY49" fmla="*/ 958995 h 6526581"/>
                <a:gd name="connsiteX50" fmla="*/ 2258988 w 5260641"/>
                <a:gd name="connsiteY50" fmla="*/ 878309 h 6526581"/>
                <a:gd name="connsiteX51" fmla="*/ 2171774 w 5260641"/>
                <a:gd name="connsiteY51" fmla="*/ 823611 h 6526581"/>
                <a:gd name="connsiteX52" fmla="*/ 2069479 w 5260641"/>
                <a:gd name="connsiteY52" fmla="*/ 851194 h 6526581"/>
                <a:gd name="connsiteX53" fmla="*/ 2018356 w 5260641"/>
                <a:gd name="connsiteY53" fmla="*/ 741905 h 6526581"/>
                <a:gd name="connsiteX54" fmla="*/ 2146671 w 5260641"/>
                <a:gd name="connsiteY54" fmla="*/ 681232 h 6526581"/>
                <a:gd name="connsiteX55" fmla="*/ 2134143 w 5260641"/>
                <a:gd name="connsiteY55" fmla="*/ 542402 h 6526581"/>
                <a:gd name="connsiteX56" fmla="*/ 1965278 w 5260641"/>
                <a:gd name="connsiteY56" fmla="*/ 232488 h 6526581"/>
                <a:gd name="connsiteX0" fmla="*/ 1965278 w 5125359"/>
                <a:gd name="connsiteY0" fmla="*/ 232488 h 6526581"/>
                <a:gd name="connsiteX1" fmla="*/ 638718 w 5125359"/>
                <a:gd name="connsiteY1" fmla="*/ 831127 h 6526581"/>
                <a:gd name="connsiteX2" fmla="*/ 828723 w 5125359"/>
                <a:gd name="connsiteY2" fmla="*/ 906831 h 6526581"/>
                <a:gd name="connsiteX3" fmla="*/ 876348 w 5125359"/>
                <a:gd name="connsiteY3" fmla="*/ 997567 h 6526581"/>
                <a:gd name="connsiteX4" fmla="*/ 814188 w 5125359"/>
                <a:gd name="connsiteY4" fmla="*/ 1062232 h 6526581"/>
                <a:gd name="connsiteX5" fmla="*/ 898921 w 5125359"/>
                <a:gd name="connsiteY5" fmla="*/ 1198583 h 6526581"/>
                <a:gd name="connsiteX6" fmla="*/ 828227 w 5125359"/>
                <a:gd name="connsiteY6" fmla="*/ 1330445 h 6526581"/>
                <a:gd name="connsiteX7" fmla="*/ 984673 w 5125359"/>
                <a:gd name="connsiteY7" fmla="*/ 1384621 h 6526581"/>
                <a:gd name="connsiteX8" fmla="*/ 1103487 w 5125359"/>
                <a:gd name="connsiteY8" fmla="*/ 1485089 h 6526581"/>
                <a:gd name="connsiteX9" fmla="*/ 1087412 w 5125359"/>
                <a:gd name="connsiteY9" fmla="*/ 1537986 h 6526581"/>
                <a:gd name="connsiteX10" fmla="*/ 1168622 w 5125359"/>
                <a:gd name="connsiteY10" fmla="*/ 1560245 h 6526581"/>
                <a:gd name="connsiteX11" fmla="*/ 1270866 w 5125359"/>
                <a:gd name="connsiteY11" fmla="*/ 1693387 h 6526581"/>
                <a:gd name="connsiteX12" fmla="*/ 1507503 w 5125359"/>
                <a:gd name="connsiteY12" fmla="*/ 1581618 h 6526581"/>
                <a:gd name="connsiteX13" fmla="*/ 1575693 w 5125359"/>
                <a:gd name="connsiteY13" fmla="*/ 1716952 h 6526581"/>
                <a:gd name="connsiteX14" fmla="*/ 1701526 w 5125359"/>
                <a:gd name="connsiteY14" fmla="*/ 1660820 h 6526581"/>
                <a:gd name="connsiteX15" fmla="*/ 1640332 w 5125359"/>
                <a:gd name="connsiteY15" fmla="*/ 2582709 h 6526581"/>
                <a:gd name="connsiteX16" fmla="*/ 1087386 w 5125359"/>
                <a:gd name="connsiteY16" fmla="*/ 3364751 h 6526581"/>
                <a:gd name="connsiteX17" fmla="*/ 776088 w 5125359"/>
                <a:gd name="connsiteY17" fmla="*/ 3497631 h 6526581"/>
                <a:gd name="connsiteX18" fmla="*/ 96786 w 5125359"/>
                <a:gd name="connsiteY18" fmla="*/ 3932258 h 6526581"/>
                <a:gd name="connsiteX19" fmla="*/ 56311 w 5125359"/>
                <a:gd name="connsiteY19" fmla="*/ 4075471 h 6526581"/>
                <a:gd name="connsiteX20" fmla="*/ 81363 w 5125359"/>
                <a:gd name="connsiteY20" fmla="*/ 4168164 h 6526581"/>
                <a:gd name="connsiteX21" fmla="*/ 111427 w 5125359"/>
                <a:gd name="connsiteY21" fmla="*/ 4243321 h 6526581"/>
                <a:gd name="connsiteX22" fmla="*/ 244098 w 5125359"/>
                <a:gd name="connsiteY22" fmla="*/ 4278237 h 6526581"/>
                <a:gd name="connsiteX23" fmla="*/ 1661129 w 5125359"/>
                <a:gd name="connsiteY23" fmla="*/ 3593848 h 6526581"/>
                <a:gd name="connsiteX24" fmla="*/ 2282525 w 5125359"/>
                <a:gd name="connsiteY24" fmla="*/ 2818850 h 6526581"/>
                <a:gd name="connsiteX25" fmla="*/ 2363605 w 5125359"/>
                <a:gd name="connsiteY25" fmla="*/ 2642494 h 6526581"/>
                <a:gd name="connsiteX26" fmla="*/ 2459508 w 5125359"/>
                <a:gd name="connsiteY26" fmla="*/ 2279945 h 6526581"/>
                <a:gd name="connsiteX27" fmla="*/ 2890638 w 5125359"/>
                <a:gd name="connsiteY27" fmla="*/ 2383206 h 6526581"/>
                <a:gd name="connsiteX28" fmla="*/ 3538338 w 5125359"/>
                <a:gd name="connsiteY28" fmla="*/ 2649906 h 6526581"/>
                <a:gd name="connsiteX29" fmla="*/ 3528813 w 5125359"/>
                <a:gd name="connsiteY29" fmla="*/ 2783256 h 6526581"/>
                <a:gd name="connsiteX30" fmla="*/ 2176263 w 5125359"/>
                <a:gd name="connsiteY30" fmla="*/ 3735756 h 6526581"/>
                <a:gd name="connsiteX31" fmla="*/ 2490588 w 5125359"/>
                <a:gd name="connsiteY31" fmla="*/ 4907331 h 6526581"/>
                <a:gd name="connsiteX32" fmla="*/ 2719188 w 5125359"/>
                <a:gd name="connsiteY32" fmla="*/ 5831256 h 6526581"/>
                <a:gd name="connsiteX33" fmla="*/ 2804913 w 5125359"/>
                <a:gd name="connsiteY33" fmla="*/ 6145581 h 6526581"/>
                <a:gd name="connsiteX34" fmla="*/ 2519163 w 5125359"/>
                <a:gd name="connsiteY34" fmla="*/ 6393231 h 6526581"/>
                <a:gd name="connsiteX35" fmla="*/ 2909688 w 5125359"/>
                <a:gd name="connsiteY35" fmla="*/ 6526581 h 6526581"/>
                <a:gd name="connsiteX36" fmla="*/ 3338313 w 5125359"/>
                <a:gd name="connsiteY36" fmla="*/ 6078906 h 6526581"/>
                <a:gd name="connsiteX37" fmla="*/ 3138288 w 5125359"/>
                <a:gd name="connsiteY37" fmla="*/ 4878756 h 6526581"/>
                <a:gd name="connsiteX38" fmla="*/ 3452613 w 5125359"/>
                <a:gd name="connsiteY38" fmla="*/ 5059731 h 6526581"/>
                <a:gd name="connsiteX39" fmla="*/ 3271638 w 5125359"/>
                <a:gd name="connsiteY39" fmla="*/ 5621706 h 6526581"/>
                <a:gd name="connsiteX40" fmla="*/ 3986013 w 5125359"/>
                <a:gd name="connsiteY40" fmla="*/ 5040681 h 6526581"/>
                <a:gd name="connsiteX41" fmla="*/ 3357363 w 5125359"/>
                <a:gd name="connsiteY41" fmla="*/ 4088181 h 6526581"/>
                <a:gd name="connsiteX42" fmla="*/ 4624188 w 5125359"/>
                <a:gd name="connsiteY42" fmla="*/ 3373806 h 6526581"/>
                <a:gd name="connsiteX43" fmla="*/ 4767063 w 5125359"/>
                <a:gd name="connsiteY43" fmla="*/ 2059356 h 6526581"/>
                <a:gd name="connsiteX44" fmla="*/ 5125359 w 5125359"/>
                <a:gd name="connsiteY44" fmla="*/ 1896387 h 6526581"/>
                <a:gd name="connsiteX45" fmla="*/ 5066331 w 5125359"/>
                <a:gd name="connsiteY45" fmla="*/ 1569432 h 6526581"/>
                <a:gd name="connsiteX46" fmla="*/ 3139279 w 5125359"/>
                <a:gd name="connsiteY46" fmla="*/ 951455 h 6526581"/>
                <a:gd name="connsiteX47" fmla="*/ 2999431 w 5125359"/>
                <a:gd name="connsiteY47" fmla="*/ 1040677 h 6526581"/>
                <a:gd name="connsiteX48" fmla="*/ 2526444 w 5125359"/>
                <a:gd name="connsiteY48" fmla="*/ 981543 h 6526581"/>
                <a:gd name="connsiteX49" fmla="*/ 2273418 w 5125359"/>
                <a:gd name="connsiteY49" fmla="*/ 958995 h 6526581"/>
                <a:gd name="connsiteX50" fmla="*/ 2258988 w 5125359"/>
                <a:gd name="connsiteY50" fmla="*/ 878309 h 6526581"/>
                <a:gd name="connsiteX51" fmla="*/ 2171774 w 5125359"/>
                <a:gd name="connsiteY51" fmla="*/ 823611 h 6526581"/>
                <a:gd name="connsiteX52" fmla="*/ 2069479 w 5125359"/>
                <a:gd name="connsiteY52" fmla="*/ 851194 h 6526581"/>
                <a:gd name="connsiteX53" fmla="*/ 2018356 w 5125359"/>
                <a:gd name="connsiteY53" fmla="*/ 741905 h 6526581"/>
                <a:gd name="connsiteX54" fmla="*/ 2146671 w 5125359"/>
                <a:gd name="connsiteY54" fmla="*/ 681232 h 6526581"/>
                <a:gd name="connsiteX55" fmla="*/ 2134143 w 5125359"/>
                <a:gd name="connsiteY55" fmla="*/ 542402 h 6526581"/>
                <a:gd name="connsiteX56" fmla="*/ 1965278 w 5125359"/>
                <a:gd name="connsiteY56" fmla="*/ 232488 h 6526581"/>
                <a:gd name="connsiteX0" fmla="*/ 1965278 w 5172141"/>
                <a:gd name="connsiteY0" fmla="*/ 232488 h 6526581"/>
                <a:gd name="connsiteX1" fmla="*/ 638718 w 5172141"/>
                <a:gd name="connsiteY1" fmla="*/ 831127 h 6526581"/>
                <a:gd name="connsiteX2" fmla="*/ 828723 w 5172141"/>
                <a:gd name="connsiteY2" fmla="*/ 906831 h 6526581"/>
                <a:gd name="connsiteX3" fmla="*/ 876348 w 5172141"/>
                <a:gd name="connsiteY3" fmla="*/ 997567 h 6526581"/>
                <a:gd name="connsiteX4" fmla="*/ 814188 w 5172141"/>
                <a:gd name="connsiteY4" fmla="*/ 1062232 h 6526581"/>
                <a:gd name="connsiteX5" fmla="*/ 898921 w 5172141"/>
                <a:gd name="connsiteY5" fmla="*/ 1198583 h 6526581"/>
                <a:gd name="connsiteX6" fmla="*/ 828227 w 5172141"/>
                <a:gd name="connsiteY6" fmla="*/ 1330445 h 6526581"/>
                <a:gd name="connsiteX7" fmla="*/ 984673 w 5172141"/>
                <a:gd name="connsiteY7" fmla="*/ 1384621 h 6526581"/>
                <a:gd name="connsiteX8" fmla="*/ 1103487 w 5172141"/>
                <a:gd name="connsiteY8" fmla="*/ 1485089 h 6526581"/>
                <a:gd name="connsiteX9" fmla="*/ 1087412 w 5172141"/>
                <a:gd name="connsiteY9" fmla="*/ 1537986 h 6526581"/>
                <a:gd name="connsiteX10" fmla="*/ 1168622 w 5172141"/>
                <a:gd name="connsiteY10" fmla="*/ 1560245 h 6526581"/>
                <a:gd name="connsiteX11" fmla="*/ 1270866 w 5172141"/>
                <a:gd name="connsiteY11" fmla="*/ 1693387 h 6526581"/>
                <a:gd name="connsiteX12" fmla="*/ 1507503 w 5172141"/>
                <a:gd name="connsiteY12" fmla="*/ 1581618 h 6526581"/>
                <a:gd name="connsiteX13" fmla="*/ 1575693 w 5172141"/>
                <a:gd name="connsiteY13" fmla="*/ 1716952 h 6526581"/>
                <a:gd name="connsiteX14" fmla="*/ 1701526 w 5172141"/>
                <a:gd name="connsiteY14" fmla="*/ 1660820 h 6526581"/>
                <a:gd name="connsiteX15" fmla="*/ 1640332 w 5172141"/>
                <a:gd name="connsiteY15" fmla="*/ 2582709 h 6526581"/>
                <a:gd name="connsiteX16" fmla="*/ 1087386 w 5172141"/>
                <a:gd name="connsiteY16" fmla="*/ 3364751 h 6526581"/>
                <a:gd name="connsiteX17" fmla="*/ 776088 w 5172141"/>
                <a:gd name="connsiteY17" fmla="*/ 3497631 h 6526581"/>
                <a:gd name="connsiteX18" fmla="*/ 96786 w 5172141"/>
                <a:gd name="connsiteY18" fmla="*/ 3932258 h 6526581"/>
                <a:gd name="connsiteX19" fmla="*/ 56311 w 5172141"/>
                <a:gd name="connsiteY19" fmla="*/ 4075471 h 6526581"/>
                <a:gd name="connsiteX20" fmla="*/ 81363 w 5172141"/>
                <a:gd name="connsiteY20" fmla="*/ 4168164 h 6526581"/>
                <a:gd name="connsiteX21" fmla="*/ 111427 w 5172141"/>
                <a:gd name="connsiteY21" fmla="*/ 4243321 h 6526581"/>
                <a:gd name="connsiteX22" fmla="*/ 244098 w 5172141"/>
                <a:gd name="connsiteY22" fmla="*/ 4278237 h 6526581"/>
                <a:gd name="connsiteX23" fmla="*/ 1661129 w 5172141"/>
                <a:gd name="connsiteY23" fmla="*/ 3593848 h 6526581"/>
                <a:gd name="connsiteX24" fmla="*/ 2282525 w 5172141"/>
                <a:gd name="connsiteY24" fmla="*/ 2818850 h 6526581"/>
                <a:gd name="connsiteX25" fmla="*/ 2363605 w 5172141"/>
                <a:gd name="connsiteY25" fmla="*/ 2642494 h 6526581"/>
                <a:gd name="connsiteX26" fmla="*/ 2459508 w 5172141"/>
                <a:gd name="connsiteY26" fmla="*/ 2279945 h 6526581"/>
                <a:gd name="connsiteX27" fmla="*/ 2890638 w 5172141"/>
                <a:gd name="connsiteY27" fmla="*/ 2383206 h 6526581"/>
                <a:gd name="connsiteX28" fmla="*/ 3538338 w 5172141"/>
                <a:gd name="connsiteY28" fmla="*/ 2649906 h 6526581"/>
                <a:gd name="connsiteX29" fmla="*/ 3528813 w 5172141"/>
                <a:gd name="connsiteY29" fmla="*/ 2783256 h 6526581"/>
                <a:gd name="connsiteX30" fmla="*/ 2176263 w 5172141"/>
                <a:gd name="connsiteY30" fmla="*/ 3735756 h 6526581"/>
                <a:gd name="connsiteX31" fmla="*/ 2490588 w 5172141"/>
                <a:gd name="connsiteY31" fmla="*/ 4907331 h 6526581"/>
                <a:gd name="connsiteX32" fmla="*/ 2719188 w 5172141"/>
                <a:gd name="connsiteY32" fmla="*/ 5831256 h 6526581"/>
                <a:gd name="connsiteX33" fmla="*/ 2804913 w 5172141"/>
                <a:gd name="connsiteY33" fmla="*/ 6145581 h 6526581"/>
                <a:gd name="connsiteX34" fmla="*/ 2519163 w 5172141"/>
                <a:gd name="connsiteY34" fmla="*/ 6393231 h 6526581"/>
                <a:gd name="connsiteX35" fmla="*/ 2909688 w 5172141"/>
                <a:gd name="connsiteY35" fmla="*/ 6526581 h 6526581"/>
                <a:gd name="connsiteX36" fmla="*/ 3338313 w 5172141"/>
                <a:gd name="connsiteY36" fmla="*/ 6078906 h 6526581"/>
                <a:gd name="connsiteX37" fmla="*/ 3138288 w 5172141"/>
                <a:gd name="connsiteY37" fmla="*/ 4878756 h 6526581"/>
                <a:gd name="connsiteX38" fmla="*/ 3452613 w 5172141"/>
                <a:gd name="connsiteY38" fmla="*/ 5059731 h 6526581"/>
                <a:gd name="connsiteX39" fmla="*/ 3271638 w 5172141"/>
                <a:gd name="connsiteY39" fmla="*/ 5621706 h 6526581"/>
                <a:gd name="connsiteX40" fmla="*/ 3986013 w 5172141"/>
                <a:gd name="connsiteY40" fmla="*/ 5040681 h 6526581"/>
                <a:gd name="connsiteX41" fmla="*/ 3357363 w 5172141"/>
                <a:gd name="connsiteY41" fmla="*/ 4088181 h 6526581"/>
                <a:gd name="connsiteX42" fmla="*/ 4624188 w 5172141"/>
                <a:gd name="connsiteY42" fmla="*/ 3373806 h 6526581"/>
                <a:gd name="connsiteX43" fmla="*/ 4767063 w 5172141"/>
                <a:gd name="connsiteY43" fmla="*/ 2059356 h 6526581"/>
                <a:gd name="connsiteX44" fmla="*/ 5125359 w 5172141"/>
                <a:gd name="connsiteY44" fmla="*/ 1896387 h 6526581"/>
                <a:gd name="connsiteX45" fmla="*/ 5066331 w 5172141"/>
                <a:gd name="connsiteY45" fmla="*/ 1569432 h 6526581"/>
                <a:gd name="connsiteX46" fmla="*/ 3139279 w 5172141"/>
                <a:gd name="connsiteY46" fmla="*/ 951455 h 6526581"/>
                <a:gd name="connsiteX47" fmla="*/ 2999431 w 5172141"/>
                <a:gd name="connsiteY47" fmla="*/ 1040677 h 6526581"/>
                <a:gd name="connsiteX48" fmla="*/ 2526444 w 5172141"/>
                <a:gd name="connsiteY48" fmla="*/ 981543 h 6526581"/>
                <a:gd name="connsiteX49" fmla="*/ 2273418 w 5172141"/>
                <a:gd name="connsiteY49" fmla="*/ 958995 h 6526581"/>
                <a:gd name="connsiteX50" fmla="*/ 2258988 w 5172141"/>
                <a:gd name="connsiteY50" fmla="*/ 878309 h 6526581"/>
                <a:gd name="connsiteX51" fmla="*/ 2171774 w 5172141"/>
                <a:gd name="connsiteY51" fmla="*/ 823611 h 6526581"/>
                <a:gd name="connsiteX52" fmla="*/ 2069479 w 5172141"/>
                <a:gd name="connsiteY52" fmla="*/ 851194 h 6526581"/>
                <a:gd name="connsiteX53" fmla="*/ 2018356 w 5172141"/>
                <a:gd name="connsiteY53" fmla="*/ 741905 h 6526581"/>
                <a:gd name="connsiteX54" fmla="*/ 2146671 w 5172141"/>
                <a:gd name="connsiteY54" fmla="*/ 681232 h 6526581"/>
                <a:gd name="connsiteX55" fmla="*/ 2134143 w 5172141"/>
                <a:gd name="connsiteY55" fmla="*/ 542402 h 6526581"/>
                <a:gd name="connsiteX56" fmla="*/ 1965278 w 5172141"/>
                <a:gd name="connsiteY56" fmla="*/ 232488 h 6526581"/>
                <a:gd name="connsiteX0" fmla="*/ 1965278 w 5184757"/>
                <a:gd name="connsiteY0" fmla="*/ 232488 h 6526581"/>
                <a:gd name="connsiteX1" fmla="*/ 638718 w 5184757"/>
                <a:gd name="connsiteY1" fmla="*/ 831127 h 6526581"/>
                <a:gd name="connsiteX2" fmla="*/ 828723 w 5184757"/>
                <a:gd name="connsiteY2" fmla="*/ 906831 h 6526581"/>
                <a:gd name="connsiteX3" fmla="*/ 876348 w 5184757"/>
                <a:gd name="connsiteY3" fmla="*/ 997567 h 6526581"/>
                <a:gd name="connsiteX4" fmla="*/ 814188 w 5184757"/>
                <a:gd name="connsiteY4" fmla="*/ 1062232 h 6526581"/>
                <a:gd name="connsiteX5" fmla="*/ 898921 w 5184757"/>
                <a:gd name="connsiteY5" fmla="*/ 1198583 h 6526581"/>
                <a:gd name="connsiteX6" fmla="*/ 828227 w 5184757"/>
                <a:gd name="connsiteY6" fmla="*/ 1330445 h 6526581"/>
                <a:gd name="connsiteX7" fmla="*/ 984673 w 5184757"/>
                <a:gd name="connsiteY7" fmla="*/ 1384621 h 6526581"/>
                <a:gd name="connsiteX8" fmla="*/ 1103487 w 5184757"/>
                <a:gd name="connsiteY8" fmla="*/ 1485089 h 6526581"/>
                <a:gd name="connsiteX9" fmla="*/ 1087412 w 5184757"/>
                <a:gd name="connsiteY9" fmla="*/ 1537986 h 6526581"/>
                <a:gd name="connsiteX10" fmla="*/ 1168622 w 5184757"/>
                <a:gd name="connsiteY10" fmla="*/ 1560245 h 6526581"/>
                <a:gd name="connsiteX11" fmla="*/ 1270866 w 5184757"/>
                <a:gd name="connsiteY11" fmla="*/ 1693387 h 6526581"/>
                <a:gd name="connsiteX12" fmla="*/ 1507503 w 5184757"/>
                <a:gd name="connsiteY12" fmla="*/ 1581618 h 6526581"/>
                <a:gd name="connsiteX13" fmla="*/ 1575693 w 5184757"/>
                <a:gd name="connsiteY13" fmla="*/ 1716952 h 6526581"/>
                <a:gd name="connsiteX14" fmla="*/ 1701526 w 5184757"/>
                <a:gd name="connsiteY14" fmla="*/ 1660820 h 6526581"/>
                <a:gd name="connsiteX15" fmla="*/ 1640332 w 5184757"/>
                <a:gd name="connsiteY15" fmla="*/ 2582709 h 6526581"/>
                <a:gd name="connsiteX16" fmla="*/ 1087386 w 5184757"/>
                <a:gd name="connsiteY16" fmla="*/ 3364751 h 6526581"/>
                <a:gd name="connsiteX17" fmla="*/ 776088 w 5184757"/>
                <a:gd name="connsiteY17" fmla="*/ 3497631 h 6526581"/>
                <a:gd name="connsiteX18" fmla="*/ 96786 w 5184757"/>
                <a:gd name="connsiteY18" fmla="*/ 3932258 h 6526581"/>
                <a:gd name="connsiteX19" fmla="*/ 56311 w 5184757"/>
                <a:gd name="connsiteY19" fmla="*/ 4075471 h 6526581"/>
                <a:gd name="connsiteX20" fmla="*/ 81363 w 5184757"/>
                <a:gd name="connsiteY20" fmla="*/ 4168164 h 6526581"/>
                <a:gd name="connsiteX21" fmla="*/ 111427 w 5184757"/>
                <a:gd name="connsiteY21" fmla="*/ 4243321 h 6526581"/>
                <a:gd name="connsiteX22" fmla="*/ 244098 w 5184757"/>
                <a:gd name="connsiteY22" fmla="*/ 4278237 h 6526581"/>
                <a:gd name="connsiteX23" fmla="*/ 1661129 w 5184757"/>
                <a:gd name="connsiteY23" fmla="*/ 3593848 h 6526581"/>
                <a:gd name="connsiteX24" fmla="*/ 2282525 w 5184757"/>
                <a:gd name="connsiteY24" fmla="*/ 2818850 h 6526581"/>
                <a:gd name="connsiteX25" fmla="*/ 2363605 w 5184757"/>
                <a:gd name="connsiteY25" fmla="*/ 2642494 h 6526581"/>
                <a:gd name="connsiteX26" fmla="*/ 2459508 w 5184757"/>
                <a:gd name="connsiteY26" fmla="*/ 2279945 h 6526581"/>
                <a:gd name="connsiteX27" fmla="*/ 2890638 w 5184757"/>
                <a:gd name="connsiteY27" fmla="*/ 2383206 h 6526581"/>
                <a:gd name="connsiteX28" fmla="*/ 3538338 w 5184757"/>
                <a:gd name="connsiteY28" fmla="*/ 2649906 h 6526581"/>
                <a:gd name="connsiteX29" fmla="*/ 3528813 w 5184757"/>
                <a:gd name="connsiteY29" fmla="*/ 2783256 h 6526581"/>
                <a:gd name="connsiteX30" fmla="*/ 2176263 w 5184757"/>
                <a:gd name="connsiteY30" fmla="*/ 3735756 h 6526581"/>
                <a:gd name="connsiteX31" fmla="*/ 2490588 w 5184757"/>
                <a:gd name="connsiteY31" fmla="*/ 4907331 h 6526581"/>
                <a:gd name="connsiteX32" fmla="*/ 2719188 w 5184757"/>
                <a:gd name="connsiteY32" fmla="*/ 5831256 h 6526581"/>
                <a:gd name="connsiteX33" fmla="*/ 2804913 w 5184757"/>
                <a:gd name="connsiteY33" fmla="*/ 6145581 h 6526581"/>
                <a:gd name="connsiteX34" fmla="*/ 2519163 w 5184757"/>
                <a:gd name="connsiteY34" fmla="*/ 6393231 h 6526581"/>
                <a:gd name="connsiteX35" fmla="*/ 2909688 w 5184757"/>
                <a:gd name="connsiteY35" fmla="*/ 6526581 h 6526581"/>
                <a:gd name="connsiteX36" fmla="*/ 3338313 w 5184757"/>
                <a:gd name="connsiteY36" fmla="*/ 6078906 h 6526581"/>
                <a:gd name="connsiteX37" fmla="*/ 3138288 w 5184757"/>
                <a:gd name="connsiteY37" fmla="*/ 4878756 h 6526581"/>
                <a:gd name="connsiteX38" fmla="*/ 3452613 w 5184757"/>
                <a:gd name="connsiteY38" fmla="*/ 5059731 h 6526581"/>
                <a:gd name="connsiteX39" fmla="*/ 3271638 w 5184757"/>
                <a:gd name="connsiteY39" fmla="*/ 5621706 h 6526581"/>
                <a:gd name="connsiteX40" fmla="*/ 3986013 w 5184757"/>
                <a:gd name="connsiteY40" fmla="*/ 5040681 h 6526581"/>
                <a:gd name="connsiteX41" fmla="*/ 3357363 w 5184757"/>
                <a:gd name="connsiteY41" fmla="*/ 4088181 h 6526581"/>
                <a:gd name="connsiteX42" fmla="*/ 4624188 w 5184757"/>
                <a:gd name="connsiteY42" fmla="*/ 3373806 h 6526581"/>
                <a:gd name="connsiteX43" fmla="*/ 4767063 w 5184757"/>
                <a:gd name="connsiteY43" fmla="*/ 2059356 h 6526581"/>
                <a:gd name="connsiteX44" fmla="*/ 5125359 w 5184757"/>
                <a:gd name="connsiteY44" fmla="*/ 1896387 h 6526581"/>
                <a:gd name="connsiteX45" fmla="*/ 5066331 w 5184757"/>
                <a:gd name="connsiteY45" fmla="*/ 1569432 h 6526581"/>
                <a:gd name="connsiteX46" fmla="*/ 3139279 w 5184757"/>
                <a:gd name="connsiteY46" fmla="*/ 951455 h 6526581"/>
                <a:gd name="connsiteX47" fmla="*/ 2999431 w 5184757"/>
                <a:gd name="connsiteY47" fmla="*/ 1040677 h 6526581"/>
                <a:gd name="connsiteX48" fmla="*/ 2526444 w 5184757"/>
                <a:gd name="connsiteY48" fmla="*/ 981543 h 6526581"/>
                <a:gd name="connsiteX49" fmla="*/ 2273418 w 5184757"/>
                <a:gd name="connsiteY49" fmla="*/ 958995 h 6526581"/>
                <a:gd name="connsiteX50" fmla="*/ 2258988 w 5184757"/>
                <a:gd name="connsiteY50" fmla="*/ 878309 h 6526581"/>
                <a:gd name="connsiteX51" fmla="*/ 2171774 w 5184757"/>
                <a:gd name="connsiteY51" fmla="*/ 823611 h 6526581"/>
                <a:gd name="connsiteX52" fmla="*/ 2069479 w 5184757"/>
                <a:gd name="connsiteY52" fmla="*/ 851194 h 6526581"/>
                <a:gd name="connsiteX53" fmla="*/ 2018356 w 5184757"/>
                <a:gd name="connsiteY53" fmla="*/ 741905 h 6526581"/>
                <a:gd name="connsiteX54" fmla="*/ 2146671 w 5184757"/>
                <a:gd name="connsiteY54" fmla="*/ 681232 h 6526581"/>
                <a:gd name="connsiteX55" fmla="*/ 2134143 w 5184757"/>
                <a:gd name="connsiteY55" fmla="*/ 542402 h 6526581"/>
                <a:gd name="connsiteX56" fmla="*/ 1965278 w 5184757"/>
                <a:gd name="connsiteY56" fmla="*/ 232488 h 6526581"/>
                <a:gd name="connsiteX0" fmla="*/ 1965278 w 5188447"/>
                <a:gd name="connsiteY0" fmla="*/ 232488 h 6526581"/>
                <a:gd name="connsiteX1" fmla="*/ 638718 w 5188447"/>
                <a:gd name="connsiteY1" fmla="*/ 831127 h 6526581"/>
                <a:gd name="connsiteX2" fmla="*/ 828723 w 5188447"/>
                <a:gd name="connsiteY2" fmla="*/ 906831 h 6526581"/>
                <a:gd name="connsiteX3" fmla="*/ 876348 w 5188447"/>
                <a:gd name="connsiteY3" fmla="*/ 997567 h 6526581"/>
                <a:gd name="connsiteX4" fmla="*/ 814188 w 5188447"/>
                <a:gd name="connsiteY4" fmla="*/ 1062232 h 6526581"/>
                <a:gd name="connsiteX5" fmla="*/ 898921 w 5188447"/>
                <a:gd name="connsiteY5" fmla="*/ 1198583 h 6526581"/>
                <a:gd name="connsiteX6" fmla="*/ 828227 w 5188447"/>
                <a:gd name="connsiteY6" fmla="*/ 1330445 h 6526581"/>
                <a:gd name="connsiteX7" fmla="*/ 984673 w 5188447"/>
                <a:gd name="connsiteY7" fmla="*/ 1384621 h 6526581"/>
                <a:gd name="connsiteX8" fmla="*/ 1103487 w 5188447"/>
                <a:gd name="connsiteY8" fmla="*/ 1485089 h 6526581"/>
                <a:gd name="connsiteX9" fmla="*/ 1087412 w 5188447"/>
                <a:gd name="connsiteY9" fmla="*/ 1537986 h 6526581"/>
                <a:gd name="connsiteX10" fmla="*/ 1168622 w 5188447"/>
                <a:gd name="connsiteY10" fmla="*/ 1560245 h 6526581"/>
                <a:gd name="connsiteX11" fmla="*/ 1270866 w 5188447"/>
                <a:gd name="connsiteY11" fmla="*/ 1693387 h 6526581"/>
                <a:gd name="connsiteX12" fmla="*/ 1507503 w 5188447"/>
                <a:gd name="connsiteY12" fmla="*/ 1581618 h 6526581"/>
                <a:gd name="connsiteX13" fmla="*/ 1575693 w 5188447"/>
                <a:gd name="connsiteY13" fmla="*/ 1716952 h 6526581"/>
                <a:gd name="connsiteX14" fmla="*/ 1701526 w 5188447"/>
                <a:gd name="connsiteY14" fmla="*/ 1660820 h 6526581"/>
                <a:gd name="connsiteX15" fmla="*/ 1640332 w 5188447"/>
                <a:gd name="connsiteY15" fmla="*/ 2582709 h 6526581"/>
                <a:gd name="connsiteX16" fmla="*/ 1087386 w 5188447"/>
                <a:gd name="connsiteY16" fmla="*/ 3364751 h 6526581"/>
                <a:gd name="connsiteX17" fmla="*/ 776088 w 5188447"/>
                <a:gd name="connsiteY17" fmla="*/ 3497631 h 6526581"/>
                <a:gd name="connsiteX18" fmla="*/ 96786 w 5188447"/>
                <a:gd name="connsiteY18" fmla="*/ 3932258 h 6526581"/>
                <a:gd name="connsiteX19" fmla="*/ 56311 w 5188447"/>
                <a:gd name="connsiteY19" fmla="*/ 4075471 h 6526581"/>
                <a:gd name="connsiteX20" fmla="*/ 81363 w 5188447"/>
                <a:gd name="connsiteY20" fmla="*/ 4168164 h 6526581"/>
                <a:gd name="connsiteX21" fmla="*/ 111427 w 5188447"/>
                <a:gd name="connsiteY21" fmla="*/ 4243321 h 6526581"/>
                <a:gd name="connsiteX22" fmla="*/ 244098 w 5188447"/>
                <a:gd name="connsiteY22" fmla="*/ 4278237 h 6526581"/>
                <a:gd name="connsiteX23" fmla="*/ 1661129 w 5188447"/>
                <a:gd name="connsiteY23" fmla="*/ 3593848 h 6526581"/>
                <a:gd name="connsiteX24" fmla="*/ 2282525 w 5188447"/>
                <a:gd name="connsiteY24" fmla="*/ 2818850 h 6526581"/>
                <a:gd name="connsiteX25" fmla="*/ 2363605 w 5188447"/>
                <a:gd name="connsiteY25" fmla="*/ 2642494 h 6526581"/>
                <a:gd name="connsiteX26" fmla="*/ 2459508 w 5188447"/>
                <a:gd name="connsiteY26" fmla="*/ 2279945 h 6526581"/>
                <a:gd name="connsiteX27" fmla="*/ 2890638 w 5188447"/>
                <a:gd name="connsiteY27" fmla="*/ 2383206 h 6526581"/>
                <a:gd name="connsiteX28" fmla="*/ 3538338 w 5188447"/>
                <a:gd name="connsiteY28" fmla="*/ 2649906 h 6526581"/>
                <a:gd name="connsiteX29" fmla="*/ 3528813 w 5188447"/>
                <a:gd name="connsiteY29" fmla="*/ 2783256 h 6526581"/>
                <a:gd name="connsiteX30" fmla="*/ 2176263 w 5188447"/>
                <a:gd name="connsiteY30" fmla="*/ 3735756 h 6526581"/>
                <a:gd name="connsiteX31" fmla="*/ 2490588 w 5188447"/>
                <a:gd name="connsiteY31" fmla="*/ 4907331 h 6526581"/>
                <a:gd name="connsiteX32" fmla="*/ 2719188 w 5188447"/>
                <a:gd name="connsiteY32" fmla="*/ 5831256 h 6526581"/>
                <a:gd name="connsiteX33" fmla="*/ 2804913 w 5188447"/>
                <a:gd name="connsiteY33" fmla="*/ 6145581 h 6526581"/>
                <a:gd name="connsiteX34" fmla="*/ 2519163 w 5188447"/>
                <a:gd name="connsiteY34" fmla="*/ 6393231 h 6526581"/>
                <a:gd name="connsiteX35" fmla="*/ 2909688 w 5188447"/>
                <a:gd name="connsiteY35" fmla="*/ 6526581 h 6526581"/>
                <a:gd name="connsiteX36" fmla="*/ 3338313 w 5188447"/>
                <a:gd name="connsiteY36" fmla="*/ 6078906 h 6526581"/>
                <a:gd name="connsiteX37" fmla="*/ 3138288 w 5188447"/>
                <a:gd name="connsiteY37" fmla="*/ 4878756 h 6526581"/>
                <a:gd name="connsiteX38" fmla="*/ 3452613 w 5188447"/>
                <a:gd name="connsiteY38" fmla="*/ 5059731 h 6526581"/>
                <a:gd name="connsiteX39" fmla="*/ 3271638 w 5188447"/>
                <a:gd name="connsiteY39" fmla="*/ 5621706 h 6526581"/>
                <a:gd name="connsiteX40" fmla="*/ 3986013 w 5188447"/>
                <a:gd name="connsiteY40" fmla="*/ 5040681 h 6526581"/>
                <a:gd name="connsiteX41" fmla="*/ 3357363 w 5188447"/>
                <a:gd name="connsiteY41" fmla="*/ 4088181 h 6526581"/>
                <a:gd name="connsiteX42" fmla="*/ 4624188 w 5188447"/>
                <a:gd name="connsiteY42" fmla="*/ 3373806 h 6526581"/>
                <a:gd name="connsiteX43" fmla="*/ 4767063 w 5188447"/>
                <a:gd name="connsiteY43" fmla="*/ 2059356 h 6526581"/>
                <a:gd name="connsiteX44" fmla="*/ 5130369 w 5188447"/>
                <a:gd name="connsiteY44" fmla="*/ 1926449 h 6526581"/>
                <a:gd name="connsiteX45" fmla="*/ 5066331 w 5188447"/>
                <a:gd name="connsiteY45" fmla="*/ 1569432 h 6526581"/>
                <a:gd name="connsiteX46" fmla="*/ 3139279 w 5188447"/>
                <a:gd name="connsiteY46" fmla="*/ 951455 h 6526581"/>
                <a:gd name="connsiteX47" fmla="*/ 2999431 w 5188447"/>
                <a:gd name="connsiteY47" fmla="*/ 1040677 h 6526581"/>
                <a:gd name="connsiteX48" fmla="*/ 2526444 w 5188447"/>
                <a:gd name="connsiteY48" fmla="*/ 981543 h 6526581"/>
                <a:gd name="connsiteX49" fmla="*/ 2273418 w 5188447"/>
                <a:gd name="connsiteY49" fmla="*/ 958995 h 6526581"/>
                <a:gd name="connsiteX50" fmla="*/ 2258988 w 5188447"/>
                <a:gd name="connsiteY50" fmla="*/ 878309 h 6526581"/>
                <a:gd name="connsiteX51" fmla="*/ 2171774 w 5188447"/>
                <a:gd name="connsiteY51" fmla="*/ 823611 h 6526581"/>
                <a:gd name="connsiteX52" fmla="*/ 2069479 w 5188447"/>
                <a:gd name="connsiteY52" fmla="*/ 851194 h 6526581"/>
                <a:gd name="connsiteX53" fmla="*/ 2018356 w 5188447"/>
                <a:gd name="connsiteY53" fmla="*/ 741905 h 6526581"/>
                <a:gd name="connsiteX54" fmla="*/ 2146671 w 5188447"/>
                <a:gd name="connsiteY54" fmla="*/ 681232 h 6526581"/>
                <a:gd name="connsiteX55" fmla="*/ 2134143 w 5188447"/>
                <a:gd name="connsiteY55" fmla="*/ 542402 h 6526581"/>
                <a:gd name="connsiteX56" fmla="*/ 1965278 w 5188447"/>
                <a:gd name="connsiteY56" fmla="*/ 232488 h 6526581"/>
                <a:gd name="connsiteX0" fmla="*/ 1965278 w 5188447"/>
                <a:gd name="connsiteY0" fmla="*/ 232488 h 6526581"/>
                <a:gd name="connsiteX1" fmla="*/ 638718 w 5188447"/>
                <a:gd name="connsiteY1" fmla="*/ 831127 h 6526581"/>
                <a:gd name="connsiteX2" fmla="*/ 828723 w 5188447"/>
                <a:gd name="connsiteY2" fmla="*/ 906831 h 6526581"/>
                <a:gd name="connsiteX3" fmla="*/ 876348 w 5188447"/>
                <a:gd name="connsiteY3" fmla="*/ 997567 h 6526581"/>
                <a:gd name="connsiteX4" fmla="*/ 814188 w 5188447"/>
                <a:gd name="connsiteY4" fmla="*/ 1062232 h 6526581"/>
                <a:gd name="connsiteX5" fmla="*/ 898921 w 5188447"/>
                <a:gd name="connsiteY5" fmla="*/ 1198583 h 6526581"/>
                <a:gd name="connsiteX6" fmla="*/ 828227 w 5188447"/>
                <a:gd name="connsiteY6" fmla="*/ 1330445 h 6526581"/>
                <a:gd name="connsiteX7" fmla="*/ 984673 w 5188447"/>
                <a:gd name="connsiteY7" fmla="*/ 1384621 h 6526581"/>
                <a:gd name="connsiteX8" fmla="*/ 1103487 w 5188447"/>
                <a:gd name="connsiteY8" fmla="*/ 1485089 h 6526581"/>
                <a:gd name="connsiteX9" fmla="*/ 1087412 w 5188447"/>
                <a:gd name="connsiteY9" fmla="*/ 1537986 h 6526581"/>
                <a:gd name="connsiteX10" fmla="*/ 1168622 w 5188447"/>
                <a:gd name="connsiteY10" fmla="*/ 1560245 h 6526581"/>
                <a:gd name="connsiteX11" fmla="*/ 1270866 w 5188447"/>
                <a:gd name="connsiteY11" fmla="*/ 1693387 h 6526581"/>
                <a:gd name="connsiteX12" fmla="*/ 1507503 w 5188447"/>
                <a:gd name="connsiteY12" fmla="*/ 1581618 h 6526581"/>
                <a:gd name="connsiteX13" fmla="*/ 1575693 w 5188447"/>
                <a:gd name="connsiteY13" fmla="*/ 1716952 h 6526581"/>
                <a:gd name="connsiteX14" fmla="*/ 1701526 w 5188447"/>
                <a:gd name="connsiteY14" fmla="*/ 1660820 h 6526581"/>
                <a:gd name="connsiteX15" fmla="*/ 1640332 w 5188447"/>
                <a:gd name="connsiteY15" fmla="*/ 2582709 h 6526581"/>
                <a:gd name="connsiteX16" fmla="*/ 1087386 w 5188447"/>
                <a:gd name="connsiteY16" fmla="*/ 3364751 h 6526581"/>
                <a:gd name="connsiteX17" fmla="*/ 776088 w 5188447"/>
                <a:gd name="connsiteY17" fmla="*/ 3497631 h 6526581"/>
                <a:gd name="connsiteX18" fmla="*/ 96786 w 5188447"/>
                <a:gd name="connsiteY18" fmla="*/ 3932258 h 6526581"/>
                <a:gd name="connsiteX19" fmla="*/ 56311 w 5188447"/>
                <a:gd name="connsiteY19" fmla="*/ 4075471 h 6526581"/>
                <a:gd name="connsiteX20" fmla="*/ 81363 w 5188447"/>
                <a:gd name="connsiteY20" fmla="*/ 4168164 h 6526581"/>
                <a:gd name="connsiteX21" fmla="*/ 111427 w 5188447"/>
                <a:gd name="connsiteY21" fmla="*/ 4243321 h 6526581"/>
                <a:gd name="connsiteX22" fmla="*/ 244098 w 5188447"/>
                <a:gd name="connsiteY22" fmla="*/ 4278237 h 6526581"/>
                <a:gd name="connsiteX23" fmla="*/ 1661129 w 5188447"/>
                <a:gd name="connsiteY23" fmla="*/ 3593848 h 6526581"/>
                <a:gd name="connsiteX24" fmla="*/ 2282525 w 5188447"/>
                <a:gd name="connsiteY24" fmla="*/ 2818850 h 6526581"/>
                <a:gd name="connsiteX25" fmla="*/ 2363605 w 5188447"/>
                <a:gd name="connsiteY25" fmla="*/ 2642494 h 6526581"/>
                <a:gd name="connsiteX26" fmla="*/ 2459508 w 5188447"/>
                <a:gd name="connsiteY26" fmla="*/ 2279945 h 6526581"/>
                <a:gd name="connsiteX27" fmla="*/ 2890638 w 5188447"/>
                <a:gd name="connsiteY27" fmla="*/ 2383206 h 6526581"/>
                <a:gd name="connsiteX28" fmla="*/ 3538338 w 5188447"/>
                <a:gd name="connsiteY28" fmla="*/ 2649906 h 6526581"/>
                <a:gd name="connsiteX29" fmla="*/ 3528813 w 5188447"/>
                <a:gd name="connsiteY29" fmla="*/ 2783256 h 6526581"/>
                <a:gd name="connsiteX30" fmla="*/ 2176263 w 5188447"/>
                <a:gd name="connsiteY30" fmla="*/ 3735756 h 6526581"/>
                <a:gd name="connsiteX31" fmla="*/ 2490588 w 5188447"/>
                <a:gd name="connsiteY31" fmla="*/ 4907331 h 6526581"/>
                <a:gd name="connsiteX32" fmla="*/ 2719188 w 5188447"/>
                <a:gd name="connsiteY32" fmla="*/ 5831256 h 6526581"/>
                <a:gd name="connsiteX33" fmla="*/ 2804913 w 5188447"/>
                <a:gd name="connsiteY33" fmla="*/ 6145581 h 6526581"/>
                <a:gd name="connsiteX34" fmla="*/ 2519163 w 5188447"/>
                <a:gd name="connsiteY34" fmla="*/ 6393231 h 6526581"/>
                <a:gd name="connsiteX35" fmla="*/ 2909688 w 5188447"/>
                <a:gd name="connsiteY35" fmla="*/ 6526581 h 6526581"/>
                <a:gd name="connsiteX36" fmla="*/ 3338313 w 5188447"/>
                <a:gd name="connsiteY36" fmla="*/ 6078906 h 6526581"/>
                <a:gd name="connsiteX37" fmla="*/ 3138288 w 5188447"/>
                <a:gd name="connsiteY37" fmla="*/ 4878756 h 6526581"/>
                <a:gd name="connsiteX38" fmla="*/ 3452613 w 5188447"/>
                <a:gd name="connsiteY38" fmla="*/ 5059731 h 6526581"/>
                <a:gd name="connsiteX39" fmla="*/ 3271638 w 5188447"/>
                <a:gd name="connsiteY39" fmla="*/ 5621706 h 6526581"/>
                <a:gd name="connsiteX40" fmla="*/ 3986013 w 5188447"/>
                <a:gd name="connsiteY40" fmla="*/ 5040681 h 6526581"/>
                <a:gd name="connsiteX41" fmla="*/ 3357363 w 5188447"/>
                <a:gd name="connsiteY41" fmla="*/ 4088181 h 6526581"/>
                <a:gd name="connsiteX42" fmla="*/ 4624188 w 5188447"/>
                <a:gd name="connsiteY42" fmla="*/ 3373806 h 6526581"/>
                <a:gd name="connsiteX43" fmla="*/ 4767063 w 5188447"/>
                <a:gd name="connsiteY43" fmla="*/ 2059356 h 6526581"/>
                <a:gd name="connsiteX44" fmla="*/ 5130369 w 5188447"/>
                <a:gd name="connsiteY44" fmla="*/ 1969037 h 6526581"/>
                <a:gd name="connsiteX45" fmla="*/ 5066331 w 5188447"/>
                <a:gd name="connsiteY45" fmla="*/ 1569432 h 6526581"/>
                <a:gd name="connsiteX46" fmla="*/ 3139279 w 5188447"/>
                <a:gd name="connsiteY46" fmla="*/ 951455 h 6526581"/>
                <a:gd name="connsiteX47" fmla="*/ 2999431 w 5188447"/>
                <a:gd name="connsiteY47" fmla="*/ 1040677 h 6526581"/>
                <a:gd name="connsiteX48" fmla="*/ 2526444 w 5188447"/>
                <a:gd name="connsiteY48" fmla="*/ 981543 h 6526581"/>
                <a:gd name="connsiteX49" fmla="*/ 2273418 w 5188447"/>
                <a:gd name="connsiteY49" fmla="*/ 958995 h 6526581"/>
                <a:gd name="connsiteX50" fmla="*/ 2258988 w 5188447"/>
                <a:gd name="connsiteY50" fmla="*/ 878309 h 6526581"/>
                <a:gd name="connsiteX51" fmla="*/ 2171774 w 5188447"/>
                <a:gd name="connsiteY51" fmla="*/ 823611 h 6526581"/>
                <a:gd name="connsiteX52" fmla="*/ 2069479 w 5188447"/>
                <a:gd name="connsiteY52" fmla="*/ 851194 h 6526581"/>
                <a:gd name="connsiteX53" fmla="*/ 2018356 w 5188447"/>
                <a:gd name="connsiteY53" fmla="*/ 741905 h 6526581"/>
                <a:gd name="connsiteX54" fmla="*/ 2146671 w 5188447"/>
                <a:gd name="connsiteY54" fmla="*/ 681232 h 6526581"/>
                <a:gd name="connsiteX55" fmla="*/ 2134143 w 5188447"/>
                <a:gd name="connsiteY55" fmla="*/ 542402 h 6526581"/>
                <a:gd name="connsiteX56" fmla="*/ 1965278 w 5188447"/>
                <a:gd name="connsiteY56" fmla="*/ 232488 h 6526581"/>
                <a:gd name="connsiteX0" fmla="*/ 1965278 w 5188447"/>
                <a:gd name="connsiteY0" fmla="*/ 232488 h 6526581"/>
                <a:gd name="connsiteX1" fmla="*/ 638718 w 5188447"/>
                <a:gd name="connsiteY1" fmla="*/ 831127 h 6526581"/>
                <a:gd name="connsiteX2" fmla="*/ 828723 w 5188447"/>
                <a:gd name="connsiteY2" fmla="*/ 906831 h 6526581"/>
                <a:gd name="connsiteX3" fmla="*/ 876348 w 5188447"/>
                <a:gd name="connsiteY3" fmla="*/ 997567 h 6526581"/>
                <a:gd name="connsiteX4" fmla="*/ 814188 w 5188447"/>
                <a:gd name="connsiteY4" fmla="*/ 1062232 h 6526581"/>
                <a:gd name="connsiteX5" fmla="*/ 898921 w 5188447"/>
                <a:gd name="connsiteY5" fmla="*/ 1198583 h 6526581"/>
                <a:gd name="connsiteX6" fmla="*/ 828227 w 5188447"/>
                <a:gd name="connsiteY6" fmla="*/ 1330445 h 6526581"/>
                <a:gd name="connsiteX7" fmla="*/ 984673 w 5188447"/>
                <a:gd name="connsiteY7" fmla="*/ 1384621 h 6526581"/>
                <a:gd name="connsiteX8" fmla="*/ 1103487 w 5188447"/>
                <a:gd name="connsiteY8" fmla="*/ 1485089 h 6526581"/>
                <a:gd name="connsiteX9" fmla="*/ 1087412 w 5188447"/>
                <a:gd name="connsiteY9" fmla="*/ 1537986 h 6526581"/>
                <a:gd name="connsiteX10" fmla="*/ 1168622 w 5188447"/>
                <a:gd name="connsiteY10" fmla="*/ 1560245 h 6526581"/>
                <a:gd name="connsiteX11" fmla="*/ 1270866 w 5188447"/>
                <a:gd name="connsiteY11" fmla="*/ 1693387 h 6526581"/>
                <a:gd name="connsiteX12" fmla="*/ 1507503 w 5188447"/>
                <a:gd name="connsiteY12" fmla="*/ 1581618 h 6526581"/>
                <a:gd name="connsiteX13" fmla="*/ 1575693 w 5188447"/>
                <a:gd name="connsiteY13" fmla="*/ 1716952 h 6526581"/>
                <a:gd name="connsiteX14" fmla="*/ 1701526 w 5188447"/>
                <a:gd name="connsiteY14" fmla="*/ 1660820 h 6526581"/>
                <a:gd name="connsiteX15" fmla="*/ 1640332 w 5188447"/>
                <a:gd name="connsiteY15" fmla="*/ 2582709 h 6526581"/>
                <a:gd name="connsiteX16" fmla="*/ 1087386 w 5188447"/>
                <a:gd name="connsiteY16" fmla="*/ 3364751 h 6526581"/>
                <a:gd name="connsiteX17" fmla="*/ 776088 w 5188447"/>
                <a:gd name="connsiteY17" fmla="*/ 3497631 h 6526581"/>
                <a:gd name="connsiteX18" fmla="*/ 96786 w 5188447"/>
                <a:gd name="connsiteY18" fmla="*/ 3932258 h 6526581"/>
                <a:gd name="connsiteX19" fmla="*/ 56311 w 5188447"/>
                <a:gd name="connsiteY19" fmla="*/ 4075471 h 6526581"/>
                <a:gd name="connsiteX20" fmla="*/ 81363 w 5188447"/>
                <a:gd name="connsiteY20" fmla="*/ 4168164 h 6526581"/>
                <a:gd name="connsiteX21" fmla="*/ 111427 w 5188447"/>
                <a:gd name="connsiteY21" fmla="*/ 4243321 h 6526581"/>
                <a:gd name="connsiteX22" fmla="*/ 244098 w 5188447"/>
                <a:gd name="connsiteY22" fmla="*/ 4278237 h 6526581"/>
                <a:gd name="connsiteX23" fmla="*/ 1661129 w 5188447"/>
                <a:gd name="connsiteY23" fmla="*/ 3593848 h 6526581"/>
                <a:gd name="connsiteX24" fmla="*/ 2282525 w 5188447"/>
                <a:gd name="connsiteY24" fmla="*/ 2818850 h 6526581"/>
                <a:gd name="connsiteX25" fmla="*/ 2363605 w 5188447"/>
                <a:gd name="connsiteY25" fmla="*/ 2642494 h 6526581"/>
                <a:gd name="connsiteX26" fmla="*/ 2459508 w 5188447"/>
                <a:gd name="connsiteY26" fmla="*/ 2279945 h 6526581"/>
                <a:gd name="connsiteX27" fmla="*/ 2890638 w 5188447"/>
                <a:gd name="connsiteY27" fmla="*/ 2383206 h 6526581"/>
                <a:gd name="connsiteX28" fmla="*/ 3538338 w 5188447"/>
                <a:gd name="connsiteY28" fmla="*/ 2649906 h 6526581"/>
                <a:gd name="connsiteX29" fmla="*/ 3528813 w 5188447"/>
                <a:gd name="connsiteY29" fmla="*/ 2783256 h 6526581"/>
                <a:gd name="connsiteX30" fmla="*/ 2176263 w 5188447"/>
                <a:gd name="connsiteY30" fmla="*/ 3735756 h 6526581"/>
                <a:gd name="connsiteX31" fmla="*/ 2490588 w 5188447"/>
                <a:gd name="connsiteY31" fmla="*/ 4907331 h 6526581"/>
                <a:gd name="connsiteX32" fmla="*/ 2719188 w 5188447"/>
                <a:gd name="connsiteY32" fmla="*/ 5831256 h 6526581"/>
                <a:gd name="connsiteX33" fmla="*/ 2804913 w 5188447"/>
                <a:gd name="connsiteY33" fmla="*/ 6145581 h 6526581"/>
                <a:gd name="connsiteX34" fmla="*/ 2519163 w 5188447"/>
                <a:gd name="connsiteY34" fmla="*/ 6393231 h 6526581"/>
                <a:gd name="connsiteX35" fmla="*/ 2909688 w 5188447"/>
                <a:gd name="connsiteY35" fmla="*/ 6526581 h 6526581"/>
                <a:gd name="connsiteX36" fmla="*/ 3338313 w 5188447"/>
                <a:gd name="connsiteY36" fmla="*/ 6078906 h 6526581"/>
                <a:gd name="connsiteX37" fmla="*/ 3138288 w 5188447"/>
                <a:gd name="connsiteY37" fmla="*/ 4878756 h 6526581"/>
                <a:gd name="connsiteX38" fmla="*/ 3452613 w 5188447"/>
                <a:gd name="connsiteY38" fmla="*/ 5059731 h 6526581"/>
                <a:gd name="connsiteX39" fmla="*/ 3271638 w 5188447"/>
                <a:gd name="connsiteY39" fmla="*/ 5621706 h 6526581"/>
                <a:gd name="connsiteX40" fmla="*/ 3986013 w 5188447"/>
                <a:gd name="connsiteY40" fmla="*/ 5040681 h 6526581"/>
                <a:gd name="connsiteX41" fmla="*/ 3357363 w 5188447"/>
                <a:gd name="connsiteY41" fmla="*/ 4088181 h 6526581"/>
                <a:gd name="connsiteX42" fmla="*/ 4624188 w 5188447"/>
                <a:gd name="connsiteY42" fmla="*/ 3373806 h 6526581"/>
                <a:gd name="connsiteX43" fmla="*/ 4767063 w 5188447"/>
                <a:gd name="connsiteY43" fmla="*/ 2059356 h 6526581"/>
                <a:gd name="connsiteX44" fmla="*/ 5130369 w 5188447"/>
                <a:gd name="connsiteY44" fmla="*/ 1969037 h 6526581"/>
                <a:gd name="connsiteX45" fmla="*/ 5066331 w 5188447"/>
                <a:gd name="connsiteY45" fmla="*/ 1569432 h 6526581"/>
                <a:gd name="connsiteX46" fmla="*/ 3139279 w 5188447"/>
                <a:gd name="connsiteY46" fmla="*/ 951455 h 6526581"/>
                <a:gd name="connsiteX47" fmla="*/ 2999431 w 5188447"/>
                <a:gd name="connsiteY47" fmla="*/ 1040677 h 6526581"/>
                <a:gd name="connsiteX48" fmla="*/ 2526444 w 5188447"/>
                <a:gd name="connsiteY48" fmla="*/ 981543 h 6526581"/>
                <a:gd name="connsiteX49" fmla="*/ 2273418 w 5188447"/>
                <a:gd name="connsiteY49" fmla="*/ 958995 h 6526581"/>
                <a:gd name="connsiteX50" fmla="*/ 2258988 w 5188447"/>
                <a:gd name="connsiteY50" fmla="*/ 878309 h 6526581"/>
                <a:gd name="connsiteX51" fmla="*/ 2171774 w 5188447"/>
                <a:gd name="connsiteY51" fmla="*/ 823611 h 6526581"/>
                <a:gd name="connsiteX52" fmla="*/ 2069479 w 5188447"/>
                <a:gd name="connsiteY52" fmla="*/ 851194 h 6526581"/>
                <a:gd name="connsiteX53" fmla="*/ 2018356 w 5188447"/>
                <a:gd name="connsiteY53" fmla="*/ 741905 h 6526581"/>
                <a:gd name="connsiteX54" fmla="*/ 2146671 w 5188447"/>
                <a:gd name="connsiteY54" fmla="*/ 681232 h 6526581"/>
                <a:gd name="connsiteX55" fmla="*/ 2134143 w 5188447"/>
                <a:gd name="connsiteY55" fmla="*/ 542402 h 6526581"/>
                <a:gd name="connsiteX56" fmla="*/ 1965278 w 5188447"/>
                <a:gd name="connsiteY56" fmla="*/ 232488 h 6526581"/>
                <a:gd name="connsiteX0" fmla="*/ 1965278 w 5188447"/>
                <a:gd name="connsiteY0" fmla="*/ 232488 h 6526581"/>
                <a:gd name="connsiteX1" fmla="*/ 638718 w 5188447"/>
                <a:gd name="connsiteY1" fmla="*/ 831127 h 6526581"/>
                <a:gd name="connsiteX2" fmla="*/ 828723 w 5188447"/>
                <a:gd name="connsiteY2" fmla="*/ 906831 h 6526581"/>
                <a:gd name="connsiteX3" fmla="*/ 876348 w 5188447"/>
                <a:gd name="connsiteY3" fmla="*/ 997567 h 6526581"/>
                <a:gd name="connsiteX4" fmla="*/ 814188 w 5188447"/>
                <a:gd name="connsiteY4" fmla="*/ 1062232 h 6526581"/>
                <a:gd name="connsiteX5" fmla="*/ 898921 w 5188447"/>
                <a:gd name="connsiteY5" fmla="*/ 1198583 h 6526581"/>
                <a:gd name="connsiteX6" fmla="*/ 828227 w 5188447"/>
                <a:gd name="connsiteY6" fmla="*/ 1330445 h 6526581"/>
                <a:gd name="connsiteX7" fmla="*/ 984673 w 5188447"/>
                <a:gd name="connsiteY7" fmla="*/ 1384621 h 6526581"/>
                <a:gd name="connsiteX8" fmla="*/ 1103487 w 5188447"/>
                <a:gd name="connsiteY8" fmla="*/ 1485089 h 6526581"/>
                <a:gd name="connsiteX9" fmla="*/ 1087412 w 5188447"/>
                <a:gd name="connsiteY9" fmla="*/ 1537986 h 6526581"/>
                <a:gd name="connsiteX10" fmla="*/ 1168622 w 5188447"/>
                <a:gd name="connsiteY10" fmla="*/ 1560245 h 6526581"/>
                <a:gd name="connsiteX11" fmla="*/ 1270866 w 5188447"/>
                <a:gd name="connsiteY11" fmla="*/ 1693387 h 6526581"/>
                <a:gd name="connsiteX12" fmla="*/ 1507503 w 5188447"/>
                <a:gd name="connsiteY12" fmla="*/ 1581618 h 6526581"/>
                <a:gd name="connsiteX13" fmla="*/ 1575693 w 5188447"/>
                <a:gd name="connsiteY13" fmla="*/ 1716952 h 6526581"/>
                <a:gd name="connsiteX14" fmla="*/ 1701526 w 5188447"/>
                <a:gd name="connsiteY14" fmla="*/ 1660820 h 6526581"/>
                <a:gd name="connsiteX15" fmla="*/ 1640332 w 5188447"/>
                <a:gd name="connsiteY15" fmla="*/ 2582709 h 6526581"/>
                <a:gd name="connsiteX16" fmla="*/ 1087386 w 5188447"/>
                <a:gd name="connsiteY16" fmla="*/ 3364751 h 6526581"/>
                <a:gd name="connsiteX17" fmla="*/ 776088 w 5188447"/>
                <a:gd name="connsiteY17" fmla="*/ 3497631 h 6526581"/>
                <a:gd name="connsiteX18" fmla="*/ 96786 w 5188447"/>
                <a:gd name="connsiteY18" fmla="*/ 3932258 h 6526581"/>
                <a:gd name="connsiteX19" fmla="*/ 56311 w 5188447"/>
                <a:gd name="connsiteY19" fmla="*/ 4075471 h 6526581"/>
                <a:gd name="connsiteX20" fmla="*/ 81363 w 5188447"/>
                <a:gd name="connsiteY20" fmla="*/ 4168164 h 6526581"/>
                <a:gd name="connsiteX21" fmla="*/ 111427 w 5188447"/>
                <a:gd name="connsiteY21" fmla="*/ 4243321 h 6526581"/>
                <a:gd name="connsiteX22" fmla="*/ 244098 w 5188447"/>
                <a:gd name="connsiteY22" fmla="*/ 4278237 h 6526581"/>
                <a:gd name="connsiteX23" fmla="*/ 1661129 w 5188447"/>
                <a:gd name="connsiteY23" fmla="*/ 3593848 h 6526581"/>
                <a:gd name="connsiteX24" fmla="*/ 2282525 w 5188447"/>
                <a:gd name="connsiteY24" fmla="*/ 2818850 h 6526581"/>
                <a:gd name="connsiteX25" fmla="*/ 2363605 w 5188447"/>
                <a:gd name="connsiteY25" fmla="*/ 2642494 h 6526581"/>
                <a:gd name="connsiteX26" fmla="*/ 2459508 w 5188447"/>
                <a:gd name="connsiteY26" fmla="*/ 2279945 h 6526581"/>
                <a:gd name="connsiteX27" fmla="*/ 2890638 w 5188447"/>
                <a:gd name="connsiteY27" fmla="*/ 2383206 h 6526581"/>
                <a:gd name="connsiteX28" fmla="*/ 3538338 w 5188447"/>
                <a:gd name="connsiteY28" fmla="*/ 2649906 h 6526581"/>
                <a:gd name="connsiteX29" fmla="*/ 3528813 w 5188447"/>
                <a:gd name="connsiteY29" fmla="*/ 2783256 h 6526581"/>
                <a:gd name="connsiteX30" fmla="*/ 2176263 w 5188447"/>
                <a:gd name="connsiteY30" fmla="*/ 3735756 h 6526581"/>
                <a:gd name="connsiteX31" fmla="*/ 2490588 w 5188447"/>
                <a:gd name="connsiteY31" fmla="*/ 4907331 h 6526581"/>
                <a:gd name="connsiteX32" fmla="*/ 2719188 w 5188447"/>
                <a:gd name="connsiteY32" fmla="*/ 5831256 h 6526581"/>
                <a:gd name="connsiteX33" fmla="*/ 2804913 w 5188447"/>
                <a:gd name="connsiteY33" fmla="*/ 6145581 h 6526581"/>
                <a:gd name="connsiteX34" fmla="*/ 2519163 w 5188447"/>
                <a:gd name="connsiteY34" fmla="*/ 6393231 h 6526581"/>
                <a:gd name="connsiteX35" fmla="*/ 2909688 w 5188447"/>
                <a:gd name="connsiteY35" fmla="*/ 6526581 h 6526581"/>
                <a:gd name="connsiteX36" fmla="*/ 3338313 w 5188447"/>
                <a:gd name="connsiteY36" fmla="*/ 6078906 h 6526581"/>
                <a:gd name="connsiteX37" fmla="*/ 3138288 w 5188447"/>
                <a:gd name="connsiteY37" fmla="*/ 4878756 h 6526581"/>
                <a:gd name="connsiteX38" fmla="*/ 3452613 w 5188447"/>
                <a:gd name="connsiteY38" fmla="*/ 5059731 h 6526581"/>
                <a:gd name="connsiteX39" fmla="*/ 3271638 w 5188447"/>
                <a:gd name="connsiteY39" fmla="*/ 5621706 h 6526581"/>
                <a:gd name="connsiteX40" fmla="*/ 3986013 w 5188447"/>
                <a:gd name="connsiteY40" fmla="*/ 5040681 h 6526581"/>
                <a:gd name="connsiteX41" fmla="*/ 3357363 w 5188447"/>
                <a:gd name="connsiteY41" fmla="*/ 4088181 h 6526581"/>
                <a:gd name="connsiteX42" fmla="*/ 4624188 w 5188447"/>
                <a:gd name="connsiteY42" fmla="*/ 3373806 h 6526581"/>
                <a:gd name="connsiteX43" fmla="*/ 4767063 w 5188447"/>
                <a:gd name="connsiteY43" fmla="*/ 2059356 h 6526581"/>
                <a:gd name="connsiteX44" fmla="*/ 5130369 w 5188447"/>
                <a:gd name="connsiteY44" fmla="*/ 1969037 h 6526581"/>
                <a:gd name="connsiteX45" fmla="*/ 5066331 w 5188447"/>
                <a:gd name="connsiteY45" fmla="*/ 1569432 h 6526581"/>
                <a:gd name="connsiteX46" fmla="*/ 3139279 w 5188447"/>
                <a:gd name="connsiteY46" fmla="*/ 951455 h 6526581"/>
                <a:gd name="connsiteX47" fmla="*/ 2999431 w 5188447"/>
                <a:gd name="connsiteY47" fmla="*/ 1040677 h 6526581"/>
                <a:gd name="connsiteX48" fmla="*/ 2526444 w 5188447"/>
                <a:gd name="connsiteY48" fmla="*/ 981543 h 6526581"/>
                <a:gd name="connsiteX49" fmla="*/ 2273418 w 5188447"/>
                <a:gd name="connsiteY49" fmla="*/ 958995 h 6526581"/>
                <a:gd name="connsiteX50" fmla="*/ 2258988 w 5188447"/>
                <a:gd name="connsiteY50" fmla="*/ 878309 h 6526581"/>
                <a:gd name="connsiteX51" fmla="*/ 2171774 w 5188447"/>
                <a:gd name="connsiteY51" fmla="*/ 823611 h 6526581"/>
                <a:gd name="connsiteX52" fmla="*/ 2069479 w 5188447"/>
                <a:gd name="connsiteY52" fmla="*/ 851194 h 6526581"/>
                <a:gd name="connsiteX53" fmla="*/ 2018356 w 5188447"/>
                <a:gd name="connsiteY53" fmla="*/ 741905 h 6526581"/>
                <a:gd name="connsiteX54" fmla="*/ 2146671 w 5188447"/>
                <a:gd name="connsiteY54" fmla="*/ 681232 h 6526581"/>
                <a:gd name="connsiteX55" fmla="*/ 2134143 w 5188447"/>
                <a:gd name="connsiteY55" fmla="*/ 542402 h 6526581"/>
                <a:gd name="connsiteX56" fmla="*/ 1965278 w 5188447"/>
                <a:gd name="connsiteY56" fmla="*/ 232488 h 6526581"/>
                <a:gd name="connsiteX0" fmla="*/ 1965278 w 5188447"/>
                <a:gd name="connsiteY0" fmla="*/ 232488 h 6526581"/>
                <a:gd name="connsiteX1" fmla="*/ 638718 w 5188447"/>
                <a:gd name="connsiteY1" fmla="*/ 831127 h 6526581"/>
                <a:gd name="connsiteX2" fmla="*/ 828723 w 5188447"/>
                <a:gd name="connsiteY2" fmla="*/ 906831 h 6526581"/>
                <a:gd name="connsiteX3" fmla="*/ 876348 w 5188447"/>
                <a:gd name="connsiteY3" fmla="*/ 997567 h 6526581"/>
                <a:gd name="connsiteX4" fmla="*/ 814188 w 5188447"/>
                <a:gd name="connsiteY4" fmla="*/ 1062232 h 6526581"/>
                <a:gd name="connsiteX5" fmla="*/ 898921 w 5188447"/>
                <a:gd name="connsiteY5" fmla="*/ 1198583 h 6526581"/>
                <a:gd name="connsiteX6" fmla="*/ 828227 w 5188447"/>
                <a:gd name="connsiteY6" fmla="*/ 1330445 h 6526581"/>
                <a:gd name="connsiteX7" fmla="*/ 984673 w 5188447"/>
                <a:gd name="connsiteY7" fmla="*/ 1384621 h 6526581"/>
                <a:gd name="connsiteX8" fmla="*/ 1103487 w 5188447"/>
                <a:gd name="connsiteY8" fmla="*/ 1485089 h 6526581"/>
                <a:gd name="connsiteX9" fmla="*/ 1087412 w 5188447"/>
                <a:gd name="connsiteY9" fmla="*/ 1537986 h 6526581"/>
                <a:gd name="connsiteX10" fmla="*/ 1168622 w 5188447"/>
                <a:gd name="connsiteY10" fmla="*/ 1560245 h 6526581"/>
                <a:gd name="connsiteX11" fmla="*/ 1270866 w 5188447"/>
                <a:gd name="connsiteY11" fmla="*/ 1693387 h 6526581"/>
                <a:gd name="connsiteX12" fmla="*/ 1507503 w 5188447"/>
                <a:gd name="connsiteY12" fmla="*/ 1581618 h 6526581"/>
                <a:gd name="connsiteX13" fmla="*/ 1575693 w 5188447"/>
                <a:gd name="connsiteY13" fmla="*/ 1716952 h 6526581"/>
                <a:gd name="connsiteX14" fmla="*/ 1701526 w 5188447"/>
                <a:gd name="connsiteY14" fmla="*/ 1660820 h 6526581"/>
                <a:gd name="connsiteX15" fmla="*/ 1640332 w 5188447"/>
                <a:gd name="connsiteY15" fmla="*/ 2582709 h 6526581"/>
                <a:gd name="connsiteX16" fmla="*/ 1087386 w 5188447"/>
                <a:gd name="connsiteY16" fmla="*/ 3364751 h 6526581"/>
                <a:gd name="connsiteX17" fmla="*/ 776088 w 5188447"/>
                <a:gd name="connsiteY17" fmla="*/ 3497631 h 6526581"/>
                <a:gd name="connsiteX18" fmla="*/ 96786 w 5188447"/>
                <a:gd name="connsiteY18" fmla="*/ 3932258 h 6526581"/>
                <a:gd name="connsiteX19" fmla="*/ 56311 w 5188447"/>
                <a:gd name="connsiteY19" fmla="*/ 4075471 h 6526581"/>
                <a:gd name="connsiteX20" fmla="*/ 81363 w 5188447"/>
                <a:gd name="connsiteY20" fmla="*/ 4168164 h 6526581"/>
                <a:gd name="connsiteX21" fmla="*/ 111427 w 5188447"/>
                <a:gd name="connsiteY21" fmla="*/ 4243321 h 6526581"/>
                <a:gd name="connsiteX22" fmla="*/ 244098 w 5188447"/>
                <a:gd name="connsiteY22" fmla="*/ 4278237 h 6526581"/>
                <a:gd name="connsiteX23" fmla="*/ 1661129 w 5188447"/>
                <a:gd name="connsiteY23" fmla="*/ 3593848 h 6526581"/>
                <a:gd name="connsiteX24" fmla="*/ 2282525 w 5188447"/>
                <a:gd name="connsiteY24" fmla="*/ 2818850 h 6526581"/>
                <a:gd name="connsiteX25" fmla="*/ 2363605 w 5188447"/>
                <a:gd name="connsiteY25" fmla="*/ 2642494 h 6526581"/>
                <a:gd name="connsiteX26" fmla="*/ 2459508 w 5188447"/>
                <a:gd name="connsiteY26" fmla="*/ 2279945 h 6526581"/>
                <a:gd name="connsiteX27" fmla="*/ 2890638 w 5188447"/>
                <a:gd name="connsiteY27" fmla="*/ 2383206 h 6526581"/>
                <a:gd name="connsiteX28" fmla="*/ 3538338 w 5188447"/>
                <a:gd name="connsiteY28" fmla="*/ 2649906 h 6526581"/>
                <a:gd name="connsiteX29" fmla="*/ 3528813 w 5188447"/>
                <a:gd name="connsiteY29" fmla="*/ 2783256 h 6526581"/>
                <a:gd name="connsiteX30" fmla="*/ 2176263 w 5188447"/>
                <a:gd name="connsiteY30" fmla="*/ 3735756 h 6526581"/>
                <a:gd name="connsiteX31" fmla="*/ 2490588 w 5188447"/>
                <a:gd name="connsiteY31" fmla="*/ 4907331 h 6526581"/>
                <a:gd name="connsiteX32" fmla="*/ 2719188 w 5188447"/>
                <a:gd name="connsiteY32" fmla="*/ 5831256 h 6526581"/>
                <a:gd name="connsiteX33" fmla="*/ 2804913 w 5188447"/>
                <a:gd name="connsiteY33" fmla="*/ 6145581 h 6526581"/>
                <a:gd name="connsiteX34" fmla="*/ 2519163 w 5188447"/>
                <a:gd name="connsiteY34" fmla="*/ 6393231 h 6526581"/>
                <a:gd name="connsiteX35" fmla="*/ 2909688 w 5188447"/>
                <a:gd name="connsiteY35" fmla="*/ 6526581 h 6526581"/>
                <a:gd name="connsiteX36" fmla="*/ 3338313 w 5188447"/>
                <a:gd name="connsiteY36" fmla="*/ 6078906 h 6526581"/>
                <a:gd name="connsiteX37" fmla="*/ 3138288 w 5188447"/>
                <a:gd name="connsiteY37" fmla="*/ 4878756 h 6526581"/>
                <a:gd name="connsiteX38" fmla="*/ 3452613 w 5188447"/>
                <a:gd name="connsiteY38" fmla="*/ 5059731 h 6526581"/>
                <a:gd name="connsiteX39" fmla="*/ 3271638 w 5188447"/>
                <a:gd name="connsiteY39" fmla="*/ 5621706 h 6526581"/>
                <a:gd name="connsiteX40" fmla="*/ 3986013 w 5188447"/>
                <a:gd name="connsiteY40" fmla="*/ 5040681 h 6526581"/>
                <a:gd name="connsiteX41" fmla="*/ 3357363 w 5188447"/>
                <a:gd name="connsiteY41" fmla="*/ 4088181 h 6526581"/>
                <a:gd name="connsiteX42" fmla="*/ 4624188 w 5188447"/>
                <a:gd name="connsiteY42" fmla="*/ 3373806 h 6526581"/>
                <a:gd name="connsiteX43" fmla="*/ 4767063 w 5188447"/>
                <a:gd name="connsiteY43" fmla="*/ 2059356 h 6526581"/>
                <a:gd name="connsiteX44" fmla="*/ 5130369 w 5188447"/>
                <a:gd name="connsiteY44" fmla="*/ 1969037 h 6526581"/>
                <a:gd name="connsiteX45" fmla="*/ 5066331 w 5188447"/>
                <a:gd name="connsiteY45" fmla="*/ 1569432 h 6526581"/>
                <a:gd name="connsiteX46" fmla="*/ 3139279 w 5188447"/>
                <a:gd name="connsiteY46" fmla="*/ 951455 h 6526581"/>
                <a:gd name="connsiteX47" fmla="*/ 2999431 w 5188447"/>
                <a:gd name="connsiteY47" fmla="*/ 1040677 h 6526581"/>
                <a:gd name="connsiteX48" fmla="*/ 2526444 w 5188447"/>
                <a:gd name="connsiteY48" fmla="*/ 981543 h 6526581"/>
                <a:gd name="connsiteX49" fmla="*/ 2273418 w 5188447"/>
                <a:gd name="connsiteY49" fmla="*/ 958995 h 6526581"/>
                <a:gd name="connsiteX50" fmla="*/ 2258988 w 5188447"/>
                <a:gd name="connsiteY50" fmla="*/ 878309 h 6526581"/>
                <a:gd name="connsiteX51" fmla="*/ 2171774 w 5188447"/>
                <a:gd name="connsiteY51" fmla="*/ 823611 h 6526581"/>
                <a:gd name="connsiteX52" fmla="*/ 2069479 w 5188447"/>
                <a:gd name="connsiteY52" fmla="*/ 851194 h 6526581"/>
                <a:gd name="connsiteX53" fmla="*/ 2018356 w 5188447"/>
                <a:gd name="connsiteY53" fmla="*/ 741905 h 6526581"/>
                <a:gd name="connsiteX54" fmla="*/ 2146671 w 5188447"/>
                <a:gd name="connsiteY54" fmla="*/ 681232 h 6526581"/>
                <a:gd name="connsiteX55" fmla="*/ 2134143 w 5188447"/>
                <a:gd name="connsiteY55" fmla="*/ 542402 h 6526581"/>
                <a:gd name="connsiteX56" fmla="*/ 1965278 w 5188447"/>
                <a:gd name="connsiteY56" fmla="*/ 232488 h 6526581"/>
                <a:gd name="connsiteX0" fmla="*/ 1965278 w 5188447"/>
                <a:gd name="connsiteY0" fmla="*/ 232488 h 6526581"/>
                <a:gd name="connsiteX1" fmla="*/ 638718 w 5188447"/>
                <a:gd name="connsiteY1" fmla="*/ 831127 h 6526581"/>
                <a:gd name="connsiteX2" fmla="*/ 828723 w 5188447"/>
                <a:gd name="connsiteY2" fmla="*/ 906831 h 6526581"/>
                <a:gd name="connsiteX3" fmla="*/ 876348 w 5188447"/>
                <a:gd name="connsiteY3" fmla="*/ 997567 h 6526581"/>
                <a:gd name="connsiteX4" fmla="*/ 814188 w 5188447"/>
                <a:gd name="connsiteY4" fmla="*/ 1062232 h 6526581"/>
                <a:gd name="connsiteX5" fmla="*/ 898921 w 5188447"/>
                <a:gd name="connsiteY5" fmla="*/ 1198583 h 6526581"/>
                <a:gd name="connsiteX6" fmla="*/ 828227 w 5188447"/>
                <a:gd name="connsiteY6" fmla="*/ 1330445 h 6526581"/>
                <a:gd name="connsiteX7" fmla="*/ 984673 w 5188447"/>
                <a:gd name="connsiteY7" fmla="*/ 1384621 h 6526581"/>
                <a:gd name="connsiteX8" fmla="*/ 1103487 w 5188447"/>
                <a:gd name="connsiteY8" fmla="*/ 1485089 h 6526581"/>
                <a:gd name="connsiteX9" fmla="*/ 1087412 w 5188447"/>
                <a:gd name="connsiteY9" fmla="*/ 1537986 h 6526581"/>
                <a:gd name="connsiteX10" fmla="*/ 1168622 w 5188447"/>
                <a:gd name="connsiteY10" fmla="*/ 1560245 h 6526581"/>
                <a:gd name="connsiteX11" fmla="*/ 1270866 w 5188447"/>
                <a:gd name="connsiteY11" fmla="*/ 1693387 h 6526581"/>
                <a:gd name="connsiteX12" fmla="*/ 1507503 w 5188447"/>
                <a:gd name="connsiteY12" fmla="*/ 1581618 h 6526581"/>
                <a:gd name="connsiteX13" fmla="*/ 1575693 w 5188447"/>
                <a:gd name="connsiteY13" fmla="*/ 1716952 h 6526581"/>
                <a:gd name="connsiteX14" fmla="*/ 1701526 w 5188447"/>
                <a:gd name="connsiteY14" fmla="*/ 1660820 h 6526581"/>
                <a:gd name="connsiteX15" fmla="*/ 1640332 w 5188447"/>
                <a:gd name="connsiteY15" fmla="*/ 2582709 h 6526581"/>
                <a:gd name="connsiteX16" fmla="*/ 1087386 w 5188447"/>
                <a:gd name="connsiteY16" fmla="*/ 3364751 h 6526581"/>
                <a:gd name="connsiteX17" fmla="*/ 776088 w 5188447"/>
                <a:gd name="connsiteY17" fmla="*/ 3497631 h 6526581"/>
                <a:gd name="connsiteX18" fmla="*/ 96786 w 5188447"/>
                <a:gd name="connsiteY18" fmla="*/ 3932258 h 6526581"/>
                <a:gd name="connsiteX19" fmla="*/ 56311 w 5188447"/>
                <a:gd name="connsiteY19" fmla="*/ 4075471 h 6526581"/>
                <a:gd name="connsiteX20" fmla="*/ 81363 w 5188447"/>
                <a:gd name="connsiteY20" fmla="*/ 4168164 h 6526581"/>
                <a:gd name="connsiteX21" fmla="*/ 111427 w 5188447"/>
                <a:gd name="connsiteY21" fmla="*/ 4243321 h 6526581"/>
                <a:gd name="connsiteX22" fmla="*/ 244098 w 5188447"/>
                <a:gd name="connsiteY22" fmla="*/ 4278237 h 6526581"/>
                <a:gd name="connsiteX23" fmla="*/ 1661129 w 5188447"/>
                <a:gd name="connsiteY23" fmla="*/ 3593848 h 6526581"/>
                <a:gd name="connsiteX24" fmla="*/ 2282525 w 5188447"/>
                <a:gd name="connsiteY24" fmla="*/ 2818850 h 6526581"/>
                <a:gd name="connsiteX25" fmla="*/ 2363605 w 5188447"/>
                <a:gd name="connsiteY25" fmla="*/ 2642494 h 6526581"/>
                <a:gd name="connsiteX26" fmla="*/ 2459508 w 5188447"/>
                <a:gd name="connsiteY26" fmla="*/ 2279945 h 6526581"/>
                <a:gd name="connsiteX27" fmla="*/ 2890638 w 5188447"/>
                <a:gd name="connsiteY27" fmla="*/ 2383206 h 6526581"/>
                <a:gd name="connsiteX28" fmla="*/ 3538338 w 5188447"/>
                <a:gd name="connsiteY28" fmla="*/ 2649906 h 6526581"/>
                <a:gd name="connsiteX29" fmla="*/ 3528813 w 5188447"/>
                <a:gd name="connsiteY29" fmla="*/ 2783256 h 6526581"/>
                <a:gd name="connsiteX30" fmla="*/ 2176263 w 5188447"/>
                <a:gd name="connsiteY30" fmla="*/ 3735756 h 6526581"/>
                <a:gd name="connsiteX31" fmla="*/ 2490588 w 5188447"/>
                <a:gd name="connsiteY31" fmla="*/ 4907331 h 6526581"/>
                <a:gd name="connsiteX32" fmla="*/ 2719188 w 5188447"/>
                <a:gd name="connsiteY32" fmla="*/ 5831256 h 6526581"/>
                <a:gd name="connsiteX33" fmla="*/ 2804913 w 5188447"/>
                <a:gd name="connsiteY33" fmla="*/ 6145581 h 6526581"/>
                <a:gd name="connsiteX34" fmla="*/ 2519163 w 5188447"/>
                <a:gd name="connsiteY34" fmla="*/ 6393231 h 6526581"/>
                <a:gd name="connsiteX35" fmla="*/ 2909688 w 5188447"/>
                <a:gd name="connsiteY35" fmla="*/ 6526581 h 6526581"/>
                <a:gd name="connsiteX36" fmla="*/ 3338313 w 5188447"/>
                <a:gd name="connsiteY36" fmla="*/ 6078906 h 6526581"/>
                <a:gd name="connsiteX37" fmla="*/ 3138288 w 5188447"/>
                <a:gd name="connsiteY37" fmla="*/ 4878756 h 6526581"/>
                <a:gd name="connsiteX38" fmla="*/ 3452613 w 5188447"/>
                <a:gd name="connsiteY38" fmla="*/ 5059731 h 6526581"/>
                <a:gd name="connsiteX39" fmla="*/ 3271638 w 5188447"/>
                <a:gd name="connsiteY39" fmla="*/ 5621706 h 6526581"/>
                <a:gd name="connsiteX40" fmla="*/ 3986013 w 5188447"/>
                <a:gd name="connsiteY40" fmla="*/ 5040681 h 6526581"/>
                <a:gd name="connsiteX41" fmla="*/ 3357363 w 5188447"/>
                <a:gd name="connsiteY41" fmla="*/ 4088181 h 6526581"/>
                <a:gd name="connsiteX42" fmla="*/ 4624188 w 5188447"/>
                <a:gd name="connsiteY42" fmla="*/ 3373806 h 6526581"/>
                <a:gd name="connsiteX43" fmla="*/ 4767063 w 5188447"/>
                <a:gd name="connsiteY43" fmla="*/ 2059356 h 6526581"/>
                <a:gd name="connsiteX44" fmla="*/ 5130369 w 5188447"/>
                <a:gd name="connsiteY44" fmla="*/ 1969037 h 6526581"/>
                <a:gd name="connsiteX45" fmla="*/ 5066331 w 5188447"/>
                <a:gd name="connsiteY45" fmla="*/ 1569432 h 6526581"/>
                <a:gd name="connsiteX46" fmla="*/ 3139279 w 5188447"/>
                <a:gd name="connsiteY46" fmla="*/ 951455 h 6526581"/>
                <a:gd name="connsiteX47" fmla="*/ 2999431 w 5188447"/>
                <a:gd name="connsiteY47" fmla="*/ 1040677 h 6526581"/>
                <a:gd name="connsiteX48" fmla="*/ 2526444 w 5188447"/>
                <a:gd name="connsiteY48" fmla="*/ 981543 h 6526581"/>
                <a:gd name="connsiteX49" fmla="*/ 2273418 w 5188447"/>
                <a:gd name="connsiteY49" fmla="*/ 958995 h 6526581"/>
                <a:gd name="connsiteX50" fmla="*/ 2258988 w 5188447"/>
                <a:gd name="connsiteY50" fmla="*/ 878309 h 6526581"/>
                <a:gd name="connsiteX51" fmla="*/ 2171774 w 5188447"/>
                <a:gd name="connsiteY51" fmla="*/ 823611 h 6526581"/>
                <a:gd name="connsiteX52" fmla="*/ 2069479 w 5188447"/>
                <a:gd name="connsiteY52" fmla="*/ 851194 h 6526581"/>
                <a:gd name="connsiteX53" fmla="*/ 2018356 w 5188447"/>
                <a:gd name="connsiteY53" fmla="*/ 741905 h 6526581"/>
                <a:gd name="connsiteX54" fmla="*/ 2146671 w 5188447"/>
                <a:gd name="connsiteY54" fmla="*/ 681232 h 6526581"/>
                <a:gd name="connsiteX55" fmla="*/ 2134143 w 5188447"/>
                <a:gd name="connsiteY55" fmla="*/ 542402 h 6526581"/>
                <a:gd name="connsiteX56" fmla="*/ 1965278 w 5188447"/>
                <a:gd name="connsiteY56" fmla="*/ 232488 h 6526581"/>
                <a:gd name="connsiteX0" fmla="*/ 1965278 w 5187334"/>
                <a:gd name="connsiteY0" fmla="*/ 232488 h 6526581"/>
                <a:gd name="connsiteX1" fmla="*/ 638718 w 5187334"/>
                <a:gd name="connsiteY1" fmla="*/ 831127 h 6526581"/>
                <a:gd name="connsiteX2" fmla="*/ 828723 w 5187334"/>
                <a:gd name="connsiteY2" fmla="*/ 906831 h 6526581"/>
                <a:gd name="connsiteX3" fmla="*/ 876348 w 5187334"/>
                <a:gd name="connsiteY3" fmla="*/ 997567 h 6526581"/>
                <a:gd name="connsiteX4" fmla="*/ 814188 w 5187334"/>
                <a:gd name="connsiteY4" fmla="*/ 1062232 h 6526581"/>
                <a:gd name="connsiteX5" fmla="*/ 898921 w 5187334"/>
                <a:gd name="connsiteY5" fmla="*/ 1198583 h 6526581"/>
                <a:gd name="connsiteX6" fmla="*/ 828227 w 5187334"/>
                <a:gd name="connsiteY6" fmla="*/ 1330445 h 6526581"/>
                <a:gd name="connsiteX7" fmla="*/ 984673 w 5187334"/>
                <a:gd name="connsiteY7" fmla="*/ 1384621 h 6526581"/>
                <a:gd name="connsiteX8" fmla="*/ 1103487 w 5187334"/>
                <a:gd name="connsiteY8" fmla="*/ 1485089 h 6526581"/>
                <a:gd name="connsiteX9" fmla="*/ 1087412 w 5187334"/>
                <a:gd name="connsiteY9" fmla="*/ 1537986 h 6526581"/>
                <a:gd name="connsiteX10" fmla="*/ 1168622 w 5187334"/>
                <a:gd name="connsiteY10" fmla="*/ 1560245 h 6526581"/>
                <a:gd name="connsiteX11" fmla="*/ 1270866 w 5187334"/>
                <a:gd name="connsiteY11" fmla="*/ 1693387 h 6526581"/>
                <a:gd name="connsiteX12" fmla="*/ 1507503 w 5187334"/>
                <a:gd name="connsiteY12" fmla="*/ 1581618 h 6526581"/>
                <a:gd name="connsiteX13" fmla="*/ 1575693 w 5187334"/>
                <a:gd name="connsiteY13" fmla="*/ 1716952 h 6526581"/>
                <a:gd name="connsiteX14" fmla="*/ 1701526 w 5187334"/>
                <a:gd name="connsiteY14" fmla="*/ 1660820 h 6526581"/>
                <a:gd name="connsiteX15" fmla="*/ 1640332 w 5187334"/>
                <a:gd name="connsiteY15" fmla="*/ 2582709 h 6526581"/>
                <a:gd name="connsiteX16" fmla="*/ 1087386 w 5187334"/>
                <a:gd name="connsiteY16" fmla="*/ 3364751 h 6526581"/>
                <a:gd name="connsiteX17" fmla="*/ 776088 w 5187334"/>
                <a:gd name="connsiteY17" fmla="*/ 3497631 h 6526581"/>
                <a:gd name="connsiteX18" fmla="*/ 96786 w 5187334"/>
                <a:gd name="connsiteY18" fmla="*/ 3932258 h 6526581"/>
                <a:gd name="connsiteX19" fmla="*/ 56311 w 5187334"/>
                <a:gd name="connsiteY19" fmla="*/ 4075471 h 6526581"/>
                <a:gd name="connsiteX20" fmla="*/ 81363 w 5187334"/>
                <a:gd name="connsiteY20" fmla="*/ 4168164 h 6526581"/>
                <a:gd name="connsiteX21" fmla="*/ 111427 w 5187334"/>
                <a:gd name="connsiteY21" fmla="*/ 4243321 h 6526581"/>
                <a:gd name="connsiteX22" fmla="*/ 244098 w 5187334"/>
                <a:gd name="connsiteY22" fmla="*/ 4278237 h 6526581"/>
                <a:gd name="connsiteX23" fmla="*/ 1661129 w 5187334"/>
                <a:gd name="connsiteY23" fmla="*/ 3593848 h 6526581"/>
                <a:gd name="connsiteX24" fmla="*/ 2282525 w 5187334"/>
                <a:gd name="connsiteY24" fmla="*/ 2818850 h 6526581"/>
                <a:gd name="connsiteX25" fmla="*/ 2363605 w 5187334"/>
                <a:gd name="connsiteY25" fmla="*/ 2642494 h 6526581"/>
                <a:gd name="connsiteX26" fmla="*/ 2459508 w 5187334"/>
                <a:gd name="connsiteY26" fmla="*/ 2279945 h 6526581"/>
                <a:gd name="connsiteX27" fmla="*/ 2890638 w 5187334"/>
                <a:gd name="connsiteY27" fmla="*/ 2383206 h 6526581"/>
                <a:gd name="connsiteX28" fmla="*/ 3538338 w 5187334"/>
                <a:gd name="connsiteY28" fmla="*/ 2649906 h 6526581"/>
                <a:gd name="connsiteX29" fmla="*/ 3528813 w 5187334"/>
                <a:gd name="connsiteY29" fmla="*/ 2783256 h 6526581"/>
                <a:gd name="connsiteX30" fmla="*/ 2176263 w 5187334"/>
                <a:gd name="connsiteY30" fmla="*/ 3735756 h 6526581"/>
                <a:gd name="connsiteX31" fmla="*/ 2490588 w 5187334"/>
                <a:gd name="connsiteY31" fmla="*/ 4907331 h 6526581"/>
                <a:gd name="connsiteX32" fmla="*/ 2719188 w 5187334"/>
                <a:gd name="connsiteY32" fmla="*/ 5831256 h 6526581"/>
                <a:gd name="connsiteX33" fmla="*/ 2804913 w 5187334"/>
                <a:gd name="connsiteY33" fmla="*/ 6145581 h 6526581"/>
                <a:gd name="connsiteX34" fmla="*/ 2519163 w 5187334"/>
                <a:gd name="connsiteY34" fmla="*/ 6393231 h 6526581"/>
                <a:gd name="connsiteX35" fmla="*/ 2909688 w 5187334"/>
                <a:gd name="connsiteY35" fmla="*/ 6526581 h 6526581"/>
                <a:gd name="connsiteX36" fmla="*/ 3338313 w 5187334"/>
                <a:gd name="connsiteY36" fmla="*/ 6078906 h 6526581"/>
                <a:gd name="connsiteX37" fmla="*/ 3138288 w 5187334"/>
                <a:gd name="connsiteY37" fmla="*/ 4878756 h 6526581"/>
                <a:gd name="connsiteX38" fmla="*/ 3452613 w 5187334"/>
                <a:gd name="connsiteY38" fmla="*/ 5059731 h 6526581"/>
                <a:gd name="connsiteX39" fmla="*/ 3271638 w 5187334"/>
                <a:gd name="connsiteY39" fmla="*/ 5621706 h 6526581"/>
                <a:gd name="connsiteX40" fmla="*/ 3986013 w 5187334"/>
                <a:gd name="connsiteY40" fmla="*/ 5040681 h 6526581"/>
                <a:gd name="connsiteX41" fmla="*/ 3357363 w 5187334"/>
                <a:gd name="connsiteY41" fmla="*/ 4088181 h 6526581"/>
                <a:gd name="connsiteX42" fmla="*/ 4624188 w 5187334"/>
                <a:gd name="connsiteY42" fmla="*/ 3373806 h 6526581"/>
                <a:gd name="connsiteX43" fmla="*/ 4767063 w 5187334"/>
                <a:gd name="connsiteY43" fmla="*/ 2059356 h 6526581"/>
                <a:gd name="connsiteX44" fmla="*/ 5130369 w 5187334"/>
                <a:gd name="connsiteY44" fmla="*/ 1969037 h 6526581"/>
                <a:gd name="connsiteX45" fmla="*/ 5066331 w 5187334"/>
                <a:gd name="connsiteY45" fmla="*/ 1569432 h 6526581"/>
                <a:gd name="connsiteX46" fmla="*/ 3139279 w 5187334"/>
                <a:gd name="connsiteY46" fmla="*/ 951455 h 6526581"/>
                <a:gd name="connsiteX47" fmla="*/ 2999431 w 5187334"/>
                <a:gd name="connsiteY47" fmla="*/ 1040677 h 6526581"/>
                <a:gd name="connsiteX48" fmla="*/ 2526444 w 5187334"/>
                <a:gd name="connsiteY48" fmla="*/ 981543 h 6526581"/>
                <a:gd name="connsiteX49" fmla="*/ 2273418 w 5187334"/>
                <a:gd name="connsiteY49" fmla="*/ 958995 h 6526581"/>
                <a:gd name="connsiteX50" fmla="*/ 2258988 w 5187334"/>
                <a:gd name="connsiteY50" fmla="*/ 878309 h 6526581"/>
                <a:gd name="connsiteX51" fmla="*/ 2171774 w 5187334"/>
                <a:gd name="connsiteY51" fmla="*/ 823611 h 6526581"/>
                <a:gd name="connsiteX52" fmla="*/ 2069479 w 5187334"/>
                <a:gd name="connsiteY52" fmla="*/ 851194 h 6526581"/>
                <a:gd name="connsiteX53" fmla="*/ 2018356 w 5187334"/>
                <a:gd name="connsiteY53" fmla="*/ 741905 h 6526581"/>
                <a:gd name="connsiteX54" fmla="*/ 2146671 w 5187334"/>
                <a:gd name="connsiteY54" fmla="*/ 681232 h 6526581"/>
                <a:gd name="connsiteX55" fmla="*/ 2134143 w 5187334"/>
                <a:gd name="connsiteY55" fmla="*/ 542402 h 6526581"/>
                <a:gd name="connsiteX56" fmla="*/ 1965278 w 5187334"/>
                <a:gd name="connsiteY56" fmla="*/ 232488 h 6526581"/>
                <a:gd name="connsiteX0" fmla="*/ 1965278 w 5187334"/>
                <a:gd name="connsiteY0" fmla="*/ 232488 h 6526581"/>
                <a:gd name="connsiteX1" fmla="*/ 638718 w 5187334"/>
                <a:gd name="connsiteY1" fmla="*/ 831127 h 6526581"/>
                <a:gd name="connsiteX2" fmla="*/ 828723 w 5187334"/>
                <a:gd name="connsiteY2" fmla="*/ 906831 h 6526581"/>
                <a:gd name="connsiteX3" fmla="*/ 876348 w 5187334"/>
                <a:gd name="connsiteY3" fmla="*/ 997567 h 6526581"/>
                <a:gd name="connsiteX4" fmla="*/ 814188 w 5187334"/>
                <a:gd name="connsiteY4" fmla="*/ 1062232 h 6526581"/>
                <a:gd name="connsiteX5" fmla="*/ 898921 w 5187334"/>
                <a:gd name="connsiteY5" fmla="*/ 1198583 h 6526581"/>
                <a:gd name="connsiteX6" fmla="*/ 828227 w 5187334"/>
                <a:gd name="connsiteY6" fmla="*/ 1330445 h 6526581"/>
                <a:gd name="connsiteX7" fmla="*/ 984673 w 5187334"/>
                <a:gd name="connsiteY7" fmla="*/ 1384621 h 6526581"/>
                <a:gd name="connsiteX8" fmla="*/ 1103487 w 5187334"/>
                <a:gd name="connsiteY8" fmla="*/ 1485089 h 6526581"/>
                <a:gd name="connsiteX9" fmla="*/ 1087412 w 5187334"/>
                <a:gd name="connsiteY9" fmla="*/ 1537986 h 6526581"/>
                <a:gd name="connsiteX10" fmla="*/ 1168622 w 5187334"/>
                <a:gd name="connsiteY10" fmla="*/ 1560245 h 6526581"/>
                <a:gd name="connsiteX11" fmla="*/ 1270866 w 5187334"/>
                <a:gd name="connsiteY11" fmla="*/ 1693387 h 6526581"/>
                <a:gd name="connsiteX12" fmla="*/ 1507503 w 5187334"/>
                <a:gd name="connsiteY12" fmla="*/ 1581618 h 6526581"/>
                <a:gd name="connsiteX13" fmla="*/ 1575693 w 5187334"/>
                <a:gd name="connsiteY13" fmla="*/ 1716952 h 6526581"/>
                <a:gd name="connsiteX14" fmla="*/ 1701526 w 5187334"/>
                <a:gd name="connsiteY14" fmla="*/ 1660820 h 6526581"/>
                <a:gd name="connsiteX15" fmla="*/ 1640332 w 5187334"/>
                <a:gd name="connsiteY15" fmla="*/ 2582709 h 6526581"/>
                <a:gd name="connsiteX16" fmla="*/ 1087386 w 5187334"/>
                <a:gd name="connsiteY16" fmla="*/ 3364751 h 6526581"/>
                <a:gd name="connsiteX17" fmla="*/ 776088 w 5187334"/>
                <a:gd name="connsiteY17" fmla="*/ 3497631 h 6526581"/>
                <a:gd name="connsiteX18" fmla="*/ 96786 w 5187334"/>
                <a:gd name="connsiteY18" fmla="*/ 3932258 h 6526581"/>
                <a:gd name="connsiteX19" fmla="*/ 56311 w 5187334"/>
                <a:gd name="connsiteY19" fmla="*/ 4075471 h 6526581"/>
                <a:gd name="connsiteX20" fmla="*/ 81363 w 5187334"/>
                <a:gd name="connsiteY20" fmla="*/ 4168164 h 6526581"/>
                <a:gd name="connsiteX21" fmla="*/ 111427 w 5187334"/>
                <a:gd name="connsiteY21" fmla="*/ 4243321 h 6526581"/>
                <a:gd name="connsiteX22" fmla="*/ 244098 w 5187334"/>
                <a:gd name="connsiteY22" fmla="*/ 4278237 h 6526581"/>
                <a:gd name="connsiteX23" fmla="*/ 1661129 w 5187334"/>
                <a:gd name="connsiteY23" fmla="*/ 3593848 h 6526581"/>
                <a:gd name="connsiteX24" fmla="*/ 2282525 w 5187334"/>
                <a:gd name="connsiteY24" fmla="*/ 2818850 h 6526581"/>
                <a:gd name="connsiteX25" fmla="*/ 2363605 w 5187334"/>
                <a:gd name="connsiteY25" fmla="*/ 2642494 h 6526581"/>
                <a:gd name="connsiteX26" fmla="*/ 2459508 w 5187334"/>
                <a:gd name="connsiteY26" fmla="*/ 2279945 h 6526581"/>
                <a:gd name="connsiteX27" fmla="*/ 2890638 w 5187334"/>
                <a:gd name="connsiteY27" fmla="*/ 2383206 h 6526581"/>
                <a:gd name="connsiteX28" fmla="*/ 3538338 w 5187334"/>
                <a:gd name="connsiteY28" fmla="*/ 2649906 h 6526581"/>
                <a:gd name="connsiteX29" fmla="*/ 3528813 w 5187334"/>
                <a:gd name="connsiteY29" fmla="*/ 2783256 h 6526581"/>
                <a:gd name="connsiteX30" fmla="*/ 2176263 w 5187334"/>
                <a:gd name="connsiteY30" fmla="*/ 3735756 h 6526581"/>
                <a:gd name="connsiteX31" fmla="*/ 2490588 w 5187334"/>
                <a:gd name="connsiteY31" fmla="*/ 4907331 h 6526581"/>
                <a:gd name="connsiteX32" fmla="*/ 2719188 w 5187334"/>
                <a:gd name="connsiteY32" fmla="*/ 5831256 h 6526581"/>
                <a:gd name="connsiteX33" fmla="*/ 2804913 w 5187334"/>
                <a:gd name="connsiteY33" fmla="*/ 6145581 h 6526581"/>
                <a:gd name="connsiteX34" fmla="*/ 2519163 w 5187334"/>
                <a:gd name="connsiteY34" fmla="*/ 6393231 h 6526581"/>
                <a:gd name="connsiteX35" fmla="*/ 2909688 w 5187334"/>
                <a:gd name="connsiteY35" fmla="*/ 6526581 h 6526581"/>
                <a:gd name="connsiteX36" fmla="*/ 3338313 w 5187334"/>
                <a:gd name="connsiteY36" fmla="*/ 6078906 h 6526581"/>
                <a:gd name="connsiteX37" fmla="*/ 3138288 w 5187334"/>
                <a:gd name="connsiteY37" fmla="*/ 4878756 h 6526581"/>
                <a:gd name="connsiteX38" fmla="*/ 3452613 w 5187334"/>
                <a:gd name="connsiteY38" fmla="*/ 5059731 h 6526581"/>
                <a:gd name="connsiteX39" fmla="*/ 3271638 w 5187334"/>
                <a:gd name="connsiteY39" fmla="*/ 5621706 h 6526581"/>
                <a:gd name="connsiteX40" fmla="*/ 3986013 w 5187334"/>
                <a:gd name="connsiteY40" fmla="*/ 5040681 h 6526581"/>
                <a:gd name="connsiteX41" fmla="*/ 3357363 w 5187334"/>
                <a:gd name="connsiteY41" fmla="*/ 4088181 h 6526581"/>
                <a:gd name="connsiteX42" fmla="*/ 4624188 w 5187334"/>
                <a:gd name="connsiteY42" fmla="*/ 3373806 h 6526581"/>
                <a:gd name="connsiteX43" fmla="*/ 4767063 w 5187334"/>
                <a:gd name="connsiteY43" fmla="*/ 2059356 h 6526581"/>
                <a:gd name="connsiteX44" fmla="*/ 5130369 w 5187334"/>
                <a:gd name="connsiteY44" fmla="*/ 1969037 h 6526581"/>
                <a:gd name="connsiteX45" fmla="*/ 5066331 w 5187334"/>
                <a:gd name="connsiteY45" fmla="*/ 1569432 h 6526581"/>
                <a:gd name="connsiteX46" fmla="*/ 3139279 w 5187334"/>
                <a:gd name="connsiteY46" fmla="*/ 951455 h 6526581"/>
                <a:gd name="connsiteX47" fmla="*/ 2999431 w 5187334"/>
                <a:gd name="connsiteY47" fmla="*/ 1040677 h 6526581"/>
                <a:gd name="connsiteX48" fmla="*/ 2526444 w 5187334"/>
                <a:gd name="connsiteY48" fmla="*/ 981543 h 6526581"/>
                <a:gd name="connsiteX49" fmla="*/ 2273418 w 5187334"/>
                <a:gd name="connsiteY49" fmla="*/ 958995 h 6526581"/>
                <a:gd name="connsiteX50" fmla="*/ 2258988 w 5187334"/>
                <a:gd name="connsiteY50" fmla="*/ 878309 h 6526581"/>
                <a:gd name="connsiteX51" fmla="*/ 2171774 w 5187334"/>
                <a:gd name="connsiteY51" fmla="*/ 823611 h 6526581"/>
                <a:gd name="connsiteX52" fmla="*/ 2069479 w 5187334"/>
                <a:gd name="connsiteY52" fmla="*/ 851194 h 6526581"/>
                <a:gd name="connsiteX53" fmla="*/ 2018356 w 5187334"/>
                <a:gd name="connsiteY53" fmla="*/ 741905 h 6526581"/>
                <a:gd name="connsiteX54" fmla="*/ 2146671 w 5187334"/>
                <a:gd name="connsiteY54" fmla="*/ 681232 h 6526581"/>
                <a:gd name="connsiteX55" fmla="*/ 2134143 w 5187334"/>
                <a:gd name="connsiteY55" fmla="*/ 542402 h 6526581"/>
                <a:gd name="connsiteX56" fmla="*/ 1965278 w 5187334"/>
                <a:gd name="connsiteY56" fmla="*/ 232488 h 6526581"/>
                <a:gd name="connsiteX0" fmla="*/ 1965278 w 5187334"/>
                <a:gd name="connsiteY0" fmla="*/ 232488 h 6526581"/>
                <a:gd name="connsiteX1" fmla="*/ 638718 w 5187334"/>
                <a:gd name="connsiteY1" fmla="*/ 831127 h 6526581"/>
                <a:gd name="connsiteX2" fmla="*/ 828723 w 5187334"/>
                <a:gd name="connsiteY2" fmla="*/ 906831 h 6526581"/>
                <a:gd name="connsiteX3" fmla="*/ 876348 w 5187334"/>
                <a:gd name="connsiteY3" fmla="*/ 997567 h 6526581"/>
                <a:gd name="connsiteX4" fmla="*/ 814188 w 5187334"/>
                <a:gd name="connsiteY4" fmla="*/ 1062232 h 6526581"/>
                <a:gd name="connsiteX5" fmla="*/ 898921 w 5187334"/>
                <a:gd name="connsiteY5" fmla="*/ 1198583 h 6526581"/>
                <a:gd name="connsiteX6" fmla="*/ 828227 w 5187334"/>
                <a:gd name="connsiteY6" fmla="*/ 1330445 h 6526581"/>
                <a:gd name="connsiteX7" fmla="*/ 984673 w 5187334"/>
                <a:gd name="connsiteY7" fmla="*/ 1384621 h 6526581"/>
                <a:gd name="connsiteX8" fmla="*/ 1103487 w 5187334"/>
                <a:gd name="connsiteY8" fmla="*/ 1485089 h 6526581"/>
                <a:gd name="connsiteX9" fmla="*/ 1087412 w 5187334"/>
                <a:gd name="connsiteY9" fmla="*/ 1537986 h 6526581"/>
                <a:gd name="connsiteX10" fmla="*/ 1168622 w 5187334"/>
                <a:gd name="connsiteY10" fmla="*/ 1560245 h 6526581"/>
                <a:gd name="connsiteX11" fmla="*/ 1270866 w 5187334"/>
                <a:gd name="connsiteY11" fmla="*/ 1693387 h 6526581"/>
                <a:gd name="connsiteX12" fmla="*/ 1507503 w 5187334"/>
                <a:gd name="connsiteY12" fmla="*/ 1581618 h 6526581"/>
                <a:gd name="connsiteX13" fmla="*/ 1575693 w 5187334"/>
                <a:gd name="connsiteY13" fmla="*/ 1716952 h 6526581"/>
                <a:gd name="connsiteX14" fmla="*/ 1701526 w 5187334"/>
                <a:gd name="connsiteY14" fmla="*/ 1660820 h 6526581"/>
                <a:gd name="connsiteX15" fmla="*/ 1640332 w 5187334"/>
                <a:gd name="connsiteY15" fmla="*/ 2582709 h 6526581"/>
                <a:gd name="connsiteX16" fmla="*/ 1087386 w 5187334"/>
                <a:gd name="connsiteY16" fmla="*/ 3364751 h 6526581"/>
                <a:gd name="connsiteX17" fmla="*/ 776088 w 5187334"/>
                <a:gd name="connsiteY17" fmla="*/ 3497631 h 6526581"/>
                <a:gd name="connsiteX18" fmla="*/ 96786 w 5187334"/>
                <a:gd name="connsiteY18" fmla="*/ 3932258 h 6526581"/>
                <a:gd name="connsiteX19" fmla="*/ 56311 w 5187334"/>
                <a:gd name="connsiteY19" fmla="*/ 4075471 h 6526581"/>
                <a:gd name="connsiteX20" fmla="*/ 81363 w 5187334"/>
                <a:gd name="connsiteY20" fmla="*/ 4168164 h 6526581"/>
                <a:gd name="connsiteX21" fmla="*/ 111427 w 5187334"/>
                <a:gd name="connsiteY21" fmla="*/ 4243321 h 6526581"/>
                <a:gd name="connsiteX22" fmla="*/ 244098 w 5187334"/>
                <a:gd name="connsiteY22" fmla="*/ 4278237 h 6526581"/>
                <a:gd name="connsiteX23" fmla="*/ 1661129 w 5187334"/>
                <a:gd name="connsiteY23" fmla="*/ 3593848 h 6526581"/>
                <a:gd name="connsiteX24" fmla="*/ 2282525 w 5187334"/>
                <a:gd name="connsiteY24" fmla="*/ 2818850 h 6526581"/>
                <a:gd name="connsiteX25" fmla="*/ 2363605 w 5187334"/>
                <a:gd name="connsiteY25" fmla="*/ 2642494 h 6526581"/>
                <a:gd name="connsiteX26" fmla="*/ 2459508 w 5187334"/>
                <a:gd name="connsiteY26" fmla="*/ 2279945 h 6526581"/>
                <a:gd name="connsiteX27" fmla="*/ 2890638 w 5187334"/>
                <a:gd name="connsiteY27" fmla="*/ 2383206 h 6526581"/>
                <a:gd name="connsiteX28" fmla="*/ 3538338 w 5187334"/>
                <a:gd name="connsiteY28" fmla="*/ 2649906 h 6526581"/>
                <a:gd name="connsiteX29" fmla="*/ 3528813 w 5187334"/>
                <a:gd name="connsiteY29" fmla="*/ 2783256 h 6526581"/>
                <a:gd name="connsiteX30" fmla="*/ 2176263 w 5187334"/>
                <a:gd name="connsiteY30" fmla="*/ 3735756 h 6526581"/>
                <a:gd name="connsiteX31" fmla="*/ 2490588 w 5187334"/>
                <a:gd name="connsiteY31" fmla="*/ 4907331 h 6526581"/>
                <a:gd name="connsiteX32" fmla="*/ 2719188 w 5187334"/>
                <a:gd name="connsiteY32" fmla="*/ 5831256 h 6526581"/>
                <a:gd name="connsiteX33" fmla="*/ 2804913 w 5187334"/>
                <a:gd name="connsiteY33" fmla="*/ 6145581 h 6526581"/>
                <a:gd name="connsiteX34" fmla="*/ 2519163 w 5187334"/>
                <a:gd name="connsiteY34" fmla="*/ 6393231 h 6526581"/>
                <a:gd name="connsiteX35" fmla="*/ 2909688 w 5187334"/>
                <a:gd name="connsiteY35" fmla="*/ 6526581 h 6526581"/>
                <a:gd name="connsiteX36" fmla="*/ 3338313 w 5187334"/>
                <a:gd name="connsiteY36" fmla="*/ 6078906 h 6526581"/>
                <a:gd name="connsiteX37" fmla="*/ 3138288 w 5187334"/>
                <a:gd name="connsiteY37" fmla="*/ 4878756 h 6526581"/>
                <a:gd name="connsiteX38" fmla="*/ 3452613 w 5187334"/>
                <a:gd name="connsiteY38" fmla="*/ 5059731 h 6526581"/>
                <a:gd name="connsiteX39" fmla="*/ 3271638 w 5187334"/>
                <a:gd name="connsiteY39" fmla="*/ 5621706 h 6526581"/>
                <a:gd name="connsiteX40" fmla="*/ 3986013 w 5187334"/>
                <a:gd name="connsiteY40" fmla="*/ 5040681 h 6526581"/>
                <a:gd name="connsiteX41" fmla="*/ 3357363 w 5187334"/>
                <a:gd name="connsiteY41" fmla="*/ 4088181 h 6526581"/>
                <a:gd name="connsiteX42" fmla="*/ 4624188 w 5187334"/>
                <a:gd name="connsiteY42" fmla="*/ 3373806 h 6526581"/>
                <a:gd name="connsiteX43" fmla="*/ 4767063 w 5187334"/>
                <a:gd name="connsiteY43" fmla="*/ 2059356 h 6526581"/>
                <a:gd name="connsiteX44" fmla="*/ 5130369 w 5187334"/>
                <a:gd name="connsiteY44" fmla="*/ 1969037 h 6526581"/>
                <a:gd name="connsiteX45" fmla="*/ 5066331 w 5187334"/>
                <a:gd name="connsiteY45" fmla="*/ 1569432 h 6526581"/>
                <a:gd name="connsiteX46" fmla="*/ 3139279 w 5187334"/>
                <a:gd name="connsiteY46" fmla="*/ 951455 h 6526581"/>
                <a:gd name="connsiteX47" fmla="*/ 2999431 w 5187334"/>
                <a:gd name="connsiteY47" fmla="*/ 1040677 h 6526581"/>
                <a:gd name="connsiteX48" fmla="*/ 2526444 w 5187334"/>
                <a:gd name="connsiteY48" fmla="*/ 981543 h 6526581"/>
                <a:gd name="connsiteX49" fmla="*/ 2273418 w 5187334"/>
                <a:gd name="connsiteY49" fmla="*/ 958995 h 6526581"/>
                <a:gd name="connsiteX50" fmla="*/ 2258988 w 5187334"/>
                <a:gd name="connsiteY50" fmla="*/ 878309 h 6526581"/>
                <a:gd name="connsiteX51" fmla="*/ 2171774 w 5187334"/>
                <a:gd name="connsiteY51" fmla="*/ 823611 h 6526581"/>
                <a:gd name="connsiteX52" fmla="*/ 2069479 w 5187334"/>
                <a:gd name="connsiteY52" fmla="*/ 851194 h 6526581"/>
                <a:gd name="connsiteX53" fmla="*/ 2018356 w 5187334"/>
                <a:gd name="connsiteY53" fmla="*/ 741905 h 6526581"/>
                <a:gd name="connsiteX54" fmla="*/ 2146671 w 5187334"/>
                <a:gd name="connsiteY54" fmla="*/ 681232 h 6526581"/>
                <a:gd name="connsiteX55" fmla="*/ 2134143 w 5187334"/>
                <a:gd name="connsiteY55" fmla="*/ 542402 h 6526581"/>
                <a:gd name="connsiteX56" fmla="*/ 1965278 w 5187334"/>
                <a:gd name="connsiteY56" fmla="*/ 232488 h 6526581"/>
                <a:gd name="connsiteX0" fmla="*/ 1965278 w 5187334"/>
                <a:gd name="connsiteY0" fmla="*/ 232488 h 6526581"/>
                <a:gd name="connsiteX1" fmla="*/ 638718 w 5187334"/>
                <a:gd name="connsiteY1" fmla="*/ 831127 h 6526581"/>
                <a:gd name="connsiteX2" fmla="*/ 828723 w 5187334"/>
                <a:gd name="connsiteY2" fmla="*/ 906831 h 6526581"/>
                <a:gd name="connsiteX3" fmla="*/ 876348 w 5187334"/>
                <a:gd name="connsiteY3" fmla="*/ 997567 h 6526581"/>
                <a:gd name="connsiteX4" fmla="*/ 814188 w 5187334"/>
                <a:gd name="connsiteY4" fmla="*/ 1062232 h 6526581"/>
                <a:gd name="connsiteX5" fmla="*/ 898921 w 5187334"/>
                <a:gd name="connsiteY5" fmla="*/ 1198583 h 6526581"/>
                <a:gd name="connsiteX6" fmla="*/ 828227 w 5187334"/>
                <a:gd name="connsiteY6" fmla="*/ 1330445 h 6526581"/>
                <a:gd name="connsiteX7" fmla="*/ 984673 w 5187334"/>
                <a:gd name="connsiteY7" fmla="*/ 1384621 h 6526581"/>
                <a:gd name="connsiteX8" fmla="*/ 1103487 w 5187334"/>
                <a:gd name="connsiteY8" fmla="*/ 1485089 h 6526581"/>
                <a:gd name="connsiteX9" fmla="*/ 1087412 w 5187334"/>
                <a:gd name="connsiteY9" fmla="*/ 1537986 h 6526581"/>
                <a:gd name="connsiteX10" fmla="*/ 1168622 w 5187334"/>
                <a:gd name="connsiteY10" fmla="*/ 1560245 h 6526581"/>
                <a:gd name="connsiteX11" fmla="*/ 1270866 w 5187334"/>
                <a:gd name="connsiteY11" fmla="*/ 1693387 h 6526581"/>
                <a:gd name="connsiteX12" fmla="*/ 1507503 w 5187334"/>
                <a:gd name="connsiteY12" fmla="*/ 1581618 h 6526581"/>
                <a:gd name="connsiteX13" fmla="*/ 1575693 w 5187334"/>
                <a:gd name="connsiteY13" fmla="*/ 1716952 h 6526581"/>
                <a:gd name="connsiteX14" fmla="*/ 1701526 w 5187334"/>
                <a:gd name="connsiteY14" fmla="*/ 1660820 h 6526581"/>
                <a:gd name="connsiteX15" fmla="*/ 1640332 w 5187334"/>
                <a:gd name="connsiteY15" fmla="*/ 2582709 h 6526581"/>
                <a:gd name="connsiteX16" fmla="*/ 1087386 w 5187334"/>
                <a:gd name="connsiteY16" fmla="*/ 3364751 h 6526581"/>
                <a:gd name="connsiteX17" fmla="*/ 776088 w 5187334"/>
                <a:gd name="connsiteY17" fmla="*/ 3497631 h 6526581"/>
                <a:gd name="connsiteX18" fmla="*/ 96786 w 5187334"/>
                <a:gd name="connsiteY18" fmla="*/ 3932258 h 6526581"/>
                <a:gd name="connsiteX19" fmla="*/ 56311 w 5187334"/>
                <a:gd name="connsiteY19" fmla="*/ 4075471 h 6526581"/>
                <a:gd name="connsiteX20" fmla="*/ 81363 w 5187334"/>
                <a:gd name="connsiteY20" fmla="*/ 4168164 h 6526581"/>
                <a:gd name="connsiteX21" fmla="*/ 111427 w 5187334"/>
                <a:gd name="connsiteY21" fmla="*/ 4243321 h 6526581"/>
                <a:gd name="connsiteX22" fmla="*/ 244098 w 5187334"/>
                <a:gd name="connsiteY22" fmla="*/ 4278237 h 6526581"/>
                <a:gd name="connsiteX23" fmla="*/ 1661129 w 5187334"/>
                <a:gd name="connsiteY23" fmla="*/ 3593848 h 6526581"/>
                <a:gd name="connsiteX24" fmla="*/ 2282525 w 5187334"/>
                <a:gd name="connsiteY24" fmla="*/ 2818850 h 6526581"/>
                <a:gd name="connsiteX25" fmla="*/ 2363605 w 5187334"/>
                <a:gd name="connsiteY25" fmla="*/ 2642494 h 6526581"/>
                <a:gd name="connsiteX26" fmla="*/ 2459508 w 5187334"/>
                <a:gd name="connsiteY26" fmla="*/ 2279945 h 6526581"/>
                <a:gd name="connsiteX27" fmla="*/ 2890638 w 5187334"/>
                <a:gd name="connsiteY27" fmla="*/ 2383206 h 6526581"/>
                <a:gd name="connsiteX28" fmla="*/ 3538338 w 5187334"/>
                <a:gd name="connsiteY28" fmla="*/ 2649906 h 6526581"/>
                <a:gd name="connsiteX29" fmla="*/ 3528813 w 5187334"/>
                <a:gd name="connsiteY29" fmla="*/ 2783256 h 6526581"/>
                <a:gd name="connsiteX30" fmla="*/ 2176263 w 5187334"/>
                <a:gd name="connsiteY30" fmla="*/ 3735756 h 6526581"/>
                <a:gd name="connsiteX31" fmla="*/ 2490588 w 5187334"/>
                <a:gd name="connsiteY31" fmla="*/ 4907331 h 6526581"/>
                <a:gd name="connsiteX32" fmla="*/ 2719188 w 5187334"/>
                <a:gd name="connsiteY32" fmla="*/ 5831256 h 6526581"/>
                <a:gd name="connsiteX33" fmla="*/ 2804913 w 5187334"/>
                <a:gd name="connsiteY33" fmla="*/ 6145581 h 6526581"/>
                <a:gd name="connsiteX34" fmla="*/ 2519163 w 5187334"/>
                <a:gd name="connsiteY34" fmla="*/ 6393231 h 6526581"/>
                <a:gd name="connsiteX35" fmla="*/ 2909688 w 5187334"/>
                <a:gd name="connsiteY35" fmla="*/ 6526581 h 6526581"/>
                <a:gd name="connsiteX36" fmla="*/ 3338313 w 5187334"/>
                <a:gd name="connsiteY36" fmla="*/ 6078906 h 6526581"/>
                <a:gd name="connsiteX37" fmla="*/ 3138288 w 5187334"/>
                <a:gd name="connsiteY37" fmla="*/ 4878756 h 6526581"/>
                <a:gd name="connsiteX38" fmla="*/ 3452613 w 5187334"/>
                <a:gd name="connsiteY38" fmla="*/ 5059731 h 6526581"/>
                <a:gd name="connsiteX39" fmla="*/ 3271638 w 5187334"/>
                <a:gd name="connsiteY39" fmla="*/ 5621706 h 6526581"/>
                <a:gd name="connsiteX40" fmla="*/ 3986013 w 5187334"/>
                <a:gd name="connsiteY40" fmla="*/ 5040681 h 6526581"/>
                <a:gd name="connsiteX41" fmla="*/ 3412477 w 5187334"/>
                <a:gd name="connsiteY41" fmla="*/ 4145800 h 6526581"/>
                <a:gd name="connsiteX42" fmla="*/ 4624188 w 5187334"/>
                <a:gd name="connsiteY42" fmla="*/ 3373806 h 6526581"/>
                <a:gd name="connsiteX43" fmla="*/ 4767063 w 5187334"/>
                <a:gd name="connsiteY43" fmla="*/ 2059356 h 6526581"/>
                <a:gd name="connsiteX44" fmla="*/ 5130369 w 5187334"/>
                <a:gd name="connsiteY44" fmla="*/ 1969037 h 6526581"/>
                <a:gd name="connsiteX45" fmla="*/ 5066331 w 5187334"/>
                <a:gd name="connsiteY45" fmla="*/ 1569432 h 6526581"/>
                <a:gd name="connsiteX46" fmla="*/ 3139279 w 5187334"/>
                <a:gd name="connsiteY46" fmla="*/ 951455 h 6526581"/>
                <a:gd name="connsiteX47" fmla="*/ 2999431 w 5187334"/>
                <a:gd name="connsiteY47" fmla="*/ 1040677 h 6526581"/>
                <a:gd name="connsiteX48" fmla="*/ 2526444 w 5187334"/>
                <a:gd name="connsiteY48" fmla="*/ 981543 h 6526581"/>
                <a:gd name="connsiteX49" fmla="*/ 2273418 w 5187334"/>
                <a:gd name="connsiteY49" fmla="*/ 958995 h 6526581"/>
                <a:gd name="connsiteX50" fmla="*/ 2258988 w 5187334"/>
                <a:gd name="connsiteY50" fmla="*/ 878309 h 6526581"/>
                <a:gd name="connsiteX51" fmla="*/ 2171774 w 5187334"/>
                <a:gd name="connsiteY51" fmla="*/ 823611 h 6526581"/>
                <a:gd name="connsiteX52" fmla="*/ 2069479 w 5187334"/>
                <a:gd name="connsiteY52" fmla="*/ 851194 h 6526581"/>
                <a:gd name="connsiteX53" fmla="*/ 2018356 w 5187334"/>
                <a:gd name="connsiteY53" fmla="*/ 741905 h 6526581"/>
                <a:gd name="connsiteX54" fmla="*/ 2146671 w 5187334"/>
                <a:gd name="connsiteY54" fmla="*/ 681232 h 6526581"/>
                <a:gd name="connsiteX55" fmla="*/ 2134143 w 5187334"/>
                <a:gd name="connsiteY55" fmla="*/ 542402 h 6526581"/>
                <a:gd name="connsiteX56" fmla="*/ 1965278 w 5187334"/>
                <a:gd name="connsiteY56" fmla="*/ 232488 h 6526581"/>
                <a:gd name="connsiteX0" fmla="*/ 1965278 w 5187334"/>
                <a:gd name="connsiteY0" fmla="*/ 232488 h 6526581"/>
                <a:gd name="connsiteX1" fmla="*/ 638718 w 5187334"/>
                <a:gd name="connsiteY1" fmla="*/ 831127 h 6526581"/>
                <a:gd name="connsiteX2" fmla="*/ 828723 w 5187334"/>
                <a:gd name="connsiteY2" fmla="*/ 906831 h 6526581"/>
                <a:gd name="connsiteX3" fmla="*/ 876348 w 5187334"/>
                <a:gd name="connsiteY3" fmla="*/ 997567 h 6526581"/>
                <a:gd name="connsiteX4" fmla="*/ 814188 w 5187334"/>
                <a:gd name="connsiteY4" fmla="*/ 1062232 h 6526581"/>
                <a:gd name="connsiteX5" fmla="*/ 898921 w 5187334"/>
                <a:gd name="connsiteY5" fmla="*/ 1198583 h 6526581"/>
                <a:gd name="connsiteX6" fmla="*/ 828227 w 5187334"/>
                <a:gd name="connsiteY6" fmla="*/ 1330445 h 6526581"/>
                <a:gd name="connsiteX7" fmla="*/ 984673 w 5187334"/>
                <a:gd name="connsiteY7" fmla="*/ 1384621 h 6526581"/>
                <a:gd name="connsiteX8" fmla="*/ 1103487 w 5187334"/>
                <a:gd name="connsiteY8" fmla="*/ 1485089 h 6526581"/>
                <a:gd name="connsiteX9" fmla="*/ 1087412 w 5187334"/>
                <a:gd name="connsiteY9" fmla="*/ 1537986 h 6526581"/>
                <a:gd name="connsiteX10" fmla="*/ 1168622 w 5187334"/>
                <a:gd name="connsiteY10" fmla="*/ 1560245 h 6526581"/>
                <a:gd name="connsiteX11" fmla="*/ 1270866 w 5187334"/>
                <a:gd name="connsiteY11" fmla="*/ 1693387 h 6526581"/>
                <a:gd name="connsiteX12" fmla="*/ 1507503 w 5187334"/>
                <a:gd name="connsiteY12" fmla="*/ 1581618 h 6526581"/>
                <a:gd name="connsiteX13" fmla="*/ 1575693 w 5187334"/>
                <a:gd name="connsiteY13" fmla="*/ 1716952 h 6526581"/>
                <a:gd name="connsiteX14" fmla="*/ 1701526 w 5187334"/>
                <a:gd name="connsiteY14" fmla="*/ 1660820 h 6526581"/>
                <a:gd name="connsiteX15" fmla="*/ 1640332 w 5187334"/>
                <a:gd name="connsiteY15" fmla="*/ 2582709 h 6526581"/>
                <a:gd name="connsiteX16" fmla="*/ 1087386 w 5187334"/>
                <a:gd name="connsiteY16" fmla="*/ 3364751 h 6526581"/>
                <a:gd name="connsiteX17" fmla="*/ 776088 w 5187334"/>
                <a:gd name="connsiteY17" fmla="*/ 3497631 h 6526581"/>
                <a:gd name="connsiteX18" fmla="*/ 96786 w 5187334"/>
                <a:gd name="connsiteY18" fmla="*/ 3932258 h 6526581"/>
                <a:gd name="connsiteX19" fmla="*/ 56311 w 5187334"/>
                <a:gd name="connsiteY19" fmla="*/ 4075471 h 6526581"/>
                <a:gd name="connsiteX20" fmla="*/ 81363 w 5187334"/>
                <a:gd name="connsiteY20" fmla="*/ 4168164 h 6526581"/>
                <a:gd name="connsiteX21" fmla="*/ 111427 w 5187334"/>
                <a:gd name="connsiteY21" fmla="*/ 4243321 h 6526581"/>
                <a:gd name="connsiteX22" fmla="*/ 244098 w 5187334"/>
                <a:gd name="connsiteY22" fmla="*/ 4278237 h 6526581"/>
                <a:gd name="connsiteX23" fmla="*/ 1661129 w 5187334"/>
                <a:gd name="connsiteY23" fmla="*/ 3593848 h 6526581"/>
                <a:gd name="connsiteX24" fmla="*/ 2282525 w 5187334"/>
                <a:gd name="connsiteY24" fmla="*/ 2818850 h 6526581"/>
                <a:gd name="connsiteX25" fmla="*/ 2363605 w 5187334"/>
                <a:gd name="connsiteY25" fmla="*/ 2642494 h 6526581"/>
                <a:gd name="connsiteX26" fmla="*/ 2459508 w 5187334"/>
                <a:gd name="connsiteY26" fmla="*/ 2279945 h 6526581"/>
                <a:gd name="connsiteX27" fmla="*/ 2890638 w 5187334"/>
                <a:gd name="connsiteY27" fmla="*/ 2383206 h 6526581"/>
                <a:gd name="connsiteX28" fmla="*/ 3538338 w 5187334"/>
                <a:gd name="connsiteY28" fmla="*/ 2649906 h 6526581"/>
                <a:gd name="connsiteX29" fmla="*/ 3528813 w 5187334"/>
                <a:gd name="connsiteY29" fmla="*/ 2783256 h 6526581"/>
                <a:gd name="connsiteX30" fmla="*/ 2176263 w 5187334"/>
                <a:gd name="connsiteY30" fmla="*/ 3735756 h 6526581"/>
                <a:gd name="connsiteX31" fmla="*/ 2490588 w 5187334"/>
                <a:gd name="connsiteY31" fmla="*/ 4907331 h 6526581"/>
                <a:gd name="connsiteX32" fmla="*/ 2719188 w 5187334"/>
                <a:gd name="connsiteY32" fmla="*/ 5831256 h 6526581"/>
                <a:gd name="connsiteX33" fmla="*/ 2804913 w 5187334"/>
                <a:gd name="connsiteY33" fmla="*/ 6145581 h 6526581"/>
                <a:gd name="connsiteX34" fmla="*/ 2519163 w 5187334"/>
                <a:gd name="connsiteY34" fmla="*/ 6393231 h 6526581"/>
                <a:gd name="connsiteX35" fmla="*/ 2909688 w 5187334"/>
                <a:gd name="connsiteY35" fmla="*/ 6526581 h 6526581"/>
                <a:gd name="connsiteX36" fmla="*/ 3338313 w 5187334"/>
                <a:gd name="connsiteY36" fmla="*/ 6078906 h 6526581"/>
                <a:gd name="connsiteX37" fmla="*/ 3138288 w 5187334"/>
                <a:gd name="connsiteY37" fmla="*/ 4878756 h 6526581"/>
                <a:gd name="connsiteX38" fmla="*/ 3452613 w 5187334"/>
                <a:gd name="connsiteY38" fmla="*/ 5059731 h 6526581"/>
                <a:gd name="connsiteX39" fmla="*/ 3271638 w 5187334"/>
                <a:gd name="connsiteY39" fmla="*/ 5621706 h 6526581"/>
                <a:gd name="connsiteX40" fmla="*/ 3986013 w 5187334"/>
                <a:gd name="connsiteY40" fmla="*/ 5040681 h 6526581"/>
                <a:gd name="connsiteX41" fmla="*/ 3412477 w 5187334"/>
                <a:gd name="connsiteY41" fmla="*/ 4145800 h 6526581"/>
                <a:gd name="connsiteX42" fmla="*/ 4624188 w 5187334"/>
                <a:gd name="connsiteY42" fmla="*/ 3373806 h 6526581"/>
                <a:gd name="connsiteX43" fmla="*/ 4767063 w 5187334"/>
                <a:gd name="connsiteY43" fmla="*/ 2059356 h 6526581"/>
                <a:gd name="connsiteX44" fmla="*/ 5130369 w 5187334"/>
                <a:gd name="connsiteY44" fmla="*/ 1969037 h 6526581"/>
                <a:gd name="connsiteX45" fmla="*/ 5066331 w 5187334"/>
                <a:gd name="connsiteY45" fmla="*/ 1569432 h 6526581"/>
                <a:gd name="connsiteX46" fmla="*/ 3139279 w 5187334"/>
                <a:gd name="connsiteY46" fmla="*/ 951455 h 6526581"/>
                <a:gd name="connsiteX47" fmla="*/ 2999431 w 5187334"/>
                <a:gd name="connsiteY47" fmla="*/ 1040677 h 6526581"/>
                <a:gd name="connsiteX48" fmla="*/ 2526444 w 5187334"/>
                <a:gd name="connsiteY48" fmla="*/ 981543 h 6526581"/>
                <a:gd name="connsiteX49" fmla="*/ 2273418 w 5187334"/>
                <a:gd name="connsiteY49" fmla="*/ 958995 h 6526581"/>
                <a:gd name="connsiteX50" fmla="*/ 2258988 w 5187334"/>
                <a:gd name="connsiteY50" fmla="*/ 878309 h 6526581"/>
                <a:gd name="connsiteX51" fmla="*/ 2171774 w 5187334"/>
                <a:gd name="connsiteY51" fmla="*/ 823611 h 6526581"/>
                <a:gd name="connsiteX52" fmla="*/ 2069479 w 5187334"/>
                <a:gd name="connsiteY52" fmla="*/ 851194 h 6526581"/>
                <a:gd name="connsiteX53" fmla="*/ 2018356 w 5187334"/>
                <a:gd name="connsiteY53" fmla="*/ 741905 h 6526581"/>
                <a:gd name="connsiteX54" fmla="*/ 2146671 w 5187334"/>
                <a:gd name="connsiteY54" fmla="*/ 681232 h 6526581"/>
                <a:gd name="connsiteX55" fmla="*/ 2134143 w 5187334"/>
                <a:gd name="connsiteY55" fmla="*/ 542402 h 6526581"/>
                <a:gd name="connsiteX56" fmla="*/ 1965278 w 5187334"/>
                <a:gd name="connsiteY56" fmla="*/ 232488 h 6526581"/>
                <a:gd name="connsiteX0" fmla="*/ 1965278 w 5187334"/>
                <a:gd name="connsiteY0" fmla="*/ 232488 h 6526581"/>
                <a:gd name="connsiteX1" fmla="*/ 638718 w 5187334"/>
                <a:gd name="connsiteY1" fmla="*/ 831127 h 6526581"/>
                <a:gd name="connsiteX2" fmla="*/ 828723 w 5187334"/>
                <a:gd name="connsiteY2" fmla="*/ 906831 h 6526581"/>
                <a:gd name="connsiteX3" fmla="*/ 876348 w 5187334"/>
                <a:gd name="connsiteY3" fmla="*/ 997567 h 6526581"/>
                <a:gd name="connsiteX4" fmla="*/ 814188 w 5187334"/>
                <a:gd name="connsiteY4" fmla="*/ 1062232 h 6526581"/>
                <a:gd name="connsiteX5" fmla="*/ 898921 w 5187334"/>
                <a:gd name="connsiteY5" fmla="*/ 1198583 h 6526581"/>
                <a:gd name="connsiteX6" fmla="*/ 828227 w 5187334"/>
                <a:gd name="connsiteY6" fmla="*/ 1330445 h 6526581"/>
                <a:gd name="connsiteX7" fmla="*/ 984673 w 5187334"/>
                <a:gd name="connsiteY7" fmla="*/ 1384621 h 6526581"/>
                <a:gd name="connsiteX8" fmla="*/ 1103487 w 5187334"/>
                <a:gd name="connsiteY8" fmla="*/ 1485089 h 6526581"/>
                <a:gd name="connsiteX9" fmla="*/ 1087412 w 5187334"/>
                <a:gd name="connsiteY9" fmla="*/ 1537986 h 6526581"/>
                <a:gd name="connsiteX10" fmla="*/ 1168622 w 5187334"/>
                <a:gd name="connsiteY10" fmla="*/ 1560245 h 6526581"/>
                <a:gd name="connsiteX11" fmla="*/ 1270866 w 5187334"/>
                <a:gd name="connsiteY11" fmla="*/ 1693387 h 6526581"/>
                <a:gd name="connsiteX12" fmla="*/ 1507503 w 5187334"/>
                <a:gd name="connsiteY12" fmla="*/ 1581618 h 6526581"/>
                <a:gd name="connsiteX13" fmla="*/ 1575693 w 5187334"/>
                <a:gd name="connsiteY13" fmla="*/ 1716952 h 6526581"/>
                <a:gd name="connsiteX14" fmla="*/ 1701526 w 5187334"/>
                <a:gd name="connsiteY14" fmla="*/ 1660820 h 6526581"/>
                <a:gd name="connsiteX15" fmla="*/ 1640332 w 5187334"/>
                <a:gd name="connsiteY15" fmla="*/ 2582709 h 6526581"/>
                <a:gd name="connsiteX16" fmla="*/ 1087386 w 5187334"/>
                <a:gd name="connsiteY16" fmla="*/ 3364751 h 6526581"/>
                <a:gd name="connsiteX17" fmla="*/ 776088 w 5187334"/>
                <a:gd name="connsiteY17" fmla="*/ 3497631 h 6526581"/>
                <a:gd name="connsiteX18" fmla="*/ 96786 w 5187334"/>
                <a:gd name="connsiteY18" fmla="*/ 3932258 h 6526581"/>
                <a:gd name="connsiteX19" fmla="*/ 56311 w 5187334"/>
                <a:gd name="connsiteY19" fmla="*/ 4075471 h 6526581"/>
                <a:gd name="connsiteX20" fmla="*/ 81363 w 5187334"/>
                <a:gd name="connsiteY20" fmla="*/ 4168164 h 6526581"/>
                <a:gd name="connsiteX21" fmla="*/ 111427 w 5187334"/>
                <a:gd name="connsiteY21" fmla="*/ 4243321 h 6526581"/>
                <a:gd name="connsiteX22" fmla="*/ 244098 w 5187334"/>
                <a:gd name="connsiteY22" fmla="*/ 4278237 h 6526581"/>
                <a:gd name="connsiteX23" fmla="*/ 1661129 w 5187334"/>
                <a:gd name="connsiteY23" fmla="*/ 3593848 h 6526581"/>
                <a:gd name="connsiteX24" fmla="*/ 2282525 w 5187334"/>
                <a:gd name="connsiteY24" fmla="*/ 2818850 h 6526581"/>
                <a:gd name="connsiteX25" fmla="*/ 2363605 w 5187334"/>
                <a:gd name="connsiteY25" fmla="*/ 2642494 h 6526581"/>
                <a:gd name="connsiteX26" fmla="*/ 2459508 w 5187334"/>
                <a:gd name="connsiteY26" fmla="*/ 2279945 h 6526581"/>
                <a:gd name="connsiteX27" fmla="*/ 2890638 w 5187334"/>
                <a:gd name="connsiteY27" fmla="*/ 2383206 h 6526581"/>
                <a:gd name="connsiteX28" fmla="*/ 3538338 w 5187334"/>
                <a:gd name="connsiteY28" fmla="*/ 2649906 h 6526581"/>
                <a:gd name="connsiteX29" fmla="*/ 3528813 w 5187334"/>
                <a:gd name="connsiteY29" fmla="*/ 2783256 h 6526581"/>
                <a:gd name="connsiteX30" fmla="*/ 2176263 w 5187334"/>
                <a:gd name="connsiteY30" fmla="*/ 3735756 h 6526581"/>
                <a:gd name="connsiteX31" fmla="*/ 2490588 w 5187334"/>
                <a:gd name="connsiteY31" fmla="*/ 4907331 h 6526581"/>
                <a:gd name="connsiteX32" fmla="*/ 2719188 w 5187334"/>
                <a:gd name="connsiteY32" fmla="*/ 5831256 h 6526581"/>
                <a:gd name="connsiteX33" fmla="*/ 2804913 w 5187334"/>
                <a:gd name="connsiteY33" fmla="*/ 6145581 h 6526581"/>
                <a:gd name="connsiteX34" fmla="*/ 2519163 w 5187334"/>
                <a:gd name="connsiteY34" fmla="*/ 6393231 h 6526581"/>
                <a:gd name="connsiteX35" fmla="*/ 2909688 w 5187334"/>
                <a:gd name="connsiteY35" fmla="*/ 6526581 h 6526581"/>
                <a:gd name="connsiteX36" fmla="*/ 3338313 w 5187334"/>
                <a:gd name="connsiteY36" fmla="*/ 6078906 h 6526581"/>
                <a:gd name="connsiteX37" fmla="*/ 3138288 w 5187334"/>
                <a:gd name="connsiteY37" fmla="*/ 4878756 h 6526581"/>
                <a:gd name="connsiteX38" fmla="*/ 3452613 w 5187334"/>
                <a:gd name="connsiteY38" fmla="*/ 5059731 h 6526581"/>
                <a:gd name="connsiteX39" fmla="*/ 3271638 w 5187334"/>
                <a:gd name="connsiteY39" fmla="*/ 5621706 h 6526581"/>
                <a:gd name="connsiteX40" fmla="*/ 3905846 w 5187334"/>
                <a:gd name="connsiteY40" fmla="*/ 5095796 h 6526581"/>
                <a:gd name="connsiteX41" fmla="*/ 3412477 w 5187334"/>
                <a:gd name="connsiteY41" fmla="*/ 4145800 h 6526581"/>
                <a:gd name="connsiteX42" fmla="*/ 4624188 w 5187334"/>
                <a:gd name="connsiteY42" fmla="*/ 3373806 h 6526581"/>
                <a:gd name="connsiteX43" fmla="*/ 4767063 w 5187334"/>
                <a:gd name="connsiteY43" fmla="*/ 2059356 h 6526581"/>
                <a:gd name="connsiteX44" fmla="*/ 5130369 w 5187334"/>
                <a:gd name="connsiteY44" fmla="*/ 1969037 h 6526581"/>
                <a:gd name="connsiteX45" fmla="*/ 5066331 w 5187334"/>
                <a:gd name="connsiteY45" fmla="*/ 1569432 h 6526581"/>
                <a:gd name="connsiteX46" fmla="*/ 3139279 w 5187334"/>
                <a:gd name="connsiteY46" fmla="*/ 951455 h 6526581"/>
                <a:gd name="connsiteX47" fmla="*/ 2999431 w 5187334"/>
                <a:gd name="connsiteY47" fmla="*/ 1040677 h 6526581"/>
                <a:gd name="connsiteX48" fmla="*/ 2526444 w 5187334"/>
                <a:gd name="connsiteY48" fmla="*/ 981543 h 6526581"/>
                <a:gd name="connsiteX49" fmla="*/ 2273418 w 5187334"/>
                <a:gd name="connsiteY49" fmla="*/ 958995 h 6526581"/>
                <a:gd name="connsiteX50" fmla="*/ 2258988 w 5187334"/>
                <a:gd name="connsiteY50" fmla="*/ 878309 h 6526581"/>
                <a:gd name="connsiteX51" fmla="*/ 2171774 w 5187334"/>
                <a:gd name="connsiteY51" fmla="*/ 823611 h 6526581"/>
                <a:gd name="connsiteX52" fmla="*/ 2069479 w 5187334"/>
                <a:gd name="connsiteY52" fmla="*/ 851194 h 6526581"/>
                <a:gd name="connsiteX53" fmla="*/ 2018356 w 5187334"/>
                <a:gd name="connsiteY53" fmla="*/ 741905 h 6526581"/>
                <a:gd name="connsiteX54" fmla="*/ 2146671 w 5187334"/>
                <a:gd name="connsiteY54" fmla="*/ 681232 h 6526581"/>
                <a:gd name="connsiteX55" fmla="*/ 2134143 w 5187334"/>
                <a:gd name="connsiteY55" fmla="*/ 542402 h 6526581"/>
                <a:gd name="connsiteX56" fmla="*/ 1965278 w 5187334"/>
                <a:gd name="connsiteY56" fmla="*/ 232488 h 6526581"/>
                <a:gd name="connsiteX0" fmla="*/ 1965278 w 5187334"/>
                <a:gd name="connsiteY0" fmla="*/ 232488 h 6526581"/>
                <a:gd name="connsiteX1" fmla="*/ 638718 w 5187334"/>
                <a:gd name="connsiteY1" fmla="*/ 831127 h 6526581"/>
                <a:gd name="connsiteX2" fmla="*/ 828723 w 5187334"/>
                <a:gd name="connsiteY2" fmla="*/ 906831 h 6526581"/>
                <a:gd name="connsiteX3" fmla="*/ 876348 w 5187334"/>
                <a:gd name="connsiteY3" fmla="*/ 997567 h 6526581"/>
                <a:gd name="connsiteX4" fmla="*/ 814188 w 5187334"/>
                <a:gd name="connsiteY4" fmla="*/ 1062232 h 6526581"/>
                <a:gd name="connsiteX5" fmla="*/ 898921 w 5187334"/>
                <a:gd name="connsiteY5" fmla="*/ 1198583 h 6526581"/>
                <a:gd name="connsiteX6" fmla="*/ 828227 w 5187334"/>
                <a:gd name="connsiteY6" fmla="*/ 1330445 h 6526581"/>
                <a:gd name="connsiteX7" fmla="*/ 984673 w 5187334"/>
                <a:gd name="connsiteY7" fmla="*/ 1384621 h 6526581"/>
                <a:gd name="connsiteX8" fmla="*/ 1103487 w 5187334"/>
                <a:gd name="connsiteY8" fmla="*/ 1485089 h 6526581"/>
                <a:gd name="connsiteX9" fmla="*/ 1087412 w 5187334"/>
                <a:gd name="connsiteY9" fmla="*/ 1537986 h 6526581"/>
                <a:gd name="connsiteX10" fmla="*/ 1168622 w 5187334"/>
                <a:gd name="connsiteY10" fmla="*/ 1560245 h 6526581"/>
                <a:gd name="connsiteX11" fmla="*/ 1270866 w 5187334"/>
                <a:gd name="connsiteY11" fmla="*/ 1693387 h 6526581"/>
                <a:gd name="connsiteX12" fmla="*/ 1507503 w 5187334"/>
                <a:gd name="connsiteY12" fmla="*/ 1581618 h 6526581"/>
                <a:gd name="connsiteX13" fmla="*/ 1575693 w 5187334"/>
                <a:gd name="connsiteY13" fmla="*/ 1716952 h 6526581"/>
                <a:gd name="connsiteX14" fmla="*/ 1701526 w 5187334"/>
                <a:gd name="connsiteY14" fmla="*/ 1660820 h 6526581"/>
                <a:gd name="connsiteX15" fmla="*/ 1640332 w 5187334"/>
                <a:gd name="connsiteY15" fmla="*/ 2582709 h 6526581"/>
                <a:gd name="connsiteX16" fmla="*/ 1087386 w 5187334"/>
                <a:gd name="connsiteY16" fmla="*/ 3364751 h 6526581"/>
                <a:gd name="connsiteX17" fmla="*/ 776088 w 5187334"/>
                <a:gd name="connsiteY17" fmla="*/ 3497631 h 6526581"/>
                <a:gd name="connsiteX18" fmla="*/ 96786 w 5187334"/>
                <a:gd name="connsiteY18" fmla="*/ 3932258 h 6526581"/>
                <a:gd name="connsiteX19" fmla="*/ 56311 w 5187334"/>
                <a:gd name="connsiteY19" fmla="*/ 4075471 h 6526581"/>
                <a:gd name="connsiteX20" fmla="*/ 81363 w 5187334"/>
                <a:gd name="connsiteY20" fmla="*/ 4168164 h 6526581"/>
                <a:gd name="connsiteX21" fmla="*/ 111427 w 5187334"/>
                <a:gd name="connsiteY21" fmla="*/ 4243321 h 6526581"/>
                <a:gd name="connsiteX22" fmla="*/ 244098 w 5187334"/>
                <a:gd name="connsiteY22" fmla="*/ 4278237 h 6526581"/>
                <a:gd name="connsiteX23" fmla="*/ 1661129 w 5187334"/>
                <a:gd name="connsiteY23" fmla="*/ 3593848 h 6526581"/>
                <a:gd name="connsiteX24" fmla="*/ 2282525 w 5187334"/>
                <a:gd name="connsiteY24" fmla="*/ 2818850 h 6526581"/>
                <a:gd name="connsiteX25" fmla="*/ 2363605 w 5187334"/>
                <a:gd name="connsiteY25" fmla="*/ 2642494 h 6526581"/>
                <a:gd name="connsiteX26" fmla="*/ 2459508 w 5187334"/>
                <a:gd name="connsiteY26" fmla="*/ 2279945 h 6526581"/>
                <a:gd name="connsiteX27" fmla="*/ 2890638 w 5187334"/>
                <a:gd name="connsiteY27" fmla="*/ 2383206 h 6526581"/>
                <a:gd name="connsiteX28" fmla="*/ 3538338 w 5187334"/>
                <a:gd name="connsiteY28" fmla="*/ 2649906 h 6526581"/>
                <a:gd name="connsiteX29" fmla="*/ 3528813 w 5187334"/>
                <a:gd name="connsiteY29" fmla="*/ 2783256 h 6526581"/>
                <a:gd name="connsiteX30" fmla="*/ 2176263 w 5187334"/>
                <a:gd name="connsiteY30" fmla="*/ 3735756 h 6526581"/>
                <a:gd name="connsiteX31" fmla="*/ 2490588 w 5187334"/>
                <a:gd name="connsiteY31" fmla="*/ 4907331 h 6526581"/>
                <a:gd name="connsiteX32" fmla="*/ 2719188 w 5187334"/>
                <a:gd name="connsiteY32" fmla="*/ 5831256 h 6526581"/>
                <a:gd name="connsiteX33" fmla="*/ 2804913 w 5187334"/>
                <a:gd name="connsiteY33" fmla="*/ 6145581 h 6526581"/>
                <a:gd name="connsiteX34" fmla="*/ 2519163 w 5187334"/>
                <a:gd name="connsiteY34" fmla="*/ 6393231 h 6526581"/>
                <a:gd name="connsiteX35" fmla="*/ 2909688 w 5187334"/>
                <a:gd name="connsiteY35" fmla="*/ 6526581 h 6526581"/>
                <a:gd name="connsiteX36" fmla="*/ 3338313 w 5187334"/>
                <a:gd name="connsiteY36" fmla="*/ 6078906 h 6526581"/>
                <a:gd name="connsiteX37" fmla="*/ 3138288 w 5187334"/>
                <a:gd name="connsiteY37" fmla="*/ 4878756 h 6526581"/>
                <a:gd name="connsiteX38" fmla="*/ 3452613 w 5187334"/>
                <a:gd name="connsiteY38" fmla="*/ 5059731 h 6526581"/>
                <a:gd name="connsiteX39" fmla="*/ 3271638 w 5187334"/>
                <a:gd name="connsiteY39" fmla="*/ 5621706 h 6526581"/>
                <a:gd name="connsiteX40" fmla="*/ 3905846 w 5187334"/>
                <a:gd name="connsiteY40" fmla="*/ 5095796 h 6526581"/>
                <a:gd name="connsiteX41" fmla="*/ 3412477 w 5187334"/>
                <a:gd name="connsiteY41" fmla="*/ 4145800 h 6526581"/>
                <a:gd name="connsiteX42" fmla="*/ 4624188 w 5187334"/>
                <a:gd name="connsiteY42" fmla="*/ 3373806 h 6526581"/>
                <a:gd name="connsiteX43" fmla="*/ 4767063 w 5187334"/>
                <a:gd name="connsiteY43" fmla="*/ 2059356 h 6526581"/>
                <a:gd name="connsiteX44" fmla="*/ 5130369 w 5187334"/>
                <a:gd name="connsiteY44" fmla="*/ 1969037 h 6526581"/>
                <a:gd name="connsiteX45" fmla="*/ 5066331 w 5187334"/>
                <a:gd name="connsiteY45" fmla="*/ 1569432 h 6526581"/>
                <a:gd name="connsiteX46" fmla="*/ 3139279 w 5187334"/>
                <a:gd name="connsiteY46" fmla="*/ 951455 h 6526581"/>
                <a:gd name="connsiteX47" fmla="*/ 2999431 w 5187334"/>
                <a:gd name="connsiteY47" fmla="*/ 1040677 h 6526581"/>
                <a:gd name="connsiteX48" fmla="*/ 2526444 w 5187334"/>
                <a:gd name="connsiteY48" fmla="*/ 981543 h 6526581"/>
                <a:gd name="connsiteX49" fmla="*/ 2273418 w 5187334"/>
                <a:gd name="connsiteY49" fmla="*/ 958995 h 6526581"/>
                <a:gd name="connsiteX50" fmla="*/ 2258988 w 5187334"/>
                <a:gd name="connsiteY50" fmla="*/ 878309 h 6526581"/>
                <a:gd name="connsiteX51" fmla="*/ 2171774 w 5187334"/>
                <a:gd name="connsiteY51" fmla="*/ 823611 h 6526581"/>
                <a:gd name="connsiteX52" fmla="*/ 2069479 w 5187334"/>
                <a:gd name="connsiteY52" fmla="*/ 851194 h 6526581"/>
                <a:gd name="connsiteX53" fmla="*/ 2018356 w 5187334"/>
                <a:gd name="connsiteY53" fmla="*/ 741905 h 6526581"/>
                <a:gd name="connsiteX54" fmla="*/ 2146671 w 5187334"/>
                <a:gd name="connsiteY54" fmla="*/ 681232 h 6526581"/>
                <a:gd name="connsiteX55" fmla="*/ 2134143 w 5187334"/>
                <a:gd name="connsiteY55" fmla="*/ 542402 h 6526581"/>
                <a:gd name="connsiteX56" fmla="*/ 1965278 w 5187334"/>
                <a:gd name="connsiteY56" fmla="*/ 232488 h 6526581"/>
                <a:gd name="connsiteX0" fmla="*/ 1965278 w 5187334"/>
                <a:gd name="connsiteY0" fmla="*/ 232488 h 6526581"/>
                <a:gd name="connsiteX1" fmla="*/ 638718 w 5187334"/>
                <a:gd name="connsiteY1" fmla="*/ 831127 h 6526581"/>
                <a:gd name="connsiteX2" fmla="*/ 828723 w 5187334"/>
                <a:gd name="connsiteY2" fmla="*/ 906831 h 6526581"/>
                <a:gd name="connsiteX3" fmla="*/ 876348 w 5187334"/>
                <a:gd name="connsiteY3" fmla="*/ 997567 h 6526581"/>
                <a:gd name="connsiteX4" fmla="*/ 814188 w 5187334"/>
                <a:gd name="connsiteY4" fmla="*/ 1062232 h 6526581"/>
                <a:gd name="connsiteX5" fmla="*/ 898921 w 5187334"/>
                <a:gd name="connsiteY5" fmla="*/ 1198583 h 6526581"/>
                <a:gd name="connsiteX6" fmla="*/ 828227 w 5187334"/>
                <a:gd name="connsiteY6" fmla="*/ 1330445 h 6526581"/>
                <a:gd name="connsiteX7" fmla="*/ 984673 w 5187334"/>
                <a:gd name="connsiteY7" fmla="*/ 1384621 h 6526581"/>
                <a:gd name="connsiteX8" fmla="*/ 1103487 w 5187334"/>
                <a:gd name="connsiteY8" fmla="*/ 1485089 h 6526581"/>
                <a:gd name="connsiteX9" fmla="*/ 1087412 w 5187334"/>
                <a:gd name="connsiteY9" fmla="*/ 1537986 h 6526581"/>
                <a:gd name="connsiteX10" fmla="*/ 1168622 w 5187334"/>
                <a:gd name="connsiteY10" fmla="*/ 1560245 h 6526581"/>
                <a:gd name="connsiteX11" fmla="*/ 1270866 w 5187334"/>
                <a:gd name="connsiteY11" fmla="*/ 1693387 h 6526581"/>
                <a:gd name="connsiteX12" fmla="*/ 1507503 w 5187334"/>
                <a:gd name="connsiteY12" fmla="*/ 1581618 h 6526581"/>
                <a:gd name="connsiteX13" fmla="*/ 1575693 w 5187334"/>
                <a:gd name="connsiteY13" fmla="*/ 1716952 h 6526581"/>
                <a:gd name="connsiteX14" fmla="*/ 1701526 w 5187334"/>
                <a:gd name="connsiteY14" fmla="*/ 1660820 h 6526581"/>
                <a:gd name="connsiteX15" fmla="*/ 1640332 w 5187334"/>
                <a:gd name="connsiteY15" fmla="*/ 2582709 h 6526581"/>
                <a:gd name="connsiteX16" fmla="*/ 1087386 w 5187334"/>
                <a:gd name="connsiteY16" fmla="*/ 3364751 h 6526581"/>
                <a:gd name="connsiteX17" fmla="*/ 776088 w 5187334"/>
                <a:gd name="connsiteY17" fmla="*/ 3497631 h 6526581"/>
                <a:gd name="connsiteX18" fmla="*/ 96786 w 5187334"/>
                <a:gd name="connsiteY18" fmla="*/ 3932258 h 6526581"/>
                <a:gd name="connsiteX19" fmla="*/ 56311 w 5187334"/>
                <a:gd name="connsiteY19" fmla="*/ 4075471 h 6526581"/>
                <a:gd name="connsiteX20" fmla="*/ 81363 w 5187334"/>
                <a:gd name="connsiteY20" fmla="*/ 4168164 h 6526581"/>
                <a:gd name="connsiteX21" fmla="*/ 111427 w 5187334"/>
                <a:gd name="connsiteY21" fmla="*/ 4243321 h 6526581"/>
                <a:gd name="connsiteX22" fmla="*/ 244098 w 5187334"/>
                <a:gd name="connsiteY22" fmla="*/ 4278237 h 6526581"/>
                <a:gd name="connsiteX23" fmla="*/ 1661129 w 5187334"/>
                <a:gd name="connsiteY23" fmla="*/ 3593848 h 6526581"/>
                <a:gd name="connsiteX24" fmla="*/ 2282525 w 5187334"/>
                <a:gd name="connsiteY24" fmla="*/ 2818850 h 6526581"/>
                <a:gd name="connsiteX25" fmla="*/ 2363605 w 5187334"/>
                <a:gd name="connsiteY25" fmla="*/ 2642494 h 6526581"/>
                <a:gd name="connsiteX26" fmla="*/ 2459508 w 5187334"/>
                <a:gd name="connsiteY26" fmla="*/ 2279945 h 6526581"/>
                <a:gd name="connsiteX27" fmla="*/ 2890638 w 5187334"/>
                <a:gd name="connsiteY27" fmla="*/ 2383206 h 6526581"/>
                <a:gd name="connsiteX28" fmla="*/ 3538338 w 5187334"/>
                <a:gd name="connsiteY28" fmla="*/ 2649906 h 6526581"/>
                <a:gd name="connsiteX29" fmla="*/ 3528813 w 5187334"/>
                <a:gd name="connsiteY29" fmla="*/ 2783256 h 6526581"/>
                <a:gd name="connsiteX30" fmla="*/ 2176263 w 5187334"/>
                <a:gd name="connsiteY30" fmla="*/ 3735756 h 6526581"/>
                <a:gd name="connsiteX31" fmla="*/ 2490588 w 5187334"/>
                <a:gd name="connsiteY31" fmla="*/ 4907331 h 6526581"/>
                <a:gd name="connsiteX32" fmla="*/ 2719188 w 5187334"/>
                <a:gd name="connsiteY32" fmla="*/ 5831256 h 6526581"/>
                <a:gd name="connsiteX33" fmla="*/ 2804913 w 5187334"/>
                <a:gd name="connsiteY33" fmla="*/ 6145581 h 6526581"/>
                <a:gd name="connsiteX34" fmla="*/ 2519163 w 5187334"/>
                <a:gd name="connsiteY34" fmla="*/ 6393231 h 6526581"/>
                <a:gd name="connsiteX35" fmla="*/ 2909688 w 5187334"/>
                <a:gd name="connsiteY35" fmla="*/ 6526581 h 6526581"/>
                <a:gd name="connsiteX36" fmla="*/ 3338313 w 5187334"/>
                <a:gd name="connsiteY36" fmla="*/ 6078906 h 6526581"/>
                <a:gd name="connsiteX37" fmla="*/ 3138288 w 5187334"/>
                <a:gd name="connsiteY37" fmla="*/ 4878756 h 6526581"/>
                <a:gd name="connsiteX38" fmla="*/ 3452613 w 5187334"/>
                <a:gd name="connsiteY38" fmla="*/ 5059731 h 6526581"/>
                <a:gd name="connsiteX39" fmla="*/ 3271638 w 5187334"/>
                <a:gd name="connsiteY39" fmla="*/ 5621706 h 6526581"/>
                <a:gd name="connsiteX40" fmla="*/ 3905846 w 5187334"/>
                <a:gd name="connsiteY40" fmla="*/ 5095796 h 6526581"/>
                <a:gd name="connsiteX41" fmla="*/ 3412477 w 5187334"/>
                <a:gd name="connsiteY41" fmla="*/ 4145800 h 6526581"/>
                <a:gd name="connsiteX42" fmla="*/ 4624188 w 5187334"/>
                <a:gd name="connsiteY42" fmla="*/ 3373806 h 6526581"/>
                <a:gd name="connsiteX43" fmla="*/ 4767063 w 5187334"/>
                <a:gd name="connsiteY43" fmla="*/ 2059356 h 6526581"/>
                <a:gd name="connsiteX44" fmla="*/ 5130369 w 5187334"/>
                <a:gd name="connsiteY44" fmla="*/ 1969037 h 6526581"/>
                <a:gd name="connsiteX45" fmla="*/ 5066331 w 5187334"/>
                <a:gd name="connsiteY45" fmla="*/ 1569432 h 6526581"/>
                <a:gd name="connsiteX46" fmla="*/ 3139279 w 5187334"/>
                <a:gd name="connsiteY46" fmla="*/ 951455 h 6526581"/>
                <a:gd name="connsiteX47" fmla="*/ 2999431 w 5187334"/>
                <a:gd name="connsiteY47" fmla="*/ 1040677 h 6526581"/>
                <a:gd name="connsiteX48" fmla="*/ 2526444 w 5187334"/>
                <a:gd name="connsiteY48" fmla="*/ 981543 h 6526581"/>
                <a:gd name="connsiteX49" fmla="*/ 2273418 w 5187334"/>
                <a:gd name="connsiteY49" fmla="*/ 958995 h 6526581"/>
                <a:gd name="connsiteX50" fmla="*/ 2258988 w 5187334"/>
                <a:gd name="connsiteY50" fmla="*/ 878309 h 6526581"/>
                <a:gd name="connsiteX51" fmla="*/ 2171774 w 5187334"/>
                <a:gd name="connsiteY51" fmla="*/ 823611 h 6526581"/>
                <a:gd name="connsiteX52" fmla="*/ 2069479 w 5187334"/>
                <a:gd name="connsiteY52" fmla="*/ 851194 h 6526581"/>
                <a:gd name="connsiteX53" fmla="*/ 2018356 w 5187334"/>
                <a:gd name="connsiteY53" fmla="*/ 741905 h 6526581"/>
                <a:gd name="connsiteX54" fmla="*/ 2146671 w 5187334"/>
                <a:gd name="connsiteY54" fmla="*/ 681232 h 6526581"/>
                <a:gd name="connsiteX55" fmla="*/ 2134143 w 5187334"/>
                <a:gd name="connsiteY55" fmla="*/ 542402 h 6526581"/>
                <a:gd name="connsiteX56" fmla="*/ 1965278 w 5187334"/>
                <a:gd name="connsiteY56" fmla="*/ 232488 h 6526581"/>
                <a:gd name="connsiteX0" fmla="*/ 1965278 w 5187334"/>
                <a:gd name="connsiteY0" fmla="*/ 232488 h 6526581"/>
                <a:gd name="connsiteX1" fmla="*/ 638718 w 5187334"/>
                <a:gd name="connsiteY1" fmla="*/ 831127 h 6526581"/>
                <a:gd name="connsiteX2" fmla="*/ 828723 w 5187334"/>
                <a:gd name="connsiteY2" fmla="*/ 906831 h 6526581"/>
                <a:gd name="connsiteX3" fmla="*/ 876348 w 5187334"/>
                <a:gd name="connsiteY3" fmla="*/ 997567 h 6526581"/>
                <a:gd name="connsiteX4" fmla="*/ 814188 w 5187334"/>
                <a:gd name="connsiteY4" fmla="*/ 1062232 h 6526581"/>
                <a:gd name="connsiteX5" fmla="*/ 898921 w 5187334"/>
                <a:gd name="connsiteY5" fmla="*/ 1198583 h 6526581"/>
                <a:gd name="connsiteX6" fmla="*/ 828227 w 5187334"/>
                <a:gd name="connsiteY6" fmla="*/ 1330445 h 6526581"/>
                <a:gd name="connsiteX7" fmla="*/ 984673 w 5187334"/>
                <a:gd name="connsiteY7" fmla="*/ 1384621 h 6526581"/>
                <a:gd name="connsiteX8" fmla="*/ 1103487 w 5187334"/>
                <a:gd name="connsiteY8" fmla="*/ 1485089 h 6526581"/>
                <a:gd name="connsiteX9" fmla="*/ 1087412 w 5187334"/>
                <a:gd name="connsiteY9" fmla="*/ 1537986 h 6526581"/>
                <a:gd name="connsiteX10" fmla="*/ 1168622 w 5187334"/>
                <a:gd name="connsiteY10" fmla="*/ 1560245 h 6526581"/>
                <a:gd name="connsiteX11" fmla="*/ 1270866 w 5187334"/>
                <a:gd name="connsiteY11" fmla="*/ 1693387 h 6526581"/>
                <a:gd name="connsiteX12" fmla="*/ 1507503 w 5187334"/>
                <a:gd name="connsiteY12" fmla="*/ 1581618 h 6526581"/>
                <a:gd name="connsiteX13" fmla="*/ 1575693 w 5187334"/>
                <a:gd name="connsiteY13" fmla="*/ 1716952 h 6526581"/>
                <a:gd name="connsiteX14" fmla="*/ 1701526 w 5187334"/>
                <a:gd name="connsiteY14" fmla="*/ 1660820 h 6526581"/>
                <a:gd name="connsiteX15" fmla="*/ 1640332 w 5187334"/>
                <a:gd name="connsiteY15" fmla="*/ 2582709 h 6526581"/>
                <a:gd name="connsiteX16" fmla="*/ 1087386 w 5187334"/>
                <a:gd name="connsiteY16" fmla="*/ 3364751 h 6526581"/>
                <a:gd name="connsiteX17" fmla="*/ 776088 w 5187334"/>
                <a:gd name="connsiteY17" fmla="*/ 3497631 h 6526581"/>
                <a:gd name="connsiteX18" fmla="*/ 96786 w 5187334"/>
                <a:gd name="connsiteY18" fmla="*/ 3932258 h 6526581"/>
                <a:gd name="connsiteX19" fmla="*/ 56311 w 5187334"/>
                <a:gd name="connsiteY19" fmla="*/ 4075471 h 6526581"/>
                <a:gd name="connsiteX20" fmla="*/ 81363 w 5187334"/>
                <a:gd name="connsiteY20" fmla="*/ 4168164 h 6526581"/>
                <a:gd name="connsiteX21" fmla="*/ 111427 w 5187334"/>
                <a:gd name="connsiteY21" fmla="*/ 4243321 h 6526581"/>
                <a:gd name="connsiteX22" fmla="*/ 244098 w 5187334"/>
                <a:gd name="connsiteY22" fmla="*/ 4278237 h 6526581"/>
                <a:gd name="connsiteX23" fmla="*/ 1661129 w 5187334"/>
                <a:gd name="connsiteY23" fmla="*/ 3593848 h 6526581"/>
                <a:gd name="connsiteX24" fmla="*/ 2282525 w 5187334"/>
                <a:gd name="connsiteY24" fmla="*/ 2818850 h 6526581"/>
                <a:gd name="connsiteX25" fmla="*/ 2363605 w 5187334"/>
                <a:gd name="connsiteY25" fmla="*/ 2642494 h 6526581"/>
                <a:gd name="connsiteX26" fmla="*/ 2459508 w 5187334"/>
                <a:gd name="connsiteY26" fmla="*/ 2279945 h 6526581"/>
                <a:gd name="connsiteX27" fmla="*/ 2890638 w 5187334"/>
                <a:gd name="connsiteY27" fmla="*/ 2383206 h 6526581"/>
                <a:gd name="connsiteX28" fmla="*/ 3538338 w 5187334"/>
                <a:gd name="connsiteY28" fmla="*/ 2649906 h 6526581"/>
                <a:gd name="connsiteX29" fmla="*/ 3528813 w 5187334"/>
                <a:gd name="connsiteY29" fmla="*/ 2783256 h 6526581"/>
                <a:gd name="connsiteX30" fmla="*/ 2176263 w 5187334"/>
                <a:gd name="connsiteY30" fmla="*/ 3735756 h 6526581"/>
                <a:gd name="connsiteX31" fmla="*/ 2490588 w 5187334"/>
                <a:gd name="connsiteY31" fmla="*/ 4907331 h 6526581"/>
                <a:gd name="connsiteX32" fmla="*/ 2719188 w 5187334"/>
                <a:gd name="connsiteY32" fmla="*/ 5831256 h 6526581"/>
                <a:gd name="connsiteX33" fmla="*/ 2804913 w 5187334"/>
                <a:gd name="connsiteY33" fmla="*/ 6145581 h 6526581"/>
                <a:gd name="connsiteX34" fmla="*/ 2519163 w 5187334"/>
                <a:gd name="connsiteY34" fmla="*/ 6393231 h 6526581"/>
                <a:gd name="connsiteX35" fmla="*/ 2909688 w 5187334"/>
                <a:gd name="connsiteY35" fmla="*/ 6526581 h 6526581"/>
                <a:gd name="connsiteX36" fmla="*/ 3338313 w 5187334"/>
                <a:gd name="connsiteY36" fmla="*/ 6078906 h 6526581"/>
                <a:gd name="connsiteX37" fmla="*/ 3138288 w 5187334"/>
                <a:gd name="connsiteY37" fmla="*/ 4878756 h 6526581"/>
                <a:gd name="connsiteX38" fmla="*/ 3452613 w 5187334"/>
                <a:gd name="connsiteY38" fmla="*/ 5059731 h 6526581"/>
                <a:gd name="connsiteX39" fmla="*/ 3314227 w 5187334"/>
                <a:gd name="connsiteY39" fmla="*/ 5591643 h 6526581"/>
                <a:gd name="connsiteX40" fmla="*/ 3905846 w 5187334"/>
                <a:gd name="connsiteY40" fmla="*/ 5095796 h 6526581"/>
                <a:gd name="connsiteX41" fmla="*/ 3412477 w 5187334"/>
                <a:gd name="connsiteY41" fmla="*/ 4145800 h 6526581"/>
                <a:gd name="connsiteX42" fmla="*/ 4624188 w 5187334"/>
                <a:gd name="connsiteY42" fmla="*/ 3373806 h 6526581"/>
                <a:gd name="connsiteX43" fmla="*/ 4767063 w 5187334"/>
                <a:gd name="connsiteY43" fmla="*/ 2059356 h 6526581"/>
                <a:gd name="connsiteX44" fmla="*/ 5130369 w 5187334"/>
                <a:gd name="connsiteY44" fmla="*/ 1969037 h 6526581"/>
                <a:gd name="connsiteX45" fmla="*/ 5066331 w 5187334"/>
                <a:gd name="connsiteY45" fmla="*/ 1569432 h 6526581"/>
                <a:gd name="connsiteX46" fmla="*/ 3139279 w 5187334"/>
                <a:gd name="connsiteY46" fmla="*/ 951455 h 6526581"/>
                <a:gd name="connsiteX47" fmla="*/ 2999431 w 5187334"/>
                <a:gd name="connsiteY47" fmla="*/ 1040677 h 6526581"/>
                <a:gd name="connsiteX48" fmla="*/ 2526444 w 5187334"/>
                <a:gd name="connsiteY48" fmla="*/ 981543 h 6526581"/>
                <a:gd name="connsiteX49" fmla="*/ 2273418 w 5187334"/>
                <a:gd name="connsiteY49" fmla="*/ 958995 h 6526581"/>
                <a:gd name="connsiteX50" fmla="*/ 2258988 w 5187334"/>
                <a:gd name="connsiteY50" fmla="*/ 878309 h 6526581"/>
                <a:gd name="connsiteX51" fmla="*/ 2171774 w 5187334"/>
                <a:gd name="connsiteY51" fmla="*/ 823611 h 6526581"/>
                <a:gd name="connsiteX52" fmla="*/ 2069479 w 5187334"/>
                <a:gd name="connsiteY52" fmla="*/ 851194 h 6526581"/>
                <a:gd name="connsiteX53" fmla="*/ 2018356 w 5187334"/>
                <a:gd name="connsiteY53" fmla="*/ 741905 h 6526581"/>
                <a:gd name="connsiteX54" fmla="*/ 2146671 w 5187334"/>
                <a:gd name="connsiteY54" fmla="*/ 681232 h 6526581"/>
                <a:gd name="connsiteX55" fmla="*/ 2134143 w 5187334"/>
                <a:gd name="connsiteY55" fmla="*/ 542402 h 6526581"/>
                <a:gd name="connsiteX56" fmla="*/ 1965278 w 5187334"/>
                <a:gd name="connsiteY56" fmla="*/ 232488 h 6526581"/>
                <a:gd name="connsiteX0" fmla="*/ 1965278 w 5187334"/>
                <a:gd name="connsiteY0" fmla="*/ 232488 h 6526581"/>
                <a:gd name="connsiteX1" fmla="*/ 638718 w 5187334"/>
                <a:gd name="connsiteY1" fmla="*/ 831127 h 6526581"/>
                <a:gd name="connsiteX2" fmla="*/ 828723 w 5187334"/>
                <a:gd name="connsiteY2" fmla="*/ 906831 h 6526581"/>
                <a:gd name="connsiteX3" fmla="*/ 876348 w 5187334"/>
                <a:gd name="connsiteY3" fmla="*/ 997567 h 6526581"/>
                <a:gd name="connsiteX4" fmla="*/ 814188 w 5187334"/>
                <a:gd name="connsiteY4" fmla="*/ 1062232 h 6526581"/>
                <a:gd name="connsiteX5" fmla="*/ 898921 w 5187334"/>
                <a:gd name="connsiteY5" fmla="*/ 1198583 h 6526581"/>
                <a:gd name="connsiteX6" fmla="*/ 828227 w 5187334"/>
                <a:gd name="connsiteY6" fmla="*/ 1330445 h 6526581"/>
                <a:gd name="connsiteX7" fmla="*/ 984673 w 5187334"/>
                <a:gd name="connsiteY7" fmla="*/ 1384621 h 6526581"/>
                <a:gd name="connsiteX8" fmla="*/ 1103487 w 5187334"/>
                <a:gd name="connsiteY8" fmla="*/ 1485089 h 6526581"/>
                <a:gd name="connsiteX9" fmla="*/ 1087412 w 5187334"/>
                <a:gd name="connsiteY9" fmla="*/ 1537986 h 6526581"/>
                <a:gd name="connsiteX10" fmla="*/ 1168622 w 5187334"/>
                <a:gd name="connsiteY10" fmla="*/ 1560245 h 6526581"/>
                <a:gd name="connsiteX11" fmla="*/ 1270866 w 5187334"/>
                <a:gd name="connsiteY11" fmla="*/ 1693387 h 6526581"/>
                <a:gd name="connsiteX12" fmla="*/ 1507503 w 5187334"/>
                <a:gd name="connsiteY12" fmla="*/ 1581618 h 6526581"/>
                <a:gd name="connsiteX13" fmla="*/ 1575693 w 5187334"/>
                <a:gd name="connsiteY13" fmla="*/ 1716952 h 6526581"/>
                <a:gd name="connsiteX14" fmla="*/ 1701526 w 5187334"/>
                <a:gd name="connsiteY14" fmla="*/ 1660820 h 6526581"/>
                <a:gd name="connsiteX15" fmla="*/ 1640332 w 5187334"/>
                <a:gd name="connsiteY15" fmla="*/ 2582709 h 6526581"/>
                <a:gd name="connsiteX16" fmla="*/ 1087386 w 5187334"/>
                <a:gd name="connsiteY16" fmla="*/ 3364751 h 6526581"/>
                <a:gd name="connsiteX17" fmla="*/ 776088 w 5187334"/>
                <a:gd name="connsiteY17" fmla="*/ 3497631 h 6526581"/>
                <a:gd name="connsiteX18" fmla="*/ 96786 w 5187334"/>
                <a:gd name="connsiteY18" fmla="*/ 3932258 h 6526581"/>
                <a:gd name="connsiteX19" fmla="*/ 56311 w 5187334"/>
                <a:gd name="connsiteY19" fmla="*/ 4075471 h 6526581"/>
                <a:gd name="connsiteX20" fmla="*/ 81363 w 5187334"/>
                <a:gd name="connsiteY20" fmla="*/ 4168164 h 6526581"/>
                <a:gd name="connsiteX21" fmla="*/ 111427 w 5187334"/>
                <a:gd name="connsiteY21" fmla="*/ 4243321 h 6526581"/>
                <a:gd name="connsiteX22" fmla="*/ 244098 w 5187334"/>
                <a:gd name="connsiteY22" fmla="*/ 4278237 h 6526581"/>
                <a:gd name="connsiteX23" fmla="*/ 1661129 w 5187334"/>
                <a:gd name="connsiteY23" fmla="*/ 3593848 h 6526581"/>
                <a:gd name="connsiteX24" fmla="*/ 2282525 w 5187334"/>
                <a:gd name="connsiteY24" fmla="*/ 2818850 h 6526581"/>
                <a:gd name="connsiteX25" fmla="*/ 2363605 w 5187334"/>
                <a:gd name="connsiteY25" fmla="*/ 2642494 h 6526581"/>
                <a:gd name="connsiteX26" fmla="*/ 2459508 w 5187334"/>
                <a:gd name="connsiteY26" fmla="*/ 2279945 h 6526581"/>
                <a:gd name="connsiteX27" fmla="*/ 2890638 w 5187334"/>
                <a:gd name="connsiteY27" fmla="*/ 2383206 h 6526581"/>
                <a:gd name="connsiteX28" fmla="*/ 3538338 w 5187334"/>
                <a:gd name="connsiteY28" fmla="*/ 2649906 h 6526581"/>
                <a:gd name="connsiteX29" fmla="*/ 3528813 w 5187334"/>
                <a:gd name="connsiteY29" fmla="*/ 2783256 h 6526581"/>
                <a:gd name="connsiteX30" fmla="*/ 2176263 w 5187334"/>
                <a:gd name="connsiteY30" fmla="*/ 3735756 h 6526581"/>
                <a:gd name="connsiteX31" fmla="*/ 2490588 w 5187334"/>
                <a:gd name="connsiteY31" fmla="*/ 4907331 h 6526581"/>
                <a:gd name="connsiteX32" fmla="*/ 2719188 w 5187334"/>
                <a:gd name="connsiteY32" fmla="*/ 5831256 h 6526581"/>
                <a:gd name="connsiteX33" fmla="*/ 2804913 w 5187334"/>
                <a:gd name="connsiteY33" fmla="*/ 6145581 h 6526581"/>
                <a:gd name="connsiteX34" fmla="*/ 2519163 w 5187334"/>
                <a:gd name="connsiteY34" fmla="*/ 6393231 h 6526581"/>
                <a:gd name="connsiteX35" fmla="*/ 2909688 w 5187334"/>
                <a:gd name="connsiteY35" fmla="*/ 6526581 h 6526581"/>
                <a:gd name="connsiteX36" fmla="*/ 3338313 w 5187334"/>
                <a:gd name="connsiteY36" fmla="*/ 6078906 h 6526581"/>
                <a:gd name="connsiteX37" fmla="*/ 3138288 w 5187334"/>
                <a:gd name="connsiteY37" fmla="*/ 4878756 h 6526581"/>
                <a:gd name="connsiteX38" fmla="*/ 3452613 w 5187334"/>
                <a:gd name="connsiteY38" fmla="*/ 5059731 h 6526581"/>
                <a:gd name="connsiteX39" fmla="*/ 3314227 w 5187334"/>
                <a:gd name="connsiteY39" fmla="*/ 5591643 h 6526581"/>
                <a:gd name="connsiteX40" fmla="*/ 3905846 w 5187334"/>
                <a:gd name="connsiteY40" fmla="*/ 5095796 h 6526581"/>
                <a:gd name="connsiteX41" fmla="*/ 3412477 w 5187334"/>
                <a:gd name="connsiteY41" fmla="*/ 4145800 h 6526581"/>
                <a:gd name="connsiteX42" fmla="*/ 4624188 w 5187334"/>
                <a:gd name="connsiteY42" fmla="*/ 3373806 h 6526581"/>
                <a:gd name="connsiteX43" fmla="*/ 4767063 w 5187334"/>
                <a:gd name="connsiteY43" fmla="*/ 2059356 h 6526581"/>
                <a:gd name="connsiteX44" fmla="*/ 5130369 w 5187334"/>
                <a:gd name="connsiteY44" fmla="*/ 1969037 h 6526581"/>
                <a:gd name="connsiteX45" fmla="*/ 5066331 w 5187334"/>
                <a:gd name="connsiteY45" fmla="*/ 1569432 h 6526581"/>
                <a:gd name="connsiteX46" fmla="*/ 3139279 w 5187334"/>
                <a:gd name="connsiteY46" fmla="*/ 951455 h 6526581"/>
                <a:gd name="connsiteX47" fmla="*/ 2999431 w 5187334"/>
                <a:gd name="connsiteY47" fmla="*/ 1040677 h 6526581"/>
                <a:gd name="connsiteX48" fmla="*/ 2526444 w 5187334"/>
                <a:gd name="connsiteY48" fmla="*/ 981543 h 6526581"/>
                <a:gd name="connsiteX49" fmla="*/ 2273418 w 5187334"/>
                <a:gd name="connsiteY49" fmla="*/ 958995 h 6526581"/>
                <a:gd name="connsiteX50" fmla="*/ 2258988 w 5187334"/>
                <a:gd name="connsiteY50" fmla="*/ 878309 h 6526581"/>
                <a:gd name="connsiteX51" fmla="*/ 2171774 w 5187334"/>
                <a:gd name="connsiteY51" fmla="*/ 823611 h 6526581"/>
                <a:gd name="connsiteX52" fmla="*/ 2069479 w 5187334"/>
                <a:gd name="connsiteY52" fmla="*/ 851194 h 6526581"/>
                <a:gd name="connsiteX53" fmla="*/ 2018356 w 5187334"/>
                <a:gd name="connsiteY53" fmla="*/ 741905 h 6526581"/>
                <a:gd name="connsiteX54" fmla="*/ 2146671 w 5187334"/>
                <a:gd name="connsiteY54" fmla="*/ 681232 h 6526581"/>
                <a:gd name="connsiteX55" fmla="*/ 2134143 w 5187334"/>
                <a:gd name="connsiteY55" fmla="*/ 542402 h 6526581"/>
                <a:gd name="connsiteX56" fmla="*/ 1965278 w 5187334"/>
                <a:gd name="connsiteY56" fmla="*/ 232488 h 6526581"/>
                <a:gd name="connsiteX0" fmla="*/ 1965278 w 5187334"/>
                <a:gd name="connsiteY0" fmla="*/ 232488 h 6526581"/>
                <a:gd name="connsiteX1" fmla="*/ 638718 w 5187334"/>
                <a:gd name="connsiteY1" fmla="*/ 831127 h 6526581"/>
                <a:gd name="connsiteX2" fmla="*/ 828723 w 5187334"/>
                <a:gd name="connsiteY2" fmla="*/ 906831 h 6526581"/>
                <a:gd name="connsiteX3" fmla="*/ 876348 w 5187334"/>
                <a:gd name="connsiteY3" fmla="*/ 997567 h 6526581"/>
                <a:gd name="connsiteX4" fmla="*/ 814188 w 5187334"/>
                <a:gd name="connsiteY4" fmla="*/ 1062232 h 6526581"/>
                <a:gd name="connsiteX5" fmla="*/ 898921 w 5187334"/>
                <a:gd name="connsiteY5" fmla="*/ 1198583 h 6526581"/>
                <a:gd name="connsiteX6" fmla="*/ 828227 w 5187334"/>
                <a:gd name="connsiteY6" fmla="*/ 1330445 h 6526581"/>
                <a:gd name="connsiteX7" fmla="*/ 984673 w 5187334"/>
                <a:gd name="connsiteY7" fmla="*/ 1384621 h 6526581"/>
                <a:gd name="connsiteX8" fmla="*/ 1103487 w 5187334"/>
                <a:gd name="connsiteY8" fmla="*/ 1485089 h 6526581"/>
                <a:gd name="connsiteX9" fmla="*/ 1087412 w 5187334"/>
                <a:gd name="connsiteY9" fmla="*/ 1537986 h 6526581"/>
                <a:gd name="connsiteX10" fmla="*/ 1168622 w 5187334"/>
                <a:gd name="connsiteY10" fmla="*/ 1560245 h 6526581"/>
                <a:gd name="connsiteX11" fmla="*/ 1270866 w 5187334"/>
                <a:gd name="connsiteY11" fmla="*/ 1693387 h 6526581"/>
                <a:gd name="connsiteX12" fmla="*/ 1507503 w 5187334"/>
                <a:gd name="connsiteY12" fmla="*/ 1581618 h 6526581"/>
                <a:gd name="connsiteX13" fmla="*/ 1575693 w 5187334"/>
                <a:gd name="connsiteY13" fmla="*/ 1716952 h 6526581"/>
                <a:gd name="connsiteX14" fmla="*/ 1701526 w 5187334"/>
                <a:gd name="connsiteY14" fmla="*/ 1660820 h 6526581"/>
                <a:gd name="connsiteX15" fmla="*/ 1640332 w 5187334"/>
                <a:gd name="connsiteY15" fmla="*/ 2582709 h 6526581"/>
                <a:gd name="connsiteX16" fmla="*/ 1087386 w 5187334"/>
                <a:gd name="connsiteY16" fmla="*/ 3364751 h 6526581"/>
                <a:gd name="connsiteX17" fmla="*/ 776088 w 5187334"/>
                <a:gd name="connsiteY17" fmla="*/ 3497631 h 6526581"/>
                <a:gd name="connsiteX18" fmla="*/ 96786 w 5187334"/>
                <a:gd name="connsiteY18" fmla="*/ 3932258 h 6526581"/>
                <a:gd name="connsiteX19" fmla="*/ 56311 w 5187334"/>
                <a:gd name="connsiteY19" fmla="*/ 4075471 h 6526581"/>
                <a:gd name="connsiteX20" fmla="*/ 81363 w 5187334"/>
                <a:gd name="connsiteY20" fmla="*/ 4168164 h 6526581"/>
                <a:gd name="connsiteX21" fmla="*/ 111427 w 5187334"/>
                <a:gd name="connsiteY21" fmla="*/ 4243321 h 6526581"/>
                <a:gd name="connsiteX22" fmla="*/ 244098 w 5187334"/>
                <a:gd name="connsiteY22" fmla="*/ 4278237 h 6526581"/>
                <a:gd name="connsiteX23" fmla="*/ 1661129 w 5187334"/>
                <a:gd name="connsiteY23" fmla="*/ 3593848 h 6526581"/>
                <a:gd name="connsiteX24" fmla="*/ 2282525 w 5187334"/>
                <a:gd name="connsiteY24" fmla="*/ 2818850 h 6526581"/>
                <a:gd name="connsiteX25" fmla="*/ 2363605 w 5187334"/>
                <a:gd name="connsiteY25" fmla="*/ 2642494 h 6526581"/>
                <a:gd name="connsiteX26" fmla="*/ 2459508 w 5187334"/>
                <a:gd name="connsiteY26" fmla="*/ 2279945 h 6526581"/>
                <a:gd name="connsiteX27" fmla="*/ 2890638 w 5187334"/>
                <a:gd name="connsiteY27" fmla="*/ 2383206 h 6526581"/>
                <a:gd name="connsiteX28" fmla="*/ 3538338 w 5187334"/>
                <a:gd name="connsiteY28" fmla="*/ 2649906 h 6526581"/>
                <a:gd name="connsiteX29" fmla="*/ 3528813 w 5187334"/>
                <a:gd name="connsiteY29" fmla="*/ 2783256 h 6526581"/>
                <a:gd name="connsiteX30" fmla="*/ 2176263 w 5187334"/>
                <a:gd name="connsiteY30" fmla="*/ 3735756 h 6526581"/>
                <a:gd name="connsiteX31" fmla="*/ 2490588 w 5187334"/>
                <a:gd name="connsiteY31" fmla="*/ 4907331 h 6526581"/>
                <a:gd name="connsiteX32" fmla="*/ 2719188 w 5187334"/>
                <a:gd name="connsiteY32" fmla="*/ 5831256 h 6526581"/>
                <a:gd name="connsiteX33" fmla="*/ 2804913 w 5187334"/>
                <a:gd name="connsiteY33" fmla="*/ 6145581 h 6526581"/>
                <a:gd name="connsiteX34" fmla="*/ 2519163 w 5187334"/>
                <a:gd name="connsiteY34" fmla="*/ 6393231 h 6526581"/>
                <a:gd name="connsiteX35" fmla="*/ 2909688 w 5187334"/>
                <a:gd name="connsiteY35" fmla="*/ 6526581 h 6526581"/>
                <a:gd name="connsiteX36" fmla="*/ 3338313 w 5187334"/>
                <a:gd name="connsiteY36" fmla="*/ 6078906 h 6526581"/>
                <a:gd name="connsiteX37" fmla="*/ 3138288 w 5187334"/>
                <a:gd name="connsiteY37" fmla="*/ 4878756 h 6526581"/>
                <a:gd name="connsiteX38" fmla="*/ 3452613 w 5187334"/>
                <a:gd name="connsiteY38" fmla="*/ 5059731 h 6526581"/>
                <a:gd name="connsiteX39" fmla="*/ 3314227 w 5187334"/>
                <a:gd name="connsiteY39" fmla="*/ 5591643 h 6526581"/>
                <a:gd name="connsiteX40" fmla="*/ 3905846 w 5187334"/>
                <a:gd name="connsiteY40" fmla="*/ 5095796 h 6526581"/>
                <a:gd name="connsiteX41" fmla="*/ 3412477 w 5187334"/>
                <a:gd name="connsiteY41" fmla="*/ 4145800 h 6526581"/>
                <a:gd name="connsiteX42" fmla="*/ 4624188 w 5187334"/>
                <a:gd name="connsiteY42" fmla="*/ 3373806 h 6526581"/>
                <a:gd name="connsiteX43" fmla="*/ 4767063 w 5187334"/>
                <a:gd name="connsiteY43" fmla="*/ 2059356 h 6526581"/>
                <a:gd name="connsiteX44" fmla="*/ 5130369 w 5187334"/>
                <a:gd name="connsiteY44" fmla="*/ 1969037 h 6526581"/>
                <a:gd name="connsiteX45" fmla="*/ 5066331 w 5187334"/>
                <a:gd name="connsiteY45" fmla="*/ 1569432 h 6526581"/>
                <a:gd name="connsiteX46" fmla="*/ 3139279 w 5187334"/>
                <a:gd name="connsiteY46" fmla="*/ 951455 h 6526581"/>
                <a:gd name="connsiteX47" fmla="*/ 2999431 w 5187334"/>
                <a:gd name="connsiteY47" fmla="*/ 1040677 h 6526581"/>
                <a:gd name="connsiteX48" fmla="*/ 2526444 w 5187334"/>
                <a:gd name="connsiteY48" fmla="*/ 981543 h 6526581"/>
                <a:gd name="connsiteX49" fmla="*/ 2273418 w 5187334"/>
                <a:gd name="connsiteY49" fmla="*/ 958995 h 6526581"/>
                <a:gd name="connsiteX50" fmla="*/ 2258988 w 5187334"/>
                <a:gd name="connsiteY50" fmla="*/ 878309 h 6526581"/>
                <a:gd name="connsiteX51" fmla="*/ 2171774 w 5187334"/>
                <a:gd name="connsiteY51" fmla="*/ 823611 h 6526581"/>
                <a:gd name="connsiteX52" fmla="*/ 2069479 w 5187334"/>
                <a:gd name="connsiteY52" fmla="*/ 851194 h 6526581"/>
                <a:gd name="connsiteX53" fmla="*/ 2018356 w 5187334"/>
                <a:gd name="connsiteY53" fmla="*/ 741905 h 6526581"/>
                <a:gd name="connsiteX54" fmla="*/ 2146671 w 5187334"/>
                <a:gd name="connsiteY54" fmla="*/ 681232 h 6526581"/>
                <a:gd name="connsiteX55" fmla="*/ 2134143 w 5187334"/>
                <a:gd name="connsiteY55" fmla="*/ 542402 h 6526581"/>
                <a:gd name="connsiteX56" fmla="*/ 1965278 w 5187334"/>
                <a:gd name="connsiteY56" fmla="*/ 232488 h 6526581"/>
                <a:gd name="connsiteX0" fmla="*/ 1965278 w 5187334"/>
                <a:gd name="connsiteY0" fmla="*/ 232488 h 6526581"/>
                <a:gd name="connsiteX1" fmla="*/ 638718 w 5187334"/>
                <a:gd name="connsiteY1" fmla="*/ 831127 h 6526581"/>
                <a:gd name="connsiteX2" fmla="*/ 828723 w 5187334"/>
                <a:gd name="connsiteY2" fmla="*/ 906831 h 6526581"/>
                <a:gd name="connsiteX3" fmla="*/ 876348 w 5187334"/>
                <a:gd name="connsiteY3" fmla="*/ 997567 h 6526581"/>
                <a:gd name="connsiteX4" fmla="*/ 814188 w 5187334"/>
                <a:gd name="connsiteY4" fmla="*/ 1062232 h 6526581"/>
                <a:gd name="connsiteX5" fmla="*/ 898921 w 5187334"/>
                <a:gd name="connsiteY5" fmla="*/ 1198583 h 6526581"/>
                <a:gd name="connsiteX6" fmla="*/ 828227 w 5187334"/>
                <a:gd name="connsiteY6" fmla="*/ 1330445 h 6526581"/>
                <a:gd name="connsiteX7" fmla="*/ 984673 w 5187334"/>
                <a:gd name="connsiteY7" fmla="*/ 1384621 h 6526581"/>
                <a:gd name="connsiteX8" fmla="*/ 1103487 w 5187334"/>
                <a:gd name="connsiteY8" fmla="*/ 1485089 h 6526581"/>
                <a:gd name="connsiteX9" fmla="*/ 1087412 w 5187334"/>
                <a:gd name="connsiteY9" fmla="*/ 1537986 h 6526581"/>
                <a:gd name="connsiteX10" fmla="*/ 1168622 w 5187334"/>
                <a:gd name="connsiteY10" fmla="*/ 1560245 h 6526581"/>
                <a:gd name="connsiteX11" fmla="*/ 1270866 w 5187334"/>
                <a:gd name="connsiteY11" fmla="*/ 1693387 h 6526581"/>
                <a:gd name="connsiteX12" fmla="*/ 1507503 w 5187334"/>
                <a:gd name="connsiteY12" fmla="*/ 1581618 h 6526581"/>
                <a:gd name="connsiteX13" fmla="*/ 1575693 w 5187334"/>
                <a:gd name="connsiteY13" fmla="*/ 1716952 h 6526581"/>
                <a:gd name="connsiteX14" fmla="*/ 1701526 w 5187334"/>
                <a:gd name="connsiteY14" fmla="*/ 1660820 h 6526581"/>
                <a:gd name="connsiteX15" fmla="*/ 1640332 w 5187334"/>
                <a:gd name="connsiteY15" fmla="*/ 2582709 h 6526581"/>
                <a:gd name="connsiteX16" fmla="*/ 1087386 w 5187334"/>
                <a:gd name="connsiteY16" fmla="*/ 3364751 h 6526581"/>
                <a:gd name="connsiteX17" fmla="*/ 776088 w 5187334"/>
                <a:gd name="connsiteY17" fmla="*/ 3497631 h 6526581"/>
                <a:gd name="connsiteX18" fmla="*/ 96786 w 5187334"/>
                <a:gd name="connsiteY18" fmla="*/ 3932258 h 6526581"/>
                <a:gd name="connsiteX19" fmla="*/ 56311 w 5187334"/>
                <a:gd name="connsiteY19" fmla="*/ 4075471 h 6526581"/>
                <a:gd name="connsiteX20" fmla="*/ 81363 w 5187334"/>
                <a:gd name="connsiteY20" fmla="*/ 4168164 h 6526581"/>
                <a:gd name="connsiteX21" fmla="*/ 111427 w 5187334"/>
                <a:gd name="connsiteY21" fmla="*/ 4243321 h 6526581"/>
                <a:gd name="connsiteX22" fmla="*/ 244098 w 5187334"/>
                <a:gd name="connsiteY22" fmla="*/ 4278237 h 6526581"/>
                <a:gd name="connsiteX23" fmla="*/ 1661129 w 5187334"/>
                <a:gd name="connsiteY23" fmla="*/ 3593848 h 6526581"/>
                <a:gd name="connsiteX24" fmla="*/ 2282525 w 5187334"/>
                <a:gd name="connsiteY24" fmla="*/ 2818850 h 6526581"/>
                <a:gd name="connsiteX25" fmla="*/ 2363605 w 5187334"/>
                <a:gd name="connsiteY25" fmla="*/ 2642494 h 6526581"/>
                <a:gd name="connsiteX26" fmla="*/ 2459508 w 5187334"/>
                <a:gd name="connsiteY26" fmla="*/ 2279945 h 6526581"/>
                <a:gd name="connsiteX27" fmla="*/ 2890638 w 5187334"/>
                <a:gd name="connsiteY27" fmla="*/ 2383206 h 6526581"/>
                <a:gd name="connsiteX28" fmla="*/ 3538338 w 5187334"/>
                <a:gd name="connsiteY28" fmla="*/ 2649906 h 6526581"/>
                <a:gd name="connsiteX29" fmla="*/ 3528813 w 5187334"/>
                <a:gd name="connsiteY29" fmla="*/ 2783256 h 6526581"/>
                <a:gd name="connsiteX30" fmla="*/ 2176263 w 5187334"/>
                <a:gd name="connsiteY30" fmla="*/ 3735756 h 6526581"/>
                <a:gd name="connsiteX31" fmla="*/ 2490588 w 5187334"/>
                <a:gd name="connsiteY31" fmla="*/ 4907331 h 6526581"/>
                <a:gd name="connsiteX32" fmla="*/ 2719188 w 5187334"/>
                <a:gd name="connsiteY32" fmla="*/ 5831256 h 6526581"/>
                <a:gd name="connsiteX33" fmla="*/ 2804913 w 5187334"/>
                <a:gd name="connsiteY33" fmla="*/ 6145581 h 6526581"/>
                <a:gd name="connsiteX34" fmla="*/ 2519163 w 5187334"/>
                <a:gd name="connsiteY34" fmla="*/ 6393231 h 6526581"/>
                <a:gd name="connsiteX35" fmla="*/ 2909688 w 5187334"/>
                <a:gd name="connsiteY35" fmla="*/ 6526581 h 6526581"/>
                <a:gd name="connsiteX36" fmla="*/ 3338313 w 5187334"/>
                <a:gd name="connsiteY36" fmla="*/ 6078906 h 6526581"/>
                <a:gd name="connsiteX37" fmla="*/ 3138288 w 5187334"/>
                <a:gd name="connsiteY37" fmla="*/ 4878756 h 6526581"/>
                <a:gd name="connsiteX38" fmla="*/ 3389982 w 5187334"/>
                <a:gd name="connsiteY38" fmla="*/ 5077267 h 6526581"/>
                <a:gd name="connsiteX39" fmla="*/ 3314227 w 5187334"/>
                <a:gd name="connsiteY39" fmla="*/ 5591643 h 6526581"/>
                <a:gd name="connsiteX40" fmla="*/ 3905846 w 5187334"/>
                <a:gd name="connsiteY40" fmla="*/ 5095796 h 6526581"/>
                <a:gd name="connsiteX41" fmla="*/ 3412477 w 5187334"/>
                <a:gd name="connsiteY41" fmla="*/ 4145800 h 6526581"/>
                <a:gd name="connsiteX42" fmla="*/ 4624188 w 5187334"/>
                <a:gd name="connsiteY42" fmla="*/ 3373806 h 6526581"/>
                <a:gd name="connsiteX43" fmla="*/ 4767063 w 5187334"/>
                <a:gd name="connsiteY43" fmla="*/ 2059356 h 6526581"/>
                <a:gd name="connsiteX44" fmla="*/ 5130369 w 5187334"/>
                <a:gd name="connsiteY44" fmla="*/ 1969037 h 6526581"/>
                <a:gd name="connsiteX45" fmla="*/ 5066331 w 5187334"/>
                <a:gd name="connsiteY45" fmla="*/ 1569432 h 6526581"/>
                <a:gd name="connsiteX46" fmla="*/ 3139279 w 5187334"/>
                <a:gd name="connsiteY46" fmla="*/ 951455 h 6526581"/>
                <a:gd name="connsiteX47" fmla="*/ 2999431 w 5187334"/>
                <a:gd name="connsiteY47" fmla="*/ 1040677 h 6526581"/>
                <a:gd name="connsiteX48" fmla="*/ 2526444 w 5187334"/>
                <a:gd name="connsiteY48" fmla="*/ 981543 h 6526581"/>
                <a:gd name="connsiteX49" fmla="*/ 2273418 w 5187334"/>
                <a:gd name="connsiteY49" fmla="*/ 958995 h 6526581"/>
                <a:gd name="connsiteX50" fmla="*/ 2258988 w 5187334"/>
                <a:gd name="connsiteY50" fmla="*/ 878309 h 6526581"/>
                <a:gd name="connsiteX51" fmla="*/ 2171774 w 5187334"/>
                <a:gd name="connsiteY51" fmla="*/ 823611 h 6526581"/>
                <a:gd name="connsiteX52" fmla="*/ 2069479 w 5187334"/>
                <a:gd name="connsiteY52" fmla="*/ 851194 h 6526581"/>
                <a:gd name="connsiteX53" fmla="*/ 2018356 w 5187334"/>
                <a:gd name="connsiteY53" fmla="*/ 741905 h 6526581"/>
                <a:gd name="connsiteX54" fmla="*/ 2146671 w 5187334"/>
                <a:gd name="connsiteY54" fmla="*/ 681232 h 6526581"/>
                <a:gd name="connsiteX55" fmla="*/ 2134143 w 5187334"/>
                <a:gd name="connsiteY55" fmla="*/ 542402 h 6526581"/>
                <a:gd name="connsiteX56" fmla="*/ 1965278 w 5187334"/>
                <a:gd name="connsiteY56" fmla="*/ 232488 h 6526581"/>
                <a:gd name="connsiteX0" fmla="*/ 1965278 w 5187334"/>
                <a:gd name="connsiteY0" fmla="*/ 232488 h 6526581"/>
                <a:gd name="connsiteX1" fmla="*/ 638718 w 5187334"/>
                <a:gd name="connsiteY1" fmla="*/ 831127 h 6526581"/>
                <a:gd name="connsiteX2" fmla="*/ 828723 w 5187334"/>
                <a:gd name="connsiteY2" fmla="*/ 906831 h 6526581"/>
                <a:gd name="connsiteX3" fmla="*/ 876348 w 5187334"/>
                <a:gd name="connsiteY3" fmla="*/ 997567 h 6526581"/>
                <a:gd name="connsiteX4" fmla="*/ 814188 w 5187334"/>
                <a:gd name="connsiteY4" fmla="*/ 1062232 h 6526581"/>
                <a:gd name="connsiteX5" fmla="*/ 898921 w 5187334"/>
                <a:gd name="connsiteY5" fmla="*/ 1198583 h 6526581"/>
                <a:gd name="connsiteX6" fmla="*/ 828227 w 5187334"/>
                <a:gd name="connsiteY6" fmla="*/ 1330445 h 6526581"/>
                <a:gd name="connsiteX7" fmla="*/ 984673 w 5187334"/>
                <a:gd name="connsiteY7" fmla="*/ 1384621 h 6526581"/>
                <a:gd name="connsiteX8" fmla="*/ 1103487 w 5187334"/>
                <a:gd name="connsiteY8" fmla="*/ 1485089 h 6526581"/>
                <a:gd name="connsiteX9" fmla="*/ 1087412 w 5187334"/>
                <a:gd name="connsiteY9" fmla="*/ 1537986 h 6526581"/>
                <a:gd name="connsiteX10" fmla="*/ 1168622 w 5187334"/>
                <a:gd name="connsiteY10" fmla="*/ 1560245 h 6526581"/>
                <a:gd name="connsiteX11" fmla="*/ 1270866 w 5187334"/>
                <a:gd name="connsiteY11" fmla="*/ 1693387 h 6526581"/>
                <a:gd name="connsiteX12" fmla="*/ 1507503 w 5187334"/>
                <a:gd name="connsiteY12" fmla="*/ 1581618 h 6526581"/>
                <a:gd name="connsiteX13" fmla="*/ 1575693 w 5187334"/>
                <a:gd name="connsiteY13" fmla="*/ 1716952 h 6526581"/>
                <a:gd name="connsiteX14" fmla="*/ 1701526 w 5187334"/>
                <a:gd name="connsiteY14" fmla="*/ 1660820 h 6526581"/>
                <a:gd name="connsiteX15" fmla="*/ 1640332 w 5187334"/>
                <a:gd name="connsiteY15" fmla="*/ 2582709 h 6526581"/>
                <a:gd name="connsiteX16" fmla="*/ 1087386 w 5187334"/>
                <a:gd name="connsiteY16" fmla="*/ 3364751 h 6526581"/>
                <a:gd name="connsiteX17" fmla="*/ 776088 w 5187334"/>
                <a:gd name="connsiteY17" fmla="*/ 3497631 h 6526581"/>
                <a:gd name="connsiteX18" fmla="*/ 96786 w 5187334"/>
                <a:gd name="connsiteY18" fmla="*/ 3932258 h 6526581"/>
                <a:gd name="connsiteX19" fmla="*/ 56311 w 5187334"/>
                <a:gd name="connsiteY19" fmla="*/ 4075471 h 6526581"/>
                <a:gd name="connsiteX20" fmla="*/ 81363 w 5187334"/>
                <a:gd name="connsiteY20" fmla="*/ 4168164 h 6526581"/>
                <a:gd name="connsiteX21" fmla="*/ 111427 w 5187334"/>
                <a:gd name="connsiteY21" fmla="*/ 4243321 h 6526581"/>
                <a:gd name="connsiteX22" fmla="*/ 244098 w 5187334"/>
                <a:gd name="connsiteY22" fmla="*/ 4278237 h 6526581"/>
                <a:gd name="connsiteX23" fmla="*/ 1661129 w 5187334"/>
                <a:gd name="connsiteY23" fmla="*/ 3593848 h 6526581"/>
                <a:gd name="connsiteX24" fmla="*/ 2282525 w 5187334"/>
                <a:gd name="connsiteY24" fmla="*/ 2818850 h 6526581"/>
                <a:gd name="connsiteX25" fmla="*/ 2363605 w 5187334"/>
                <a:gd name="connsiteY25" fmla="*/ 2642494 h 6526581"/>
                <a:gd name="connsiteX26" fmla="*/ 2459508 w 5187334"/>
                <a:gd name="connsiteY26" fmla="*/ 2279945 h 6526581"/>
                <a:gd name="connsiteX27" fmla="*/ 2890638 w 5187334"/>
                <a:gd name="connsiteY27" fmla="*/ 2383206 h 6526581"/>
                <a:gd name="connsiteX28" fmla="*/ 3538338 w 5187334"/>
                <a:gd name="connsiteY28" fmla="*/ 2649906 h 6526581"/>
                <a:gd name="connsiteX29" fmla="*/ 3528813 w 5187334"/>
                <a:gd name="connsiteY29" fmla="*/ 2783256 h 6526581"/>
                <a:gd name="connsiteX30" fmla="*/ 2176263 w 5187334"/>
                <a:gd name="connsiteY30" fmla="*/ 3735756 h 6526581"/>
                <a:gd name="connsiteX31" fmla="*/ 2490588 w 5187334"/>
                <a:gd name="connsiteY31" fmla="*/ 4907331 h 6526581"/>
                <a:gd name="connsiteX32" fmla="*/ 2719188 w 5187334"/>
                <a:gd name="connsiteY32" fmla="*/ 5831256 h 6526581"/>
                <a:gd name="connsiteX33" fmla="*/ 2804913 w 5187334"/>
                <a:gd name="connsiteY33" fmla="*/ 6145581 h 6526581"/>
                <a:gd name="connsiteX34" fmla="*/ 2519163 w 5187334"/>
                <a:gd name="connsiteY34" fmla="*/ 6393231 h 6526581"/>
                <a:gd name="connsiteX35" fmla="*/ 2909688 w 5187334"/>
                <a:gd name="connsiteY35" fmla="*/ 6526581 h 6526581"/>
                <a:gd name="connsiteX36" fmla="*/ 3338313 w 5187334"/>
                <a:gd name="connsiteY36" fmla="*/ 6078906 h 6526581"/>
                <a:gd name="connsiteX37" fmla="*/ 3138288 w 5187334"/>
                <a:gd name="connsiteY37" fmla="*/ 4878756 h 6526581"/>
                <a:gd name="connsiteX38" fmla="*/ 3389982 w 5187334"/>
                <a:gd name="connsiteY38" fmla="*/ 5077267 h 6526581"/>
                <a:gd name="connsiteX39" fmla="*/ 3314227 w 5187334"/>
                <a:gd name="connsiteY39" fmla="*/ 5591643 h 6526581"/>
                <a:gd name="connsiteX40" fmla="*/ 3905846 w 5187334"/>
                <a:gd name="connsiteY40" fmla="*/ 5095796 h 6526581"/>
                <a:gd name="connsiteX41" fmla="*/ 3412477 w 5187334"/>
                <a:gd name="connsiteY41" fmla="*/ 4145800 h 6526581"/>
                <a:gd name="connsiteX42" fmla="*/ 4624188 w 5187334"/>
                <a:gd name="connsiteY42" fmla="*/ 3373806 h 6526581"/>
                <a:gd name="connsiteX43" fmla="*/ 4767063 w 5187334"/>
                <a:gd name="connsiteY43" fmla="*/ 2059356 h 6526581"/>
                <a:gd name="connsiteX44" fmla="*/ 5130369 w 5187334"/>
                <a:gd name="connsiteY44" fmla="*/ 1969037 h 6526581"/>
                <a:gd name="connsiteX45" fmla="*/ 5066331 w 5187334"/>
                <a:gd name="connsiteY45" fmla="*/ 1569432 h 6526581"/>
                <a:gd name="connsiteX46" fmla="*/ 3139279 w 5187334"/>
                <a:gd name="connsiteY46" fmla="*/ 951455 h 6526581"/>
                <a:gd name="connsiteX47" fmla="*/ 2999431 w 5187334"/>
                <a:gd name="connsiteY47" fmla="*/ 1040677 h 6526581"/>
                <a:gd name="connsiteX48" fmla="*/ 2526444 w 5187334"/>
                <a:gd name="connsiteY48" fmla="*/ 981543 h 6526581"/>
                <a:gd name="connsiteX49" fmla="*/ 2273418 w 5187334"/>
                <a:gd name="connsiteY49" fmla="*/ 958995 h 6526581"/>
                <a:gd name="connsiteX50" fmla="*/ 2258988 w 5187334"/>
                <a:gd name="connsiteY50" fmla="*/ 878309 h 6526581"/>
                <a:gd name="connsiteX51" fmla="*/ 2171774 w 5187334"/>
                <a:gd name="connsiteY51" fmla="*/ 823611 h 6526581"/>
                <a:gd name="connsiteX52" fmla="*/ 2069479 w 5187334"/>
                <a:gd name="connsiteY52" fmla="*/ 851194 h 6526581"/>
                <a:gd name="connsiteX53" fmla="*/ 2018356 w 5187334"/>
                <a:gd name="connsiteY53" fmla="*/ 741905 h 6526581"/>
                <a:gd name="connsiteX54" fmla="*/ 2146671 w 5187334"/>
                <a:gd name="connsiteY54" fmla="*/ 681232 h 6526581"/>
                <a:gd name="connsiteX55" fmla="*/ 2134143 w 5187334"/>
                <a:gd name="connsiteY55" fmla="*/ 542402 h 6526581"/>
                <a:gd name="connsiteX56" fmla="*/ 1965278 w 5187334"/>
                <a:gd name="connsiteY56" fmla="*/ 232488 h 6526581"/>
                <a:gd name="connsiteX0" fmla="*/ 1965278 w 5187334"/>
                <a:gd name="connsiteY0" fmla="*/ 232488 h 6526581"/>
                <a:gd name="connsiteX1" fmla="*/ 638718 w 5187334"/>
                <a:gd name="connsiteY1" fmla="*/ 831127 h 6526581"/>
                <a:gd name="connsiteX2" fmla="*/ 828723 w 5187334"/>
                <a:gd name="connsiteY2" fmla="*/ 906831 h 6526581"/>
                <a:gd name="connsiteX3" fmla="*/ 876348 w 5187334"/>
                <a:gd name="connsiteY3" fmla="*/ 997567 h 6526581"/>
                <a:gd name="connsiteX4" fmla="*/ 814188 w 5187334"/>
                <a:gd name="connsiteY4" fmla="*/ 1062232 h 6526581"/>
                <a:gd name="connsiteX5" fmla="*/ 898921 w 5187334"/>
                <a:gd name="connsiteY5" fmla="*/ 1198583 h 6526581"/>
                <a:gd name="connsiteX6" fmla="*/ 828227 w 5187334"/>
                <a:gd name="connsiteY6" fmla="*/ 1330445 h 6526581"/>
                <a:gd name="connsiteX7" fmla="*/ 984673 w 5187334"/>
                <a:gd name="connsiteY7" fmla="*/ 1384621 h 6526581"/>
                <a:gd name="connsiteX8" fmla="*/ 1103487 w 5187334"/>
                <a:gd name="connsiteY8" fmla="*/ 1485089 h 6526581"/>
                <a:gd name="connsiteX9" fmla="*/ 1087412 w 5187334"/>
                <a:gd name="connsiteY9" fmla="*/ 1537986 h 6526581"/>
                <a:gd name="connsiteX10" fmla="*/ 1168622 w 5187334"/>
                <a:gd name="connsiteY10" fmla="*/ 1560245 h 6526581"/>
                <a:gd name="connsiteX11" fmla="*/ 1270866 w 5187334"/>
                <a:gd name="connsiteY11" fmla="*/ 1693387 h 6526581"/>
                <a:gd name="connsiteX12" fmla="*/ 1507503 w 5187334"/>
                <a:gd name="connsiteY12" fmla="*/ 1581618 h 6526581"/>
                <a:gd name="connsiteX13" fmla="*/ 1575693 w 5187334"/>
                <a:gd name="connsiteY13" fmla="*/ 1716952 h 6526581"/>
                <a:gd name="connsiteX14" fmla="*/ 1701526 w 5187334"/>
                <a:gd name="connsiteY14" fmla="*/ 1660820 h 6526581"/>
                <a:gd name="connsiteX15" fmla="*/ 1640332 w 5187334"/>
                <a:gd name="connsiteY15" fmla="*/ 2582709 h 6526581"/>
                <a:gd name="connsiteX16" fmla="*/ 1087386 w 5187334"/>
                <a:gd name="connsiteY16" fmla="*/ 3364751 h 6526581"/>
                <a:gd name="connsiteX17" fmla="*/ 776088 w 5187334"/>
                <a:gd name="connsiteY17" fmla="*/ 3497631 h 6526581"/>
                <a:gd name="connsiteX18" fmla="*/ 96786 w 5187334"/>
                <a:gd name="connsiteY18" fmla="*/ 3932258 h 6526581"/>
                <a:gd name="connsiteX19" fmla="*/ 56311 w 5187334"/>
                <a:gd name="connsiteY19" fmla="*/ 4075471 h 6526581"/>
                <a:gd name="connsiteX20" fmla="*/ 81363 w 5187334"/>
                <a:gd name="connsiteY20" fmla="*/ 4168164 h 6526581"/>
                <a:gd name="connsiteX21" fmla="*/ 111427 w 5187334"/>
                <a:gd name="connsiteY21" fmla="*/ 4243321 h 6526581"/>
                <a:gd name="connsiteX22" fmla="*/ 244098 w 5187334"/>
                <a:gd name="connsiteY22" fmla="*/ 4278237 h 6526581"/>
                <a:gd name="connsiteX23" fmla="*/ 1661129 w 5187334"/>
                <a:gd name="connsiteY23" fmla="*/ 3593848 h 6526581"/>
                <a:gd name="connsiteX24" fmla="*/ 2282525 w 5187334"/>
                <a:gd name="connsiteY24" fmla="*/ 2818850 h 6526581"/>
                <a:gd name="connsiteX25" fmla="*/ 2363605 w 5187334"/>
                <a:gd name="connsiteY25" fmla="*/ 2642494 h 6526581"/>
                <a:gd name="connsiteX26" fmla="*/ 2459508 w 5187334"/>
                <a:gd name="connsiteY26" fmla="*/ 2279945 h 6526581"/>
                <a:gd name="connsiteX27" fmla="*/ 2890638 w 5187334"/>
                <a:gd name="connsiteY27" fmla="*/ 2383206 h 6526581"/>
                <a:gd name="connsiteX28" fmla="*/ 3538338 w 5187334"/>
                <a:gd name="connsiteY28" fmla="*/ 2649906 h 6526581"/>
                <a:gd name="connsiteX29" fmla="*/ 3528813 w 5187334"/>
                <a:gd name="connsiteY29" fmla="*/ 2783256 h 6526581"/>
                <a:gd name="connsiteX30" fmla="*/ 2176263 w 5187334"/>
                <a:gd name="connsiteY30" fmla="*/ 3735756 h 6526581"/>
                <a:gd name="connsiteX31" fmla="*/ 2490588 w 5187334"/>
                <a:gd name="connsiteY31" fmla="*/ 4907331 h 6526581"/>
                <a:gd name="connsiteX32" fmla="*/ 2719188 w 5187334"/>
                <a:gd name="connsiteY32" fmla="*/ 5831256 h 6526581"/>
                <a:gd name="connsiteX33" fmla="*/ 2804913 w 5187334"/>
                <a:gd name="connsiteY33" fmla="*/ 6145581 h 6526581"/>
                <a:gd name="connsiteX34" fmla="*/ 2519163 w 5187334"/>
                <a:gd name="connsiteY34" fmla="*/ 6393231 h 6526581"/>
                <a:gd name="connsiteX35" fmla="*/ 2909688 w 5187334"/>
                <a:gd name="connsiteY35" fmla="*/ 6526581 h 6526581"/>
                <a:gd name="connsiteX36" fmla="*/ 3338313 w 5187334"/>
                <a:gd name="connsiteY36" fmla="*/ 6078906 h 6526581"/>
                <a:gd name="connsiteX37" fmla="*/ 3138288 w 5187334"/>
                <a:gd name="connsiteY37" fmla="*/ 4878756 h 6526581"/>
                <a:gd name="connsiteX38" fmla="*/ 3359919 w 5187334"/>
                <a:gd name="connsiteY38" fmla="*/ 5067247 h 6526581"/>
                <a:gd name="connsiteX39" fmla="*/ 3314227 w 5187334"/>
                <a:gd name="connsiteY39" fmla="*/ 5591643 h 6526581"/>
                <a:gd name="connsiteX40" fmla="*/ 3905846 w 5187334"/>
                <a:gd name="connsiteY40" fmla="*/ 5095796 h 6526581"/>
                <a:gd name="connsiteX41" fmla="*/ 3412477 w 5187334"/>
                <a:gd name="connsiteY41" fmla="*/ 4145800 h 6526581"/>
                <a:gd name="connsiteX42" fmla="*/ 4624188 w 5187334"/>
                <a:gd name="connsiteY42" fmla="*/ 3373806 h 6526581"/>
                <a:gd name="connsiteX43" fmla="*/ 4767063 w 5187334"/>
                <a:gd name="connsiteY43" fmla="*/ 2059356 h 6526581"/>
                <a:gd name="connsiteX44" fmla="*/ 5130369 w 5187334"/>
                <a:gd name="connsiteY44" fmla="*/ 1969037 h 6526581"/>
                <a:gd name="connsiteX45" fmla="*/ 5066331 w 5187334"/>
                <a:gd name="connsiteY45" fmla="*/ 1569432 h 6526581"/>
                <a:gd name="connsiteX46" fmla="*/ 3139279 w 5187334"/>
                <a:gd name="connsiteY46" fmla="*/ 951455 h 6526581"/>
                <a:gd name="connsiteX47" fmla="*/ 2999431 w 5187334"/>
                <a:gd name="connsiteY47" fmla="*/ 1040677 h 6526581"/>
                <a:gd name="connsiteX48" fmla="*/ 2526444 w 5187334"/>
                <a:gd name="connsiteY48" fmla="*/ 981543 h 6526581"/>
                <a:gd name="connsiteX49" fmla="*/ 2273418 w 5187334"/>
                <a:gd name="connsiteY49" fmla="*/ 958995 h 6526581"/>
                <a:gd name="connsiteX50" fmla="*/ 2258988 w 5187334"/>
                <a:gd name="connsiteY50" fmla="*/ 878309 h 6526581"/>
                <a:gd name="connsiteX51" fmla="*/ 2171774 w 5187334"/>
                <a:gd name="connsiteY51" fmla="*/ 823611 h 6526581"/>
                <a:gd name="connsiteX52" fmla="*/ 2069479 w 5187334"/>
                <a:gd name="connsiteY52" fmla="*/ 851194 h 6526581"/>
                <a:gd name="connsiteX53" fmla="*/ 2018356 w 5187334"/>
                <a:gd name="connsiteY53" fmla="*/ 741905 h 6526581"/>
                <a:gd name="connsiteX54" fmla="*/ 2146671 w 5187334"/>
                <a:gd name="connsiteY54" fmla="*/ 681232 h 6526581"/>
                <a:gd name="connsiteX55" fmla="*/ 2134143 w 5187334"/>
                <a:gd name="connsiteY55" fmla="*/ 542402 h 6526581"/>
                <a:gd name="connsiteX56" fmla="*/ 1965278 w 5187334"/>
                <a:gd name="connsiteY56" fmla="*/ 232488 h 6526581"/>
                <a:gd name="connsiteX0" fmla="*/ 1965278 w 5187334"/>
                <a:gd name="connsiteY0" fmla="*/ 232488 h 6526581"/>
                <a:gd name="connsiteX1" fmla="*/ 638718 w 5187334"/>
                <a:gd name="connsiteY1" fmla="*/ 831127 h 6526581"/>
                <a:gd name="connsiteX2" fmla="*/ 828723 w 5187334"/>
                <a:gd name="connsiteY2" fmla="*/ 906831 h 6526581"/>
                <a:gd name="connsiteX3" fmla="*/ 876348 w 5187334"/>
                <a:gd name="connsiteY3" fmla="*/ 997567 h 6526581"/>
                <a:gd name="connsiteX4" fmla="*/ 814188 w 5187334"/>
                <a:gd name="connsiteY4" fmla="*/ 1062232 h 6526581"/>
                <a:gd name="connsiteX5" fmla="*/ 898921 w 5187334"/>
                <a:gd name="connsiteY5" fmla="*/ 1198583 h 6526581"/>
                <a:gd name="connsiteX6" fmla="*/ 828227 w 5187334"/>
                <a:gd name="connsiteY6" fmla="*/ 1330445 h 6526581"/>
                <a:gd name="connsiteX7" fmla="*/ 984673 w 5187334"/>
                <a:gd name="connsiteY7" fmla="*/ 1384621 h 6526581"/>
                <a:gd name="connsiteX8" fmla="*/ 1103487 w 5187334"/>
                <a:gd name="connsiteY8" fmla="*/ 1485089 h 6526581"/>
                <a:gd name="connsiteX9" fmla="*/ 1087412 w 5187334"/>
                <a:gd name="connsiteY9" fmla="*/ 1537986 h 6526581"/>
                <a:gd name="connsiteX10" fmla="*/ 1168622 w 5187334"/>
                <a:gd name="connsiteY10" fmla="*/ 1560245 h 6526581"/>
                <a:gd name="connsiteX11" fmla="*/ 1270866 w 5187334"/>
                <a:gd name="connsiteY11" fmla="*/ 1693387 h 6526581"/>
                <a:gd name="connsiteX12" fmla="*/ 1507503 w 5187334"/>
                <a:gd name="connsiteY12" fmla="*/ 1581618 h 6526581"/>
                <a:gd name="connsiteX13" fmla="*/ 1575693 w 5187334"/>
                <a:gd name="connsiteY13" fmla="*/ 1716952 h 6526581"/>
                <a:gd name="connsiteX14" fmla="*/ 1701526 w 5187334"/>
                <a:gd name="connsiteY14" fmla="*/ 1660820 h 6526581"/>
                <a:gd name="connsiteX15" fmla="*/ 1640332 w 5187334"/>
                <a:gd name="connsiteY15" fmla="*/ 2582709 h 6526581"/>
                <a:gd name="connsiteX16" fmla="*/ 1087386 w 5187334"/>
                <a:gd name="connsiteY16" fmla="*/ 3364751 h 6526581"/>
                <a:gd name="connsiteX17" fmla="*/ 776088 w 5187334"/>
                <a:gd name="connsiteY17" fmla="*/ 3497631 h 6526581"/>
                <a:gd name="connsiteX18" fmla="*/ 96786 w 5187334"/>
                <a:gd name="connsiteY18" fmla="*/ 3932258 h 6526581"/>
                <a:gd name="connsiteX19" fmla="*/ 56311 w 5187334"/>
                <a:gd name="connsiteY19" fmla="*/ 4075471 h 6526581"/>
                <a:gd name="connsiteX20" fmla="*/ 81363 w 5187334"/>
                <a:gd name="connsiteY20" fmla="*/ 4168164 h 6526581"/>
                <a:gd name="connsiteX21" fmla="*/ 111427 w 5187334"/>
                <a:gd name="connsiteY21" fmla="*/ 4243321 h 6526581"/>
                <a:gd name="connsiteX22" fmla="*/ 244098 w 5187334"/>
                <a:gd name="connsiteY22" fmla="*/ 4278237 h 6526581"/>
                <a:gd name="connsiteX23" fmla="*/ 1661129 w 5187334"/>
                <a:gd name="connsiteY23" fmla="*/ 3593848 h 6526581"/>
                <a:gd name="connsiteX24" fmla="*/ 2282525 w 5187334"/>
                <a:gd name="connsiteY24" fmla="*/ 2818850 h 6526581"/>
                <a:gd name="connsiteX25" fmla="*/ 2363605 w 5187334"/>
                <a:gd name="connsiteY25" fmla="*/ 2642494 h 6526581"/>
                <a:gd name="connsiteX26" fmla="*/ 2459508 w 5187334"/>
                <a:gd name="connsiteY26" fmla="*/ 2279945 h 6526581"/>
                <a:gd name="connsiteX27" fmla="*/ 2890638 w 5187334"/>
                <a:gd name="connsiteY27" fmla="*/ 2383206 h 6526581"/>
                <a:gd name="connsiteX28" fmla="*/ 3538338 w 5187334"/>
                <a:gd name="connsiteY28" fmla="*/ 2649906 h 6526581"/>
                <a:gd name="connsiteX29" fmla="*/ 3528813 w 5187334"/>
                <a:gd name="connsiteY29" fmla="*/ 2783256 h 6526581"/>
                <a:gd name="connsiteX30" fmla="*/ 2176263 w 5187334"/>
                <a:gd name="connsiteY30" fmla="*/ 3735756 h 6526581"/>
                <a:gd name="connsiteX31" fmla="*/ 2490588 w 5187334"/>
                <a:gd name="connsiteY31" fmla="*/ 4907331 h 6526581"/>
                <a:gd name="connsiteX32" fmla="*/ 2719188 w 5187334"/>
                <a:gd name="connsiteY32" fmla="*/ 5831256 h 6526581"/>
                <a:gd name="connsiteX33" fmla="*/ 2804913 w 5187334"/>
                <a:gd name="connsiteY33" fmla="*/ 6145581 h 6526581"/>
                <a:gd name="connsiteX34" fmla="*/ 2519163 w 5187334"/>
                <a:gd name="connsiteY34" fmla="*/ 6393231 h 6526581"/>
                <a:gd name="connsiteX35" fmla="*/ 2909688 w 5187334"/>
                <a:gd name="connsiteY35" fmla="*/ 6526581 h 6526581"/>
                <a:gd name="connsiteX36" fmla="*/ 3338313 w 5187334"/>
                <a:gd name="connsiteY36" fmla="*/ 6078906 h 6526581"/>
                <a:gd name="connsiteX37" fmla="*/ 3138288 w 5187334"/>
                <a:gd name="connsiteY37" fmla="*/ 4878756 h 6526581"/>
                <a:gd name="connsiteX38" fmla="*/ 3359919 w 5187334"/>
                <a:gd name="connsiteY38" fmla="*/ 5067247 h 6526581"/>
                <a:gd name="connsiteX39" fmla="*/ 3314227 w 5187334"/>
                <a:gd name="connsiteY39" fmla="*/ 5591643 h 6526581"/>
                <a:gd name="connsiteX40" fmla="*/ 3905846 w 5187334"/>
                <a:gd name="connsiteY40" fmla="*/ 5095796 h 6526581"/>
                <a:gd name="connsiteX41" fmla="*/ 3412477 w 5187334"/>
                <a:gd name="connsiteY41" fmla="*/ 4145800 h 6526581"/>
                <a:gd name="connsiteX42" fmla="*/ 4624188 w 5187334"/>
                <a:gd name="connsiteY42" fmla="*/ 3373806 h 6526581"/>
                <a:gd name="connsiteX43" fmla="*/ 4767063 w 5187334"/>
                <a:gd name="connsiteY43" fmla="*/ 2059356 h 6526581"/>
                <a:gd name="connsiteX44" fmla="*/ 5130369 w 5187334"/>
                <a:gd name="connsiteY44" fmla="*/ 1969037 h 6526581"/>
                <a:gd name="connsiteX45" fmla="*/ 5066331 w 5187334"/>
                <a:gd name="connsiteY45" fmla="*/ 1569432 h 6526581"/>
                <a:gd name="connsiteX46" fmla="*/ 3139279 w 5187334"/>
                <a:gd name="connsiteY46" fmla="*/ 951455 h 6526581"/>
                <a:gd name="connsiteX47" fmla="*/ 2999431 w 5187334"/>
                <a:gd name="connsiteY47" fmla="*/ 1040677 h 6526581"/>
                <a:gd name="connsiteX48" fmla="*/ 2526444 w 5187334"/>
                <a:gd name="connsiteY48" fmla="*/ 981543 h 6526581"/>
                <a:gd name="connsiteX49" fmla="*/ 2273418 w 5187334"/>
                <a:gd name="connsiteY49" fmla="*/ 958995 h 6526581"/>
                <a:gd name="connsiteX50" fmla="*/ 2258988 w 5187334"/>
                <a:gd name="connsiteY50" fmla="*/ 878309 h 6526581"/>
                <a:gd name="connsiteX51" fmla="*/ 2171774 w 5187334"/>
                <a:gd name="connsiteY51" fmla="*/ 823611 h 6526581"/>
                <a:gd name="connsiteX52" fmla="*/ 2069479 w 5187334"/>
                <a:gd name="connsiteY52" fmla="*/ 851194 h 6526581"/>
                <a:gd name="connsiteX53" fmla="*/ 2018356 w 5187334"/>
                <a:gd name="connsiteY53" fmla="*/ 741905 h 6526581"/>
                <a:gd name="connsiteX54" fmla="*/ 2146671 w 5187334"/>
                <a:gd name="connsiteY54" fmla="*/ 681232 h 6526581"/>
                <a:gd name="connsiteX55" fmla="*/ 2134143 w 5187334"/>
                <a:gd name="connsiteY55" fmla="*/ 542402 h 6526581"/>
                <a:gd name="connsiteX56" fmla="*/ 1965278 w 5187334"/>
                <a:gd name="connsiteY56" fmla="*/ 232488 h 6526581"/>
                <a:gd name="connsiteX0" fmla="*/ 1965278 w 5187334"/>
                <a:gd name="connsiteY0" fmla="*/ 232488 h 6526581"/>
                <a:gd name="connsiteX1" fmla="*/ 638718 w 5187334"/>
                <a:gd name="connsiteY1" fmla="*/ 831127 h 6526581"/>
                <a:gd name="connsiteX2" fmla="*/ 828723 w 5187334"/>
                <a:gd name="connsiteY2" fmla="*/ 906831 h 6526581"/>
                <a:gd name="connsiteX3" fmla="*/ 876348 w 5187334"/>
                <a:gd name="connsiteY3" fmla="*/ 997567 h 6526581"/>
                <a:gd name="connsiteX4" fmla="*/ 814188 w 5187334"/>
                <a:gd name="connsiteY4" fmla="*/ 1062232 h 6526581"/>
                <a:gd name="connsiteX5" fmla="*/ 898921 w 5187334"/>
                <a:gd name="connsiteY5" fmla="*/ 1198583 h 6526581"/>
                <a:gd name="connsiteX6" fmla="*/ 828227 w 5187334"/>
                <a:gd name="connsiteY6" fmla="*/ 1330445 h 6526581"/>
                <a:gd name="connsiteX7" fmla="*/ 984673 w 5187334"/>
                <a:gd name="connsiteY7" fmla="*/ 1384621 h 6526581"/>
                <a:gd name="connsiteX8" fmla="*/ 1103487 w 5187334"/>
                <a:gd name="connsiteY8" fmla="*/ 1485089 h 6526581"/>
                <a:gd name="connsiteX9" fmla="*/ 1087412 w 5187334"/>
                <a:gd name="connsiteY9" fmla="*/ 1537986 h 6526581"/>
                <a:gd name="connsiteX10" fmla="*/ 1168622 w 5187334"/>
                <a:gd name="connsiteY10" fmla="*/ 1560245 h 6526581"/>
                <a:gd name="connsiteX11" fmla="*/ 1270866 w 5187334"/>
                <a:gd name="connsiteY11" fmla="*/ 1693387 h 6526581"/>
                <a:gd name="connsiteX12" fmla="*/ 1507503 w 5187334"/>
                <a:gd name="connsiteY12" fmla="*/ 1581618 h 6526581"/>
                <a:gd name="connsiteX13" fmla="*/ 1575693 w 5187334"/>
                <a:gd name="connsiteY13" fmla="*/ 1716952 h 6526581"/>
                <a:gd name="connsiteX14" fmla="*/ 1701526 w 5187334"/>
                <a:gd name="connsiteY14" fmla="*/ 1660820 h 6526581"/>
                <a:gd name="connsiteX15" fmla="*/ 1640332 w 5187334"/>
                <a:gd name="connsiteY15" fmla="*/ 2582709 h 6526581"/>
                <a:gd name="connsiteX16" fmla="*/ 1087386 w 5187334"/>
                <a:gd name="connsiteY16" fmla="*/ 3364751 h 6526581"/>
                <a:gd name="connsiteX17" fmla="*/ 776088 w 5187334"/>
                <a:gd name="connsiteY17" fmla="*/ 3497631 h 6526581"/>
                <a:gd name="connsiteX18" fmla="*/ 96786 w 5187334"/>
                <a:gd name="connsiteY18" fmla="*/ 3932258 h 6526581"/>
                <a:gd name="connsiteX19" fmla="*/ 56311 w 5187334"/>
                <a:gd name="connsiteY19" fmla="*/ 4075471 h 6526581"/>
                <a:gd name="connsiteX20" fmla="*/ 81363 w 5187334"/>
                <a:gd name="connsiteY20" fmla="*/ 4168164 h 6526581"/>
                <a:gd name="connsiteX21" fmla="*/ 111427 w 5187334"/>
                <a:gd name="connsiteY21" fmla="*/ 4243321 h 6526581"/>
                <a:gd name="connsiteX22" fmla="*/ 244098 w 5187334"/>
                <a:gd name="connsiteY22" fmla="*/ 4278237 h 6526581"/>
                <a:gd name="connsiteX23" fmla="*/ 1661129 w 5187334"/>
                <a:gd name="connsiteY23" fmla="*/ 3593848 h 6526581"/>
                <a:gd name="connsiteX24" fmla="*/ 2282525 w 5187334"/>
                <a:gd name="connsiteY24" fmla="*/ 2818850 h 6526581"/>
                <a:gd name="connsiteX25" fmla="*/ 2363605 w 5187334"/>
                <a:gd name="connsiteY25" fmla="*/ 2642494 h 6526581"/>
                <a:gd name="connsiteX26" fmla="*/ 2459508 w 5187334"/>
                <a:gd name="connsiteY26" fmla="*/ 2279945 h 6526581"/>
                <a:gd name="connsiteX27" fmla="*/ 2890638 w 5187334"/>
                <a:gd name="connsiteY27" fmla="*/ 2383206 h 6526581"/>
                <a:gd name="connsiteX28" fmla="*/ 3538338 w 5187334"/>
                <a:gd name="connsiteY28" fmla="*/ 2649906 h 6526581"/>
                <a:gd name="connsiteX29" fmla="*/ 3528813 w 5187334"/>
                <a:gd name="connsiteY29" fmla="*/ 2783256 h 6526581"/>
                <a:gd name="connsiteX30" fmla="*/ 2176263 w 5187334"/>
                <a:gd name="connsiteY30" fmla="*/ 3735756 h 6526581"/>
                <a:gd name="connsiteX31" fmla="*/ 2490588 w 5187334"/>
                <a:gd name="connsiteY31" fmla="*/ 4907331 h 6526581"/>
                <a:gd name="connsiteX32" fmla="*/ 2719188 w 5187334"/>
                <a:gd name="connsiteY32" fmla="*/ 5831256 h 6526581"/>
                <a:gd name="connsiteX33" fmla="*/ 2804913 w 5187334"/>
                <a:gd name="connsiteY33" fmla="*/ 6145581 h 6526581"/>
                <a:gd name="connsiteX34" fmla="*/ 2519163 w 5187334"/>
                <a:gd name="connsiteY34" fmla="*/ 6393231 h 6526581"/>
                <a:gd name="connsiteX35" fmla="*/ 2909688 w 5187334"/>
                <a:gd name="connsiteY35" fmla="*/ 6526581 h 6526581"/>
                <a:gd name="connsiteX36" fmla="*/ 3338313 w 5187334"/>
                <a:gd name="connsiteY36" fmla="*/ 6078906 h 6526581"/>
                <a:gd name="connsiteX37" fmla="*/ 3133278 w 5187334"/>
                <a:gd name="connsiteY37" fmla="*/ 4831157 h 6526581"/>
                <a:gd name="connsiteX38" fmla="*/ 3359919 w 5187334"/>
                <a:gd name="connsiteY38" fmla="*/ 5067247 h 6526581"/>
                <a:gd name="connsiteX39" fmla="*/ 3314227 w 5187334"/>
                <a:gd name="connsiteY39" fmla="*/ 5591643 h 6526581"/>
                <a:gd name="connsiteX40" fmla="*/ 3905846 w 5187334"/>
                <a:gd name="connsiteY40" fmla="*/ 5095796 h 6526581"/>
                <a:gd name="connsiteX41" fmla="*/ 3412477 w 5187334"/>
                <a:gd name="connsiteY41" fmla="*/ 4145800 h 6526581"/>
                <a:gd name="connsiteX42" fmla="*/ 4624188 w 5187334"/>
                <a:gd name="connsiteY42" fmla="*/ 3373806 h 6526581"/>
                <a:gd name="connsiteX43" fmla="*/ 4767063 w 5187334"/>
                <a:gd name="connsiteY43" fmla="*/ 2059356 h 6526581"/>
                <a:gd name="connsiteX44" fmla="*/ 5130369 w 5187334"/>
                <a:gd name="connsiteY44" fmla="*/ 1969037 h 6526581"/>
                <a:gd name="connsiteX45" fmla="*/ 5066331 w 5187334"/>
                <a:gd name="connsiteY45" fmla="*/ 1569432 h 6526581"/>
                <a:gd name="connsiteX46" fmla="*/ 3139279 w 5187334"/>
                <a:gd name="connsiteY46" fmla="*/ 951455 h 6526581"/>
                <a:gd name="connsiteX47" fmla="*/ 2999431 w 5187334"/>
                <a:gd name="connsiteY47" fmla="*/ 1040677 h 6526581"/>
                <a:gd name="connsiteX48" fmla="*/ 2526444 w 5187334"/>
                <a:gd name="connsiteY48" fmla="*/ 981543 h 6526581"/>
                <a:gd name="connsiteX49" fmla="*/ 2273418 w 5187334"/>
                <a:gd name="connsiteY49" fmla="*/ 958995 h 6526581"/>
                <a:gd name="connsiteX50" fmla="*/ 2258988 w 5187334"/>
                <a:gd name="connsiteY50" fmla="*/ 878309 h 6526581"/>
                <a:gd name="connsiteX51" fmla="*/ 2171774 w 5187334"/>
                <a:gd name="connsiteY51" fmla="*/ 823611 h 6526581"/>
                <a:gd name="connsiteX52" fmla="*/ 2069479 w 5187334"/>
                <a:gd name="connsiteY52" fmla="*/ 851194 h 6526581"/>
                <a:gd name="connsiteX53" fmla="*/ 2018356 w 5187334"/>
                <a:gd name="connsiteY53" fmla="*/ 741905 h 6526581"/>
                <a:gd name="connsiteX54" fmla="*/ 2146671 w 5187334"/>
                <a:gd name="connsiteY54" fmla="*/ 681232 h 6526581"/>
                <a:gd name="connsiteX55" fmla="*/ 2134143 w 5187334"/>
                <a:gd name="connsiteY55" fmla="*/ 542402 h 6526581"/>
                <a:gd name="connsiteX56" fmla="*/ 1965278 w 5187334"/>
                <a:gd name="connsiteY56" fmla="*/ 232488 h 6526581"/>
                <a:gd name="connsiteX0" fmla="*/ 1965278 w 5187334"/>
                <a:gd name="connsiteY0" fmla="*/ 232488 h 6526581"/>
                <a:gd name="connsiteX1" fmla="*/ 638718 w 5187334"/>
                <a:gd name="connsiteY1" fmla="*/ 831127 h 6526581"/>
                <a:gd name="connsiteX2" fmla="*/ 828723 w 5187334"/>
                <a:gd name="connsiteY2" fmla="*/ 906831 h 6526581"/>
                <a:gd name="connsiteX3" fmla="*/ 876348 w 5187334"/>
                <a:gd name="connsiteY3" fmla="*/ 997567 h 6526581"/>
                <a:gd name="connsiteX4" fmla="*/ 814188 w 5187334"/>
                <a:gd name="connsiteY4" fmla="*/ 1062232 h 6526581"/>
                <a:gd name="connsiteX5" fmla="*/ 898921 w 5187334"/>
                <a:gd name="connsiteY5" fmla="*/ 1198583 h 6526581"/>
                <a:gd name="connsiteX6" fmla="*/ 828227 w 5187334"/>
                <a:gd name="connsiteY6" fmla="*/ 1330445 h 6526581"/>
                <a:gd name="connsiteX7" fmla="*/ 984673 w 5187334"/>
                <a:gd name="connsiteY7" fmla="*/ 1384621 h 6526581"/>
                <a:gd name="connsiteX8" fmla="*/ 1103487 w 5187334"/>
                <a:gd name="connsiteY8" fmla="*/ 1485089 h 6526581"/>
                <a:gd name="connsiteX9" fmla="*/ 1087412 w 5187334"/>
                <a:gd name="connsiteY9" fmla="*/ 1537986 h 6526581"/>
                <a:gd name="connsiteX10" fmla="*/ 1168622 w 5187334"/>
                <a:gd name="connsiteY10" fmla="*/ 1560245 h 6526581"/>
                <a:gd name="connsiteX11" fmla="*/ 1270866 w 5187334"/>
                <a:gd name="connsiteY11" fmla="*/ 1693387 h 6526581"/>
                <a:gd name="connsiteX12" fmla="*/ 1507503 w 5187334"/>
                <a:gd name="connsiteY12" fmla="*/ 1581618 h 6526581"/>
                <a:gd name="connsiteX13" fmla="*/ 1575693 w 5187334"/>
                <a:gd name="connsiteY13" fmla="*/ 1716952 h 6526581"/>
                <a:gd name="connsiteX14" fmla="*/ 1701526 w 5187334"/>
                <a:gd name="connsiteY14" fmla="*/ 1660820 h 6526581"/>
                <a:gd name="connsiteX15" fmla="*/ 1640332 w 5187334"/>
                <a:gd name="connsiteY15" fmla="*/ 2582709 h 6526581"/>
                <a:gd name="connsiteX16" fmla="*/ 1087386 w 5187334"/>
                <a:gd name="connsiteY16" fmla="*/ 3364751 h 6526581"/>
                <a:gd name="connsiteX17" fmla="*/ 776088 w 5187334"/>
                <a:gd name="connsiteY17" fmla="*/ 3497631 h 6526581"/>
                <a:gd name="connsiteX18" fmla="*/ 96786 w 5187334"/>
                <a:gd name="connsiteY18" fmla="*/ 3932258 h 6526581"/>
                <a:gd name="connsiteX19" fmla="*/ 56311 w 5187334"/>
                <a:gd name="connsiteY19" fmla="*/ 4075471 h 6526581"/>
                <a:gd name="connsiteX20" fmla="*/ 81363 w 5187334"/>
                <a:gd name="connsiteY20" fmla="*/ 4168164 h 6526581"/>
                <a:gd name="connsiteX21" fmla="*/ 111427 w 5187334"/>
                <a:gd name="connsiteY21" fmla="*/ 4243321 h 6526581"/>
                <a:gd name="connsiteX22" fmla="*/ 244098 w 5187334"/>
                <a:gd name="connsiteY22" fmla="*/ 4278237 h 6526581"/>
                <a:gd name="connsiteX23" fmla="*/ 1661129 w 5187334"/>
                <a:gd name="connsiteY23" fmla="*/ 3593848 h 6526581"/>
                <a:gd name="connsiteX24" fmla="*/ 2282525 w 5187334"/>
                <a:gd name="connsiteY24" fmla="*/ 2818850 h 6526581"/>
                <a:gd name="connsiteX25" fmla="*/ 2363605 w 5187334"/>
                <a:gd name="connsiteY25" fmla="*/ 2642494 h 6526581"/>
                <a:gd name="connsiteX26" fmla="*/ 2459508 w 5187334"/>
                <a:gd name="connsiteY26" fmla="*/ 2279945 h 6526581"/>
                <a:gd name="connsiteX27" fmla="*/ 2890638 w 5187334"/>
                <a:gd name="connsiteY27" fmla="*/ 2383206 h 6526581"/>
                <a:gd name="connsiteX28" fmla="*/ 3538338 w 5187334"/>
                <a:gd name="connsiteY28" fmla="*/ 2649906 h 6526581"/>
                <a:gd name="connsiteX29" fmla="*/ 3528813 w 5187334"/>
                <a:gd name="connsiteY29" fmla="*/ 2783256 h 6526581"/>
                <a:gd name="connsiteX30" fmla="*/ 2176263 w 5187334"/>
                <a:gd name="connsiteY30" fmla="*/ 3735756 h 6526581"/>
                <a:gd name="connsiteX31" fmla="*/ 2490588 w 5187334"/>
                <a:gd name="connsiteY31" fmla="*/ 4907331 h 6526581"/>
                <a:gd name="connsiteX32" fmla="*/ 2719188 w 5187334"/>
                <a:gd name="connsiteY32" fmla="*/ 5831256 h 6526581"/>
                <a:gd name="connsiteX33" fmla="*/ 2804913 w 5187334"/>
                <a:gd name="connsiteY33" fmla="*/ 6145581 h 6526581"/>
                <a:gd name="connsiteX34" fmla="*/ 2519163 w 5187334"/>
                <a:gd name="connsiteY34" fmla="*/ 6393231 h 6526581"/>
                <a:gd name="connsiteX35" fmla="*/ 2909688 w 5187334"/>
                <a:gd name="connsiteY35" fmla="*/ 6526581 h 6526581"/>
                <a:gd name="connsiteX36" fmla="*/ 3338313 w 5187334"/>
                <a:gd name="connsiteY36" fmla="*/ 6078906 h 6526581"/>
                <a:gd name="connsiteX37" fmla="*/ 3125762 w 5187334"/>
                <a:gd name="connsiteY37" fmla="*/ 4871240 h 6526581"/>
                <a:gd name="connsiteX38" fmla="*/ 3359919 w 5187334"/>
                <a:gd name="connsiteY38" fmla="*/ 5067247 h 6526581"/>
                <a:gd name="connsiteX39" fmla="*/ 3314227 w 5187334"/>
                <a:gd name="connsiteY39" fmla="*/ 5591643 h 6526581"/>
                <a:gd name="connsiteX40" fmla="*/ 3905846 w 5187334"/>
                <a:gd name="connsiteY40" fmla="*/ 5095796 h 6526581"/>
                <a:gd name="connsiteX41" fmla="*/ 3412477 w 5187334"/>
                <a:gd name="connsiteY41" fmla="*/ 4145800 h 6526581"/>
                <a:gd name="connsiteX42" fmla="*/ 4624188 w 5187334"/>
                <a:gd name="connsiteY42" fmla="*/ 3373806 h 6526581"/>
                <a:gd name="connsiteX43" fmla="*/ 4767063 w 5187334"/>
                <a:gd name="connsiteY43" fmla="*/ 2059356 h 6526581"/>
                <a:gd name="connsiteX44" fmla="*/ 5130369 w 5187334"/>
                <a:gd name="connsiteY44" fmla="*/ 1969037 h 6526581"/>
                <a:gd name="connsiteX45" fmla="*/ 5066331 w 5187334"/>
                <a:gd name="connsiteY45" fmla="*/ 1569432 h 6526581"/>
                <a:gd name="connsiteX46" fmla="*/ 3139279 w 5187334"/>
                <a:gd name="connsiteY46" fmla="*/ 951455 h 6526581"/>
                <a:gd name="connsiteX47" fmla="*/ 2999431 w 5187334"/>
                <a:gd name="connsiteY47" fmla="*/ 1040677 h 6526581"/>
                <a:gd name="connsiteX48" fmla="*/ 2526444 w 5187334"/>
                <a:gd name="connsiteY48" fmla="*/ 981543 h 6526581"/>
                <a:gd name="connsiteX49" fmla="*/ 2273418 w 5187334"/>
                <a:gd name="connsiteY49" fmla="*/ 958995 h 6526581"/>
                <a:gd name="connsiteX50" fmla="*/ 2258988 w 5187334"/>
                <a:gd name="connsiteY50" fmla="*/ 878309 h 6526581"/>
                <a:gd name="connsiteX51" fmla="*/ 2171774 w 5187334"/>
                <a:gd name="connsiteY51" fmla="*/ 823611 h 6526581"/>
                <a:gd name="connsiteX52" fmla="*/ 2069479 w 5187334"/>
                <a:gd name="connsiteY52" fmla="*/ 851194 h 6526581"/>
                <a:gd name="connsiteX53" fmla="*/ 2018356 w 5187334"/>
                <a:gd name="connsiteY53" fmla="*/ 741905 h 6526581"/>
                <a:gd name="connsiteX54" fmla="*/ 2146671 w 5187334"/>
                <a:gd name="connsiteY54" fmla="*/ 681232 h 6526581"/>
                <a:gd name="connsiteX55" fmla="*/ 2134143 w 5187334"/>
                <a:gd name="connsiteY55" fmla="*/ 542402 h 6526581"/>
                <a:gd name="connsiteX56" fmla="*/ 1965278 w 5187334"/>
                <a:gd name="connsiteY56" fmla="*/ 232488 h 6526581"/>
                <a:gd name="connsiteX0" fmla="*/ 1965278 w 5187334"/>
                <a:gd name="connsiteY0" fmla="*/ 232488 h 6526581"/>
                <a:gd name="connsiteX1" fmla="*/ 638718 w 5187334"/>
                <a:gd name="connsiteY1" fmla="*/ 831127 h 6526581"/>
                <a:gd name="connsiteX2" fmla="*/ 828723 w 5187334"/>
                <a:gd name="connsiteY2" fmla="*/ 906831 h 6526581"/>
                <a:gd name="connsiteX3" fmla="*/ 876348 w 5187334"/>
                <a:gd name="connsiteY3" fmla="*/ 997567 h 6526581"/>
                <a:gd name="connsiteX4" fmla="*/ 814188 w 5187334"/>
                <a:gd name="connsiteY4" fmla="*/ 1062232 h 6526581"/>
                <a:gd name="connsiteX5" fmla="*/ 898921 w 5187334"/>
                <a:gd name="connsiteY5" fmla="*/ 1198583 h 6526581"/>
                <a:gd name="connsiteX6" fmla="*/ 828227 w 5187334"/>
                <a:gd name="connsiteY6" fmla="*/ 1330445 h 6526581"/>
                <a:gd name="connsiteX7" fmla="*/ 984673 w 5187334"/>
                <a:gd name="connsiteY7" fmla="*/ 1384621 h 6526581"/>
                <a:gd name="connsiteX8" fmla="*/ 1103487 w 5187334"/>
                <a:gd name="connsiteY8" fmla="*/ 1485089 h 6526581"/>
                <a:gd name="connsiteX9" fmla="*/ 1087412 w 5187334"/>
                <a:gd name="connsiteY9" fmla="*/ 1537986 h 6526581"/>
                <a:gd name="connsiteX10" fmla="*/ 1168622 w 5187334"/>
                <a:gd name="connsiteY10" fmla="*/ 1560245 h 6526581"/>
                <a:gd name="connsiteX11" fmla="*/ 1270866 w 5187334"/>
                <a:gd name="connsiteY11" fmla="*/ 1693387 h 6526581"/>
                <a:gd name="connsiteX12" fmla="*/ 1507503 w 5187334"/>
                <a:gd name="connsiteY12" fmla="*/ 1581618 h 6526581"/>
                <a:gd name="connsiteX13" fmla="*/ 1575693 w 5187334"/>
                <a:gd name="connsiteY13" fmla="*/ 1716952 h 6526581"/>
                <a:gd name="connsiteX14" fmla="*/ 1701526 w 5187334"/>
                <a:gd name="connsiteY14" fmla="*/ 1660820 h 6526581"/>
                <a:gd name="connsiteX15" fmla="*/ 1640332 w 5187334"/>
                <a:gd name="connsiteY15" fmla="*/ 2582709 h 6526581"/>
                <a:gd name="connsiteX16" fmla="*/ 1087386 w 5187334"/>
                <a:gd name="connsiteY16" fmla="*/ 3364751 h 6526581"/>
                <a:gd name="connsiteX17" fmla="*/ 776088 w 5187334"/>
                <a:gd name="connsiteY17" fmla="*/ 3497631 h 6526581"/>
                <a:gd name="connsiteX18" fmla="*/ 96786 w 5187334"/>
                <a:gd name="connsiteY18" fmla="*/ 3932258 h 6526581"/>
                <a:gd name="connsiteX19" fmla="*/ 56311 w 5187334"/>
                <a:gd name="connsiteY19" fmla="*/ 4075471 h 6526581"/>
                <a:gd name="connsiteX20" fmla="*/ 81363 w 5187334"/>
                <a:gd name="connsiteY20" fmla="*/ 4168164 h 6526581"/>
                <a:gd name="connsiteX21" fmla="*/ 111427 w 5187334"/>
                <a:gd name="connsiteY21" fmla="*/ 4243321 h 6526581"/>
                <a:gd name="connsiteX22" fmla="*/ 244098 w 5187334"/>
                <a:gd name="connsiteY22" fmla="*/ 4278237 h 6526581"/>
                <a:gd name="connsiteX23" fmla="*/ 1661129 w 5187334"/>
                <a:gd name="connsiteY23" fmla="*/ 3593848 h 6526581"/>
                <a:gd name="connsiteX24" fmla="*/ 2282525 w 5187334"/>
                <a:gd name="connsiteY24" fmla="*/ 2818850 h 6526581"/>
                <a:gd name="connsiteX25" fmla="*/ 2363605 w 5187334"/>
                <a:gd name="connsiteY25" fmla="*/ 2642494 h 6526581"/>
                <a:gd name="connsiteX26" fmla="*/ 2459508 w 5187334"/>
                <a:gd name="connsiteY26" fmla="*/ 2279945 h 6526581"/>
                <a:gd name="connsiteX27" fmla="*/ 2890638 w 5187334"/>
                <a:gd name="connsiteY27" fmla="*/ 2383206 h 6526581"/>
                <a:gd name="connsiteX28" fmla="*/ 3538338 w 5187334"/>
                <a:gd name="connsiteY28" fmla="*/ 2649906 h 6526581"/>
                <a:gd name="connsiteX29" fmla="*/ 3528813 w 5187334"/>
                <a:gd name="connsiteY29" fmla="*/ 2783256 h 6526581"/>
                <a:gd name="connsiteX30" fmla="*/ 2176263 w 5187334"/>
                <a:gd name="connsiteY30" fmla="*/ 3735756 h 6526581"/>
                <a:gd name="connsiteX31" fmla="*/ 2490588 w 5187334"/>
                <a:gd name="connsiteY31" fmla="*/ 4907331 h 6526581"/>
                <a:gd name="connsiteX32" fmla="*/ 2719188 w 5187334"/>
                <a:gd name="connsiteY32" fmla="*/ 5831256 h 6526581"/>
                <a:gd name="connsiteX33" fmla="*/ 2804913 w 5187334"/>
                <a:gd name="connsiteY33" fmla="*/ 6145581 h 6526581"/>
                <a:gd name="connsiteX34" fmla="*/ 2519163 w 5187334"/>
                <a:gd name="connsiteY34" fmla="*/ 6393231 h 6526581"/>
                <a:gd name="connsiteX35" fmla="*/ 2909688 w 5187334"/>
                <a:gd name="connsiteY35" fmla="*/ 6526581 h 6526581"/>
                <a:gd name="connsiteX36" fmla="*/ 3338313 w 5187334"/>
                <a:gd name="connsiteY36" fmla="*/ 6078906 h 6526581"/>
                <a:gd name="connsiteX37" fmla="*/ 3125762 w 5187334"/>
                <a:gd name="connsiteY37" fmla="*/ 4871240 h 6526581"/>
                <a:gd name="connsiteX38" fmla="*/ 3359919 w 5187334"/>
                <a:gd name="connsiteY38" fmla="*/ 5067247 h 6526581"/>
                <a:gd name="connsiteX39" fmla="*/ 3314227 w 5187334"/>
                <a:gd name="connsiteY39" fmla="*/ 5591643 h 6526581"/>
                <a:gd name="connsiteX40" fmla="*/ 3905846 w 5187334"/>
                <a:gd name="connsiteY40" fmla="*/ 5095796 h 6526581"/>
                <a:gd name="connsiteX41" fmla="*/ 3412477 w 5187334"/>
                <a:gd name="connsiteY41" fmla="*/ 4145800 h 6526581"/>
                <a:gd name="connsiteX42" fmla="*/ 4624188 w 5187334"/>
                <a:gd name="connsiteY42" fmla="*/ 3373806 h 6526581"/>
                <a:gd name="connsiteX43" fmla="*/ 4767063 w 5187334"/>
                <a:gd name="connsiteY43" fmla="*/ 2059356 h 6526581"/>
                <a:gd name="connsiteX44" fmla="*/ 5130369 w 5187334"/>
                <a:gd name="connsiteY44" fmla="*/ 1969037 h 6526581"/>
                <a:gd name="connsiteX45" fmla="*/ 5066331 w 5187334"/>
                <a:gd name="connsiteY45" fmla="*/ 1569432 h 6526581"/>
                <a:gd name="connsiteX46" fmla="*/ 3139279 w 5187334"/>
                <a:gd name="connsiteY46" fmla="*/ 951455 h 6526581"/>
                <a:gd name="connsiteX47" fmla="*/ 2999431 w 5187334"/>
                <a:gd name="connsiteY47" fmla="*/ 1040677 h 6526581"/>
                <a:gd name="connsiteX48" fmla="*/ 2526444 w 5187334"/>
                <a:gd name="connsiteY48" fmla="*/ 981543 h 6526581"/>
                <a:gd name="connsiteX49" fmla="*/ 2273418 w 5187334"/>
                <a:gd name="connsiteY49" fmla="*/ 958995 h 6526581"/>
                <a:gd name="connsiteX50" fmla="*/ 2258988 w 5187334"/>
                <a:gd name="connsiteY50" fmla="*/ 878309 h 6526581"/>
                <a:gd name="connsiteX51" fmla="*/ 2171774 w 5187334"/>
                <a:gd name="connsiteY51" fmla="*/ 823611 h 6526581"/>
                <a:gd name="connsiteX52" fmla="*/ 2069479 w 5187334"/>
                <a:gd name="connsiteY52" fmla="*/ 851194 h 6526581"/>
                <a:gd name="connsiteX53" fmla="*/ 2018356 w 5187334"/>
                <a:gd name="connsiteY53" fmla="*/ 741905 h 6526581"/>
                <a:gd name="connsiteX54" fmla="*/ 2146671 w 5187334"/>
                <a:gd name="connsiteY54" fmla="*/ 681232 h 6526581"/>
                <a:gd name="connsiteX55" fmla="*/ 2134143 w 5187334"/>
                <a:gd name="connsiteY55" fmla="*/ 542402 h 6526581"/>
                <a:gd name="connsiteX56" fmla="*/ 1965278 w 5187334"/>
                <a:gd name="connsiteY56" fmla="*/ 232488 h 6526581"/>
                <a:gd name="connsiteX0" fmla="*/ 1965278 w 5187334"/>
                <a:gd name="connsiteY0" fmla="*/ 232488 h 6526581"/>
                <a:gd name="connsiteX1" fmla="*/ 638718 w 5187334"/>
                <a:gd name="connsiteY1" fmla="*/ 831127 h 6526581"/>
                <a:gd name="connsiteX2" fmla="*/ 828723 w 5187334"/>
                <a:gd name="connsiteY2" fmla="*/ 906831 h 6526581"/>
                <a:gd name="connsiteX3" fmla="*/ 876348 w 5187334"/>
                <a:gd name="connsiteY3" fmla="*/ 997567 h 6526581"/>
                <a:gd name="connsiteX4" fmla="*/ 814188 w 5187334"/>
                <a:gd name="connsiteY4" fmla="*/ 1062232 h 6526581"/>
                <a:gd name="connsiteX5" fmla="*/ 898921 w 5187334"/>
                <a:gd name="connsiteY5" fmla="*/ 1198583 h 6526581"/>
                <a:gd name="connsiteX6" fmla="*/ 828227 w 5187334"/>
                <a:gd name="connsiteY6" fmla="*/ 1330445 h 6526581"/>
                <a:gd name="connsiteX7" fmla="*/ 984673 w 5187334"/>
                <a:gd name="connsiteY7" fmla="*/ 1384621 h 6526581"/>
                <a:gd name="connsiteX8" fmla="*/ 1103487 w 5187334"/>
                <a:gd name="connsiteY8" fmla="*/ 1485089 h 6526581"/>
                <a:gd name="connsiteX9" fmla="*/ 1087412 w 5187334"/>
                <a:gd name="connsiteY9" fmla="*/ 1537986 h 6526581"/>
                <a:gd name="connsiteX10" fmla="*/ 1168622 w 5187334"/>
                <a:gd name="connsiteY10" fmla="*/ 1560245 h 6526581"/>
                <a:gd name="connsiteX11" fmla="*/ 1270866 w 5187334"/>
                <a:gd name="connsiteY11" fmla="*/ 1693387 h 6526581"/>
                <a:gd name="connsiteX12" fmla="*/ 1507503 w 5187334"/>
                <a:gd name="connsiteY12" fmla="*/ 1581618 h 6526581"/>
                <a:gd name="connsiteX13" fmla="*/ 1575693 w 5187334"/>
                <a:gd name="connsiteY13" fmla="*/ 1716952 h 6526581"/>
                <a:gd name="connsiteX14" fmla="*/ 1701526 w 5187334"/>
                <a:gd name="connsiteY14" fmla="*/ 1660820 h 6526581"/>
                <a:gd name="connsiteX15" fmla="*/ 1640332 w 5187334"/>
                <a:gd name="connsiteY15" fmla="*/ 2582709 h 6526581"/>
                <a:gd name="connsiteX16" fmla="*/ 1087386 w 5187334"/>
                <a:gd name="connsiteY16" fmla="*/ 3364751 h 6526581"/>
                <a:gd name="connsiteX17" fmla="*/ 776088 w 5187334"/>
                <a:gd name="connsiteY17" fmla="*/ 3497631 h 6526581"/>
                <a:gd name="connsiteX18" fmla="*/ 96786 w 5187334"/>
                <a:gd name="connsiteY18" fmla="*/ 3932258 h 6526581"/>
                <a:gd name="connsiteX19" fmla="*/ 56311 w 5187334"/>
                <a:gd name="connsiteY19" fmla="*/ 4075471 h 6526581"/>
                <a:gd name="connsiteX20" fmla="*/ 81363 w 5187334"/>
                <a:gd name="connsiteY20" fmla="*/ 4168164 h 6526581"/>
                <a:gd name="connsiteX21" fmla="*/ 111427 w 5187334"/>
                <a:gd name="connsiteY21" fmla="*/ 4243321 h 6526581"/>
                <a:gd name="connsiteX22" fmla="*/ 244098 w 5187334"/>
                <a:gd name="connsiteY22" fmla="*/ 4278237 h 6526581"/>
                <a:gd name="connsiteX23" fmla="*/ 1661129 w 5187334"/>
                <a:gd name="connsiteY23" fmla="*/ 3593848 h 6526581"/>
                <a:gd name="connsiteX24" fmla="*/ 2282525 w 5187334"/>
                <a:gd name="connsiteY24" fmla="*/ 2818850 h 6526581"/>
                <a:gd name="connsiteX25" fmla="*/ 2363605 w 5187334"/>
                <a:gd name="connsiteY25" fmla="*/ 2642494 h 6526581"/>
                <a:gd name="connsiteX26" fmla="*/ 2459508 w 5187334"/>
                <a:gd name="connsiteY26" fmla="*/ 2279945 h 6526581"/>
                <a:gd name="connsiteX27" fmla="*/ 2890638 w 5187334"/>
                <a:gd name="connsiteY27" fmla="*/ 2383206 h 6526581"/>
                <a:gd name="connsiteX28" fmla="*/ 3538338 w 5187334"/>
                <a:gd name="connsiteY28" fmla="*/ 2649906 h 6526581"/>
                <a:gd name="connsiteX29" fmla="*/ 3528813 w 5187334"/>
                <a:gd name="connsiteY29" fmla="*/ 2783256 h 6526581"/>
                <a:gd name="connsiteX30" fmla="*/ 2176263 w 5187334"/>
                <a:gd name="connsiteY30" fmla="*/ 3735756 h 6526581"/>
                <a:gd name="connsiteX31" fmla="*/ 2490588 w 5187334"/>
                <a:gd name="connsiteY31" fmla="*/ 4907331 h 6526581"/>
                <a:gd name="connsiteX32" fmla="*/ 2719188 w 5187334"/>
                <a:gd name="connsiteY32" fmla="*/ 5831256 h 6526581"/>
                <a:gd name="connsiteX33" fmla="*/ 2804913 w 5187334"/>
                <a:gd name="connsiteY33" fmla="*/ 6145581 h 6526581"/>
                <a:gd name="connsiteX34" fmla="*/ 2519163 w 5187334"/>
                <a:gd name="connsiteY34" fmla="*/ 6393231 h 6526581"/>
                <a:gd name="connsiteX35" fmla="*/ 2909688 w 5187334"/>
                <a:gd name="connsiteY35" fmla="*/ 6526581 h 6526581"/>
                <a:gd name="connsiteX36" fmla="*/ 3338313 w 5187334"/>
                <a:gd name="connsiteY36" fmla="*/ 6078906 h 6526581"/>
                <a:gd name="connsiteX37" fmla="*/ 3125762 w 5187334"/>
                <a:gd name="connsiteY37" fmla="*/ 4871240 h 6526581"/>
                <a:gd name="connsiteX38" fmla="*/ 3359919 w 5187334"/>
                <a:gd name="connsiteY38" fmla="*/ 5067247 h 6526581"/>
                <a:gd name="connsiteX39" fmla="*/ 3314227 w 5187334"/>
                <a:gd name="connsiteY39" fmla="*/ 5591643 h 6526581"/>
                <a:gd name="connsiteX40" fmla="*/ 3905846 w 5187334"/>
                <a:gd name="connsiteY40" fmla="*/ 5095796 h 6526581"/>
                <a:gd name="connsiteX41" fmla="*/ 3412477 w 5187334"/>
                <a:gd name="connsiteY41" fmla="*/ 4145800 h 6526581"/>
                <a:gd name="connsiteX42" fmla="*/ 4624188 w 5187334"/>
                <a:gd name="connsiteY42" fmla="*/ 3373806 h 6526581"/>
                <a:gd name="connsiteX43" fmla="*/ 4767063 w 5187334"/>
                <a:gd name="connsiteY43" fmla="*/ 2059356 h 6526581"/>
                <a:gd name="connsiteX44" fmla="*/ 5130369 w 5187334"/>
                <a:gd name="connsiteY44" fmla="*/ 1969037 h 6526581"/>
                <a:gd name="connsiteX45" fmla="*/ 5066331 w 5187334"/>
                <a:gd name="connsiteY45" fmla="*/ 1569432 h 6526581"/>
                <a:gd name="connsiteX46" fmla="*/ 3139279 w 5187334"/>
                <a:gd name="connsiteY46" fmla="*/ 951455 h 6526581"/>
                <a:gd name="connsiteX47" fmla="*/ 2999431 w 5187334"/>
                <a:gd name="connsiteY47" fmla="*/ 1040677 h 6526581"/>
                <a:gd name="connsiteX48" fmla="*/ 2526444 w 5187334"/>
                <a:gd name="connsiteY48" fmla="*/ 981543 h 6526581"/>
                <a:gd name="connsiteX49" fmla="*/ 2273418 w 5187334"/>
                <a:gd name="connsiteY49" fmla="*/ 958995 h 6526581"/>
                <a:gd name="connsiteX50" fmla="*/ 2258988 w 5187334"/>
                <a:gd name="connsiteY50" fmla="*/ 878309 h 6526581"/>
                <a:gd name="connsiteX51" fmla="*/ 2171774 w 5187334"/>
                <a:gd name="connsiteY51" fmla="*/ 823611 h 6526581"/>
                <a:gd name="connsiteX52" fmla="*/ 2069479 w 5187334"/>
                <a:gd name="connsiteY52" fmla="*/ 851194 h 6526581"/>
                <a:gd name="connsiteX53" fmla="*/ 2018356 w 5187334"/>
                <a:gd name="connsiteY53" fmla="*/ 741905 h 6526581"/>
                <a:gd name="connsiteX54" fmla="*/ 2146671 w 5187334"/>
                <a:gd name="connsiteY54" fmla="*/ 681232 h 6526581"/>
                <a:gd name="connsiteX55" fmla="*/ 2134143 w 5187334"/>
                <a:gd name="connsiteY55" fmla="*/ 542402 h 6526581"/>
                <a:gd name="connsiteX56" fmla="*/ 1965278 w 5187334"/>
                <a:gd name="connsiteY56" fmla="*/ 232488 h 6526581"/>
                <a:gd name="connsiteX0" fmla="*/ 1965278 w 5187334"/>
                <a:gd name="connsiteY0" fmla="*/ 232488 h 6526581"/>
                <a:gd name="connsiteX1" fmla="*/ 638718 w 5187334"/>
                <a:gd name="connsiteY1" fmla="*/ 831127 h 6526581"/>
                <a:gd name="connsiteX2" fmla="*/ 828723 w 5187334"/>
                <a:gd name="connsiteY2" fmla="*/ 906831 h 6526581"/>
                <a:gd name="connsiteX3" fmla="*/ 876348 w 5187334"/>
                <a:gd name="connsiteY3" fmla="*/ 997567 h 6526581"/>
                <a:gd name="connsiteX4" fmla="*/ 814188 w 5187334"/>
                <a:gd name="connsiteY4" fmla="*/ 1062232 h 6526581"/>
                <a:gd name="connsiteX5" fmla="*/ 898921 w 5187334"/>
                <a:gd name="connsiteY5" fmla="*/ 1198583 h 6526581"/>
                <a:gd name="connsiteX6" fmla="*/ 828227 w 5187334"/>
                <a:gd name="connsiteY6" fmla="*/ 1330445 h 6526581"/>
                <a:gd name="connsiteX7" fmla="*/ 984673 w 5187334"/>
                <a:gd name="connsiteY7" fmla="*/ 1384621 h 6526581"/>
                <a:gd name="connsiteX8" fmla="*/ 1103487 w 5187334"/>
                <a:gd name="connsiteY8" fmla="*/ 1485089 h 6526581"/>
                <a:gd name="connsiteX9" fmla="*/ 1087412 w 5187334"/>
                <a:gd name="connsiteY9" fmla="*/ 1537986 h 6526581"/>
                <a:gd name="connsiteX10" fmla="*/ 1168622 w 5187334"/>
                <a:gd name="connsiteY10" fmla="*/ 1560245 h 6526581"/>
                <a:gd name="connsiteX11" fmla="*/ 1270866 w 5187334"/>
                <a:gd name="connsiteY11" fmla="*/ 1693387 h 6526581"/>
                <a:gd name="connsiteX12" fmla="*/ 1507503 w 5187334"/>
                <a:gd name="connsiteY12" fmla="*/ 1581618 h 6526581"/>
                <a:gd name="connsiteX13" fmla="*/ 1575693 w 5187334"/>
                <a:gd name="connsiteY13" fmla="*/ 1716952 h 6526581"/>
                <a:gd name="connsiteX14" fmla="*/ 1701526 w 5187334"/>
                <a:gd name="connsiteY14" fmla="*/ 1660820 h 6526581"/>
                <a:gd name="connsiteX15" fmla="*/ 1640332 w 5187334"/>
                <a:gd name="connsiteY15" fmla="*/ 2582709 h 6526581"/>
                <a:gd name="connsiteX16" fmla="*/ 1087386 w 5187334"/>
                <a:gd name="connsiteY16" fmla="*/ 3364751 h 6526581"/>
                <a:gd name="connsiteX17" fmla="*/ 776088 w 5187334"/>
                <a:gd name="connsiteY17" fmla="*/ 3497631 h 6526581"/>
                <a:gd name="connsiteX18" fmla="*/ 96786 w 5187334"/>
                <a:gd name="connsiteY18" fmla="*/ 3932258 h 6526581"/>
                <a:gd name="connsiteX19" fmla="*/ 56311 w 5187334"/>
                <a:gd name="connsiteY19" fmla="*/ 4075471 h 6526581"/>
                <a:gd name="connsiteX20" fmla="*/ 81363 w 5187334"/>
                <a:gd name="connsiteY20" fmla="*/ 4168164 h 6526581"/>
                <a:gd name="connsiteX21" fmla="*/ 111427 w 5187334"/>
                <a:gd name="connsiteY21" fmla="*/ 4243321 h 6526581"/>
                <a:gd name="connsiteX22" fmla="*/ 244098 w 5187334"/>
                <a:gd name="connsiteY22" fmla="*/ 4278237 h 6526581"/>
                <a:gd name="connsiteX23" fmla="*/ 1661129 w 5187334"/>
                <a:gd name="connsiteY23" fmla="*/ 3593848 h 6526581"/>
                <a:gd name="connsiteX24" fmla="*/ 2282525 w 5187334"/>
                <a:gd name="connsiteY24" fmla="*/ 2818850 h 6526581"/>
                <a:gd name="connsiteX25" fmla="*/ 2363605 w 5187334"/>
                <a:gd name="connsiteY25" fmla="*/ 2642494 h 6526581"/>
                <a:gd name="connsiteX26" fmla="*/ 2459508 w 5187334"/>
                <a:gd name="connsiteY26" fmla="*/ 2279945 h 6526581"/>
                <a:gd name="connsiteX27" fmla="*/ 2890638 w 5187334"/>
                <a:gd name="connsiteY27" fmla="*/ 2383206 h 6526581"/>
                <a:gd name="connsiteX28" fmla="*/ 3538338 w 5187334"/>
                <a:gd name="connsiteY28" fmla="*/ 2649906 h 6526581"/>
                <a:gd name="connsiteX29" fmla="*/ 3528813 w 5187334"/>
                <a:gd name="connsiteY29" fmla="*/ 2783256 h 6526581"/>
                <a:gd name="connsiteX30" fmla="*/ 2176263 w 5187334"/>
                <a:gd name="connsiteY30" fmla="*/ 3735756 h 6526581"/>
                <a:gd name="connsiteX31" fmla="*/ 2490588 w 5187334"/>
                <a:gd name="connsiteY31" fmla="*/ 4907331 h 6526581"/>
                <a:gd name="connsiteX32" fmla="*/ 2719188 w 5187334"/>
                <a:gd name="connsiteY32" fmla="*/ 5831256 h 6526581"/>
                <a:gd name="connsiteX33" fmla="*/ 2804913 w 5187334"/>
                <a:gd name="connsiteY33" fmla="*/ 6145581 h 6526581"/>
                <a:gd name="connsiteX34" fmla="*/ 2519163 w 5187334"/>
                <a:gd name="connsiteY34" fmla="*/ 6393231 h 6526581"/>
                <a:gd name="connsiteX35" fmla="*/ 2909688 w 5187334"/>
                <a:gd name="connsiteY35" fmla="*/ 6526581 h 6526581"/>
                <a:gd name="connsiteX36" fmla="*/ 3268167 w 5187334"/>
                <a:gd name="connsiteY36" fmla="*/ 6046338 h 6526581"/>
                <a:gd name="connsiteX37" fmla="*/ 3125762 w 5187334"/>
                <a:gd name="connsiteY37" fmla="*/ 4871240 h 6526581"/>
                <a:gd name="connsiteX38" fmla="*/ 3359919 w 5187334"/>
                <a:gd name="connsiteY38" fmla="*/ 5067247 h 6526581"/>
                <a:gd name="connsiteX39" fmla="*/ 3314227 w 5187334"/>
                <a:gd name="connsiteY39" fmla="*/ 5591643 h 6526581"/>
                <a:gd name="connsiteX40" fmla="*/ 3905846 w 5187334"/>
                <a:gd name="connsiteY40" fmla="*/ 5095796 h 6526581"/>
                <a:gd name="connsiteX41" fmla="*/ 3412477 w 5187334"/>
                <a:gd name="connsiteY41" fmla="*/ 4145800 h 6526581"/>
                <a:gd name="connsiteX42" fmla="*/ 4624188 w 5187334"/>
                <a:gd name="connsiteY42" fmla="*/ 3373806 h 6526581"/>
                <a:gd name="connsiteX43" fmla="*/ 4767063 w 5187334"/>
                <a:gd name="connsiteY43" fmla="*/ 2059356 h 6526581"/>
                <a:gd name="connsiteX44" fmla="*/ 5130369 w 5187334"/>
                <a:gd name="connsiteY44" fmla="*/ 1969037 h 6526581"/>
                <a:gd name="connsiteX45" fmla="*/ 5066331 w 5187334"/>
                <a:gd name="connsiteY45" fmla="*/ 1569432 h 6526581"/>
                <a:gd name="connsiteX46" fmla="*/ 3139279 w 5187334"/>
                <a:gd name="connsiteY46" fmla="*/ 951455 h 6526581"/>
                <a:gd name="connsiteX47" fmla="*/ 2999431 w 5187334"/>
                <a:gd name="connsiteY47" fmla="*/ 1040677 h 6526581"/>
                <a:gd name="connsiteX48" fmla="*/ 2526444 w 5187334"/>
                <a:gd name="connsiteY48" fmla="*/ 981543 h 6526581"/>
                <a:gd name="connsiteX49" fmla="*/ 2273418 w 5187334"/>
                <a:gd name="connsiteY49" fmla="*/ 958995 h 6526581"/>
                <a:gd name="connsiteX50" fmla="*/ 2258988 w 5187334"/>
                <a:gd name="connsiteY50" fmla="*/ 878309 h 6526581"/>
                <a:gd name="connsiteX51" fmla="*/ 2171774 w 5187334"/>
                <a:gd name="connsiteY51" fmla="*/ 823611 h 6526581"/>
                <a:gd name="connsiteX52" fmla="*/ 2069479 w 5187334"/>
                <a:gd name="connsiteY52" fmla="*/ 851194 h 6526581"/>
                <a:gd name="connsiteX53" fmla="*/ 2018356 w 5187334"/>
                <a:gd name="connsiteY53" fmla="*/ 741905 h 6526581"/>
                <a:gd name="connsiteX54" fmla="*/ 2146671 w 5187334"/>
                <a:gd name="connsiteY54" fmla="*/ 681232 h 6526581"/>
                <a:gd name="connsiteX55" fmla="*/ 2134143 w 5187334"/>
                <a:gd name="connsiteY55" fmla="*/ 542402 h 6526581"/>
                <a:gd name="connsiteX56" fmla="*/ 1965278 w 5187334"/>
                <a:gd name="connsiteY56" fmla="*/ 232488 h 6526581"/>
                <a:gd name="connsiteX0" fmla="*/ 1965278 w 5187334"/>
                <a:gd name="connsiteY0" fmla="*/ 232488 h 6526581"/>
                <a:gd name="connsiteX1" fmla="*/ 638718 w 5187334"/>
                <a:gd name="connsiteY1" fmla="*/ 831127 h 6526581"/>
                <a:gd name="connsiteX2" fmla="*/ 828723 w 5187334"/>
                <a:gd name="connsiteY2" fmla="*/ 906831 h 6526581"/>
                <a:gd name="connsiteX3" fmla="*/ 876348 w 5187334"/>
                <a:gd name="connsiteY3" fmla="*/ 997567 h 6526581"/>
                <a:gd name="connsiteX4" fmla="*/ 814188 w 5187334"/>
                <a:gd name="connsiteY4" fmla="*/ 1062232 h 6526581"/>
                <a:gd name="connsiteX5" fmla="*/ 898921 w 5187334"/>
                <a:gd name="connsiteY5" fmla="*/ 1198583 h 6526581"/>
                <a:gd name="connsiteX6" fmla="*/ 828227 w 5187334"/>
                <a:gd name="connsiteY6" fmla="*/ 1330445 h 6526581"/>
                <a:gd name="connsiteX7" fmla="*/ 984673 w 5187334"/>
                <a:gd name="connsiteY7" fmla="*/ 1384621 h 6526581"/>
                <a:gd name="connsiteX8" fmla="*/ 1103487 w 5187334"/>
                <a:gd name="connsiteY8" fmla="*/ 1485089 h 6526581"/>
                <a:gd name="connsiteX9" fmla="*/ 1087412 w 5187334"/>
                <a:gd name="connsiteY9" fmla="*/ 1537986 h 6526581"/>
                <a:gd name="connsiteX10" fmla="*/ 1168622 w 5187334"/>
                <a:gd name="connsiteY10" fmla="*/ 1560245 h 6526581"/>
                <a:gd name="connsiteX11" fmla="*/ 1270866 w 5187334"/>
                <a:gd name="connsiteY11" fmla="*/ 1693387 h 6526581"/>
                <a:gd name="connsiteX12" fmla="*/ 1507503 w 5187334"/>
                <a:gd name="connsiteY12" fmla="*/ 1581618 h 6526581"/>
                <a:gd name="connsiteX13" fmla="*/ 1575693 w 5187334"/>
                <a:gd name="connsiteY13" fmla="*/ 1716952 h 6526581"/>
                <a:gd name="connsiteX14" fmla="*/ 1701526 w 5187334"/>
                <a:gd name="connsiteY14" fmla="*/ 1660820 h 6526581"/>
                <a:gd name="connsiteX15" fmla="*/ 1640332 w 5187334"/>
                <a:gd name="connsiteY15" fmla="*/ 2582709 h 6526581"/>
                <a:gd name="connsiteX16" fmla="*/ 1087386 w 5187334"/>
                <a:gd name="connsiteY16" fmla="*/ 3364751 h 6526581"/>
                <a:gd name="connsiteX17" fmla="*/ 776088 w 5187334"/>
                <a:gd name="connsiteY17" fmla="*/ 3497631 h 6526581"/>
                <a:gd name="connsiteX18" fmla="*/ 96786 w 5187334"/>
                <a:gd name="connsiteY18" fmla="*/ 3932258 h 6526581"/>
                <a:gd name="connsiteX19" fmla="*/ 56311 w 5187334"/>
                <a:gd name="connsiteY19" fmla="*/ 4075471 h 6526581"/>
                <a:gd name="connsiteX20" fmla="*/ 81363 w 5187334"/>
                <a:gd name="connsiteY20" fmla="*/ 4168164 h 6526581"/>
                <a:gd name="connsiteX21" fmla="*/ 111427 w 5187334"/>
                <a:gd name="connsiteY21" fmla="*/ 4243321 h 6526581"/>
                <a:gd name="connsiteX22" fmla="*/ 244098 w 5187334"/>
                <a:gd name="connsiteY22" fmla="*/ 4278237 h 6526581"/>
                <a:gd name="connsiteX23" fmla="*/ 1661129 w 5187334"/>
                <a:gd name="connsiteY23" fmla="*/ 3593848 h 6526581"/>
                <a:gd name="connsiteX24" fmla="*/ 2282525 w 5187334"/>
                <a:gd name="connsiteY24" fmla="*/ 2818850 h 6526581"/>
                <a:gd name="connsiteX25" fmla="*/ 2363605 w 5187334"/>
                <a:gd name="connsiteY25" fmla="*/ 2642494 h 6526581"/>
                <a:gd name="connsiteX26" fmla="*/ 2459508 w 5187334"/>
                <a:gd name="connsiteY26" fmla="*/ 2279945 h 6526581"/>
                <a:gd name="connsiteX27" fmla="*/ 2890638 w 5187334"/>
                <a:gd name="connsiteY27" fmla="*/ 2383206 h 6526581"/>
                <a:gd name="connsiteX28" fmla="*/ 3538338 w 5187334"/>
                <a:gd name="connsiteY28" fmla="*/ 2649906 h 6526581"/>
                <a:gd name="connsiteX29" fmla="*/ 3528813 w 5187334"/>
                <a:gd name="connsiteY29" fmla="*/ 2783256 h 6526581"/>
                <a:gd name="connsiteX30" fmla="*/ 2176263 w 5187334"/>
                <a:gd name="connsiteY30" fmla="*/ 3735756 h 6526581"/>
                <a:gd name="connsiteX31" fmla="*/ 2490588 w 5187334"/>
                <a:gd name="connsiteY31" fmla="*/ 4907331 h 6526581"/>
                <a:gd name="connsiteX32" fmla="*/ 2719188 w 5187334"/>
                <a:gd name="connsiteY32" fmla="*/ 5831256 h 6526581"/>
                <a:gd name="connsiteX33" fmla="*/ 2804913 w 5187334"/>
                <a:gd name="connsiteY33" fmla="*/ 6145581 h 6526581"/>
                <a:gd name="connsiteX34" fmla="*/ 2519163 w 5187334"/>
                <a:gd name="connsiteY34" fmla="*/ 6393231 h 6526581"/>
                <a:gd name="connsiteX35" fmla="*/ 2909688 w 5187334"/>
                <a:gd name="connsiteY35" fmla="*/ 6526581 h 6526581"/>
                <a:gd name="connsiteX36" fmla="*/ 3310755 w 5187334"/>
                <a:gd name="connsiteY36" fmla="*/ 6063875 h 6526581"/>
                <a:gd name="connsiteX37" fmla="*/ 3125762 w 5187334"/>
                <a:gd name="connsiteY37" fmla="*/ 4871240 h 6526581"/>
                <a:gd name="connsiteX38" fmla="*/ 3359919 w 5187334"/>
                <a:gd name="connsiteY38" fmla="*/ 5067247 h 6526581"/>
                <a:gd name="connsiteX39" fmla="*/ 3314227 w 5187334"/>
                <a:gd name="connsiteY39" fmla="*/ 5591643 h 6526581"/>
                <a:gd name="connsiteX40" fmla="*/ 3905846 w 5187334"/>
                <a:gd name="connsiteY40" fmla="*/ 5095796 h 6526581"/>
                <a:gd name="connsiteX41" fmla="*/ 3412477 w 5187334"/>
                <a:gd name="connsiteY41" fmla="*/ 4145800 h 6526581"/>
                <a:gd name="connsiteX42" fmla="*/ 4624188 w 5187334"/>
                <a:gd name="connsiteY42" fmla="*/ 3373806 h 6526581"/>
                <a:gd name="connsiteX43" fmla="*/ 4767063 w 5187334"/>
                <a:gd name="connsiteY43" fmla="*/ 2059356 h 6526581"/>
                <a:gd name="connsiteX44" fmla="*/ 5130369 w 5187334"/>
                <a:gd name="connsiteY44" fmla="*/ 1969037 h 6526581"/>
                <a:gd name="connsiteX45" fmla="*/ 5066331 w 5187334"/>
                <a:gd name="connsiteY45" fmla="*/ 1569432 h 6526581"/>
                <a:gd name="connsiteX46" fmla="*/ 3139279 w 5187334"/>
                <a:gd name="connsiteY46" fmla="*/ 951455 h 6526581"/>
                <a:gd name="connsiteX47" fmla="*/ 2999431 w 5187334"/>
                <a:gd name="connsiteY47" fmla="*/ 1040677 h 6526581"/>
                <a:gd name="connsiteX48" fmla="*/ 2526444 w 5187334"/>
                <a:gd name="connsiteY48" fmla="*/ 981543 h 6526581"/>
                <a:gd name="connsiteX49" fmla="*/ 2273418 w 5187334"/>
                <a:gd name="connsiteY49" fmla="*/ 958995 h 6526581"/>
                <a:gd name="connsiteX50" fmla="*/ 2258988 w 5187334"/>
                <a:gd name="connsiteY50" fmla="*/ 878309 h 6526581"/>
                <a:gd name="connsiteX51" fmla="*/ 2171774 w 5187334"/>
                <a:gd name="connsiteY51" fmla="*/ 823611 h 6526581"/>
                <a:gd name="connsiteX52" fmla="*/ 2069479 w 5187334"/>
                <a:gd name="connsiteY52" fmla="*/ 851194 h 6526581"/>
                <a:gd name="connsiteX53" fmla="*/ 2018356 w 5187334"/>
                <a:gd name="connsiteY53" fmla="*/ 741905 h 6526581"/>
                <a:gd name="connsiteX54" fmla="*/ 2146671 w 5187334"/>
                <a:gd name="connsiteY54" fmla="*/ 681232 h 6526581"/>
                <a:gd name="connsiteX55" fmla="*/ 2134143 w 5187334"/>
                <a:gd name="connsiteY55" fmla="*/ 542402 h 6526581"/>
                <a:gd name="connsiteX56" fmla="*/ 1965278 w 5187334"/>
                <a:gd name="connsiteY56" fmla="*/ 232488 h 6526581"/>
                <a:gd name="connsiteX0" fmla="*/ 1965278 w 5187334"/>
                <a:gd name="connsiteY0" fmla="*/ 232488 h 6526581"/>
                <a:gd name="connsiteX1" fmla="*/ 638718 w 5187334"/>
                <a:gd name="connsiteY1" fmla="*/ 831127 h 6526581"/>
                <a:gd name="connsiteX2" fmla="*/ 828723 w 5187334"/>
                <a:gd name="connsiteY2" fmla="*/ 906831 h 6526581"/>
                <a:gd name="connsiteX3" fmla="*/ 876348 w 5187334"/>
                <a:gd name="connsiteY3" fmla="*/ 997567 h 6526581"/>
                <a:gd name="connsiteX4" fmla="*/ 814188 w 5187334"/>
                <a:gd name="connsiteY4" fmla="*/ 1062232 h 6526581"/>
                <a:gd name="connsiteX5" fmla="*/ 898921 w 5187334"/>
                <a:gd name="connsiteY5" fmla="*/ 1198583 h 6526581"/>
                <a:gd name="connsiteX6" fmla="*/ 828227 w 5187334"/>
                <a:gd name="connsiteY6" fmla="*/ 1330445 h 6526581"/>
                <a:gd name="connsiteX7" fmla="*/ 984673 w 5187334"/>
                <a:gd name="connsiteY7" fmla="*/ 1384621 h 6526581"/>
                <a:gd name="connsiteX8" fmla="*/ 1103487 w 5187334"/>
                <a:gd name="connsiteY8" fmla="*/ 1485089 h 6526581"/>
                <a:gd name="connsiteX9" fmla="*/ 1087412 w 5187334"/>
                <a:gd name="connsiteY9" fmla="*/ 1537986 h 6526581"/>
                <a:gd name="connsiteX10" fmla="*/ 1168622 w 5187334"/>
                <a:gd name="connsiteY10" fmla="*/ 1560245 h 6526581"/>
                <a:gd name="connsiteX11" fmla="*/ 1270866 w 5187334"/>
                <a:gd name="connsiteY11" fmla="*/ 1693387 h 6526581"/>
                <a:gd name="connsiteX12" fmla="*/ 1507503 w 5187334"/>
                <a:gd name="connsiteY12" fmla="*/ 1581618 h 6526581"/>
                <a:gd name="connsiteX13" fmla="*/ 1575693 w 5187334"/>
                <a:gd name="connsiteY13" fmla="*/ 1716952 h 6526581"/>
                <a:gd name="connsiteX14" fmla="*/ 1701526 w 5187334"/>
                <a:gd name="connsiteY14" fmla="*/ 1660820 h 6526581"/>
                <a:gd name="connsiteX15" fmla="*/ 1640332 w 5187334"/>
                <a:gd name="connsiteY15" fmla="*/ 2582709 h 6526581"/>
                <a:gd name="connsiteX16" fmla="*/ 1087386 w 5187334"/>
                <a:gd name="connsiteY16" fmla="*/ 3364751 h 6526581"/>
                <a:gd name="connsiteX17" fmla="*/ 776088 w 5187334"/>
                <a:gd name="connsiteY17" fmla="*/ 3497631 h 6526581"/>
                <a:gd name="connsiteX18" fmla="*/ 96786 w 5187334"/>
                <a:gd name="connsiteY18" fmla="*/ 3932258 h 6526581"/>
                <a:gd name="connsiteX19" fmla="*/ 56311 w 5187334"/>
                <a:gd name="connsiteY19" fmla="*/ 4075471 h 6526581"/>
                <a:gd name="connsiteX20" fmla="*/ 81363 w 5187334"/>
                <a:gd name="connsiteY20" fmla="*/ 4168164 h 6526581"/>
                <a:gd name="connsiteX21" fmla="*/ 111427 w 5187334"/>
                <a:gd name="connsiteY21" fmla="*/ 4243321 h 6526581"/>
                <a:gd name="connsiteX22" fmla="*/ 244098 w 5187334"/>
                <a:gd name="connsiteY22" fmla="*/ 4278237 h 6526581"/>
                <a:gd name="connsiteX23" fmla="*/ 1661129 w 5187334"/>
                <a:gd name="connsiteY23" fmla="*/ 3593848 h 6526581"/>
                <a:gd name="connsiteX24" fmla="*/ 2282525 w 5187334"/>
                <a:gd name="connsiteY24" fmla="*/ 2818850 h 6526581"/>
                <a:gd name="connsiteX25" fmla="*/ 2363605 w 5187334"/>
                <a:gd name="connsiteY25" fmla="*/ 2642494 h 6526581"/>
                <a:gd name="connsiteX26" fmla="*/ 2459508 w 5187334"/>
                <a:gd name="connsiteY26" fmla="*/ 2279945 h 6526581"/>
                <a:gd name="connsiteX27" fmla="*/ 2890638 w 5187334"/>
                <a:gd name="connsiteY27" fmla="*/ 2383206 h 6526581"/>
                <a:gd name="connsiteX28" fmla="*/ 3538338 w 5187334"/>
                <a:gd name="connsiteY28" fmla="*/ 2649906 h 6526581"/>
                <a:gd name="connsiteX29" fmla="*/ 3528813 w 5187334"/>
                <a:gd name="connsiteY29" fmla="*/ 2783256 h 6526581"/>
                <a:gd name="connsiteX30" fmla="*/ 2176263 w 5187334"/>
                <a:gd name="connsiteY30" fmla="*/ 3735756 h 6526581"/>
                <a:gd name="connsiteX31" fmla="*/ 2490588 w 5187334"/>
                <a:gd name="connsiteY31" fmla="*/ 4907331 h 6526581"/>
                <a:gd name="connsiteX32" fmla="*/ 2719188 w 5187334"/>
                <a:gd name="connsiteY32" fmla="*/ 5831256 h 6526581"/>
                <a:gd name="connsiteX33" fmla="*/ 2804913 w 5187334"/>
                <a:gd name="connsiteY33" fmla="*/ 6145581 h 6526581"/>
                <a:gd name="connsiteX34" fmla="*/ 2519163 w 5187334"/>
                <a:gd name="connsiteY34" fmla="*/ 6393231 h 6526581"/>
                <a:gd name="connsiteX35" fmla="*/ 2909688 w 5187334"/>
                <a:gd name="connsiteY35" fmla="*/ 6526581 h 6526581"/>
                <a:gd name="connsiteX36" fmla="*/ 3310755 w 5187334"/>
                <a:gd name="connsiteY36" fmla="*/ 6063875 h 6526581"/>
                <a:gd name="connsiteX37" fmla="*/ 3125762 w 5187334"/>
                <a:gd name="connsiteY37" fmla="*/ 4871240 h 6526581"/>
                <a:gd name="connsiteX38" fmla="*/ 3359919 w 5187334"/>
                <a:gd name="connsiteY38" fmla="*/ 5067247 h 6526581"/>
                <a:gd name="connsiteX39" fmla="*/ 3314227 w 5187334"/>
                <a:gd name="connsiteY39" fmla="*/ 5591643 h 6526581"/>
                <a:gd name="connsiteX40" fmla="*/ 3905846 w 5187334"/>
                <a:gd name="connsiteY40" fmla="*/ 5095796 h 6526581"/>
                <a:gd name="connsiteX41" fmla="*/ 3412477 w 5187334"/>
                <a:gd name="connsiteY41" fmla="*/ 4145800 h 6526581"/>
                <a:gd name="connsiteX42" fmla="*/ 4624188 w 5187334"/>
                <a:gd name="connsiteY42" fmla="*/ 3373806 h 6526581"/>
                <a:gd name="connsiteX43" fmla="*/ 4767063 w 5187334"/>
                <a:gd name="connsiteY43" fmla="*/ 2059356 h 6526581"/>
                <a:gd name="connsiteX44" fmla="*/ 5130369 w 5187334"/>
                <a:gd name="connsiteY44" fmla="*/ 1969037 h 6526581"/>
                <a:gd name="connsiteX45" fmla="*/ 5066331 w 5187334"/>
                <a:gd name="connsiteY45" fmla="*/ 1569432 h 6526581"/>
                <a:gd name="connsiteX46" fmla="*/ 3139279 w 5187334"/>
                <a:gd name="connsiteY46" fmla="*/ 951455 h 6526581"/>
                <a:gd name="connsiteX47" fmla="*/ 2999431 w 5187334"/>
                <a:gd name="connsiteY47" fmla="*/ 1040677 h 6526581"/>
                <a:gd name="connsiteX48" fmla="*/ 2526444 w 5187334"/>
                <a:gd name="connsiteY48" fmla="*/ 981543 h 6526581"/>
                <a:gd name="connsiteX49" fmla="*/ 2273418 w 5187334"/>
                <a:gd name="connsiteY49" fmla="*/ 958995 h 6526581"/>
                <a:gd name="connsiteX50" fmla="*/ 2258988 w 5187334"/>
                <a:gd name="connsiteY50" fmla="*/ 878309 h 6526581"/>
                <a:gd name="connsiteX51" fmla="*/ 2171774 w 5187334"/>
                <a:gd name="connsiteY51" fmla="*/ 823611 h 6526581"/>
                <a:gd name="connsiteX52" fmla="*/ 2069479 w 5187334"/>
                <a:gd name="connsiteY52" fmla="*/ 851194 h 6526581"/>
                <a:gd name="connsiteX53" fmla="*/ 2018356 w 5187334"/>
                <a:gd name="connsiteY53" fmla="*/ 741905 h 6526581"/>
                <a:gd name="connsiteX54" fmla="*/ 2146671 w 5187334"/>
                <a:gd name="connsiteY54" fmla="*/ 681232 h 6526581"/>
                <a:gd name="connsiteX55" fmla="*/ 2134143 w 5187334"/>
                <a:gd name="connsiteY55" fmla="*/ 542402 h 6526581"/>
                <a:gd name="connsiteX56" fmla="*/ 1965278 w 5187334"/>
                <a:gd name="connsiteY56" fmla="*/ 232488 h 6526581"/>
                <a:gd name="connsiteX0" fmla="*/ 1965278 w 5187334"/>
                <a:gd name="connsiteY0" fmla="*/ 232488 h 6526581"/>
                <a:gd name="connsiteX1" fmla="*/ 638718 w 5187334"/>
                <a:gd name="connsiteY1" fmla="*/ 831127 h 6526581"/>
                <a:gd name="connsiteX2" fmla="*/ 828723 w 5187334"/>
                <a:gd name="connsiteY2" fmla="*/ 906831 h 6526581"/>
                <a:gd name="connsiteX3" fmla="*/ 876348 w 5187334"/>
                <a:gd name="connsiteY3" fmla="*/ 997567 h 6526581"/>
                <a:gd name="connsiteX4" fmla="*/ 814188 w 5187334"/>
                <a:gd name="connsiteY4" fmla="*/ 1062232 h 6526581"/>
                <a:gd name="connsiteX5" fmla="*/ 898921 w 5187334"/>
                <a:gd name="connsiteY5" fmla="*/ 1198583 h 6526581"/>
                <a:gd name="connsiteX6" fmla="*/ 828227 w 5187334"/>
                <a:gd name="connsiteY6" fmla="*/ 1330445 h 6526581"/>
                <a:gd name="connsiteX7" fmla="*/ 984673 w 5187334"/>
                <a:gd name="connsiteY7" fmla="*/ 1384621 h 6526581"/>
                <a:gd name="connsiteX8" fmla="*/ 1103487 w 5187334"/>
                <a:gd name="connsiteY8" fmla="*/ 1485089 h 6526581"/>
                <a:gd name="connsiteX9" fmla="*/ 1087412 w 5187334"/>
                <a:gd name="connsiteY9" fmla="*/ 1537986 h 6526581"/>
                <a:gd name="connsiteX10" fmla="*/ 1168622 w 5187334"/>
                <a:gd name="connsiteY10" fmla="*/ 1560245 h 6526581"/>
                <a:gd name="connsiteX11" fmla="*/ 1270866 w 5187334"/>
                <a:gd name="connsiteY11" fmla="*/ 1693387 h 6526581"/>
                <a:gd name="connsiteX12" fmla="*/ 1507503 w 5187334"/>
                <a:gd name="connsiteY12" fmla="*/ 1581618 h 6526581"/>
                <a:gd name="connsiteX13" fmla="*/ 1575693 w 5187334"/>
                <a:gd name="connsiteY13" fmla="*/ 1716952 h 6526581"/>
                <a:gd name="connsiteX14" fmla="*/ 1701526 w 5187334"/>
                <a:gd name="connsiteY14" fmla="*/ 1660820 h 6526581"/>
                <a:gd name="connsiteX15" fmla="*/ 1640332 w 5187334"/>
                <a:gd name="connsiteY15" fmla="*/ 2582709 h 6526581"/>
                <a:gd name="connsiteX16" fmla="*/ 1087386 w 5187334"/>
                <a:gd name="connsiteY16" fmla="*/ 3364751 h 6526581"/>
                <a:gd name="connsiteX17" fmla="*/ 776088 w 5187334"/>
                <a:gd name="connsiteY17" fmla="*/ 3497631 h 6526581"/>
                <a:gd name="connsiteX18" fmla="*/ 96786 w 5187334"/>
                <a:gd name="connsiteY18" fmla="*/ 3932258 h 6526581"/>
                <a:gd name="connsiteX19" fmla="*/ 56311 w 5187334"/>
                <a:gd name="connsiteY19" fmla="*/ 4075471 h 6526581"/>
                <a:gd name="connsiteX20" fmla="*/ 81363 w 5187334"/>
                <a:gd name="connsiteY20" fmla="*/ 4168164 h 6526581"/>
                <a:gd name="connsiteX21" fmla="*/ 111427 w 5187334"/>
                <a:gd name="connsiteY21" fmla="*/ 4243321 h 6526581"/>
                <a:gd name="connsiteX22" fmla="*/ 244098 w 5187334"/>
                <a:gd name="connsiteY22" fmla="*/ 4278237 h 6526581"/>
                <a:gd name="connsiteX23" fmla="*/ 1661129 w 5187334"/>
                <a:gd name="connsiteY23" fmla="*/ 3593848 h 6526581"/>
                <a:gd name="connsiteX24" fmla="*/ 2282525 w 5187334"/>
                <a:gd name="connsiteY24" fmla="*/ 2818850 h 6526581"/>
                <a:gd name="connsiteX25" fmla="*/ 2363605 w 5187334"/>
                <a:gd name="connsiteY25" fmla="*/ 2642494 h 6526581"/>
                <a:gd name="connsiteX26" fmla="*/ 2459508 w 5187334"/>
                <a:gd name="connsiteY26" fmla="*/ 2279945 h 6526581"/>
                <a:gd name="connsiteX27" fmla="*/ 2890638 w 5187334"/>
                <a:gd name="connsiteY27" fmla="*/ 2383206 h 6526581"/>
                <a:gd name="connsiteX28" fmla="*/ 3538338 w 5187334"/>
                <a:gd name="connsiteY28" fmla="*/ 2649906 h 6526581"/>
                <a:gd name="connsiteX29" fmla="*/ 3528813 w 5187334"/>
                <a:gd name="connsiteY29" fmla="*/ 2783256 h 6526581"/>
                <a:gd name="connsiteX30" fmla="*/ 2176263 w 5187334"/>
                <a:gd name="connsiteY30" fmla="*/ 3735756 h 6526581"/>
                <a:gd name="connsiteX31" fmla="*/ 2490588 w 5187334"/>
                <a:gd name="connsiteY31" fmla="*/ 4907331 h 6526581"/>
                <a:gd name="connsiteX32" fmla="*/ 2719188 w 5187334"/>
                <a:gd name="connsiteY32" fmla="*/ 5831256 h 6526581"/>
                <a:gd name="connsiteX33" fmla="*/ 2804913 w 5187334"/>
                <a:gd name="connsiteY33" fmla="*/ 6145581 h 6526581"/>
                <a:gd name="connsiteX34" fmla="*/ 2519163 w 5187334"/>
                <a:gd name="connsiteY34" fmla="*/ 6393231 h 6526581"/>
                <a:gd name="connsiteX35" fmla="*/ 2909688 w 5187334"/>
                <a:gd name="connsiteY35" fmla="*/ 6526581 h 6526581"/>
                <a:gd name="connsiteX36" fmla="*/ 3310755 w 5187334"/>
                <a:gd name="connsiteY36" fmla="*/ 6063875 h 6526581"/>
                <a:gd name="connsiteX37" fmla="*/ 3125762 w 5187334"/>
                <a:gd name="connsiteY37" fmla="*/ 4871240 h 6526581"/>
                <a:gd name="connsiteX38" fmla="*/ 3359919 w 5187334"/>
                <a:gd name="connsiteY38" fmla="*/ 5067247 h 6526581"/>
                <a:gd name="connsiteX39" fmla="*/ 3314227 w 5187334"/>
                <a:gd name="connsiteY39" fmla="*/ 5591643 h 6526581"/>
                <a:gd name="connsiteX40" fmla="*/ 3905846 w 5187334"/>
                <a:gd name="connsiteY40" fmla="*/ 5095796 h 6526581"/>
                <a:gd name="connsiteX41" fmla="*/ 3412477 w 5187334"/>
                <a:gd name="connsiteY41" fmla="*/ 4145800 h 6526581"/>
                <a:gd name="connsiteX42" fmla="*/ 4624188 w 5187334"/>
                <a:gd name="connsiteY42" fmla="*/ 3373806 h 6526581"/>
                <a:gd name="connsiteX43" fmla="*/ 4767063 w 5187334"/>
                <a:gd name="connsiteY43" fmla="*/ 2059356 h 6526581"/>
                <a:gd name="connsiteX44" fmla="*/ 5130369 w 5187334"/>
                <a:gd name="connsiteY44" fmla="*/ 1969037 h 6526581"/>
                <a:gd name="connsiteX45" fmla="*/ 5066331 w 5187334"/>
                <a:gd name="connsiteY45" fmla="*/ 1569432 h 6526581"/>
                <a:gd name="connsiteX46" fmla="*/ 3139279 w 5187334"/>
                <a:gd name="connsiteY46" fmla="*/ 951455 h 6526581"/>
                <a:gd name="connsiteX47" fmla="*/ 2999431 w 5187334"/>
                <a:gd name="connsiteY47" fmla="*/ 1040677 h 6526581"/>
                <a:gd name="connsiteX48" fmla="*/ 2526444 w 5187334"/>
                <a:gd name="connsiteY48" fmla="*/ 981543 h 6526581"/>
                <a:gd name="connsiteX49" fmla="*/ 2273418 w 5187334"/>
                <a:gd name="connsiteY49" fmla="*/ 958995 h 6526581"/>
                <a:gd name="connsiteX50" fmla="*/ 2258988 w 5187334"/>
                <a:gd name="connsiteY50" fmla="*/ 878309 h 6526581"/>
                <a:gd name="connsiteX51" fmla="*/ 2171774 w 5187334"/>
                <a:gd name="connsiteY51" fmla="*/ 823611 h 6526581"/>
                <a:gd name="connsiteX52" fmla="*/ 2069479 w 5187334"/>
                <a:gd name="connsiteY52" fmla="*/ 851194 h 6526581"/>
                <a:gd name="connsiteX53" fmla="*/ 2018356 w 5187334"/>
                <a:gd name="connsiteY53" fmla="*/ 741905 h 6526581"/>
                <a:gd name="connsiteX54" fmla="*/ 2146671 w 5187334"/>
                <a:gd name="connsiteY54" fmla="*/ 681232 h 6526581"/>
                <a:gd name="connsiteX55" fmla="*/ 2134143 w 5187334"/>
                <a:gd name="connsiteY55" fmla="*/ 542402 h 6526581"/>
                <a:gd name="connsiteX56" fmla="*/ 1965278 w 5187334"/>
                <a:gd name="connsiteY56" fmla="*/ 232488 h 6526581"/>
                <a:gd name="connsiteX0" fmla="*/ 1965278 w 5187334"/>
                <a:gd name="connsiteY0" fmla="*/ 232488 h 6526581"/>
                <a:gd name="connsiteX1" fmla="*/ 638718 w 5187334"/>
                <a:gd name="connsiteY1" fmla="*/ 831127 h 6526581"/>
                <a:gd name="connsiteX2" fmla="*/ 828723 w 5187334"/>
                <a:gd name="connsiteY2" fmla="*/ 906831 h 6526581"/>
                <a:gd name="connsiteX3" fmla="*/ 876348 w 5187334"/>
                <a:gd name="connsiteY3" fmla="*/ 997567 h 6526581"/>
                <a:gd name="connsiteX4" fmla="*/ 814188 w 5187334"/>
                <a:gd name="connsiteY4" fmla="*/ 1062232 h 6526581"/>
                <a:gd name="connsiteX5" fmla="*/ 898921 w 5187334"/>
                <a:gd name="connsiteY5" fmla="*/ 1198583 h 6526581"/>
                <a:gd name="connsiteX6" fmla="*/ 828227 w 5187334"/>
                <a:gd name="connsiteY6" fmla="*/ 1330445 h 6526581"/>
                <a:gd name="connsiteX7" fmla="*/ 984673 w 5187334"/>
                <a:gd name="connsiteY7" fmla="*/ 1384621 h 6526581"/>
                <a:gd name="connsiteX8" fmla="*/ 1103487 w 5187334"/>
                <a:gd name="connsiteY8" fmla="*/ 1485089 h 6526581"/>
                <a:gd name="connsiteX9" fmla="*/ 1087412 w 5187334"/>
                <a:gd name="connsiteY9" fmla="*/ 1537986 h 6526581"/>
                <a:gd name="connsiteX10" fmla="*/ 1168622 w 5187334"/>
                <a:gd name="connsiteY10" fmla="*/ 1560245 h 6526581"/>
                <a:gd name="connsiteX11" fmla="*/ 1270866 w 5187334"/>
                <a:gd name="connsiteY11" fmla="*/ 1693387 h 6526581"/>
                <a:gd name="connsiteX12" fmla="*/ 1507503 w 5187334"/>
                <a:gd name="connsiteY12" fmla="*/ 1581618 h 6526581"/>
                <a:gd name="connsiteX13" fmla="*/ 1575693 w 5187334"/>
                <a:gd name="connsiteY13" fmla="*/ 1716952 h 6526581"/>
                <a:gd name="connsiteX14" fmla="*/ 1701526 w 5187334"/>
                <a:gd name="connsiteY14" fmla="*/ 1660820 h 6526581"/>
                <a:gd name="connsiteX15" fmla="*/ 1640332 w 5187334"/>
                <a:gd name="connsiteY15" fmla="*/ 2582709 h 6526581"/>
                <a:gd name="connsiteX16" fmla="*/ 1087386 w 5187334"/>
                <a:gd name="connsiteY16" fmla="*/ 3364751 h 6526581"/>
                <a:gd name="connsiteX17" fmla="*/ 776088 w 5187334"/>
                <a:gd name="connsiteY17" fmla="*/ 3497631 h 6526581"/>
                <a:gd name="connsiteX18" fmla="*/ 96786 w 5187334"/>
                <a:gd name="connsiteY18" fmla="*/ 3932258 h 6526581"/>
                <a:gd name="connsiteX19" fmla="*/ 56311 w 5187334"/>
                <a:gd name="connsiteY19" fmla="*/ 4075471 h 6526581"/>
                <a:gd name="connsiteX20" fmla="*/ 81363 w 5187334"/>
                <a:gd name="connsiteY20" fmla="*/ 4168164 h 6526581"/>
                <a:gd name="connsiteX21" fmla="*/ 111427 w 5187334"/>
                <a:gd name="connsiteY21" fmla="*/ 4243321 h 6526581"/>
                <a:gd name="connsiteX22" fmla="*/ 244098 w 5187334"/>
                <a:gd name="connsiteY22" fmla="*/ 4278237 h 6526581"/>
                <a:gd name="connsiteX23" fmla="*/ 1661129 w 5187334"/>
                <a:gd name="connsiteY23" fmla="*/ 3593848 h 6526581"/>
                <a:gd name="connsiteX24" fmla="*/ 2282525 w 5187334"/>
                <a:gd name="connsiteY24" fmla="*/ 2818850 h 6526581"/>
                <a:gd name="connsiteX25" fmla="*/ 2363605 w 5187334"/>
                <a:gd name="connsiteY25" fmla="*/ 2642494 h 6526581"/>
                <a:gd name="connsiteX26" fmla="*/ 2459508 w 5187334"/>
                <a:gd name="connsiteY26" fmla="*/ 2279945 h 6526581"/>
                <a:gd name="connsiteX27" fmla="*/ 2890638 w 5187334"/>
                <a:gd name="connsiteY27" fmla="*/ 2383206 h 6526581"/>
                <a:gd name="connsiteX28" fmla="*/ 3538338 w 5187334"/>
                <a:gd name="connsiteY28" fmla="*/ 2649906 h 6526581"/>
                <a:gd name="connsiteX29" fmla="*/ 3528813 w 5187334"/>
                <a:gd name="connsiteY29" fmla="*/ 2783256 h 6526581"/>
                <a:gd name="connsiteX30" fmla="*/ 2176263 w 5187334"/>
                <a:gd name="connsiteY30" fmla="*/ 3735756 h 6526581"/>
                <a:gd name="connsiteX31" fmla="*/ 2490588 w 5187334"/>
                <a:gd name="connsiteY31" fmla="*/ 4907331 h 6526581"/>
                <a:gd name="connsiteX32" fmla="*/ 2719188 w 5187334"/>
                <a:gd name="connsiteY32" fmla="*/ 5831256 h 6526581"/>
                <a:gd name="connsiteX33" fmla="*/ 2804913 w 5187334"/>
                <a:gd name="connsiteY33" fmla="*/ 6145581 h 6526581"/>
                <a:gd name="connsiteX34" fmla="*/ 2519163 w 5187334"/>
                <a:gd name="connsiteY34" fmla="*/ 6393231 h 6526581"/>
                <a:gd name="connsiteX35" fmla="*/ 2909688 w 5187334"/>
                <a:gd name="connsiteY35" fmla="*/ 6526581 h 6526581"/>
                <a:gd name="connsiteX36" fmla="*/ 3310755 w 5187334"/>
                <a:gd name="connsiteY36" fmla="*/ 6063875 h 6526581"/>
                <a:gd name="connsiteX37" fmla="*/ 3125762 w 5187334"/>
                <a:gd name="connsiteY37" fmla="*/ 4871240 h 6526581"/>
                <a:gd name="connsiteX38" fmla="*/ 3359919 w 5187334"/>
                <a:gd name="connsiteY38" fmla="*/ 5067247 h 6526581"/>
                <a:gd name="connsiteX39" fmla="*/ 3314227 w 5187334"/>
                <a:gd name="connsiteY39" fmla="*/ 5591643 h 6526581"/>
                <a:gd name="connsiteX40" fmla="*/ 3905846 w 5187334"/>
                <a:gd name="connsiteY40" fmla="*/ 5095796 h 6526581"/>
                <a:gd name="connsiteX41" fmla="*/ 3412477 w 5187334"/>
                <a:gd name="connsiteY41" fmla="*/ 4145800 h 6526581"/>
                <a:gd name="connsiteX42" fmla="*/ 4624188 w 5187334"/>
                <a:gd name="connsiteY42" fmla="*/ 3373806 h 6526581"/>
                <a:gd name="connsiteX43" fmla="*/ 4767063 w 5187334"/>
                <a:gd name="connsiteY43" fmla="*/ 2059356 h 6526581"/>
                <a:gd name="connsiteX44" fmla="*/ 5130369 w 5187334"/>
                <a:gd name="connsiteY44" fmla="*/ 1969037 h 6526581"/>
                <a:gd name="connsiteX45" fmla="*/ 5066331 w 5187334"/>
                <a:gd name="connsiteY45" fmla="*/ 1569432 h 6526581"/>
                <a:gd name="connsiteX46" fmla="*/ 3139279 w 5187334"/>
                <a:gd name="connsiteY46" fmla="*/ 951455 h 6526581"/>
                <a:gd name="connsiteX47" fmla="*/ 2999431 w 5187334"/>
                <a:gd name="connsiteY47" fmla="*/ 1040677 h 6526581"/>
                <a:gd name="connsiteX48" fmla="*/ 2526444 w 5187334"/>
                <a:gd name="connsiteY48" fmla="*/ 981543 h 6526581"/>
                <a:gd name="connsiteX49" fmla="*/ 2273418 w 5187334"/>
                <a:gd name="connsiteY49" fmla="*/ 958995 h 6526581"/>
                <a:gd name="connsiteX50" fmla="*/ 2258988 w 5187334"/>
                <a:gd name="connsiteY50" fmla="*/ 878309 h 6526581"/>
                <a:gd name="connsiteX51" fmla="*/ 2171774 w 5187334"/>
                <a:gd name="connsiteY51" fmla="*/ 823611 h 6526581"/>
                <a:gd name="connsiteX52" fmla="*/ 2069479 w 5187334"/>
                <a:gd name="connsiteY52" fmla="*/ 851194 h 6526581"/>
                <a:gd name="connsiteX53" fmla="*/ 2018356 w 5187334"/>
                <a:gd name="connsiteY53" fmla="*/ 741905 h 6526581"/>
                <a:gd name="connsiteX54" fmla="*/ 2146671 w 5187334"/>
                <a:gd name="connsiteY54" fmla="*/ 681232 h 6526581"/>
                <a:gd name="connsiteX55" fmla="*/ 2134143 w 5187334"/>
                <a:gd name="connsiteY55" fmla="*/ 542402 h 6526581"/>
                <a:gd name="connsiteX56" fmla="*/ 1965278 w 5187334"/>
                <a:gd name="connsiteY56" fmla="*/ 232488 h 6526581"/>
                <a:gd name="connsiteX0" fmla="*/ 1965278 w 5187334"/>
                <a:gd name="connsiteY0" fmla="*/ 232488 h 6742028"/>
                <a:gd name="connsiteX1" fmla="*/ 638718 w 5187334"/>
                <a:gd name="connsiteY1" fmla="*/ 831127 h 6742028"/>
                <a:gd name="connsiteX2" fmla="*/ 828723 w 5187334"/>
                <a:gd name="connsiteY2" fmla="*/ 906831 h 6742028"/>
                <a:gd name="connsiteX3" fmla="*/ 876348 w 5187334"/>
                <a:gd name="connsiteY3" fmla="*/ 997567 h 6742028"/>
                <a:gd name="connsiteX4" fmla="*/ 814188 w 5187334"/>
                <a:gd name="connsiteY4" fmla="*/ 1062232 h 6742028"/>
                <a:gd name="connsiteX5" fmla="*/ 898921 w 5187334"/>
                <a:gd name="connsiteY5" fmla="*/ 1198583 h 6742028"/>
                <a:gd name="connsiteX6" fmla="*/ 828227 w 5187334"/>
                <a:gd name="connsiteY6" fmla="*/ 1330445 h 6742028"/>
                <a:gd name="connsiteX7" fmla="*/ 984673 w 5187334"/>
                <a:gd name="connsiteY7" fmla="*/ 1384621 h 6742028"/>
                <a:gd name="connsiteX8" fmla="*/ 1103487 w 5187334"/>
                <a:gd name="connsiteY8" fmla="*/ 1485089 h 6742028"/>
                <a:gd name="connsiteX9" fmla="*/ 1087412 w 5187334"/>
                <a:gd name="connsiteY9" fmla="*/ 1537986 h 6742028"/>
                <a:gd name="connsiteX10" fmla="*/ 1168622 w 5187334"/>
                <a:gd name="connsiteY10" fmla="*/ 1560245 h 6742028"/>
                <a:gd name="connsiteX11" fmla="*/ 1270866 w 5187334"/>
                <a:gd name="connsiteY11" fmla="*/ 1693387 h 6742028"/>
                <a:gd name="connsiteX12" fmla="*/ 1507503 w 5187334"/>
                <a:gd name="connsiteY12" fmla="*/ 1581618 h 6742028"/>
                <a:gd name="connsiteX13" fmla="*/ 1575693 w 5187334"/>
                <a:gd name="connsiteY13" fmla="*/ 1716952 h 6742028"/>
                <a:gd name="connsiteX14" fmla="*/ 1701526 w 5187334"/>
                <a:gd name="connsiteY14" fmla="*/ 1660820 h 6742028"/>
                <a:gd name="connsiteX15" fmla="*/ 1640332 w 5187334"/>
                <a:gd name="connsiteY15" fmla="*/ 2582709 h 6742028"/>
                <a:gd name="connsiteX16" fmla="*/ 1087386 w 5187334"/>
                <a:gd name="connsiteY16" fmla="*/ 3364751 h 6742028"/>
                <a:gd name="connsiteX17" fmla="*/ 776088 w 5187334"/>
                <a:gd name="connsiteY17" fmla="*/ 3497631 h 6742028"/>
                <a:gd name="connsiteX18" fmla="*/ 96786 w 5187334"/>
                <a:gd name="connsiteY18" fmla="*/ 3932258 h 6742028"/>
                <a:gd name="connsiteX19" fmla="*/ 56311 w 5187334"/>
                <a:gd name="connsiteY19" fmla="*/ 4075471 h 6742028"/>
                <a:gd name="connsiteX20" fmla="*/ 81363 w 5187334"/>
                <a:gd name="connsiteY20" fmla="*/ 4168164 h 6742028"/>
                <a:gd name="connsiteX21" fmla="*/ 111427 w 5187334"/>
                <a:gd name="connsiteY21" fmla="*/ 4243321 h 6742028"/>
                <a:gd name="connsiteX22" fmla="*/ 244098 w 5187334"/>
                <a:gd name="connsiteY22" fmla="*/ 4278237 h 6742028"/>
                <a:gd name="connsiteX23" fmla="*/ 1661129 w 5187334"/>
                <a:gd name="connsiteY23" fmla="*/ 3593848 h 6742028"/>
                <a:gd name="connsiteX24" fmla="*/ 2282525 w 5187334"/>
                <a:gd name="connsiteY24" fmla="*/ 2818850 h 6742028"/>
                <a:gd name="connsiteX25" fmla="*/ 2363605 w 5187334"/>
                <a:gd name="connsiteY25" fmla="*/ 2642494 h 6742028"/>
                <a:gd name="connsiteX26" fmla="*/ 2459508 w 5187334"/>
                <a:gd name="connsiteY26" fmla="*/ 2279945 h 6742028"/>
                <a:gd name="connsiteX27" fmla="*/ 2890638 w 5187334"/>
                <a:gd name="connsiteY27" fmla="*/ 2383206 h 6742028"/>
                <a:gd name="connsiteX28" fmla="*/ 3538338 w 5187334"/>
                <a:gd name="connsiteY28" fmla="*/ 2649906 h 6742028"/>
                <a:gd name="connsiteX29" fmla="*/ 3528813 w 5187334"/>
                <a:gd name="connsiteY29" fmla="*/ 2783256 h 6742028"/>
                <a:gd name="connsiteX30" fmla="*/ 2176263 w 5187334"/>
                <a:gd name="connsiteY30" fmla="*/ 3735756 h 6742028"/>
                <a:gd name="connsiteX31" fmla="*/ 2490588 w 5187334"/>
                <a:gd name="connsiteY31" fmla="*/ 4907331 h 6742028"/>
                <a:gd name="connsiteX32" fmla="*/ 2719188 w 5187334"/>
                <a:gd name="connsiteY32" fmla="*/ 5831256 h 6742028"/>
                <a:gd name="connsiteX33" fmla="*/ 2804913 w 5187334"/>
                <a:gd name="connsiteY33" fmla="*/ 6145581 h 6742028"/>
                <a:gd name="connsiteX34" fmla="*/ 2519163 w 5187334"/>
                <a:gd name="connsiteY34" fmla="*/ 6393231 h 6742028"/>
                <a:gd name="connsiteX35" fmla="*/ 2774407 w 5187334"/>
                <a:gd name="connsiteY35" fmla="*/ 6742028 h 6742028"/>
                <a:gd name="connsiteX36" fmla="*/ 3310755 w 5187334"/>
                <a:gd name="connsiteY36" fmla="*/ 6063875 h 6742028"/>
                <a:gd name="connsiteX37" fmla="*/ 3125762 w 5187334"/>
                <a:gd name="connsiteY37" fmla="*/ 4871240 h 6742028"/>
                <a:gd name="connsiteX38" fmla="*/ 3359919 w 5187334"/>
                <a:gd name="connsiteY38" fmla="*/ 5067247 h 6742028"/>
                <a:gd name="connsiteX39" fmla="*/ 3314227 w 5187334"/>
                <a:gd name="connsiteY39" fmla="*/ 5591643 h 6742028"/>
                <a:gd name="connsiteX40" fmla="*/ 3905846 w 5187334"/>
                <a:gd name="connsiteY40" fmla="*/ 5095796 h 6742028"/>
                <a:gd name="connsiteX41" fmla="*/ 3412477 w 5187334"/>
                <a:gd name="connsiteY41" fmla="*/ 4145800 h 6742028"/>
                <a:gd name="connsiteX42" fmla="*/ 4624188 w 5187334"/>
                <a:gd name="connsiteY42" fmla="*/ 3373806 h 6742028"/>
                <a:gd name="connsiteX43" fmla="*/ 4767063 w 5187334"/>
                <a:gd name="connsiteY43" fmla="*/ 2059356 h 6742028"/>
                <a:gd name="connsiteX44" fmla="*/ 5130369 w 5187334"/>
                <a:gd name="connsiteY44" fmla="*/ 1969037 h 6742028"/>
                <a:gd name="connsiteX45" fmla="*/ 5066331 w 5187334"/>
                <a:gd name="connsiteY45" fmla="*/ 1569432 h 6742028"/>
                <a:gd name="connsiteX46" fmla="*/ 3139279 w 5187334"/>
                <a:gd name="connsiteY46" fmla="*/ 951455 h 6742028"/>
                <a:gd name="connsiteX47" fmla="*/ 2999431 w 5187334"/>
                <a:gd name="connsiteY47" fmla="*/ 1040677 h 6742028"/>
                <a:gd name="connsiteX48" fmla="*/ 2526444 w 5187334"/>
                <a:gd name="connsiteY48" fmla="*/ 981543 h 6742028"/>
                <a:gd name="connsiteX49" fmla="*/ 2273418 w 5187334"/>
                <a:gd name="connsiteY49" fmla="*/ 958995 h 6742028"/>
                <a:gd name="connsiteX50" fmla="*/ 2258988 w 5187334"/>
                <a:gd name="connsiteY50" fmla="*/ 878309 h 6742028"/>
                <a:gd name="connsiteX51" fmla="*/ 2171774 w 5187334"/>
                <a:gd name="connsiteY51" fmla="*/ 823611 h 6742028"/>
                <a:gd name="connsiteX52" fmla="*/ 2069479 w 5187334"/>
                <a:gd name="connsiteY52" fmla="*/ 851194 h 6742028"/>
                <a:gd name="connsiteX53" fmla="*/ 2018356 w 5187334"/>
                <a:gd name="connsiteY53" fmla="*/ 741905 h 6742028"/>
                <a:gd name="connsiteX54" fmla="*/ 2146671 w 5187334"/>
                <a:gd name="connsiteY54" fmla="*/ 681232 h 6742028"/>
                <a:gd name="connsiteX55" fmla="*/ 2134143 w 5187334"/>
                <a:gd name="connsiteY55" fmla="*/ 542402 h 6742028"/>
                <a:gd name="connsiteX56" fmla="*/ 1965278 w 5187334"/>
                <a:gd name="connsiteY56" fmla="*/ 232488 h 6742028"/>
                <a:gd name="connsiteX0" fmla="*/ 1965278 w 5187334"/>
                <a:gd name="connsiteY0" fmla="*/ 232488 h 6771981"/>
                <a:gd name="connsiteX1" fmla="*/ 638718 w 5187334"/>
                <a:gd name="connsiteY1" fmla="*/ 831127 h 6771981"/>
                <a:gd name="connsiteX2" fmla="*/ 828723 w 5187334"/>
                <a:gd name="connsiteY2" fmla="*/ 906831 h 6771981"/>
                <a:gd name="connsiteX3" fmla="*/ 876348 w 5187334"/>
                <a:gd name="connsiteY3" fmla="*/ 997567 h 6771981"/>
                <a:gd name="connsiteX4" fmla="*/ 814188 w 5187334"/>
                <a:gd name="connsiteY4" fmla="*/ 1062232 h 6771981"/>
                <a:gd name="connsiteX5" fmla="*/ 898921 w 5187334"/>
                <a:gd name="connsiteY5" fmla="*/ 1198583 h 6771981"/>
                <a:gd name="connsiteX6" fmla="*/ 828227 w 5187334"/>
                <a:gd name="connsiteY6" fmla="*/ 1330445 h 6771981"/>
                <a:gd name="connsiteX7" fmla="*/ 984673 w 5187334"/>
                <a:gd name="connsiteY7" fmla="*/ 1384621 h 6771981"/>
                <a:gd name="connsiteX8" fmla="*/ 1103487 w 5187334"/>
                <a:gd name="connsiteY8" fmla="*/ 1485089 h 6771981"/>
                <a:gd name="connsiteX9" fmla="*/ 1087412 w 5187334"/>
                <a:gd name="connsiteY9" fmla="*/ 1537986 h 6771981"/>
                <a:gd name="connsiteX10" fmla="*/ 1168622 w 5187334"/>
                <a:gd name="connsiteY10" fmla="*/ 1560245 h 6771981"/>
                <a:gd name="connsiteX11" fmla="*/ 1270866 w 5187334"/>
                <a:gd name="connsiteY11" fmla="*/ 1693387 h 6771981"/>
                <a:gd name="connsiteX12" fmla="*/ 1507503 w 5187334"/>
                <a:gd name="connsiteY12" fmla="*/ 1581618 h 6771981"/>
                <a:gd name="connsiteX13" fmla="*/ 1575693 w 5187334"/>
                <a:gd name="connsiteY13" fmla="*/ 1716952 h 6771981"/>
                <a:gd name="connsiteX14" fmla="*/ 1701526 w 5187334"/>
                <a:gd name="connsiteY14" fmla="*/ 1660820 h 6771981"/>
                <a:gd name="connsiteX15" fmla="*/ 1640332 w 5187334"/>
                <a:gd name="connsiteY15" fmla="*/ 2582709 h 6771981"/>
                <a:gd name="connsiteX16" fmla="*/ 1087386 w 5187334"/>
                <a:gd name="connsiteY16" fmla="*/ 3364751 h 6771981"/>
                <a:gd name="connsiteX17" fmla="*/ 776088 w 5187334"/>
                <a:gd name="connsiteY17" fmla="*/ 3497631 h 6771981"/>
                <a:gd name="connsiteX18" fmla="*/ 96786 w 5187334"/>
                <a:gd name="connsiteY18" fmla="*/ 3932258 h 6771981"/>
                <a:gd name="connsiteX19" fmla="*/ 56311 w 5187334"/>
                <a:gd name="connsiteY19" fmla="*/ 4075471 h 6771981"/>
                <a:gd name="connsiteX20" fmla="*/ 81363 w 5187334"/>
                <a:gd name="connsiteY20" fmla="*/ 4168164 h 6771981"/>
                <a:gd name="connsiteX21" fmla="*/ 111427 w 5187334"/>
                <a:gd name="connsiteY21" fmla="*/ 4243321 h 6771981"/>
                <a:gd name="connsiteX22" fmla="*/ 244098 w 5187334"/>
                <a:gd name="connsiteY22" fmla="*/ 4278237 h 6771981"/>
                <a:gd name="connsiteX23" fmla="*/ 1661129 w 5187334"/>
                <a:gd name="connsiteY23" fmla="*/ 3593848 h 6771981"/>
                <a:gd name="connsiteX24" fmla="*/ 2282525 w 5187334"/>
                <a:gd name="connsiteY24" fmla="*/ 2818850 h 6771981"/>
                <a:gd name="connsiteX25" fmla="*/ 2363605 w 5187334"/>
                <a:gd name="connsiteY25" fmla="*/ 2642494 h 6771981"/>
                <a:gd name="connsiteX26" fmla="*/ 2459508 w 5187334"/>
                <a:gd name="connsiteY26" fmla="*/ 2279945 h 6771981"/>
                <a:gd name="connsiteX27" fmla="*/ 2890638 w 5187334"/>
                <a:gd name="connsiteY27" fmla="*/ 2383206 h 6771981"/>
                <a:gd name="connsiteX28" fmla="*/ 3538338 w 5187334"/>
                <a:gd name="connsiteY28" fmla="*/ 2649906 h 6771981"/>
                <a:gd name="connsiteX29" fmla="*/ 3528813 w 5187334"/>
                <a:gd name="connsiteY29" fmla="*/ 2783256 h 6771981"/>
                <a:gd name="connsiteX30" fmla="*/ 2176263 w 5187334"/>
                <a:gd name="connsiteY30" fmla="*/ 3735756 h 6771981"/>
                <a:gd name="connsiteX31" fmla="*/ 2490588 w 5187334"/>
                <a:gd name="connsiteY31" fmla="*/ 4907331 h 6771981"/>
                <a:gd name="connsiteX32" fmla="*/ 2719188 w 5187334"/>
                <a:gd name="connsiteY32" fmla="*/ 5831256 h 6771981"/>
                <a:gd name="connsiteX33" fmla="*/ 2804913 w 5187334"/>
                <a:gd name="connsiteY33" fmla="*/ 6145581 h 6771981"/>
                <a:gd name="connsiteX34" fmla="*/ 2519163 w 5187334"/>
                <a:gd name="connsiteY34" fmla="*/ 6393231 h 6771981"/>
                <a:gd name="connsiteX35" fmla="*/ 2774407 w 5187334"/>
                <a:gd name="connsiteY35" fmla="*/ 6742028 h 6771981"/>
                <a:gd name="connsiteX36" fmla="*/ 3310755 w 5187334"/>
                <a:gd name="connsiteY36" fmla="*/ 6063875 h 6771981"/>
                <a:gd name="connsiteX37" fmla="*/ 3125762 w 5187334"/>
                <a:gd name="connsiteY37" fmla="*/ 4871240 h 6771981"/>
                <a:gd name="connsiteX38" fmla="*/ 3359919 w 5187334"/>
                <a:gd name="connsiteY38" fmla="*/ 5067247 h 6771981"/>
                <a:gd name="connsiteX39" fmla="*/ 3314227 w 5187334"/>
                <a:gd name="connsiteY39" fmla="*/ 5591643 h 6771981"/>
                <a:gd name="connsiteX40" fmla="*/ 3905846 w 5187334"/>
                <a:gd name="connsiteY40" fmla="*/ 5095796 h 6771981"/>
                <a:gd name="connsiteX41" fmla="*/ 3412477 w 5187334"/>
                <a:gd name="connsiteY41" fmla="*/ 4145800 h 6771981"/>
                <a:gd name="connsiteX42" fmla="*/ 4624188 w 5187334"/>
                <a:gd name="connsiteY42" fmla="*/ 3373806 h 6771981"/>
                <a:gd name="connsiteX43" fmla="*/ 4767063 w 5187334"/>
                <a:gd name="connsiteY43" fmla="*/ 2059356 h 6771981"/>
                <a:gd name="connsiteX44" fmla="*/ 5130369 w 5187334"/>
                <a:gd name="connsiteY44" fmla="*/ 1969037 h 6771981"/>
                <a:gd name="connsiteX45" fmla="*/ 5066331 w 5187334"/>
                <a:gd name="connsiteY45" fmla="*/ 1569432 h 6771981"/>
                <a:gd name="connsiteX46" fmla="*/ 3139279 w 5187334"/>
                <a:gd name="connsiteY46" fmla="*/ 951455 h 6771981"/>
                <a:gd name="connsiteX47" fmla="*/ 2999431 w 5187334"/>
                <a:gd name="connsiteY47" fmla="*/ 1040677 h 6771981"/>
                <a:gd name="connsiteX48" fmla="*/ 2526444 w 5187334"/>
                <a:gd name="connsiteY48" fmla="*/ 981543 h 6771981"/>
                <a:gd name="connsiteX49" fmla="*/ 2273418 w 5187334"/>
                <a:gd name="connsiteY49" fmla="*/ 958995 h 6771981"/>
                <a:gd name="connsiteX50" fmla="*/ 2258988 w 5187334"/>
                <a:gd name="connsiteY50" fmla="*/ 878309 h 6771981"/>
                <a:gd name="connsiteX51" fmla="*/ 2171774 w 5187334"/>
                <a:gd name="connsiteY51" fmla="*/ 823611 h 6771981"/>
                <a:gd name="connsiteX52" fmla="*/ 2069479 w 5187334"/>
                <a:gd name="connsiteY52" fmla="*/ 851194 h 6771981"/>
                <a:gd name="connsiteX53" fmla="*/ 2018356 w 5187334"/>
                <a:gd name="connsiteY53" fmla="*/ 741905 h 6771981"/>
                <a:gd name="connsiteX54" fmla="*/ 2146671 w 5187334"/>
                <a:gd name="connsiteY54" fmla="*/ 681232 h 6771981"/>
                <a:gd name="connsiteX55" fmla="*/ 2134143 w 5187334"/>
                <a:gd name="connsiteY55" fmla="*/ 542402 h 6771981"/>
                <a:gd name="connsiteX56" fmla="*/ 1965278 w 5187334"/>
                <a:gd name="connsiteY56" fmla="*/ 232488 h 6771981"/>
                <a:gd name="connsiteX0" fmla="*/ 1965278 w 5187334"/>
                <a:gd name="connsiteY0" fmla="*/ 232488 h 6777110"/>
                <a:gd name="connsiteX1" fmla="*/ 638718 w 5187334"/>
                <a:gd name="connsiteY1" fmla="*/ 831127 h 6777110"/>
                <a:gd name="connsiteX2" fmla="*/ 828723 w 5187334"/>
                <a:gd name="connsiteY2" fmla="*/ 906831 h 6777110"/>
                <a:gd name="connsiteX3" fmla="*/ 876348 w 5187334"/>
                <a:gd name="connsiteY3" fmla="*/ 997567 h 6777110"/>
                <a:gd name="connsiteX4" fmla="*/ 814188 w 5187334"/>
                <a:gd name="connsiteY4" fmla="*/ 1062232 h 6777110"/>
                <a:gd name="connsiteX5" fmla="*/ 898921 w 5187334"/>
                <a:gd name="connsiteY5" fmla="*/ 1198583 h 6777110"/>
                <a:gd name="connsiteX6" fmla="*/ 828227 w 5187334"/>
                <a:gd name="connsiteY6" fmla="*/ 1330445 h 6777110"/>
                <a:gd name="connsiteX7" fmla="*/ 984673 w 5187334"/>
                <a:gd name="connsiteY7" fmla="*/ 1384621 h 6777110"/>
                <a:gd name="connsiteX8" fmla="*/ 1103487 w 5187334"/>
                <a:gd name="connsiteY8" fmla="*/ 1485089 h 6777110"/>
                <a:gd name="connsiteX9" fmla="*/ 1087412 w 5187334"/>
                <a:gd name="connsiteY9" fmla="*/ 1537986 h 6777110"/>
                <a:gd name="connsiteX10" fmla="*/ 1168622 w 5187334"/>
                <a:gd name="connsiteY10" fmla="*/ 1560245 h 6777110"/>
                <a:gd name="connsiteX11" fmla="*/ 1270866 w 5187334"/>
                <a:gd name="connsiteY11" fmla="*/ 1693387 h 6777110"/>
                <a:gd name="connsiteX12" fmla="*/ 1507503 w 5187334"/>
                <a:gd name="connsiteY12" fmla="*/ 1581618 h 6777110"/>
                <a:gd name="connsiteX13" fmla="*/ 1575693 w 5187334"/>
                <a:gd name="connsiteY13" fmla="*/ 1716952 h 6777110"/>
                <a:gd name="connsiteX14" fmla="*/ 1701526 w 5187334"/>
                <a:gd name="connsiteY14" fmla="*/ 1660820 h 6777110"/>
                <a:gd name="connsiteX15" fmla="*/ 1640332 w 5187334"/>
                <a:gd name="connsiteY15" fmla="*/ 2582709 h 6777110"/>
                <a:gd name="connsiteX16" fmla="*/ 1087386 w 5187334"/>
                <a:gd name="connsiteY16" fmla="*/ 3364751 h 6777110"/>
                <a:gd name="connsiteX17" fmla="*/ 776088 w 5187334"/>
                <a:gd name="connsiteY17" fmla="*/ 3497631 h 6777110"/>
                <a:gd name="connsiteX18" fmla="*/ 96786 w 5187334"/>
                <a:gd name="connsiteY18" fmla="*/ 3932258 h 6777110"/>
                <a:gd name="connsiteX19" fmla="*/ 56311 w 5187334"/>
                <a:gd name="connsiteY19" fmla="*/ 4075471 h 6777110"/>
                <a:gd name="connsiteX20" fmla="*/ 81363 w 5187334"/>
                <a:gd name="connsiteY20" fmla="*/ 4168164 h 6777110"/>
                <a:gd name="connsiteX21" fmla="*/ 111427 w 5187334"/>
                <a:gd name="connsiteY21" fmla="*/ 4243321 h 6777110"/>
                <a:gd name="connsiteX22" fmla="*/ 244098 w 5187334"/>
                <a:gd name="connsiteY22" fmla="*/ 4278237 h 6777110"/>
                <a:gd name="connsiteX23" fmla="*/ 1661129 w 5187334"/>
                <a:gd name="connsiteY23" fmla="*/ 3593848 h 6777110"/>
                <a:gd name="connsiteX24" fmla="*/ 2282525 w 5187334"/>
                <a:gd name="connsiteY24" fmla="*/ 2818850 h 6777110"/>
                <a:gd name="connsiteX25" fmla="*/ 2363605 w 5187334"/>
                <a:gd name="connsiteY25" fmla="*/ 2642494 h 6777110"/>
                <a:gd name="connsiteX26" fmla="*/ 2459508 w 5187334"/>
                <a:gd name="connsiteY26" fmla="*/ 2279945 h 6777110"/>
                <a:gd name="connsiteX27" fmla="*/ 2890638 w 5187334"/>
                <a:gd name="connsiteY27" fmla="*/ 2383206 h 6777110"/>
                <a:gd name="connsiteX28" fmla="*/ 3538338 w 5187334"/>
                <a:gd name="connsiteY28" fmla="*/ 2649906 h 6777110"/>
                <a:gd name="connsiteX29" fmla="*/ 3528813 w 5187334"/>
                <a:gd name="connsiteY29" fmla="*/ 2783256 h 6777110"/>
                <a:gd name="connsiteX30" fmla="*/ 2176263 w 5187334"/>
                <a:gd name="connsiteY30" fmla="*/ 3735756 h 6777110"/>
                <a:gd name="connsiteX31" fmla="*/ 2490588 w 5187334"/>
                <a:gd name="connsiteY31" fmla="*/ 4907331 h 6777110"/>
                <a:gd name="connsiteX32" fmla="*/ 2719188 w 5187334"/>
                <a:gd name="connsiteY32" fmla="*/ 5831256 h 6777110"/>
                <a:gd name="connsiteX33" fmla="*/ 2804913 w 5187334"/>
                <a:gd name="connsiteY33" fmla="*/ 6145581 h 6777110"/>
                <a:gd name="connsiteX34" fmla="*/ 2519163 w 5187334"/>
                <a:gd name="connsiteY34" fmla="*/ 6393231 h 6777110"/>
                <a:gd name="connsiteX35" fmla="*/ 2774407 w 5187334"/>
                <a:gd name="connsiteY35" fmla="*/ 6742028 h 6777110"/>
                <a:gd name="connsiteX36" fmla="*/ 3310755 w 5187334"/>
                <a:gd name="connsiteY36" fmla="*/ 6063875 h 6777110"/>
                <a:gd name="connsiteX37" fmla="*/ 3125762 w 5187334"/>
                <a:gd name="connsiteY37" fmla="*/ 4871240 h 6777110"/>
                <a:gd name="connsiteX38" fmla="*/ 3359919 w 5187334"/>
                <a:gd name="connsiteY38" fmla="*/ 5067247 h 6777110"/>
                <a:gd name="connsiteX39" fmla="*/ 3314227 w 5187334"/>
                <a:gd name="connsiteY39" fmla="*/ 5591643 h 6777110"/>
                <a:gd name="connsiteX40" fmla="*/ 3905846 w 5187334"/>
                <a:gd name="connsiteY40" fmla="*/ 5095796 h 6777110"/>
                <a:gd name="connsiteX41" fmla="*/ 3412477 w 5187334"/>
                <a:gd name="connsiteY41" fmla="*/ 4145800 h 6777110"/>
                <a:gd name="connsiteX42" fmla="*/ 4624188 w 5187334"/>
                <a:gd name="connsiteY42" fmla="*/ 3373806 h 6777110"/>
                <a:gd name="connsiteX43" fmla="*/ 4767063 w 5187334"/>
                <a:gd name="connsiteY43" fmla="*/ 2059356 h 6777110"/>
                <a:gd name="connsiteX44" fmla="*/ 5130369 w 5187334"/>
                <a:gd name="connsiteY44" fmla="*/ 1969037 h 6777110"/>
                <a:gd name="connsiteX45" fmla="*/ 5066331 w 5187334"/>
                <a:gd name="connsiteY45" fmla="*/ 1569432 h 6777110"/>
                <a:gd name="connsiteX46" fmla="*/ 3139279 w 5187334"/>
                <a:gd name="connsiteY46" fmla="*/ 951455 h 6777110"/>
                <a:gd name="connsiteX47" fmla="*/ 2999431 w 5187334"/>
                <a:gd name="connsiteY47" fmla="*/ 1040677 h 6777110"/>
                <a:gd name="connsiteX48" fmla="*/ 2526444 w 5187334"/>
                <a:gd name="connsiteY48" fmla="*/ 981543 h 6777110"/>
                <a:gd name="connsiteX49" fmla="*/ 2273418 w 5187334"/>
                <a:gd name="connsiteY49" fmla="*/ 958995 h 6777110"/>
                <a:gd name="connsiteX50" fmla="*/ 2258988 w 5187334"/>
                <a:gd name="connsiteY50" fmla="*/ 878309 h 6777110"/>
                <a:gd name="connsiteX51" fmla="*/ 2171774 w 5187334"/>
                <a:gd name="connsiteY51" fmla="*/ 823611 h 6777110"/>
                <a:gd name="connsiteX52" fmla="*/ 2069479 w 5187334"/>
                <a:gd name="connsiteY52" fmla="*/ 851194 h 6777110"/>
                <a:gd name="connsiteX53" fmla="*/ 2018356 w 5187334"/>
                <a:gd name="connsiteY53" fmla="*/ 741905 h 6777110"/>
                <a:gd name="connsiteX54" fmla="*/ 2146671 w 5187334"/>
                <a:gd name="connsiteY54" fmla="*/ 681232 h 6777110"/>
                <a:gd name="connsiteX55" fmla="*/ 2134143 w 5187334"/>
                <a:gd name="connsiteY55" fmla="*/ 542402 h 6777110"/>
                <a:gd name="connsiteX56" fmla="*/ 1965278 w 5187334"/>
                <a:gd name="connsiteY56" fmla="*/ 232488 h 6777110"/>
                <a:gd name="connsiteX0" fmla="*/ 1965278 w 5187334"/>
                <a:gd name="connsiteY0" fmla="*/ 232488 h 6780315"/>
                <a:gd name="connsiteX1" fmla="*/ 638718 w 5187334"/>
                <a:gd name="connsiteY1" fmla="*/ 831127 h 6780315"/>
                <a:gd name="connsiteX2" fmla="*/ 828723 w 5187334"/>
                <a:gd name="connsiteY2" fmla="*/ 906831 h 6780315"/>
                <a:gd name="connsiteX3" fmla="*/ 876348 w 5187334"/>
                <a:gd name="connsiteY3" fmla="*/ 997567 h 6780315"/>
                <a:gd name="connsiteX4" fmla="*/ 814188 w 5187334"/>
                <a:gd name="connsiteY4" fmla="*/ 1062232 h 6780315"/>
                <a:gd name="connsiteX5" fmla="*/ 898921 w 5187334"/>
                <a:gd name="connsiteY5" fmla="*/ 1198583 h 6780315"/>
                <a:gd name="connsiteX6" fmla="*/ 828227 w 5187334"/>
                <a:gd name="connsiteY6" fmla="*/ 1330445 h 6780315"/>
                <a:gd name="connsiteX7" fmla="*/ 984673 w 5187334"/>
                <a:gd name="connsiteY7" fmla="*/ 1384621 h 6780315"/>
                <a:gd name="connsiteX8" fmla="*/ 1103487 w 5187334"/>
                <a:gd name="connsiteY8" fmla="*/ 1485089 h 6780315"/>
                <a:gd name="connsiteX9" fmla="*/ 1087412 w 5187334"/>
                <a:gd name="connsiteY9" fmla="*/ 1537986 h 6780315"/>
                <a:gd name="connsiteX10" fmla="*/ 1168622 w 5187334"/>
                <a:gd name="connsiteY10" fmla="*/ 1560245 h 6780315"/>
                <a:gd name="connsiteX11" fmla="*/ 1270866 w 5187334"/>
                <a:gd name="connsiteY11" fmla="*/ 1693387 h 6780315"/>
                <a:gd name="connsiteX12" fmla="*/ 1507503 w 5187334"/>
                <a:gd name="connsiteY12" fmla="*/ 1581618 h 6780315"/>
                <a:gd name="connsiteX13" fmla="*/ 1575693 w 5187334"/>
                <a:gd name="connsiteY13" fmla="*/ 1716952 h 6780315"/>
                <a:gd name="connsiteX14" fmla="*/ 1701526 w 5187334"/>
                <a:gd name="connsiteY14" fmla="*/ 1660820 h 6780315"/>
                <a:gd name="connsiteX15" fmla="*/ 1640332 w 5187334"/>
                <a:gd name="connsiteY15" fmla="*/ 2582709 h 6780315"/>
                <a:gd name="connsiteX16" fmla="*/ 1087386 w 5187334"/>
                <a:gd name="connsiteY16" fmla="*/ 3364751 h 6780315"/>
                <a:gd name="connsiteX17" fmla="*/ 776088 w 5187334"/>
                <a:gd name="connsiteY17" fmla="*/ 3497631 h 6780315"/>
                <a:gd name="connsiteX18" fmla="*/ 96786 w 5187334"/>
                <a:gd name="connsiteY18" fmla="*/ 3932258 h 6780315"/>
                <a:gd name="connsiteX19" fmla="*/ 56311 w 5187334"/>
                <a:gd name="connsiteY19" fmla="*/ 4075471 h 6780315"/>
                <a:gd name="connsiteX20" fmla="*/ 81363 w 5187334"/>
                <a:gd name="connsiteY20" fmla="*/ 4168164 h 6780315"/>
                <a:gd name="connsiteX21" fmla="*/ 111427 w 5187334"/>
                <a:gd name="connsiteY21" fmla="*/ 4243321 h 6780315"/>
                <a:gd name="connsiteX22" fmla="*/ 244098 w 5187334"/>
                <a:gd name="connsiteY22" fmla="*/ 4278237 h 6780315"/>
                <a:gd name="connsiteX23" fmla="*/ 1661129 w 5187334"/>
                <a:gd name="connsiteY23" fmla="*/ 3593848 h 6780315"/>
                <a:gd name="connsiteX24" fmla="*/ 2282525 w 5187334"/>
                <a:gd name="connsiteY24" fmla="*/ 2818850 h 6780315"/>
                <a:gd name="connsiteX25" fmla="*/ 2363605 w 5187334"/>
                <a:gd name="connsiteY25" fmla="*/ 2642494 h 6780315"/>
                <a:gd name="connsiteX26" fmla="*/ 2459508 w 5187334"/>
                <a:gd name="connsiteY26" fmla="*/ 2279945 h 6780315"/>
                <a:gd name="connsiteX27" fmla="*/ 2890638 w 5187334"/>
                <a:gd name="connsiteY27" fmla="*/ 2383206 h 6780315"/>
                <a:gd name="connsiteX28" fmla="*/ 3538338 w 5187334"/>
                <a:gd name="connsiteY28" fmla="*/ 2649906 h 6780315"/>
                <a:gd name="connsiteX29" fmla="*/ 3528813 w 5187334"/>
                <a:gd name="connsiteY29" fmla="*/ 2783256 h 6780315"/>
                <a:gd name="connsiteX30" fmla="*/ 2176263 w 5187334"/>
                <a:gd name="connsiteY30" fmla="*/ 3735756 h 6780315"/>
                <a:gd name="connsiteX31" fmla="*/ 2490588 w 5187334"/>
                <a:gd name="connsiteY31" fmla="*/ 4907331 h 6780315"/>
                <a:gd name="connsiteX32" fmla="*/ 2719188 w 5187334"/>
                <a:gd name="connsiteY32" fmla="*/ 5831256 h 6780315"/>
                <a:gd name="connsiteX33" fmla="*/ 2804913 w 5187334"/>
                <a:gd name="connsiteY33" fmla="*/ 6145581 h 6780315"/>
                <a:gd name="connsiteX34" fmla="*/ 2541710 w 5187334"/>
                <a:gd name="connsiteY34" fmla="*/ 6428304 h 6780315"/>
                <a:gd name="connsiteX35" fmla="*/ 2774407 w 5187334"/>
                <a:gd name="connsiteY35" fmla="*/ 6742028 h 6780315"/>
                <a:gd name="connsiteX36" fmla="*/ 3310755 w 5187334"/>
                <a:gd name="connsiteY36" fmla="*/ 6063875 h 6780315"/>
                <a:gd name="connsiteX37" fmla="*/ 3125762 w 5187334"/>
                <a:gd name="connsiteY37" fmla="*/ 4871240 h 6780315"/>
                <a:gd name="connsiteX38" fmla="*/ 3359919 w 5187334"/>
                <a:gd name="connsiteY38" fmla="*/ 5067247 h 6780315"/>
                <a:gd name="connsiteX39" fmla="*/ 3314227 w 5187334"/>
                <a:gd name="connsiteY39" fmla="*/ 5591643 h 6780315"/>
                <a:gd name="connsiteX40" fmla="*/ 3905846 w 5187334"/>
                <a:gd name="connsiteY40" fmla="*/ 5095796 h 6780315"/>
                <a:gd name="connsiteX41" fmla="*/ 3412477 w 5187334"/>
                <a:gd name="connsiteY41" fmla="*/ 4145800 h 6780315"/>
                <a:gd name="connsiteX42" fmla="*/ 4624188 w 5187334"/>
                <a:gd name="connsiteY42" fmla="*/ 3373806 h 6780315"/>
                <a:gd name="connsiteX43" fmla="*/ 4767063 w 5187334"/>
                <a:gd name="connsiteY43" fmla="*/ 2059356 h 6780315"/>
                <a:gd name="connsiteX44" fmla="*/ 5130369 w 5187334"/>
                <a:gd name="connsiteY44" fmla="*/ 1969037 h 6780315"/>
                <a:gd name="connsiteX45" fmla="*/ 5066331 w 5187334"/>
                <a:gd name="connsiteY45" fmla="*/ 1569432 h 6780315"/>
                <a:gd name="connsiteX46" fmla="*/ 3139279 w 5187334"/>
                <a:gd name="connsiteY46" fmla="*/ 951455 h 6780315"/>
                <a:gd name="connsiteX47" fmla="*/ 2999431 w 5187334"/>
                <a:gd name="connsiteY47" fmla="*/ 1040677 h 6780315"/>
                <a:gd name="connsiteX48" fmla="*/ 2526444 w 5187334"/>
                <a:gd name="connsiteY48" fmla="*/ 981543 h 6780315"/>
                <a:gd name="connsiteX49" fmla="*/ 2273418 w 5187334"/>
                <a:gd name="connsiteY49" fmla="*/ 958995 h 6780315"/>
                <a:gd name="connsiteX50" fmla="*/ 2258988 w 5187334"/>
                <a:gd name="connsiteY50" fmla="*/ 878309 h 6780315"/>
                <a:gd name="connsiteX51" fmla="*/ 2171774 w 5187334"/>
                <a:gd name="connsiteY51" fmla="*/ 823611 h 6780315"/>
                <a:gd name="connsiteX52" fmla="*/ 2069479 w 5187334"/>
                <a:gd name="connsiteY52" fmla="*/ 851194 h 6780315"/>
                <a:gd name="connsiteX53" fmla="*/ 2018356 w 5187334"/>
                <a:gd name="connsiteY53" fmla="*/ 741905 h 6780315"/>
                <a:gd name="connsiteX54" fmla="*/ 2146671 w 5187334"/>
                <a:gd name="connsiteY54" fmla="*/ 681232 h 6780315"/>
                <a:gd name="connsiteX55" fmla="*/ 2134143 w 5187334"/>
                <a:gd name="connsiteY55" fmla="*/ 542402 h 6780315"/>
                <a:gd name="connsiteX56" fmla="*/ 1965278 w 5187334"/>
                <a:gd name="connsiteY56" fmla="*/ 232488 h 6780315"/>
                <a:gd name="connsiteX0" fmla="*/ 1965278 w 5187334"/>
                <a:gd name="connsiteY0" fmla="*/ 232488 h 6778761"/>
                <a:gd name="connsiteX1" fmla="*/ 638718 w 5187334"/>
                <a:gd name="connsiteY1" fmla="*/ 831127 h 6778761"/>
                <a:gd name="connsiteX2" fmla="*/ 828723 w 5187334"/>
                <a:gd name="connsiteY2" fmla="*/ 906831 h 6778761"/>
                <a:gd name="connsiteX3" fmla="*/ 876348 w 5187334"/>
                <a:gd name="connsiteY3" fmla="*/ 997567 h 6778761"/>
                <a:gd name="connsiteX4" fmla="*/ 814188 w 5187334"/>
                <a:gd name="connsiteY4" fmla="*/ 1062232 h 6778761"/>
                <a:gd name="connsiteX5" fmla="*/ 898921 w 5187334"/>
                <a:gd name="connsiteY5" fmla="*/ 1198583 h 6778761"/>
                <a:gd name="connsiteX6" fmla="*/ 828227 w 5187334"/>
                <a:gd name="connsiteY6" fmla="*/ 1330445 h 6778761"/>
                <a:gd name="connsiteX7" fmla="*/ 984673 w 5187334"/>
                <a:gd name="connsiteY7" fmla="*/ 1384621 h 6778761"/>
                <a:gd name="connsiteX8" fmla="*/ 1103487 w 5187334"/>
                <a:gd name="connsiteY8" fmla="*/ 1485089 h 6778761"/>
                <a:gd name="connsiteX9" fmla="*/ 1087412 w 5187334"/>
                <a:gd name="connsiteY9" fmla="*/ 1537986 h 6778761"/>
                <a:gd name="connsiteX10" fmla="*/ 1168622 w 5187334"/>
                <a:gd name="connsiteY10" fmla="*/ 1560245 h 6778761"/>
                <a:gd name="connsiteX11" fmla="*/ 1270866 w 5187334"/>
                <a:gd name="connsiteY11" fmla="*/ 1693387 h 6778761"/>
                <a:gd name="connsiteX12" fmla="*/ 1507503 w 5187334"/>
                <a:gd name="connsiteY12" fmla="*/ 1581618 h 6778761"/>
                <a:gd name="connsiteX13" fmla="*/ 1575693 w 5187334"/>
                <a:gd name="connsiteY13" fmla="*/ 1716952 h 6778761"/>
                <a:gd name="connsiteX14" fmla="*/ 1701526 w 5187334"/>
                <a:gd name="connsiteY14" fmla="*/ 1660820 h 6778761"/>
                <a:gd name="connsiteX15" fmla="*/ 1640332 w 5187334"/>
                <a:gd name="connsiteY15" fmla="*/ 2582709 h 6778761"/>
                <a:gd name="connsiteX16" fmla="*/ 1087386 w 5187334"/>
                <a:gd name="connsiteY16" fmla="*/ 3364751 h 6778761"/>
                <a:gd name="connsiteX17" fmla="*/ 776088 w 5187334"/>
                <a:gd name="connsiteY17" fmla="*/ 3497631 h 6778761"/>
                <a:gd name="connsiteX18" fmla="*/ 96786 w 5187334"/>
                <a:gd name="connsiteY18" fmla="*/ 3932258 h 6778761"/>
                <a:gd name="connsiteX19" fmla="*/ 56311 w 5187334"/>
                <a:gd name="connsiteY19" fmla="*/ 4075471 h 6778761"/>
                <a:gd name="connsiteX20" fmla="*/ 81363 w 5187334"/>
                <a:gd name="connsiteY20" fmla="*/ 4168164 h 6778761"/>
                <a:gd name="connsiteX21" fmla="*/ 111427 w 5187334"/>
                <a:gd name="connsiteY21" fmla="*/ 4243321 h 6778761"/>
                <a:gd name="connsiteX22" fmla="*/ 244098 w 5187334"/>
                <a:gd name="connsiteY22" fmla="*/ 4278237 h 6778761"/>
                <a:gd name="connsiteX23" fmla="*/ 1661129 w 5187334"/>
                <a:gd name="connsiteY23" fmla="*/ 3593848 h 6778761"/>
                <a:gd name="connsiteX24" fmla="*/ 2282525 w 5187334"/>
                <a:gd name="connsiteY24" fmla="*/ 2818850 h 6778761"/>
                <a:gd name="connsiteX25" fmla="*/ 2363605 w 5187334"/>
                <a:gd name="connsiteY25" fmla="*/ 2642494 h 6778761"/>
                <a:gd name="connsiteX26" fmla="*/ 2459508 w 5187334"/>
                <a:gd name="connsiteY26" fmla="*/ 2279945 h 6778761"/>
                <a:gd name="connsiteX27" fmla="*/ 2890638 w 5187334"/>
                <a:gd name="connsiteY27" fmla="*/ 2383206 h 6778761"/>
                <a:gd name="connsiteX28" fmla="*/ 3538338 w 5187334"/>
                <a:gd name="connsiteY28" fmla="*/ 2649906 h 6778761"/>
                <a:gd name="connsiteX29" fmla="*/ 3528813 w 5187334"/>
                <a:gd name="connsiteY29" fmla="*/ 2783256 h 6778761"/>
                <a:gd name="connsiteX30" fmla="*/ 2176263 w 5187334"/>
                <a:gd name="connsiteY30" fmla="*/ 3735756 h 6778761"/>
                <a:gd name="connsiteX31" fmla="*/ 2490588 w 5187334"/>
                <a:gd name="connsiteY31" fmla="*/ 4907331 h 6778761"/>
                <a:gd name="connsiteX32" fmla="*/ 2719188 w 5187334"/>
                <a:gd name="connsiteY32" fmla="*/ 5831256 h 6778761"/>
                <a:gd name="connsiteX33" fmla="*/ 2804913 w 5187334"/>
                <a:gd name="connsiteY33" fmla="*/ 6145581 h 6778761"/>
                <a:gd name="connsiteX34" fmla="*/ 2541710 w 5187334"/>
                <a:gd name="connsiteY34" fmla="*/ 6428304 h 6778761"/>
                <a:gd name="connsiteX35" fmla="*/ 2774407 w 5187334"/>
                <a:gd name="connsiteY35" fmla="*/ 6742028 h 6778761"/>
                <a:gd name="connsiteX36" fmla="*/ 3310755 w 5187334"/>
                <a:gd name="connsiteY36" fmla="*/ 6063875 h 6778761"/>
                <a:gd name="connsiteX37" fmla="*/ 3125762 w 5187334"/>
                <a:gd name="connsiteY37" fmla="*/ 4871240 h 6778761"/>
                <a:gd name="connsiteX38" fmla="*/ 3359919 w 5187334"/>
                <a:gd name="connsiteY38" fmla="*/ 5067247 h 6778761"/>
                <a:gd name="connsiteX39" fmla="*/ 3314227 w 5187334"/>
                <a:gd name="connsiteY39" fmla="*/ 5591643 h 6778761"/>
                <a:gd name="connsiteX40" fmla="*/ 3905846 w 5187334"/>
                <a:gd name="connsiteY40" fmla="*/ 5095796 h 6778761"/>
                <a:gd name="connsiteX41" fmla="*/ 3412477 w 5187334"/>
                <a:gd name="connsiteY41" fmla="*/ 4145800 h 6778761"/>
                <a:gd name="connsiteX42" fmla="*/ 4624188 w 5187334"/>
                <a:gd name="connsiteY42" fmla="*/ 3373806 h 6778761"/>
                <a:gd name="connsiteX43" fmla="*/ 4767063 w 5187334"/>
                <a:gd name="connsiteY43" fmla="*/ 2059356 h 6778761"/>
                <a:gd name="connsiteX44" fmla="*/ 5130369 w 5187334"/>
                <a:gd name="connsiteY44" fmla="*/ 1969037 h 6778761"/>
                <a:gd name="connsiteX45" fmla="*/ 5066331 w 5187334"/>
                <a:gd name="connsiteY45" fmla="*/ 1569432 h 6778761"/>
                <a:gd name="connsiteX46" fmla="*/ 3139279 w 5187334"/>
                <a:gd name="connsiteY46" fmla="*/ 951455 h 6778761"/>
                <a:gd name="connsiteX47" fmla="*/ 2999431 w 5187334"/>
                <a:gd name="connsiteY47" fmla="*/ 1040677 h 6778761"/>
                <a:gd name="connsiteX48" fmla="*/ 2526444 w 5187334"/>
                <a:gd name="connsiteY48" fmla="*/ 981543 h 6778761"/>
                <a:gd name="connsiteX49" fmla="*/ 2273418 w 5187334"/>
                <a:gd name="connsiteY49" fmla="*/ 958995 h 6778761"/>
                <a:gd name="connsiteX50" fmla="*/ 2258988 w 5187334"/>
                <a:gd name="connsiteY50" fmla="*/ 878309 h 6778761"/>
                <a:gd name="connsiteX51" fmla="*/ 2171774 w 5187334"/>
                <a:gd name="connsiteY51" fmla="*/ 823611 h 6778761"/>
                <a:gd name="connsiteX52" fmla="*/ 2069479 w 5187334"/>
                <a:gd name="connsiteY52" fmla="*/ 851194 h 6778761"/>
                <a:gd name="connsiteX53" fmla="*/ 2018356 w 5187334"/>
                <a:gd name="connsiteY53" fmla="*/ 741905 h 6778761"/>
                <a:gd name="connsiteX54" fmla="*/ 2146671 w 5187334"/>
                <a:gd name="connsiteY54" fmla="*/ 681232 h 6778761"/>
                <a:gd name="connsiteX55" fmla="*/ 2134143 w 5187334"/>
                <a:gd name="connsiteY55" fmla="*/ 542402 h 6778761"/>
                <a:gd name="connsiteX56" fmla="*/ 1965278 w 5187334"/>
                <a:gd name="connsiteY56" fmla="*/ 232488 h 6778761"/>
                <a:gd name="connsiteX0" fmla="*/ 1965278 w 5187334"/>
                <a:gd name="connsiteY0" fmla="*/ 232488 h 6742028"/>
                <a:gd name="connsiteX1" fmla="*/ 638718 w 5187334"/>
                <a:gd name="connsiteY1" fmla="*/ 831127 h 6742028"/>
                <a:gd name="connsiteX2" fmla="*/ 828723 w 5187334"/>
                <a:gd name="connsiteY2" fmla="*/ 906831 h 6742028"/>
                <a:gd name="connsiteX3" fmla="*/ 876348 w 5187334"/>
                <a:gd name="connsiteY3" fmla="*/ 997567 h 6742028"/>
                <a:gd name="connsiteX4" fmla="*/ 814188 w 5187334"/>
                <a:gd name="connsiteY4" fmla="*/ 1062232 h 6742028"/>
                <a:gd name="connsiteX5" fmla="*/ 898921 w 5187334"/>
                <a:gd name="connsiteY5" fmla="*/ 1198583 h 6742028"/>
                <a:gd name="connsiteX6" fmla="*/ 828227 w 5187334"/>
                <a:gd name="connsiteY6" fmla="*/ 1330445 h 6742028"/>
                <a:gd name="connsiteX7" fmla="*/ 984673 w 5187334"/>
                <a:gd name="connsiteY7" fmla="*/ 1384621 h 6742028"/>
                <a:gd name="connsiteX8" fmla="*/ 1103487 w 5187334"/>
                <a:gd name="connsiteY8" fmla="*/ 1485089 h 6742028"/>
                <a:gd name="connsiteX9" fmla="*/ 1087412 w 5187334"/>
                <a:gd name="connsiteY9" fmla="*/ 1537986 h 6742028"/>
                <a:gd name="connsiteX10" fmla="*/ 1168622 w 5187334"/>
                <a:gd name="connsiteY10" fmla="*/ 1560245 h 6742028"/>
                <a:gd name="connsiteX11" fmla="*/ 1270866 w 5187334"/>
                <a:gd name="connsiteY11" fmla="*/ 1693387 h 6742028"/>
                <a:gd name="connsiteX12" fmla="*/ 1507503 w 5187334"/>
                <a:gd name="connsiteY12" fmla="*/ 1581618 h 6742028"/>
                <a:gd name="connsiteX13" fmla="*/ 1575693 w 5187334"/>
                <a:gd name="connsiteY13" fmla="*/ 1716952 h 6742028"/>
                <a:gd name="connsiteX14" fmla="*/ 1701526 w 5187334"/>
                <a:gd name="connsiteY14" fmla="*/ 1660820 h 6742028"/>
                <a:gd name="connsiteX15" fmla="*/ 1640332 w 5187334"/>
                <a:gd name="connsiteY15" fmla="*/ 2582709 h 6742028"/>
                <a:gd name="connsiteX16" fmla="*/ 1087386 w 5187334"/>
                <a:gd name="connsiteY16" fmla="*/ 3364751 h 6742028"/>
                <a:gd name="connsiteX17" fmla="*/ 776088 w 5187334"/>
                <a:gd name="connsiteY17" fmla="*/ 3497631 h 6742028"/>
                <a:gd name="connsiteX18" fmla="*/ 96786 w 5187334"/>
                <a:gd name="connsiteY18" fmla="*/ 3932258 h 6742028"/>
                <a:gd name="connsiteX19" fmla="*/ 56311 w 5187334"/>
                <a:gd name="connsiteY19" fmla="*/ 4075471 h 6742028"/>
                <a:gd name="connsiteX20" fmla="*/ 81363 w 5187334"/>
                <a:gd name="connsiteY20" fmla="*/ 4168164 h 6742028"/>
                <a:gd name="connsiteX21" fmla="*/ 111427 w 5187334"/>
                <a:gd name="connsiteY21" fmla="*/ 4243321 h 6742028"/>
                <a:gd name="connsiteX22" fmla="*/ 244098 w 5187334"/>
                <a:gd name="connsiteY22" fmla="*/ 4278237 h 6742028"/>
                <a:gd name="connsiteX23" fmla="*/ 1661129 w 5187334"/>
                <a:gd name="connsiteY23" fmla="*/ 3593848 h 6742028"/>
                <a:gd name="connsiteX24" fmla="*/ 2282525 w 5187334"/>
                <a:gd name="connsiteY24" fmla="*/ 2818850 h 6742028"/>
                <a:gd name="connsiteX25" fmla="*/ 2363605 w 5187334"/>
                <a:gd name="connsiteY25" fmla="*/ 2642494 h 6742028"/>
                <a:gd name="connsiteX26" fmla="*/ 2459508 w 5187334"/>
                <a:gd name="connsiteY26" fmla="*/ 2279945 h 6742028"/>
                <a:gd name="connsiteX27" fmla="*/ 2890638 w 5187334"/>
                <a:gd name="connsiteY27" fmla="*/ 2383206 h 6742028"/>
                <a:gd name="connsiteX28" fmla="*/ 3538338 w 5187334"/>
                <a:gd name="connsiteY28" fmla="*/ 2649906 h 6742028"/>
                <a:gd name="connsiteX29" fmla="*/ 3528813 w 5187334"/>
                <a:gd name="connsiteY29" fmla="*/ 2783256 h 6742028"/>
                <a:gd name="connsiteX30" fmla="*/ 2176263 w 5187334"/>
                <a:gd name="connsiteY30" fmla="*/ 3735756 h 6742028"/>
                <a:gd name="connsiteX31" fmla="*/ 2490588 w 5187334"/>
                <a:gd name="connsiteY31" fmla="*/ 4907331 h 6742028"/>
                <a:gd name="connsiteX32" fmla="*/ 2719188 w 5187334"/>
                <a:gd name="connsiteY32" fmla="*/ 5831256 h 6742028"/>
                <a:gd name="connsiteX33" fmla="*/ 2804913 w 5187334"/>
                <a:gd name="connsiteY33" fmla="*/ 6145581 h 6742028"/>
                <a:gd name="connsiteX34" fmla="*/ 2774407 w 5187334"/>
                <a:gd name="connsiteY34" fmla="*/ 6742028 h 6742028"/>
                <a:gd name="connsiteX35" fmla="*/ 3310755 w 5187334"/>
                <a:gd name="connsiteY35" fmla="*/ 6063875 h 6742028"/>
                <a:gd name="connsiteX36" fmla="*/ 3125762 w 5187334"/>
                <a:gd name="connsiteY36" fmla="*/ 4871240 h 6742028"/>
                <a:gd name="connsiteX37" fmla="*/ 3359919 w 5187334"/>
                <a:gd name="connsiteY37" fmla="*/ 5067247 h 6742028"/>
                <a:gd name="connsiteX38" fmla="*/ 3314227 w 5187334"/>
                <a:gd name="connsiteY38" fmla="*/ 5591643 h 6742028"/>
                <a:gd name="connsiteX39" fmla="*/ 3905846 w 5187334"/>
                <a:gd name="connsiteY39" fmla="*/ 5095796 h 6742028"/>
                <a:gd name="connsiteX40" fmla="*/ 3412477 w 5187334"/>
                <a:gd name="connsiteY40" fmla="*/ 4145800 h 6742028"/>
                <a:gd name="connsiteX41" fmla="*/ 4624188 w 5187334"/>
                <a:gd name="connsiteY41" fmla="*/ 3373806 h 6742028"/>
                <a:gd name="connsiteX42" fmla="*/ 4767063 w 5187334"/>
                <a:gd name="connsiteY42" fmla="*/ 2059356 h 6742028"/>
                <a:gd name="connsiteX43" fmla="*/ 5130369 w 5187334"/>
                <a:gd name="connsiteY43" fmla="*/ 1969037 h 6742028"/>
                <a:gd name="connsiteX44" fmla="*/ 5066331 w 5187334"/>
                <a:gd name="connsiteY44" fmla="*/ 1569432 h 6742028"/>
                <a:gd name="connsiteX45" fmla="*/ 3139279 w 5187334"/>
                <a:gd name="connsiteY45" fmla="*/ 951455 h 6742028"/>
                <a:gd name="connsiteX46" fmla="*/ 2999431 w 5187334"/>
                <a:gd name="connsiteY46" fmla="*/ 1040677 h 6742028"/>
                <a:gd name="connsiteX47" fmla="*/ 2526444 w 5187334"/>
                <a:gd name="connsiteY47" fmla="*/ 981543 h 6742028"/>
                <a:gd name="connsiteX48" fmla="*/ 2273418 w 5187334"/>
                <a:gd name="connsiteY48" fmla="*/ 958995 h 6742028"/>
                <a:gd name="connsiteX49" fmla="*/ 2258988 w 5187334"/>
                <a:gd name="connsiteY49" fmla="*/ 878309 h 6742028"/>
                <a:gd name="connsiteX50" fmla="*/ 2171774 w 5187334"/>
                <a:gd name="connsiteY50" fmla="*/ 823611 h 6742028"/>
                <a:gd name="connsiteX51" fmla="*/ 2069479 w 5187334"/>
                <a:gd name="connsiteY51" fmla="*/ 851194 h 6742028"/>
                <a:gd name="connsiteX52" fmla="*/ 2018356 w 5187334"/>
                <a:gd name="connsiteY52" fmla="*/ 741905 h 6742028"/>
                <a:gd name="connsiteX53" fmla="*/ 2146671 w 5187334"/>
                <a:gd name="connsiteY53" fmla="*/ 681232 h 6742028"/>
                <a:gd name="connsiteX54" fmla="*/ 2134143 w 5187334"/>
                <a:gd name="connsiteY54" fmla="*/ 542402 h 6742028"/>
                <a:gd name="connsiteX55" fmla="*/ 1965278 w 5187334"/>
                <a:gd name="connsiteY55" fmla="*/ 232488 h 6742028"/>
                <a:gd name="connsiteX0" fmla="*/ 1965278 w 5187334"/>
                <a:gd name="connsiteY0" fmla="*/ 232488 h 6772487"/>
                <a:gd name="connsiteX1" fmla="*/ 638718 w 5187334"/>
                <a:gd name="connsiteY1" fmla="*/ 831127 h 6772487"/>
                <a:gd name="connsiteX2" fmla="*/ 828723 w 5187334"/>
                <a:gd name="connsiteY2" fmla="*/ 906831 h 6772487"/>
                <a:gd name="connsiteX3" fmla="*/ 876348 w 5187334"/>
                <a:gd name="connsiteY3" fmla="*/ 997567 h 6772487"/>
                <a:gd name="connsiteX4" fmla="*/ 814188 w 5187334"/>
                <a:gd name="connsiteY4" fmla="*/ 1062232 h 6772487"/>
                <a:gd name="connsiteX5" fmla="*/ 898921 w 5187334"/>
                <a:gd name="connsiteY5" fmla="*/ 1198583 h 6772487"/>
                <a:gd name="connsiteX6" fmla="*/ 828227 w 5187334"/>
                <a:gd name="connsiteY6" fmla="*/ 1330445 h 6772487"/>
                <a:gd name="connsiteX7" fmla="*/ 984673 w 5187334"/>
                <a:gd name="connsiteY7" fmla="*/ 1384621 h 6772487"/>
                <a:gd name="connsiteX8" fmla="*/ 1103487 w 5187334"/>
                <a:gd name="connsiteY8" fmla="*/ 1485089 h 6772487"/>
                <a:gd name="connsiteX9" fmla="*/ 1087412 w 5187334"/>
                <a:gd name="connsiteY9" fmla="*/ 1537986 h 6772487"/>
                <a:gd name="connsiteX10" fmla="*/ 1168622 w 5187334"/>
                <a:gd name="connsiteY10" fmla="*/ 1560245 h 6772487"/>
                <a:gd name="connsiteX11" fmla="*/ 1270866 w 5187334"/>
                <a:gd name="connsiteY11" fmla="*/ 1693387 h 6772487"/>
                <a:gd name="connsiteX12" fmla="*/ 1507503 w 5187334"/>
                <a:gd name="connsiteY12" fmla="*/ 1581618 h 6772487"/>
                <a:gd name="connsiteX13" fmla="*/ 1575693 w 5187334"/>
                <a:gd name="connsiteY13" fmla="*/ 1716952 h 6772487"/>
                <a:gd name="connsiteX14" fmla="*/ 1701526 w 5187334"/>
                <a:gd name="connsiteY14" fmla="*/ 1660820 h 6772487"/>
                <a:gd name="connsiteX15" fmla="*/ 1640332 w 5187334"/>
                <a:gd name="connsiteY15" fmla="*/ 2582709 h 6772487"/>
                <a:gd name="connsiteX16" fmla="*/ 1087386 w 5187334"/>
                <a:gd name="connsiteY16" fmla="*/ 3364751 h 6772487"/>
                <a:gd name="connsiteX17" fmla="*/ 776088 w 5187334"/>
                <a:gd name="connsiteY17" fmla="*/ 3497631 h 6772487"/>
                <a:gd name="connsiteX18" fmla="*/ 96786 w 5187334"/>
                <a:gd name="connsiteY18" fmla="*/ 3932258 h 6772487"/>
                <a:gd name="connsiteX19" fmla="*/ 56311 w 5187334"/>
                <a:gd name="connsiteY19" fmla="*/ 4075471 h 6772487"/>
                <a:gd name="connsiteX20" fmla="*/ 81363 w 5187334"/>
                <a:gd name="connsiteY20" fmla="*/ 4168164 h 6772487"/>
                <a:gd name="connsiteX21" fmla="*/ 111427 w 5187334"/>
                <a:gd name="connsiteY21" fmla="*/ 4243321 h 6772487"/>
                <a:gd name="connsiteX22" fmla="*/ 244098 w 5187334"/>
                <a:gd name="connsiteY22" fmla="*/ 4278237 h 6772487"/>
                <a:gd name="connsiteX23" fmla="*/ 1661129 w 5187334"/>
                <a:gd name="connsiteY23" fmla="*/ 3593848 h 6772487"/>
                <a:gd name="connsiteX24" fmla="*/ 2282525 w 5187334"/>
                <a:gd name="connsiteY24" fmla="*/ 2818850 h 6772487"/>
                <a:gd name="connsiteX25" fmla="*/ 2363605 w 5187334"/>
                <a:gd name="connsiteY25" fmla="*/ 2642494 h 6772487"/>
                <a:gd name="connsiteX26" fmla="*/ 2459508 w 5187334"/>
                <a:gd name="connsiteY26" fmla="*/ 2279945 h 6772487"/>
                <a:gd name="connsiteX27" fmla="*/ 2890638 w 5187334"/>
                <a:gd name="connsiteY27" fmla="*/ 2383206 h 6772487"/>
                <a:gd name="connsiteX28" fmla="*/ 3538338 w 5187334"/>
                <a:gd name="connsiteY28" fmla="*/ 2649906 h 6772487"/>
                <a:gd name="connsiteX29" fmla="*/ 3528813 w 5187334"/>
                <a:gd name="connsiteY29" fmla="*/ 2783256 h 6772487"/>
                <a:gd name="connsiteX30" fmla="*/ 2176263 w 5187334"/>
                <a:gd name="connsiteY30" fmla="*/ 3735756 h 6772487"/>
                <a:gd name="connsiteX31" fmla="*/ 2490588 w 5187334"/>
                <a:gd name="connsiteY31" fmla="*/ 4907331 h 6772487"/>
                <a:gd name="connsiteX32" fmla="*/ 2719188 w 5187334"/>
                <a:gd name="connsiteY32" fmla="*/ 5831256 h 6772487"/>
                <a:gd name="connsiteX33" fmla="*/ 2804913 w 5187334"/>
                <a:gd name="connsiteY33" fmla="*/ 6145581 h 6772487"/>
                <a:gd name="connsiteX34" fmla="*/ 2774407 w 5187334"/>
                <a:gd name="connsiteY34" fmla="*/ 6742028 h 6772487"/>
                <a:gd name="connsiteX35" fmla="*/ 3310755 w 5187334"/>
                <a:gd name="connsiteY35" fmla="*/ 6063875 h 6772487"/>
                <a:gd name="connsiteX36" fmla="*/ 3125762 w 5187334"/>
                <a:gd name="connsiteY36" fmla="*/ 4871240 h 6772487"/>
                <a:gd name="connsiteX37" fmla="*/ 3359919 w 5187334"/>
                <a:gd name="connsiteY37" fmla="*/ 5067247 h 6772487"/>
                <a:gd name="connsiteX38" fmla="*/ 3314227 w 5187334"/>
                <a:gd name="connsiteY38" fmla="*/ 5591643 h 6772487"/>
                <a:gd name="connsiteX39" fmla="*/ 3905846 w 5187334"/>
                <a:gd name="connsiteY39" fmla="*/ 5095796 h 6772487"/>
                <a:gd name="connsiteX40" fmla="*/ 3412477 w 5187334"/>
                <a:gd name="connsiteY40" fmla="*/ 4145800 h 6772487"/>
                <a:gd name="connsiteX41" fmla="*/ 4624188 w 5187334"/>
                <a:gd name="connsiteY41" fmla="*/ 3373806 h 6772487"/>
                <a:gd name="connsiteX42" fmla="*/ 4767063 w 5187334"/>
                <a:gd name="connsiteY42" fmla="*/ 2059356 h 6772487"/>
                <a:gd name="connsiteX43" fmla="*/ 5130369 w 5187334"/>
                <a:gd name="connsiteY43" fmla="*/ 1969037 h 6772487"/>
                <a:gd name="connsiteX44" fmla="*/ 5066331 w 5187334"/>
                <a:gd name="connsiteY44" fmla="*/ 1569432 h 6772487"/>
                <a:gd name="connsiteX45" fmla="*/ 3139279 w 5187334"/>
                <a:gd name="connsiteY45" fmla="*/ 951455 h 6772487"/>
                <a:gd name="connsiteX46" fmla="*/ 2999431 w 5187334"/>
                <a:gd name="connsiteY46" fmla="*/ 1040677 h 6772487"/>
                <a:gd name="connsiteX47" fmla="*/ 2526444 w 5187334"/>
                <a:gd name="connsiteY47" fmla="*/ 981543 h 6772487"/>
                <a:gd name="connsiteX48" fmla="*/ 2273418 w 5187334"/>
                <a:gd name="connsiteY48" fmla="*/ 958995 h 6772487"/>
                <a:gd name="connsiteX49" fmla="*/ 2258988 w 5187334"/>
                <a:gd name="connsiteY49" fmla="*/ 878309 h 6772487"/>
                <a:gd name="connsiteX50" fmla="*/ 2171774 w 5187334"/>
                <a:gd name="connsiteY50" fmla="*/ 823611 h 6772487"/>
                <a:gd name="connsiteX51" fmla="*/ 2069479 w 5187334"/>
                <a:gd name="connsiteY51" fmla="*/ 851194 h 6772487"/>
                <a:gd name="connsiteX52" fmla="*/ 2018356 w 5187334"/>
                <a:gd name="connsiteY52" fmla="*/ 741905 h 6772487"/>
                <a:gd name="connsiteX53" fmla="*/ 2146671 w 5187334"/>
                <a:gd name="connsiteY53" fmla="*/ 681232 h 6772487"/>
                <a:gd name="connsiteX54" fmla="*/ 2134143 w 5187334"/>
                <a:gd name="connsiteY54" fmla="*/ 542402 h 6772487"/>
                <a:gd name="connsiteX55" fmla="*/ 1965278 w 5187334"/>
                <a:gd name="connsiteY55" fmla="*/ 232488 h 6772487"/>
                <a:gd name="connsiteX0" fmla="*/ 1965278 w 5187334"/>
                <a:gd name="connsiteY0" fmla="*/ 232488 h 6772487"/>
                <a:gd name="connsiteX1" fmla="*/ 638718 w 5187334"/>
                <a:gd name="connsiteY1" fmla="*/ 831127 h 6772487"/>
                <a:gd name="connsiteX2" fmla="*/ 828723 w 5187334"/>
                <a:gd name="connsiteY2" fmla="*/ 906831 h 6772487"/>
                <a:gd name="connsiteX3" fmla="*/ 876348 w 5187334"/>
                <a:gd name="connsiteY3" fmla="*/ 997567 h 6772487"/>
                <a:gd name="connsiteX4" fmla="*/ 814188 w 5187334"/>
                <a:gd name="connsiteY4" fmla="*/ 1062232 h 6772487"/>
                <a:gd name="connsiteX5" fmla="*/ 898921 w 5187334"/>
                <a:gd name="connsiteY5" fmla="*/ 1198583 h 6772487"/>
                <a:gd name="connsiteX6" fmla="*/ 828227 w 5187334"/>
                <a:gd name="connsiteY6" fmla="*/ 1330445 h 6772487"/>
                <a:gd name="connsiteX7" fmla="*/ 984673 w 5187334"/>
                <a:gd name="connsiteY7" fmla="*/ 1384621 h 6772487"/>
                <a:gd name="connsiteX8" fmla="*/ 1103487 w 5187334"/>
                <a:gd name="connsiteY8" fmla="*/ 1485089 h 6772487"/>
                <a:gd name="connsiteX9" fmla="*/ 1087412 w 5187334"/>
                <a:gd name="connsiteY9" fmla="*/ 1537986 h 6772487"/>
                <a:gd name="connsiteX10" fmla="*/ 1168622 w 5187334"/>
                <a:gd name="connsiteY10" fmla="*/ 1560245 h 6772487"/>
                <a:gd name="connsiteX11" fmla="*/ 1270866 w 5187334"/>
                <a:gd name="connsiteY11" fmla="*/ 1693387 h 6772487"/>
                <a:gd name="connsiteX12" fmla="*/ 1507503 w 5187334"/>
                <a:gd name="connsiteY12" fmla="*/ 1581618 h 6772487"/>
                <a:gd name="connsiteX13" fmla="*/ 1575693 w 5187334"/>
                <a:gd name="connsiteY13" fmla="*/ 1716952 h 6772487"/>
                <a:gd name="connsiteX14" fmla="*/ 1701526 w 5187334"/>
                <a:gd name="connsiteY14" fmla="*/ 1660820 h 6772487"/>
                <a:gd name="connsiteX15" fmla="*/ 1640332 w 5187334"/>
                <a:gd name="connsiteY15" fmla="*/ 2582709 h 6772487"/>
                <a:gd name="connsiteX16" fmla="*/ 1087386 w 5187334"/>
                <a:gd name="connsiteY16" fmla="*/ 3364751 h 6772487"/>
                <a:gd name="connsiteX17" fmla="*/ 776088 w 5187334"/>
                <a:gd name="connsiteY17" fmla="*/ 3497631 h 6772487"/>
                <a:gd name="connsiteX18" fmla="*/ 96786 w 5187334"/>
                <a:gd name="connsiteY18" fmla="*/ 3932258 h 6772487"/>
                <a:gd name="connsiteX19" fmla="*/ 56311 w 5187334"/>
                <a:gd name="connsiteY19" fmla="*/ 4075471 h 6772487"/>
                <a:gd name="connsiteX20" fmla="*/ 81363 w 5187334"/>
                <a:gd name="connsiteY20" fmla="*/ 4168164 h 6772487"/>
                <a:gd name="connsiteX21" fmla="*/ 111427 w 5187334"/>
                <a:gd name="connsiteY21" fmla="*/ 4243321 h 6772487"/>
                <a:gd name="connsiteX22" fmla="*/ 244098 w 5187334"/>
                <a:gd name="connsiteY22" fmla="*/ 4278237 h 6772487"/>
                <a:gd name="connsiteX23" fmla="*/ 1661129 w 5187334"/>
                <a:gd name="connsiteY23" fmla="*/ 3593848 h 6772487"/>
                <a:gd name="connsiteX24" fmla="*/ 2282525 w 5187334"/>
                <a:gd name="connsiteY24" fmla="*/ 2818850 h 6772487"/>
                <a:gd name="connsiteX25" fmla="*/ 2363605 w 5187334"/>
                <a:gd name="connsiteY25" fmla="*/ 2642494 h 6772487"/>
                <a:gd name="connsiteX26" fmla="*/ 2459508 w 5187334"/>
                <a:gd name="connsiteY26" fmla="*/ 2279945 h 6772487"/>
                <a:gd name="connsiteX27" fmla="*/ 2890638 w 5187334"/>
                <a:gd name="connsiteY27" fmla="*/ 2383206 h 6772487"/>
                <a:gd name="connsiteX28" fmla="*/ 3538338 w 5187334"/>
                <a:gd name="connsiteY28" fmla="*/ 2649906 h 6772487"/>
                <a:gd name="connsiteX29" fmla="*/ 3528813 w 5187334"/>
                <a:gd name="connsiteY29" fmla="*/ 2783256 h 6772487"/>
                <a:gd name="connsiteX30" fmla="*/ 2176263 w 5187334"/>
                <a:gd name="connsiteY30" fmla="*/ 3735756 h 6772487"/>
                <a:gd name="connsiteX31" fmla="*/ 2490588 w 5187334"/>
                <a:gd name="connsiteY31" fmla="*/ 4907331 h 6772487"/>
                <a:gd name="connsiteX32" fmla="*/ 2719188 w 5187334"/>
                <a:gd name="connsiteY32" fmla="*/ 5831256 h 6772487"/>
                <a:gd name="connsiteX33" fmla="*/ 2804913 w 5187334"/>
                <a:gd name="connsiteY33" fmla="*/ 6145581 h 6772487"/>
                <a:gd name="connsiteX34" fmla="*/ 2774407 w 5187334"/>
                <a:gd name="connsiteY34" fmla="*/ 6742028 h 6772487"/>
                <a:gd name="connsiteX35" fmla="*/ 3310755 w 5187334"/>
                <a:gd name="connsiteY35" fmla="*/ 6063875 h 6772487"/>
                <a:gd name="connsiteX36" fmla="*/ 3125762 w 5187334"/>
                <a:gd name="connsiteY36" fmla="*/ 4871240 h 6772487"/>
                <a:gd name="connsiteX37" fmla="*/ 3359919 w 5187334"/>
                <a:gd name="connsiteY37" fmla="*/ 5067247 h 6772487"/>
                <a:gd name="connsiteX38" fmla="*/ 3314227 w 5187334"/>
                <a:gd name="connsiteY38" fmla="*/ 5591643 h 6772487"/>
                <a:gd name="connsiteX39" fmla="*/ 3905846 w 5187334"/>
                <a:gd name="connsiteY39" fmla="*/ 5095796 h 6772487"/>
                <a:gd name="connsiteX40" fmla="*/ 3412477 w 5187334"/>
                <a:gd name="connsiteY40" fmla="*/ 4145800 h 6772487"/>
                <a:gd name="connsiteX41" fmla="*/ 4624188 w 5187334"/>
                <a:gd name="connsiteY41" fmla="*/ 3373806 h 6772487"/>
                <a:gd name="connsiteX42" fmla="*/ 4767063 w 5187334"/>
                <a:gd name="connsiteY42" fmla="*/ 2059356 h 6772487"/>
                <a:gd name="connsiteX43" fmla="*/ 5130369 w 5187334"/>
                <a:gd name="connsiteY43" fmla="*/ 1969037 h 6772487"/>
                <a:gd name="connsiteX44" fmla="*/ 5066331 w 5187334"/>
                <a:gd name="connsiteY44" fmla="*/ 1569432 h 6772487"/>
                <a:gd name="connsiteX45" fmla="*/ 3139279 w 5187334"/>
                <a:gd name="connsiteY45" fmla="*/ 951455 h 6772487"/>
                <a:gd name="connsiteX46" fmla="*/ 2999431 w 5187334"/>
                <a:gd name="connsiteY46" fmla="*/ 1040677 h 6772487"/>
                <a:gd name="connsiteX47" fmla="*/ 2526444 w 5187334"/>
                <a:gd name="connsiteY47" fmla="*/ 981543 h 6772487"/>
                <a:gd name="connsiteX48" fmla="*/ 2273418 w 5187334"/>
                <a:gd name="connsiteY48" fmla="*/ 958995 h 6772487"/>
                <a:gd name="connsiteX49" fmla="*/ 2258988 w 5187334"/>
                <a:gd name="connsiteY49" fmla="*/ 878309 h 6772487"/>
                <a:gd name="connsiteX50" fmla="*/ 2171774 w 5187334"/>
                <a:gd name="connsiteY50" fmla="*/ 823611 h 6772487"/>
                <a:gd name="connsiteX51" fmla="*/ 2069479 w 5187334"/>
                <a:gd name="connsiteY51" fmla="*/ 851194 h 6772487"/>
                <a:gd name="connsiteX52" fmla="*/ 2018356 w 5187334"/>
                <a:gd name="connsiteY52" fmla="*/ 741905 h 6772487"/>
                <a:gd name="connsiteX53" fmla="*/ 2146671 w 5187334"/>
                <a:gd name="connsiteY53" fmla="*/ 681232 h 6772487"/>
                <a:gd name="connsiteX54" fmla="*/ 2134143 w 5187334"/>
                <a:gd name="connsiteY54" fmla="*/ 542402 h 6772487"/>
                <a:gd name="connsiteX55" fmla="*/ 1965278 w 5187334"/>
                <a:gd name="connsiteY55" fmla="*/ 232488 h 6772487"/>
                <a:gd name="connsiteX0" fmla="*/ 1965278 w 5187334"/>
                <a:gd name="connsiteY0" fmla="*/ 232488 h 6772487"/>
                <a:gd name="connsiteX1" fmla="*/ 638718 w 5187334"/>
                <a:gd name="connsiteY1" fmla="*/ 831127 h 6772487"/>
                <a:gd name="connsiteX2" fmla="*/ 828723 w 5187334"/>
                <a:gd name="connsiteY2" fmla="*/ 906831 h 6772487"/>
                <a:gd name="connsiteX3" fmla="*/ 876348 w 5187334"/>
                <a:gd name="connsiteY3" fmla="*/ 997567 h 6772487"/>
                <a:gd name="connsiteX4" fmla="*/ 814188 w 5187334"/>
                <a:gd name="connsiteY4" fmla="*/ 1062232 h 6772487"/>
                <a:gd name="connsiteX5" fmla="*/ 898921 w 5187334"/>
                <a:gd name="connsiteY5" fmla="*/ 1198583 h 6772487"/>
                <a:gd name="connsiteX6" fmla="*/ 828227 w 5187334"/>
                <a:gd name="connsiteY6" fmla="*/ 1330445 h 6772487"/>
                <a:gd name="connsiteX7" fmla="*/ 984673 w 5187334"/>
                <a:gd name="connsiteY7" fmla="*/ 1384621 h 6772487"/>
                <a:gd name="connsiteX8" fmla="*/ 1103487 w 5187334"/>
                <a:gd name="connsiteY8" fmla="*/ 1485089 h 6772487"/>
                <a:gd name="connsiteX9" fmla="*/ 1087412 w 5187334"/>
                <a:gd name="connsiteY9" fmla="*/ 1537986 h 6772487"/>
                <a:gd name="connsiteX10" fmla="*/ 1168622 w 5187334"/>
                <a:gd name="connsiteY10" fmla="*/ 1560245 h 6772487"/>
                <a:gd name="connsiteX11" fmla="*/ 1270866 w 5187334"/>
                <a:gd name="connsiteY11" fmla="*/ 1693387 h 6772487"/>
                <a:gd name="connsiteX12" fmla="*/ 1507503 w 5187334"/>
                <a:gd name="connsiteY12" fmla="*/ 1581618 h 6772487"/>
                <a:gd name="connsiteX13" fmla="*/ 1575693 w 5187334"/>
                <a:gd name="connsiteY13" fmla="*/ 1716952 h 6772487"/>
                <a:gd name="connsiteX14" fmla="*/ 1701526 w 5187334"/>
                <a:gd name="connsiteY14" fmla="*/ 1660820 h 6772487"/>
                <a:gd name="connsiteX15" fmla="*/ 1640332 w 5187334"/>
                <a:gd name="connsiteY15" fmla="*/ 2582709 h 6772487"/>
                <a:gd name="connsiteX16" fmla="*/ 1087386 w 5187334"/>
                <a:gd name="connsiteY16" fmla="*/ 3364751 h 6772487"/>
                <a:gd name="connsiteX17" fmla="*/ 776088 w 5187334"/>
                <a:gd name="connsiteY17" fmla="*/ 3497631 h 6772487"/>
                <a:gd name="connsiteX18" fmla="*/ 96786 w 5187334"/>
                <a:gd name="connsiteY18" fmla="*/ 3932258 h 6772487"/>
                <a:gd name="connsiteX19" fmla="*/ 56311 w 5187334"/>
                <a:gd name="connsiteY19" fmla="*/ 4075471 h 6772487"/>
                <a:gd name="connsiteX20" fmla="*/ 81363 w 5187334"/>
                <a:gd name="connsiteY20" fmla="*/ 4168164 h 6772487"/>
                <a:gd name="connsiteX21" fmla="*/ 111427 w 5187334"/>
                <a:gd name="connsiteY21" fmla="*/ 4243321 h 6772487"/>
                <a:gd name="connsiteX22" fmla="*/ 244098 w 5187334"/>
                <a:gd name="connsiteY22" fmla="*/ 4278237 h 6772487"/>
                <a:gd name="connsiteX23" fmla="*/ 1661129 w 5187334"/>
                <a:gd name="connsiteY23" fmla="*/ 3593848 h 6772487"/>
                <a:gd name="connsiteX24" fmla="*/ 2282525 w 5187334"/>
                <a:gd name="connsiteY24" fmla="*/ 2818850 h 6772487"/>
                <a:gd name="connsiteX25" fmla="*/ 2363605 w 5187334"/>
                <a:gd name="connsiteY25" fmla="*/ 2642494 h 6772487"/>
                <a:gd name="connsiteX26" fmla="*/ 2459508 w 5187334"/>
                <a:gd name="connsiteY26" fmla="*/ 2279945 h 6772487"/>
                <a:gd name="connsiteX27" fmla="*/ 2890638 w 5187334"/>
                <a:gd name="connsiteY27" fmla="*/ 2383206 h 6772487"/>
                <a:gd name="connsiteX28" fmla="*/ 3538338 w 5187334"/>
                <a:gd name="connsiteY28" fmla="*/ 2649906 h 6772487"/>
                <a:gd name="connsiteX29" fmla="*/ 3528813 w 5187334"/>
                <a:gd name="connsiteY29" fmla="*/ 2783256 h 6772487"/>
                <a:gd name="connsiteX30" fmla="*/ 2176263 w 5187334"/>
                <a:gd name="connsiteY30" fmla="*/ 3735756 h 6772487"/>
                <a:gd name="connsiteX31" fmla="*/ 2490588 w 5187334"/>
                <a:gd name="connsiteY31" fmla="*/ 4907331 h 6772487"/>
                <a:gd name="connsiteX32" fmla="*/ 2719188 w 5187334"/>
                <a:gd name="connsiteY32" fmla="*/ 5831256 h 6772487"/>
                <a:gd name="connsiteX33" fmla="*/ 2804913 w 5187334"/>
                <a:gd name="connsiteY33" fmla="*/ 6145581 h 6772487"/>
                <a:gd name="connsiteX34" fmla="*/ 2774407 w 5187334"/>
                <a:gd name="connsiteY34" fmla="*/ 6742028 h 6772487"/>
                <a:gd name="connsiteX35" fmla="*/ 3310755 w 5187334"/>
                <a:gd name="connsiteY35" fmla="*/ 6063875 h 6772487"/>
                <a:gd name="connsiteX36" fmla="*/ 3125762 w 5187334"/>
                <a:gd name="connsiteY36" fmla="*/ 4871240 h 6772487"/>
                <a:gd name="connsiteX37" fmla="*/ 3359919 w 5187334"/>
                <a:gd name="connsiteY37" fmla="*/ 5067247 h 6772487"/>
                <a:gd name="connsiteX38" fmla="*/ 3314227 w 5187334"/>
                <a:gd name="connsiteY38" fmla="*/ 5591643 h 6772487"/>
                <a:gd name="connsiteX39" fmla="*/ 3905846 w 5187334"/>
                <a:gd name="connsiteY39" fmla="*/ 5095796 h 6772487"/>
                <a:gd name="connsiteX40" fmla="*/ 3412477 w 5187334"/>
                <a:gd name="connsiteY40" fmla="*/ 4145800 h 6772487"/>
                <a:gd name="connsiteX41" fmla="*/ 4624188 w 5187334"/>
                <a:gd name="connsiteY41" fmla="*/ 3373806 h 6772487"/>
                <a:gd name="connsiteX42" fmla="*/ 4767063 w 5187334"/>
                <a:gd name="connsiteY42" fmla="*/ 2059356 h 6772487"/>
                <a:gd name="connsiteX43" fmla="*/ 5130369 w 5187334"/>
                <a:gd name="connsiteY43" fmla="*/ 1969037 h 6772487"/>
                <a:gd name="connsiteX44" fmla="*/ 5066331 w 5187334"/>
                <a:gd name="connsiteY44" fmla="*/ 1569432 h 6772487"/>
                <a:gd name="connsiteX45" fmla="*/ 3139279 w 5187334"/>
                <a:gd name="connsiteY45" fmla="*/ 951455 h 6772487"/>
                <a:gd name="connsiteX46" fmla="*/ 2999431 w 5187334"/>
                <a:gd name="connsiteY46" fmla="*/ 1040677 h 6772487"/>
                <a:gd name="connsiteX47" fmla="*/ 2526444 w 5187334"/>
                <a:gd name="connsiteY47" fmla="*/ 981543 h 6772487"/>
                <a:gd name="connsiteX48" fmla="*/ 2273418 w 5187334"/>
                <a:gd name="connsiteY48" fmla="*/ 958995 h 6772487"/>
                <a:gd name="connsiteX49" fmla="*/ 2258988 w 5187334"/>
                <a:gd name="connsiteY49" fmla="*/ 878309 h 6772487"/>
                <a:gd name="connsiteX50" fmla="*/ 2171774 w 5187334"/>
                <a:gd name="connsiteY50" fmla="*/ 823611 h 6772487"/>
                <a:gd name="connsiteX51" fmla="*/ 2069479 w 5187334"/>
                <a:gd name="connsiteY51" fmla="*/ 851194 h 6772487"/>
                <a:gd name="connsiteX52" fmla="*/ 2018356 w 5187334"/>
                <a:gd name="connsiteY52" fmla="*/ 741905 h 6772487"/>
                <a:gd name="connsiteX53" fmla="*/ 2146671 w 5187334"/>
                <a:gd name="connsiteY53" fmla="*/ 681232 h 6772487"/>
                <a:gd name="connsiteX54" fmla="*/ 2134143 w 5187334"/>
                <a:gd name="connsiteY54" fmla="*/ 542402 h 6772487"/>
                <a:gd name="connsiteX55" fmla="*/ 1965278 w 5187334"/>
                <a:gd name="connsiteY55" fmla="*/ 232488 h 6772487"/>
                <a:gd name="connsiteX0" fmla="*/ 1965278 w 5187334"/>
                <a:gd name="connsiteY0" fmla="*/ 232488 h 6772487"/>
                <a:gd name="connsiteX1" fmla="*/ 638718 w 5187334"/>
                <a:gd name="connsiteY1" fmla="*/ 831127 h 6772487"/>
                <a:gd name="connsiteX2" fmla="*/ 828723 w 5187334"/>
                <a:gd name="connsiteY2" fmla="*/ 906831 h 6772487"/>
                <a:gd name="connsiteX3" fmla="*/ 876348 w 5187334"/>
                <a:gd name="connsiteY3" fmla="*/ 997567 h 6772487"/>
                <a:gd name="connsiteX4" fmla="*/ 814188 w 5187334"/>
                <a:gd name="connsiteY4" fmla="*/ 1062232 h 6772487"/>
                <a:gd name="connsiteX5" fmla="*/ 898921 w 5187334"/>
                <a:gd name="connsiteY5" fmla="*/ 1198583 h 6772487"/>
                <a:gd name="connsiteX6" fmla="*/ 828227 w 5187334"/>
                <a:gd name="connsiteY6" fmla="*/ 1330445 h 6772487"/>
                <a:gd name="connsiteX7" fmla="*/ 984673 w 5187334"/>
                <a:gd name="connsiteY7" fmla="*/ 1384621 h 6772487"/>
                <a:gd name="connsiteX8" fmla="*/ 1103487 w 5187334"/>
                <a:gd name="connsiteY8" fmla="*/ 1485089 h 6772487"/>
                <a:gd name="connsiteX9" fmla="*/ 1087412 w 5187334"/>
                <a:gd name="connsiteY9" fmla="*/ 1537986 h 6772487"/>
                <a:gd name="connsiteX10" fmla="*/ 1168622 w 5187334"/>
                <a:gd name="connsiteY10" fmla="*/ 1560245 h 6772487"/>
                <a:gd name="connsiteX11" fmla="*/ 1270866 w 5187334"/>
                <a:gd name="connsiteY11" fmla="*/ 1693387 h 6772487"/>
                <a:gd name="connsiteX12" fmla="*/ 1507503 w 5187334"/>
                <a:gd name="connsiteY12" fmla="*/ 1581618 h 6772487"/>
                <a:gd name="connsiteX13" fmla="*/ 1575693 w 5187334"/>
                <a:gd name="connsiteY13" fmla="*/ 1716952 h 6772487"/>
                <a:gd name="connsiteX14" fmla="*/ 1701526 w 5187334"/>
                <a:gd name="connsiteY14" fmla="*/ 1660820 h 6772487"/>
                <a:gd name="connsiteX15" fmla="*/ 1640332 w 5187334"/>
                <a:gd name="connsiteY15" fmla="*/ 2582709 h 6772487"/>
                <a:gd name="connsiteX16" fmla="*/ 1087386 w 5187334"/>
                <a:gd name="connsiteY16" fmla="*/ 3364751 h 6772487"/>
                <a:gd name="connsiteX17" fmla="*/ 776088 w 5187334"/>
                <a:gd name="connsiteY17" fmla="*/ 3497631 h 6772487"/>
                <a:gd name="connsiteX18" fmla="*/ 96786 w 5187334"/>
                <a:gd name="connsiteY18" fmla="*/ 3932258 h 6772487"/>
                <a:gd name="connsiteX19" fmla="*/ 56311 w 5187334"/>
                <a:gd name="connsiteY19" fmla="*/ 4075471 h 6772487"/>
                <a:gd name="connsiteX20" fmla="*/ 81363 w 5187334"/>
                <a:gd name="connsiteY20" fmla="*/ 4168164 h 6772487"/>
                <a:gd name="connsiteX21" fmla="*/ 111427 w 5187334"/>
                <a:gd name="connsiteY21" fmla="*/ 4243321 h 6772487"/>
                <a:gd name="connsiteX22" fmla="*/ 244098 w 5187334"/>
                <a:gd name="connsiteY22" fmla="*/ 4278237 h 6772487"/>
                <a:gd name="connsiteX23" fmla="*/ 1661129 w 5187334"/>
                <a:gd name="connsiteY23" fmla="*/ 3593848 h 6772487"/>
                <a:gd name="connsiteX24" fmla="*/ 2282525 w 5187334"/>
                <a:gd name="connsiteY24" fmla="*/ 2818850 h 6772487"/>
                <a:gd name="connsiteX25" fmla="*/ 2363605 w 5187334"/>
                <a:gd name="connsiteY25" fmla="*/ 2642494 h 6772487"/>
                <a:gd name="connsiteX26" fmla="*/ 2459508 w 5187334"/>
                <a:gd name="connsiteY26" fmla="*/ 2279945 h 6772487"/>
                <a:gd name="connsiteX27" fmla="*/ 2890638 w 5187334"/>
                <a:gd name="connsiteY27" fmla="*/ 2383206 h 6772487"/>
                <a:gd name="connsiteX28" fmla="*/ 3538338 w 5187334"/>
                <a:gd name="connsiteY28" fmla="*/ 2649906 h 6772487"/>
                <a:gd name="connsiteX29" fmla="*/ 3528813 w 5187334"/>
                <a:gd name="connsiteY29" fmla="*/ 2783256 h 6772487"/>
                <a:gd name="connsiteX30" fmla="*/ 2176263 w 5187334"/>
                <a:gd name="connsiteY30" fmla="*/ 3735756 h 6772487"/>
                <a:gd name="connsiteX31" fmla="*/ 2490588 w 5187334"/>
                <a:gd name="connsiteY31" fmla="*/ 4907331 h 6772487"/>
                <a:gd name="connsiteX32" fmla="*/ 2719188 w 5187334"/>
                <a:gd name="connsiteY32" fmla="*/ 5831256 h 6772487"/>
                <a:gd name="connsiteX33" fmla="*/ 2804913 w 5187334"/>
                <a:gd name="connsiteY33" fmla="*/ 6145581 h 6772487"/>
                <a:gd name="connsiteX34" fmla="*/ 2774407 w 5187334"/>
                <a:gd name="connsiteY34" fmla="*/ 6742028 h 6772487"/>
                <a:gd name="connsiteX35" fmla="*/ 3310755 w 5187334"/>
                <a:gd name="connsiteY35" fmla="*/ 6063875 h 6772487"/>
                <a:gd name="connsiteX36" fmla="*/ 3207860 w 5187334"/>
                <a:gd name="connsiteY36" fmla="*/ 5716379 h 6772487"/>
                <a:gd name="connsiteX37" fmla="*/ 3125762 w 5187334"/>
                <a:gd name="connsiteY37" fmla="*/ 4871240 h 6772487"/>
                <a:gd name="connsiteX38" fmla="*/ 3359919 w 5187334"/>
                <a:gd name="connsiteY38" fmla="*/ 5067247 h 6772487"/>
                <a:gd name="connsiteX39" fmla="*/ 3314227 w 5187334"/>
                <a:gd name="connsiteY39" fmla="*/ 5591643 h 6772487"/>
                <a:gd name="connsiteX40" fmla="*/ 3905846 w 5187334"/>
                <a:gd name="connsiteY40" fmla="*/ 5095796 h 6772487"/>
                <a:gd name="connsiteX41" fmla="*/ 3412477 w 5187334"/>
                <a:gd name="connsiteY41" fmla="*/ 4145800 h 6772487"/>
                <a:gd name="connsiteX42" fmla="*/ 4624188 w 5187334"/>
                <a:gd name="connsiteY42" fmla="*/ 3373806 h 6772487"/>
                <a:gd name="connsiteX43" fmla="*/ 4767063 w 5187334"/>
                <a:gd name="connsiteY43" fmla="*/ 2059356 h 6772487"/>
                <a:gd name="connsiteX44" fmla="*/ 5130369 w 5187334"/>
                <a:gd name="connsiteY44" fmla="*/ 1969037 h 6772487"/>
                <a:gd name="connsiteX45" fmla="*/ 5066331 w 5187334"/>
                <a:gd name="connsiteY45" fmla="*/ 1569432 h 6772487"/>
                <a:gd name="connsiteX46" fmla="*/ 3139279 w 5187334"/>
                <a:gd name="connsiteY46" fmla="*/ 951455 h 6772487"/>
                <a:gd name="connsiteX47" fmla="*/ 2999431 w 5187334"/>
                <a:gd name="connsiteY47" fmla="*/ 1040677 h 6772487"/>
                <a:gd name="connsiteX48" fmla="*/ 2526444 w 5187334"/>
                <a:gd name="connsiteY48" fmla="*/ 981543 h 6772487"/>
                <a:gd name="connsiteX49" fmla="*/ 2273418 w 5187334"/>
                <a:gd name="connsiteY49" fmla="*/ 958995 h 6772487"/>
                <a:gd name="connsiteX50" fmla="*/ 2258988 w 5187334"/>
                <a:gd name="connsiteY50" fmla="*/ 878309 h 6772487"/>
                <a:gd name="connsiteX51" fmla="*/ 2171774 w 5187334"/>
                <a:gd name="connsiteY51" fmla="*/ 823611 h 6772487"/>
                <a:gd name="connsiteX52" fmla="*/ 2069479 w 5187334"/>
                <a:gd name="connsiteY52" fmla="*/ 851194 h 6772487"/>
                <a:gd name="connsiteX53" fmla="*/ 2018356 w 5187334"/>
                <a:gd name="connsiteY53" fmla="*/ 741905 h 6772487"/>
                <a:gd name="connsiteX54" fmla="*/ 2146671 w 5187334"/>
                <a:gd name="connsiteY54" fmla="*/ 681232 h 6772487"/>
                <a:gd name="connsiteX55" fmla="*/ 2134143 w 5187334"/>
                <a:gd name="connsiteY55" fmla="*/ 542402 h 6772487"/>
                <a:gd name="connsiteX56" fmla="*/ 1965278 w 5187334"/>
                <a:gd name="connsiteY56" fmla="*/ 232488 h 6772487"/>
                <a:gd name="connsiteX0" fmla="*/ 1965278 w 5187334"/>
                <a:gd name="connsiteY0" fmla="*/ 232488 h 6772487"/>
                <a:gd name="connsiteX1" fmla="*/ 638718 w 5187334"/>
                <a:gd name="connsiteY1" fmla="*/ 831127 h 6772487"/>
                <a:gd name="connsiteX2" fmla="*/ 828723 w 5187334"/>
                <a:gd name="connsiteY2" fmla="*/ 906831 h 6772487"/>
                <a:gd name="connsiteX3" fmla="*/ 876348 w 5187334"/>
                <a:gd name="connsiteY3" fmla="*/ 997567 h 6772487"/>
                <a:gd name="connsiteX4" fmla="*/ 814188 w 5187334"/>
                <a:gd name="connsiteY4" fmla="*/ 1062232 h 6772487"/>
                <a:gd name="connsiteX5" fmla="*/ 898921 w 5187334"/>
                <a:gd name="connsiteY5" fmla="*/ 1198583 h 6772487"/>
                <a:gd name="connsiteX6" fmla="*/ 828227 w 5187334"/>
                <a:gd name="connsiteY6" fmla="*/ 1330445 h 6772487"/>
                <a:gd name="connsiteX7" fmla="*/ 984673 w 5187334"/>
                <a:gd name="connsiteY7" fmla="*/ 1384621 h 6772487"/>
                <a:gd name="connsiteX8" fmla="*/ 1103487 w 5187334"/>
                <a:gd name="connsiteY8" fmla="*/ 1485089 h 6772487"/>
                <a:gd name="connsiteX9" fmla="*/ 1087412 w 5187334"/>
                <a:gd name="connsiteY9" fmla="*/ 1537986 h 6772487"/>
                <a:gd name="connsiteX10" fmla="*/ 1168622 w 5187334"/>
                <a:gd name="connsiteY10" fmla="*/ 1560245 h 6772487"/>
                <a:gd name="connsiteX11" fmla="*/ 1270866 w 5187334"/>
                <a:gd name="connsiteY11" fmla="*/ 1693387 h 6772487"/>
                <a:gd name="connsiteX12" fmla="*/ 1507503 w 5187334"/>
                <a:gd name="connsiteY12" fmla="*/ 1581618 h 6772487"/>
                <a:gd name="connsiteX13" fmla="*/ 1575693 w 5187334"/>
                <a:gd name="connsiteY13" fmla="*/ 1716952 h 6772487"/>
                <a:gd name="connsiteX14" fmla="*/ 1701526 w 5187334"/>
                <a:gd name="connsiteY14" fmla="*/ 1660820 h 6772487"/>
                <a:gd name="connsiteX15" fmla="*/ 1640332 w 5187334"/>
                <a:gd name="connsiteY15" fmla="*/ 2582709 h 6772487"/>
                <a:gd name="connsiteX16" fmla="*/ 1087386 w 5187334"/>
                <a:gd name="connsiteY16" fmla="*/ 3364751 h 6772487"/>
                <a:gd name="connsiteX17" fmla="*/ 776088 w 5187334"/>
                <a:gd name="connsiteY17" fmla="*/ 3497631 h 6772487"/>
                <a:gd name="connsiteX18" fmla="*/ 96786 w 5187334"/>
                <a:gd name="connsiteY18" fmla="*/ 3932258 h 6772487"/>
                <a:gd name="connsiteX19" fmla="*/ 56311 w 5187334"/>
                <a:gd name="connsiteY19" fmla="*/ 4075471 h 6772487"/>
                <a:gd name="connsiteX20" fmla="*/ 81363 w 5187334"/>
                <a:gd name="connsiteY20" fmla="*/ 4168164 h 6772487"/>
                <a:gd name="connsiteX21" fmla="*/ 111427 w 5187334"/>
                <a:gd name="connsiteY21" fmla="*/ 4243321 h 6772487"/>
                <a:gd name="connsiteX22" fmla="*/ 244098 w 5187334"/>
                <a:gd name="connsiteY22" fmla="*/ 4278237 h 6772487"/>
                <a:gd name="connsiteX23" fmla="*/ 1661129 w 5187334"/>
                <a:gd name="connsiteY23" fmla="*/ 3593848 h 6772487"/>
                <a:gd name="connsiteX24" fmla="*/ 2282525 w 5187334"/>
                <a:gd name="connsiteY24" fmla="*/ 2818850 h 6772487"/>
                <a:gd name="connsiteX25" fmla="*/ 2363605 w 5187334"/>
                <a:gd name="connsiteY25" fmla="*/ 2642494 h 6772487"/>
                <a:gd name="connsiteX26" fmla="*/ 2459508 w 5187334"/>
                <a:gd name="connsiteY26" fmla="*/ 2279945 h 6772487"/>
                <a:gd name="connsiteX27" fmla="*/ 2890638 w 5187334"/>
                <a:gd name="connsiteY27" fmla="*/ 2383206 h 6772487"/>
                <a:gd name="connsiteX28" fmla="*/ 3538338 w 5187334"/>
                <a:gd name="connsiteY28" fmla="*/ 2649906 h 6772487"/>
                <a:gd name="connsiteX29" fmla="*/ 3528813 w 5187334"/>
                <a:gd name="connsiteY29" fmla="*/ 2783256 h 6772487"/>
                <a:gd name="connsiteX30" fmla="*/ 2176263 w 5187334"/>
                <a:gd name="connsiteY30" fmla="*/ 3735756 h 6772487"/>
                <a:gd name="connsiteX31" fmla="*/ 2490588 w 5187334"/>
                <a:gd name="connsiteY31" fmla="*/ 4907331 h 6772487"/>
                <a:gd name="connsiteX32" fmla="*/ 2719188 w 5187334"/>
                <a:gd name="connsiteY32" fmla="*/ 5831256 h 6772487"/>
                <a:gd name="connsiteX33" fmla="*/ 2804913 w 5187334"/>
                <a:gd name="connsiteY33" fmla="*/ 6145581 h 6772487"/>
                <a:gd name="connsiteX34" fmla="*/ 2774407 w 5187334"/>
                <a:gd name="connsiteY34" fmla="*/ 6742028 h 6772487"/>
                <a:gd name="connsiteX35" fmla="*/ 3310755 w 5187334"/>
                <a:gd name="connsiteY35" fmla="*/ 6063875 h 6772487"/>
                <a:gd name="connsiteX36" fmla="*/ 3207860 w 5187334"/>
                <a:gd name="connsiteY36" fmla="*/ 5716379 h 6772487"/>
                <a:gd name="connsiteX37" fmla="*/ 3125762 w 5187334"/>
                <a:gd name="connsiteY37" fmla="*/ 4871240 h 6772487"/>
                <a:gd name="connsiteX38" fmla="*/ 3359919 w 5187334"/>
                <a:gd name="connsiteY38" fmla="*/ 5067247 h 6772487"/>
                <a:gd name="connsiteX39" fmla="*/ 3314227 w 5187334"/>
                <a:gd name="connsiteY39" fmla="*/ 5591643 h 6772487"/>
                <a:gd name="connsiteX40" fmla="*/ 3905846 w 5187334"/>
                <a:gd name="connsiteY40" fmla="*/ 5095796 h 6772487"/>
                <a:gd name="connsiteX41" fmla="*/ 3412477 w 5187334"/>
                <a:gd name="connsiteY41" fmla="*/ 4145800 h 6772487"/>
                <a:gd name="connsiteX42" fmla="*/ 4624188 w 5187334"/>
                <a:gd name="connsiteY42" fmla="*/ 3373806 h 6772487"/>
                <a:gd name="connsiteX43" fmla="*/ 4767063 w 5187334"/>
                <a:gd name="connsiteY43" fmla="*/ 2059356 h 6772487"/>
                <a:gd name="connsiteX44" fmla="*/ 5130369 w 5187334"/>
                <a:gd name="connsiteY44" fmla="*/ 1969037 h 6772487"/>
                <a:gd name="connsiteX45" fmla="*/ 5066331 w 5187334"/>
                <a:gd name="connsiteY45" fmla="*/ 1569432 h 6772487"/>
                <a:gd name="connsiteX46" fmla="*/ 3139279 w 5187334"/>
                <a:gd name="connsiteY46" fmla="*/ 951455 h 6772487"/>
                <a:gd name="connsiteX47" fmla="*/ 2999431 w 5187334"/>
                <a:gd name="connsiteY47" fmla="*/ 1040677 h 6772487"/>
                <a:gd name="connsiteX48" fmla="*/ 2526444 w 5187334"/>
                <a:gd name="connsiteY48" fmla="*/ 981543 h 6772487"/>
                <a:gd name="connsiteX49" fmla="*/ 2273418 w 5187334"/>
                <a:gd name="connsiteY49" fmla="*/ 958995 h 6772487"/>
                <a:gd name="connsiteX50" fmla="*/ 2258988 w 5187334"/>
                <a:gd name="connsiteY50" fmla="*/ 878309 h 6772487"/>
                <a:gd name="connsiteX51" fmla="*/ 2171774 w 5187334"/>
                <a:gd name="connsiteY51" fmla="*/ 823611 h 6772487"/>
                <a:gd name="connsiteX52" fmla="*/ 2069479 w 5187334"/>
                <a:gd name="connsiteY52" fmla="*/ 851194 h 6772487"/>
                <a:gd name="connsiteX53" fmla="*/ 2018356 w 5187334"/>
                <a:gd name="connsiteY53" fmla="*/ 741905 h 6772487"/>
                <a:gd name="connsiteX54" fmla="*/ 2146671 w 5187334"/>
                <a:gd name="connsiteY54" fmla="*/ 681232 h 6772487"/>
                <a:gd name="connsiteX55" fmla="*/ 2134143 w 5187334"/>
                <a:gd name="connsiteY55" fmla="*/ 542402 h 6772487"/>
                <a:gd name="connsiteX56" fmla="*/ 1965278 w 5187334"/>
                <a:gd name="connsiteY56" fmla="*/ 232488 h 6772487"/>
                <a:gd name="connsiteX0" fmla="*/ 1965278 w 5187334"/>
                <a:gd name="connsiteY0" fmla="*/ 232488 h 6772487"/>
                <a:gd name="connsiteX1" fmla="*/ 638718 w 5187334"/>
                <a:gd name="connsiteY1" fmla="*/ 831127 h 6772487"/>
                <a:gd name="connsiteX2" fmla="*/ 828723 w 5187334"/>
                <a:gd name="connsiteY2" fmla="*/ 906831 h 6772487"/>
                <a:gd name="connsiteX3" fmla="*/ 876348 w 5187334"/>
                <a:gd name="connsiteY3" fmla="*/ 997567 h 6772487"/>
                <a:gd name="connsiteX4" fmla="*/ 814188 w 5187334"/>
                <a:gd name="connsiteY4" fmla="*/ 1062232 h 6772487"/>
                <a:gd name="connsiteX5" fmla="*/ 898921 w 5187334"/>
                <a:gd name="connsiteY5" fmla="*/ 1198583 h 6772487"/>
                <a:gd name="connsiteX6" fmla="*/ 828227 w 5187334"/>
                <a:gd name="connsiteY6" fmla="*/ 1330445 h 6772487"/>
                <a:gd name="connsiteX7" fmla="*/ 984673 w 5187334"/>
                <a:gd name="connsiteY7" fmla="*/ 1384621 h 6772487"/>
                <a:gd name="connsiteX8" fmla="*/ 1103487 w 5187334"/>
                <a:gd name="connsiteY8" fmla="*/ 1485089 h 6772487"/>
                <a:gd name="connsiteX9" fmla="*/ 1087412 w 5187334"/>
                <a:gd name="connsiteY9" fmla="*/ 1537986 h 6772487"/>
                <a:gd name="connsiteX10" fmla="*/ 1168622 w 5187334"/>
                <a:gd name="connsiteY10" fmla="*/ 1560245 h 6772487"/>
                <a:gd name="connsiteX11" fmla="*/ 1270866 w 5187334"/>
                <a:gd name="connsiteY11" fmla="*/ 1693387 h 6772487"/>
                <a:gd name="connsiteX12" fmla="*/ 1507503 w 5187334"/>
                <a:gd name="connsiteY12" fmla="*/ 1581618 h 6772487"/>
                <a:gd name="connsiteX13" fmla="*/ 1575693 w 5187334"/>
                <a:gd name="connsiteY13" fmla="*/ 1716952 h 6772487"/>
                <a:gd name="connsiteX14" fmla="*/ 1701526 w 5187334"/>
                <a:gd name="connsiteY14" fmla="*/ 1660820 h 6772487"/>
                <a:gd name="connsiteX15" fmla="*/ 1640332 w 5187334"/>
                <a:gd name="connsiteY15" fmla="*/ 2582709 h 6772487"/>
                <a:gd name="connsiteX16" fmla="*/ 1087386 w 5187334"/>
                <a:gd name="connsiteY16" fmla="*/ 3364751 h 6772487"/>
                <a:gd name="connsiteX17" fmla="*/ 776088 w 5187334"/>
                <a:gd name="connsiteY17" fmla="*/ 3497631 h 6772487"/>
                <a:gd name="connsiteX18" fmla="*/ 96786 w 5187334"/>
                <a:gd name="connsiteY18" fmla="*/ 3932258 h 6772487"/>
                <a:gd name="connsiteX19" fmla="*/ 56311 w 5187334"/>
                <a:gd name="connsiteY19" fmla="*/ 4075471 h 6772487"/>
                <a:gd name="connsiteX20" fmla="*/ 81363 w 5187334"/>
                <a:gd name="connsiteY20" fmla="*/ 4168164 h 6772487"/>
                <a:gd name="connsiteX21" fmla="*/ 111427 w 5187334"/>
                <a:gd name="connsiteY21" fmla="*/ 4243321 h 6772487"/>
                <a:gd name="connsiteX22" fmla="*/ 244098 w 5187334"/>
                <a:gd name="connsiteY22" fmla="*/ 4278237 h 6772487"/>
                <a:gd name="connsiteX23" fmla="*/ 1661129 w 5187334"/>
                <a:gd name="connsiteY23" fmla="*/ 3593848 h 6772487"/>
                <a:gd name="connsiteX24" fmla="*/ 2282525 w 5187334"/>
                <a:gd name="connsiteY24" fmla="*/ 2818850 h 6772487"/>
                <a:gd name="connsiteX25" fmla="*/ 2363605 w 5187334"/>
                <a:gd name="connsiteY25" fmla="*/ 2642494 h 6772487"/>
                <a:gd name="connsiteX26" fmla="*/ 2459508 w 5187334"/>
                <a:gd name="connsiteY26" fmla="*/ 2279945 h 6772487"/>
                <a:gd name="connsiteX27" fmla="*/ 2890638 w 5187334"/>
                <a:gd name="connsiteY27" fmla="*/ 2383206 h 6772487"/>
                <a:gd name="connsiteX28" fmla="*/ 3538338 w 5187334"/>
                <a:gd name="connsiteY28" fmla="*/ 2649906 h 6772487"/>
                <a:gd name="connsiteX29" fmla="*/ 3528813 w 5187334"/>
                <a:gd name="connsiteY29" fmla="*/ 2783256 h 6772487"/>
                <a:gd name="connsiteX30" fmla="*/ 2176263 w 5187334"/>
                <a:gd name="connsiteY30" fmla="*/ 3735756 h 6772487"/>
                <a:gd name="connsiteX31" fmla="*/ 2490588 w 5187334"/>
                <a:gd name="connsiteY31" fmla="*/ 4907331 h 6772487"/>
                <a:gd name="connsiteX32" fmla="*/ 2719188 w 5187334"/>
                <a:gd name="connsiteY32" fmla="*/ 5831256 h 6772487"/>
                <a:gd name="connsiteX33" fmla="*/ 2804913 w 5187334"/>
                <a:gd name="connsiteY33" fmla="*/ 6145581 h 6772487"/>
                <a:gd name="connsiteX34" fmla="*/ 2774407 w 5187334"/>
                <a:gd name="connsiteY34" fmla="*/ 6742028 h 6772487"/>
                <a:gd name="connsiteX35" fmla="*/ 3255641 w 5187334"/>
                <a:gd name="connsiteY35" fmla="*/ 6164083 h 6772487"/>
                <a:gd name="connsiteX36" fmla="*/ 3207860 w 5187334"/>
                <a:gd name="connsiteY36" fmla="*/ 5716379 h 6772487"/>
                <a:gd name="connsiteX37" fmla="*/ 3125762 w 5187334"/>
                <a:gd name="connsiteY37" fmla="*/ 4871240 h 6772487"/>
                <a:gd name="connsiteX38" fmla="*/ 3359919 w 5187334"/>
                <a:gd name="connsiteY38" fmla="*/ 5067247 h 6772487"/>
                <a:gd name="connsiteX39" fmla="*/ 3314227 w 5187334"/>
                <a:gd name="connsiteY39" fmla="*/ 5591643 h 6772487"/>
                <a:gd name="connsiteX40" fmla="*/ 3905846 w 5187334"/>
                <a:gd name="connsiteY40" fmla="*/ 5095796 h 6772487"/>
                <a:gd name="connsiteX41" fmla="*/ 3412477 w 5187334"/>
                <a:gd name="connsiteY41" fmla="*/ 4145800 h 6772487"/>
                <a:gd name="connsiteX42" fmla="*/ 4624188 w 5187334"/>
                <a:gd name="connsiteY42" fmla="*/ 3373806 h 6772487"/>
                <a:gd name="connsiteX43" fmla="*/ 4767063 w 5187334"/>
                <a:gd name="connsiteY43" fmla="*/ 2059356 h 6772487"/>
                <a:gd name="connsiteX44" fmla="*/ 5130369 w 5187334"/>
                <a:gd name="connsiteY44" fmla="*/ 1969037 h 6772487"/>
                <a:gd name="connsiteX45" fmla="*/ 5066331 w 5187334"/>
                <a:gd name="connsiteY45" fmla="*/ 1569432 h 6772487"/>
                <a:gd name="connsiteX46" fmla="*/ 3139279 w 5187334"/>
                <a:gd name="connsiteY46" fmla="*/ 951455 h 6772487"/>
                <a:gd name="connsiteX47" fmla="*/ 2999431 w 5187334"/>
                <a:gd name="connsiteY47" fmla="*/ 1040677 h 6772487"/>
                <a:gd name="connsiteX48" fmla="*/ 2526444 w 5187334"/>
                <a:gd name="connsiteY48" fmla="*/ 981543 h 6772487"/>
                <a:gd name="connsiteX49" fmla="*/ 2273418 w 5187334"/>
                <a:gd name="connsiteY49" fmla="*/ 958995 h 6772487"/>
                <a:gd name="connsiteX50" fmla="*/ 2258988 w 5187334"/>
                <a:gd name="connsiteY50" fmla="*/ 878309 h 6772487"/>
                <a:gd name="connsiteX51" fmla="*/ 2171774 w 5187334"/>
                <a:gd name="connsiteY51" fmla="*/ 823611 h 6772487"/>
                <a:gd name="connsiteX52" fmla="*/ 2069479 w 5187334"/>
                <a:gd name="connsiteY52" fmla="*/ 851194 h 6772487"/>
                <a:gd name="connsiteX53" fmla="*/ 2018356 w 5187334"/>
                <a:gd name="connsiteY53" fmla="*/ 741905 h 6772487"/>
                <a:gd name="connsiteX54" fmla="*/ 2146671 w 5187334"/>
                <a:gd name="connsiteY54" fmla="*/ 681232 h 6772487"/>
                <a:gd name="connsiteX55" fmla="*/ 2134143 w 5187334"/>
                <a:gd name="connsiteY55" fmla="*/ 542402 h 6772487"/>
                <a:gd name="connsiteX56" fmla="*/ 1965278 w 5187334"/>
                <a:gd name="connsiteY56" fmla="*/ 232488 h 6772487"/>
                <a:gd name="connsiteX0" fmla="*/ 1965278 w 5187334"/>
                <a:gd name="connsiteY0" fmla="*/ 232488 h 6772487"/>
                <a:gd name="connsiteX1" fmla="*/ 638718 w 5187334"/>
                <a:gd name="connsiteY1" fmla="*/ 831127 h 6772487"/>
                <a:gd name="connsiteX2" fmla="*/ 828723 w 5187334"/>
                <a:gd name="connsiteY2" fmla="*/ 906831 h 6772487"/>
                <a:gd name="connsiteX3" fmla="*/ 876348 w 5187334"/>
                <a:gd name="connsiteY3" fmla="*/ 997567 h 6772487"/>
                <a:gd name="connsiteX4" fmla="*/ 814188 w 5187334"/>
                <a:gd name="connsiteY4" fmla="*/ 1062232 h 6772487"/>
                <a:gd name="connsiteX5" fmla="*/ 898921 w 5187334"/>
                <a:gd name="connsiteY5" fmla="*/ 1198583 h 6772487"/>
                <a:gd name="connsiteX6" fmla="*/ 828227 w 5187334"/>
                <a:gd name="connsiteY6" fmla="*/ 1330445 h 6772487"/>
                <a:gd name="connsiteX7" fmla="*/ 984673 w 5187334"/>
                <a:gd name="connsiteY7" fmla="*/ 1384621 h 6772487"/>
                <a:gd name="connsiteX8" fmla="*/ 1103487 w 5187334"/>
                <a:gd name="connsiteY8" fmla="*/ 1485089 h 6772487"/>
                <a:gd name="connsiteX9" fmla="*/ 1087412 w 5187334"/>
                <a:gd name="connsiteY9" fmla="*/ 1537986 h 6772487"/>
                <a:gd name="connsiteX10" fmla="*/ 1168622 w 5187334"/>
                <a:gd name="connsiteY10" fmla="*/ 1560245 h 6772487"/>
                <a:gd name="connsiteX11" fmla="*/ 1270866 w 5187334"/>
                <a:gd name="connsiteY11" fmla="*/ 1693387 h 6772487"/>
                <a:gd name="connsiteX12" fmla="*/ 1507503 w 5187334"/>
                <a:gd name="connsiteY12" fmla="*/ 1581618 h 6772487"/>
                <a:gd name="connsiteX13" fmla="*/ 1575693 w 5187334"/>
                <a:gd name="connsiteY13" fmla="*/ 1716952 h 6772487"/>
                <a:gd name="connsiteX14" fmla="*/ 1701526 w 5187334"/>
                <a:gd name="connsiteY14" fmla="*/ 1660820 h 6772487"/>
                <a:gd name="connsiteX15" fmla="*/ 1640332 w 5187334"/>
                <a:gd name="connsiteY15" fmla="*/ 2582709 h 6772487"/>
                <a:gd name="connsiteX16" fmla="*/ 1087386 w 5187334"/>
                <a:gd name="connsiteY16" fmla="*/ 3364751 h 6772487"/>
                <a:gd name="connsiteX17" fmla="*/ 776088 w 5187334"/>
                <a:gd name="connsiteY17" fmla="*/ 3497631 h 6772487"/>
                <a:gd name="connsiteX18" fmla="*/ 96786 w 5187334"/>
                <a:gd name="connsiteY18" fmla="*/ 3932258 h 6772487"/>
                <a:gd name="connsiteX19" fmla="*/ 56311 w 5187334"/>
                <a:gd name="connsiteY19" fmla="*/ 4075471 h 6772487"/>
                <a:gd name="connsiteX20" fmla="*/ 81363 w 5187334"/>
                <a:gd name="connsiteY20" fmla="*/ 4168164 h 6772487"/>
                <a:gd name="connsiteX21" fmla="*/ 111427 w 5187334"/>
                <a:gd name="connsiteY21" fmla="*/ 4243321 h 6772487"/>
                <a:gd name="connsiteX22" fmla="*/ 244098 w 5187334"/>
                <a:gd name="connsiteY22" fmla="*/ 4278237 h 6772487"/>
                <a:gd name="connsiteX23" fmla="*/ 1661129 w 5187334"/>
                <a:gd name="connsiteY23" fmla="*/ 3593848 h 6772487"/>
                <a:gd name="connsiteX24" fmla="*/ 2282525 w 5187334"/>
                <a:gd name="connsiteY24" fmla="*/ 2818850 h 6772487"/>
                <a:gd name="connsiteX25" fmla="*/ 2363605 w 5187334"/>
                <a:gd name="connsiteY25" fmla="*/ 2642494 h 6772487"/>
                <a:gd name="connsiteX26" fmla="*/ 2459508 w 5187334"/>
                <a:gd name="connsiteY26" fmla="*/ 2279945 h 6772487"/>
                <a:gd name="connsiteX27" fmla="*/ 2890638 w 5187334"/>
                <a:gd name="connsiteY27" fmla="*/ 2383206 h 6772487"/>
                <a:gd name="connsiteX28" fmla="*/ 3538338 w 5187334"/>
                <a:gd name="connsiteY28" fmla="*/ 2649906 h 6772487"/>
                <a:gd name="connsiteX29" fmla="*/ 3528813 w 5187334"/>
                <a:gd name="connsiteY29" fmla="*/ 2783256 h 6772487"/>
                <a:gd name="connsiteX30" fmla="*/ 2176263 w 5187334"/>
                <a:gd name="connsiteY30" fmla="*/ 3735756 h 6772487"/>
                <a:gd name="connsiteX31" fmla="*/ 2490588 w 5187334"/>
                <a:gd name="connsiteY31" fmla="*/ 4907331 h 6772487"/>
                <a:gd name="connsiteX32" fmla="*/ 2719188 w 5187334"/>
                <a:gd name="connsiteY32" fmla="*/ 5831256 h 6772487"/>
                <a:gd name="connsiteX33" fmla="*/ 2804913 w 5187334"/>
                <a:gd name="connsiteY33" fmla="*/ 6145581 h 6772487"/>
                <a:gd name="connsiteX34" fmla="*/ 2774407 w 5187334"/>
                <a:gd name="connsiteY34" fmla="*/ 6742028 h 6772487"/>
                <a:gd name="connsiteX35" fmla="*/ 3255641 w 5187334"/>
                <a:gd name="connsiteY35" fmla="*/ 6164083 h 6772487"/>
                <a:gd name="connsiteX36" fmla="*/ 3207860 w 5187334"/>
                <a:gd name="connsiteY36" fmla="*/ 5716379 h 6772487"/>
                <a:gd name="connsiteX37" fmla="*/ 3125762 w 5187334"/>
                <a:gd name="connsiteY37" fmla="*/ 4871240 h 6772487"/>
                <a:gd name="connsiteX38" fmla="*/ 3359919 w 5187334"/>
                <a:gd name="connsiteY38" fmla="*/ 5067247 h 6772487"/>
                <a:gd name="connsiteX39" fmla="*/ 3314227 w 5187334"/>
                <a:gd name="connsiteY39" fmla="*/ 5591643 h 6772487"/>
                <a:gd name="connsiteX40" fmla="*/ 3905846 w 5187334"/>
                <a:gd name="connsiteY40" fmla="*/ 5095796 h 6772487"/>
                <a:gd name="connsiteX41" fmla="*/ 3412477 w 5187334"/>
                <a:gd name="connsiteY41" fmla="*/ 4145800 h 6772487"/>
                <a:gd name="connsiteX42" fmla="*/ 4624188 w 5187334"/>
                <a:gd name="connsiteY42" fmla="*/ 3373806 h 6772487"/>
                <a:gd name="connsiteX43" fmla="*/ 4767063 w 5187334"/>
                <a:gd name="connsiteY43" fmla="*/ 2059356 h 6772487"/>
                <a:gd name="connsiteX44" fmla="*/ 5130369 w 5187334"/>
                <a:gd name="connsiteY44" fmla="*/ 1969037 h 6772487"/>
                <a:gd name="connsiteX45" fmla="*/ 5066331 w 5187334"/>
                <a:gd name="connsiteY45" fmla="*/ 1569432 h 6772487"/>
                <a:gd name="connsiteX46" fmla="*/ 3139279 w 5187334"/>
                <a:gd name="connsiteY46" fmla="*/ 951455 h 6772487"/>
                <a:gd name="connsiteX47" fmla="*/ 2999431 w 5187334"/>
                <a:gd name="connsiteY47" fmla="*/ 1040677 h 6772487"/>
                <a:gd name="connsiteX48" fmla="*/ 2526444 w 5187334"/>
                <a:gd name="connsiteY48" fmla="*/ 981543 h 6772487"/>
                <a:gd name="connsiteX49" fmla="*/ 2273418 w 5187334"/>
                <a:gd name="connsiteY49" fmla="*/ 958995 h 6772487"/>
                <a:gd name="connsiteX50" fmla="*/ 2258988 w 5187334"/>
                <a:gd name="connsiteY50" fmla="*/ 878309 h 6772487"/>
                <a:gd name="connsiteX51" fmla="*/ 2171774 w 5187334"/>
                <a:gd name="connsiteY51" fmla="*/ 823611 h 6772487"/>
                <a:gd name="connsiteX52" fmla="*/ 2069479 w 5187334"/>
                <a:gd name="connsiteY52" fmla="*/ 851194 h 6772487"/>
                <a:gd name="connsiteX53" fmla="*/ 2018356 w 5187334"/>
                <a:gd name="connsiteY53" fmla="*/ 741905 h 6772487"/>
                <a:gd name="connsiteX54" fmla="*/ 2146671 w 5187334"/>
                <a:gd name="connsiteY54" fmla="*/ 681232 h 6772487"/>
                <a:gd name="connsiteX55" fmla="*/ 2134143 w 5187334"/>
                <a:gd name="connsiteY55" fmla="*/ 542402 h 6772487"/>
                <a:gd name="connsiteX56" fmla="*/ 1965278 w 5187334"/>
                <a:gd name="connsiteY56" fmla="*/ 232488 h 6772487"/>
                <a:gd name="connsiteX0" fmla="*/ 1965278 w 5187334"/>
                <a:gd name="connsiteY0" fmla="*/ 232488 h 6772487"/>
                <a:gd name="connsiteX1" fmla="*/ 638718 w 5187334"/>
                <a:gd name="connsiteY1" fmla="*/ 831127 h 6772487"/>
                <a:gd name="connsiteX2" fmla="*/ 828723 w 5187334"/>
                <a:gd name="connsiteY2" fmla="*/ 906831 h 6772487"/>
                <a:gd name="connsiteX3" fmla="*/ 876348 w 5187334"/>
                <a:gd name="connsiteY3" fmla="*/ 997567 h 6772487"/>
                <a:gd name="connsiteX4" fmla="*/ 814188 w 5187334"/>
                <a:gd name="connsiteY4" fmla="*/ 1062232 h 6772487"/>
                <a:gd name="connsiteX5" fmla="*/ 898921 w 5187334"/>
                <a:gd name="connsiteY5" fmla="*/ 1198583 h 6772487"/>
                <a:gd name="connsiteX6" fmla="*/ 828227 w 5187334"/>
                <a:gd name="connsiteY6" fmla="*/ 1330445 h 6772487"/>
                <a:gd name="connsiteX7" fmla="*/ 984673 w 5187334"/>
                <a:gd name="connsiteY7" fmla="*/ 1384621 h 6772487"/>
                <a:gd name="connsiteX8" fmla="*/ 1103487 w 5187334"/>
                <a:gd name="connsiteY8" fmla="*/ 1485089 h 6772487"/>
                <a:gd name="connsiteX9" fmla="*/ 1087412 w 5187334"/>
                <a:gd name="connsiteY9" fmla="*/ 1537986 h 6772487"/>
                <a:gd name="connsiteX10" fmla="*/ 1168622 w 5187334"/>
                <a:gd name="connsiteY10" fmla="*/ 1560245 h 6772487"/>
                <a:gd name="connsiteX11" fmla="*/ 1270866 w 5187334"/>
                <a:gd name="connsiteY11" fmla="*/ 1693387 h 6772487"/>
                <a:gd name="connsiteX12" fmla="*/ 1507503 w 5187334"/>
                <a:gd name="connsiteY12" fmla="*/ 1581618 h 6772487"/>
                <a:gd name="connsiteX13" fmla="*/ 1575693 w 5187334"/>
                <a:gd name="connsiteY13" fmla="*/ 1716952 h 6772487"/>
                <a:gd name="connsiteX14" fmla="*/ 1701526 w 5187334"/>
                <a:gd name="connsiteY14" fmla="*/ 1660820 h 6772487"/>
                <a:gd name="connsiteX15" fmla="*/ 1640332 w 5187334"/>
                <a:gd name="connsiteY15" fmla="*/ 2582709 h 6772487"/>
                <a:gd name="connsiteX16" fmla="*/ 1087386 w 5187334"/>
                <a:gd name="connsiteY16" fmla="*/ 3364751 h 6772487"/>
                <a:gd name="connsiteX17" fmla="*/ 776088 w 5187334"/>
                <a:gd name="connsiteY17" fmla="*/ 3497631 h 6772487"/>
                <a:gd name="connsiteX18" fmla="*/ 96786 w 5187334"/>
                <a:gd name="connsiteY18" fmla="*/ 3932258 h 6772487"/>
                <a:gd name="connsiteX19" fmla="*/ 56311 w 5187334"/>
                <a:gd name="connsiteY19" fmla="*/ 4075471 h 6772487"/>
                <a:gd name="connsiteX20" fmla="*/ 81363 w 5187334"/>
                <a:gd name="connsiteY20" fmla="*/ 4168164 h 6772487"/>
                <a:gd name="connsiteX21" fmla="*/ 111427 w 5187334"/>
                <a:gd name="connsiteY21" fmla="*/ 4243321 h 6772487"/>
                <a:gd name="connsiteX22" fmla="*/ 244098 w 5187334"/>
                <a:gd name="connsiteY22" fmla="*/ 4278237 h 6772487"/>
                <a:gd name="connsiteX23" fmla="*/ 1661129 w 5187334"/>
                <a:gd name="connsiteY23" fmla="*/ 3593848 h 6772487"/>
                <a:gd name="connsiteX24" fmla="*/ 2282525 w 5187334"/>
                <a:gd name="connsiteY24" fmla="*/ 2818850 h 6772487"/>
                <a:gd name="connsiteX25" fmla="*/ 2363605 w 5187334"/>
                <a:gd name="connsiteY25" fmla="*/ 2642494 h 6772487"/>
                <a:gd name="connsiteX26" fmla="*/ 2459508 w 5187334"/>
                <a:gd name="connsiteY26" fmla="*/ 2279945 h 6772487"/>
                <a:gd name="connsiteX27" fmla="*/ 2890638 w 5187334"/>
                <a:gd name="connsiteY27" fmla="*/ 2383206 h 6772487"/>
                <a:gd name="connsiteX28" fmla="*/ 3538338 w 5187334"/>
                <a:gd name="connsiteY28" fmla="*/ 2649906 h 6772487"/>
                <a:gd name="connsiteX29" fmla="*/ 3528813 w 5187334"/>
                <a:gd name="connsiteY29" fmla="*/ 2783256 h 6772487"/>
                <a:gd name="connsiteX30" fmla="*/ 2176263 w 5187334"/>
                <a:gd name="connsiteY30" fmla="*/ 3735756 h 6772487"/>
                <a:gd name="connsiteX31" fmla="*/ 2490588 w 5187334"/>
                <a:gd name="connsiteY31" fmla="*/ 4907331 h 6772487"/>
                <a:gd name="connsiteX32" fmla="*/ 2719188 w 5187334"/>
                <a:gd name="connsiteY32" fmla="*/ 5831256 h 6772487"/>
                <a:gd name="connsiteX33" fmla="*/ 2804913 w 5187334"/>
                <a:gd name="connsiteY33" fmla="*/ 6145581 h 6772487"/>
                <a:gd name="connsiteX34" fmla="*/ 2774407 w 5187334"/>
                <a:gd name="connsiteY34" fmla="*/ 6742028 h 6772487"/>
                <a:gd name="connsiteX35" fmla="*/ 3258146 w 5187334"/>
                <a:gd name="connsiteY35" fmla="*/ 6171599 h 6772487"/>
                <a:gd name="connsiteX36" fmla="*/ 3207860 w 5187334"/>
                <a:gd name="connsiteY36" fmla="*/ 5716379 h 6772487"/>
                <a:gd name="connsiteX37" fmla="*/ 3125762 w 5187334"/>
                <a:gd name="connsiteY37" fmla="*/ 4871240 h 6772487"/>
                <a:gd name="connsiteX38" fmla="*/ 3359919 w 5187334"/>
                <a:gd name="connsiteY38" fmla="*/ 5067247 h 6772487"/>
                <a:gd name="connsiteX39" fmla="*/ 3314227 w 5187334"/>
                <a:gd name="connsiteY39" fmla="*/ 5591643 h 6772487"/>
                <a:gd name="connsiteX40" fmla="*/ 3905846 w 5187334"/>
                <a:gd name="connsiteY40" fmla="*/ 5095796 h 6772487"/>
                <a:gd name="connsiteX41" fmla="*/ 3412477 w 5187334"/>
                <a:gd name="connsiteY41" fmla="*/ 4145800 h 6772487"/>
                <a:gd name="connsiteX42" fmla="*/ 4624188 w 5187334"/>
                <a:gd name="connsiteY42" fmla="*/ 3373806 h 6772487"/>
                <a:gd name="connsiteX43" fmla="*/ 4767063 w 5187334"/>
                <a:gd name="connsiteY43" fmla="*/ 2059356 h 6772487"/>
                <a:gd name="connsiteX44" fmla="*/ 5130369 w 5187334"/>
                <a:gd name="connsiteY44" fmla="*/ 1969037 h 6772487"/>
                <a:gd name="connsiteX45" fmla="*/ 5066331 w 5187334"/>
                <a:gd name="connsiteY45" fmla="*/ 1569432 h 6772487"/>
                <a:gd name="connsiteX46" fmla="*/ 3139279 w 5187334"/>
                <a:gd name="connsiteY46" fmla="*/ 951455 h 6772487"/>
                <a:gd name="connsiteX47" fmla="*/ 2999431 w 5187334"/>
                <a:gd name="connsiteY47" fmla="*/ 1040677 h 6772487"/>
                <a:gd name="connsiteX48" fmla="*/ 2526444 w 5187334"/>
                <a:gd name="connsiteY48" fmla="*/ 981543 h 6772487"/>
                <a:gd name="connsiteX49" fmla="*/ 2273418 w 5187334"/>
                <a:gd name="connsiteY49" fmla="*/ 958995 h 6772487"/>
                <a:gd name="connsiteX50" fmla="*/ 2258988 w 5187334"/>
                <a:gd name="connsiteY50" fmla="*/ 878309 h 6772487"/>
                <a:gd name="connsiteX51" fmla="*/ 2171774 w 5187334"/>
                <a:gd name="connsiteY51" fmla="*/ 823611 h 6772487"/>
                <a:gd name="connsiteX52" fmla="*/ 2069479 w 5187334"/>
                <a:gd name="connsiteY52" fmla="*/ 851194 h 6772487"/>
                <a:gd name="connsiteX53" fmla="*/ 2018356 w 5187334"/>
                <a:gd name="connsiteY53" fmla="*/ 741905 h 6772487"/>
                <a:gd name="connsiteX54" fmla="*/ 2146671 w 5187334"/>
                <a:gd name="connsiteY54" fmla="*/ 681232 h 6772487"/>
                <a:gd name="connsiteX55" fmla="*/ 2134143 w 5187334"/>
                <a:gd name="connsiteY55" fmla="*/ 542402 h 6772487"/>
                <a:gd name="connsiteX56" fmla="*/ 1965278 w 5187334"/>
                <a:gd name="connsiteY56" fmla="*/ 232488 h 6772487"/>
                <a:gd name="connsiteX0" fmla="*/ 1965278 w 5187334"/>
                <a:gd name="connsiteY0" fmla="*/ 232488 h 6772487"/>
                <a:gd name="connsiteX1" fmla="*/ 638718 w 5187334"/>
                <a:gd name="connsiteY1" fmla="*/ 831127 h 6772487"/>
                <a:gd name="connsiteX2" fmla="*/ 828723 w 5187334"/>
                <a:gd name="connsiteY2" fmla="*/ 906831 h 6772487"/>
                <a:gd name="connsiteX3" fmla="*/ 876348 w 5187334"/>
                <a:gd name="connsiteY3" fmla="*/ 997567 h 6772487"/>
                <a:gd name="connsiteX4" fmla="*/ 814188 w 5187334"/>
                <a:gd name="connsiteY4" fmla="*/ 1062232 h 6772487"/>
                <a:gd name="connsiteX5" fmla="*/ 898921 w 5187334"/>
                <a:gd name="connsiteY5" fmla="*/ 1198583 h 6772487"/>
                <a:gd name="connsiteX6" fmla="*/ 828227 w 5187334"/>
                <a:gd name="connsiteY6" fmla="*/ 1330445 h 6772487"/>
                <a:gd name="connsiteX7" fmla="*/ 984673 w 5187334"/>
                <a:gd name="connsiteY7" fmla="*/ 1384621 h 6772487"/>
                <a:gd name="connsiteX8" fmla="*/ 1103487 w 5187334"/>
                <a:gd name="connsiteY8" fmla="*/ 1485089 h 6772487"/>
                <a:gd name="connsiteX9" fmla="*/ 1087412 w 5187334"/>
                <a:gd name="connsiteY9" fmla="*/ 1537986 h 6772487"/>
                <a:gd name="connsiteX10" fmla="*/ 1168622 w 5187334"/>
                <a:gd name="connsiteY10" fmla="*/ 1560245 h 6772487"/>
                <a:gd name="connsiteX11" fmla="*/ 1270866 w 5187334"/>
                <a:gd name="connsiteY11" fmla="*/ 1693387 h 6772487"/>
                <a:gd name="connsiteX12" fmla="*/ 1507503 w 5187334"/>
                <a:gd name="connsiteY12" fmla="*/ 1581618 h 6772487"/>
                <a:gd name="connsiteX13" fmla="*/ 1575693 w 5187334"/>
                <a:gd name="connsiteY13" fmla="*/ 1716952 h 6772487"/>
                <a:gd name="connsiteX14" fmla="*/ 1701526 w 5187334"/>
                <a:gd name="connsiteY14" fmla="*/ 1660820 h 6772487"/>
                <a:gd name="connsiteX15" fmla="*/ 1640332 w 5187334"/>
                <a:gd name="connsiteY15" fmla="*/ 2582709 h 6772487"/>
                <a:gd name="connsiteX16" fmla="*/ 1087386 w 5187334"/>
                <a:gd name="connsiteY16" fmla="*/ 3364751 h 6772487"/>
                <a:gd name="connsiteX17" fmla="*/ 776088 w 5187334"/>
                <a:gd name="connsiteY17" fmla="*/ 3497631 h 6772487"/>
                <a:gd name="connsiteX18" fmla="*/ 96786 w 5187334"/>
                <a:gd name="connsiteY18" fmla="*/ 3932258 h 6772487"/>
                <a:gd name="connsiteX19" fmla="*/ 56311 w 5187334"/>
                <a:gd name="connsiteY19" fmla="*/ 4075471 h 6772487"/>
                <a:gd name="connsiteX20" fmla="*/ 81363 w 5187334"/>
                <a:gd name="connsiteY20" fmla="*/ 4168164 h 6772487"/>
                <a:gd name="connsiteX21" fmla="*/ 111427 w 5187334"/>
                <a:gd name="connsiteY21" fmla="*/ 4243321 h 6772487"/>
                <a:gd name="connsiteX22" fmla="*/ 244098 w 5187334"/>
                <a:gd name="connsiteY22" fmla="*/ 4278237 h 6772487"/>
                <a:gd name="connsiteX23" fmla="*/ 1661129 w 5187334"/>
                <a:gd name="connsiteY23" fmla="*/ 3593848 h 6772487"/>
                <a:gd name="connsiteX24" fmla="*/ 2282525 w 5187334"/>
                <a:gd name="connsiteY24" fmla="*/ 2818850 h 6772487"/>
                <a:gd name="connsiteX25" fmla="*/ 2363605 w 5187334"/>
                <a:gd name="connsiteY25" fmla="*/ 2642494 h 6772487"/>
                <a:gd name="connsiteX26" fmla="*/ 2459508 w 5187334"/>
                <a:gd name="connsiteY26" fmla="*/ 2279945 h 6772487"/>
                <a:gd name="connsiteX27" fmla="*/ 2890638 w 5187334"/>
                <a:gd name="connsiteY27" fmla="*/ 2383206 h 6772487"/>
                <a:gd name="connsiteX28" fmla="*/ 3538338 w 5187334"/>
                <a:gd name="connsiteY28" fmla="*/ 2649906 h 6772487"/>
                <a:gd name="connsiteX29" fmla="*/ 3528813 w 5187334"/>
                <a:gd name="connsiteY29" fmla="*/ 2783256 h 6772487"/>
                <a:gd name="connsiteX30" fmla="*/ 2176263 w 5187334"/>
                <a:gd name="connsiteY30" fmla="*/ 3735756 h 6772487"/>
                <a:gd name="connsiteX31" fmla="*/ 2490588 w 5187334"/>
                <a:gd name="connsiteY31" fmla="*/ 4907331 h 6772487"/>
                <a:gd name="connsiteX32" fmla="*/ 2719188 w 5187334"/>
                <a:gd name="connsiteY32" fmla="*/ 5831256 h 6772487"/>
                <a:gd name="connsiteX33" fmla="*/ 2804913 w 5187334"/>
                <a:gd name="connsiteY33" fmla="*/ 6145581 h 6772487"/>
                <a:gd name="connsiteX34" fmla="*/ 2774407 w 5187334"/>
                <a:gd name="connsiteY34" fmla="*/ 6742028 h 6772487"/>
                <a:gd name="connsiteX35" fmla="*/ 3273177 w 5187334"/>
                <a:gd name="connsiteY35" fmla="*/ 6199157 h 6772487"/>
                <a:gd name="connsiteX36" fmla="*/ 3207860 w 5187334"/>
                <a:gd name="connsiteY36" fmla="*/ 5716379 h 6772487"/>
                <a:gd name="connsiteX37" fmla="*/ 3125762 w 5187334"/>
                <a:gd name="connsiteY37" fmla="*/ 4871240 h 6772487"/>
                <a:gd name="connsiteX38" fmla="*/ 3359919 w 5187334"/>
                <a:gd name="connsiteY38" fmla="*/ 5067247 h 6772487"/>
                <a:gd name="connsiteX39" fmla="*/ 3314227 w 5187334"/>
                <a:gd name="connsiteY39" fmla="*/ 5591643 h 6772487"/>
                <a:gd name="connsiteX40" fmla="*/ 3905846 w 5187334"/>
                <a:gd name="connsiteY40" fmla="*/ 5095796 h 6772487"/>
                <a:gd name="connsiteX41" fmla="*/ 3412477 w 5187334"/>
                <a:gd name="connsiteY41" fmla="*/ 4145800 h 6772487"/>
                <a:gd name="connsiteX42" fmla="*/ 4624188 w 5187334"/>
                <a:gd name="connsiteY42" fmla="*/ 3373806 h 6772487"/>
                <a:gd name="connsiteX43" fmla="*/ 4767063 w 5187334"/>
                <a:gd name="connsiteY43" fmla="*/ 2059356 h 6772487"/>
                <a:gd name="connsiteX44" fmla="*/ 5130369 w 5187334"/>
                <a:gd name="connsiteY44" fmla="*/ 1969037 h 6772487"/>
                <a:gd name="connsiteX45" fmla="*/ 5066331 w 5187334"/>
                <a:gd name="connsiteY45" fmla="*/ 1569432 h 6772487"/>
                <a:gd name="connsiteX46" fmla="*/ 3139279 w 5187334"/>
                <a:gd name="connsiteY46" fmla="*/ 951455 h 6772487"/>
                <a:gd name="connsiteX47" fmla="*/ 2999431 w 5187334"/>
                <a:gd name="connsiteY47" fmla="*/ 1040677 h 6772487"/>
                <a:gd name="connsiteX48" fmla="*/ 2526444 w 5187334"/>
                <a:gd name="connsiteY48" fmla="*/ 981543 h 6772487"/>
                <a:gd name="connsiteX49" fmla="*/ 2273418 w 5187334"/>
                <a:gd name="connsiteY49" fmla="*/ 958995 h 6772487"/>
                <a:gd name="connsiteX50" fmla="*/ 2258988 w 5187334"/>
                <a:gd name="connsiteY50" fmla="*/ 878309 h 6772487"/>
                <a:gd name="connsiteX51" fmla="*/ 2171774 w 5187334"/>
                <a:gd name="connsiteY51" fmla="*/ 823611 h 6772487"/>
                <a:gd name="connsiteX52" fmla="*/ 2069479 w 5187334"/>
                <a:gd name="connsiteY52" fmla="*/ 851194 h 6772487"/>
                <a:gd name="connsiteX53" fmla="*/ 2018356 w 5187334"/>
                <a:gd name="connsiteY53" fmla="*/ 741905 h 6772487"/>
                <a:gd name="connsiteX54" fmla="*/ 2146671 w 5187334"/>
                <a:gd name="connsiteY54" fmla="*/ 681232 h 6772487"/>
                <a:gd name="connsiteX55" fmla="*/ 2134143 w 5187334"/>
                <a:gd name="connsiteY55" fmla="*/ 542402 h 6772487"/>
                <a:gd name="connsiteX56" fmla="*/ 1965278 w 5187334"/>
                <a:gd name="connsiteY56" fmla="*/ 232488 h 6772487"/>
                <a:gd name="connsiteX0" fmla="*/ 1965278 w 5187334"/>
                <a:gd name="connsiteY0" fmla="*/ 232488 h 6772487"/>
                <a:gd name="connsiteX1" fmla="*/ 638718 w 5187334"/>
                <a:gd name="connsiteY1" fmla="*/ 831127 h 6772487"/>
                <a:gd name="connsiteX2" fmla="*/ 828723 w 5187334"/>
                <a:gd name="connsiteY2" fmla="*/ 906831 h 6772487"/>
                <a:gd name="connsiteX3" fmla="*/ 876348 w 5187334"/>
                <a:gd name="connsiteY3" fmla="*/ 997567 h 6772487"/>
                <a:gd name="connsiteX4" fmla="*/ 814188 w 5187334"/>
                <a:gd name="connsiteY4" fmla="*/ 1062232 h 6772487"/>
                <a:gd name="connsiteX5" fmla="*/ 898921 w 5187334"/>
                <a:gd name="connsiteY5" fmla="*/ 1198583 h 6772487"/>
                <a:gd name="connsiteX6" fmla="*/ 828227 w 5187334"/>
                <a:gd name="connsiteY6" fmla="*/ 1330445 h 6772487"/>
                <a:gd name="connsiteX7" fmla="*/ 984673 w 5187334"/>
                <a:gd name="connsiteY7" fmla="*/ 1384621 h 6772487"/>
                <a:gd name="connsiteX8" fmla="*/ 1103487 w 5187334"/>
                <a:gd name="connsiteY8" fmla="*/ 1485089 h 6772487"/>
                <a:gd name="connsiteX9" fmla="*/ 1087412 w 5187334"/>
                <a:gd name="connsiteY9" fmla="*/ 1537986 h 6772487"/>
                <a:gd name="connsiteX10" fmla="*/ 1168622 w 5187334"/>
                <a:gd name="connsiteY10" fmla="*/ 1560245 h 6772487"/>
                <a:gd name="connsiteX11" fmla="*/ 1270866 w 5187334"/>
                <a:gd name="connsiteY11" fmla="*/ 1693387 h 6772487"/>
                <a:gd name="connsiteX12" fmla="*/ 1507503 w 5187334"/>
                <a:gd name="connsiteY12" fmla="*/ 1581618 h 6772487"/>
                <a:gd name="connsiteX13" fmla="*/ 1575693 w 5187334"/>
                <a:gd name="connsiteY13" fmla="*/ 1716952 h 6772487"/>
                <a:gd name="connsiteX14" fmla="*/ 1701526 w 5187334"/>
                <a:gd name="connsiteY14" fmla="*/ 1660820 h 6772487"/>
                <a:gd name="connsiteX15" fmla="*/ 1640332 w 5187334"/>
                <a:gd name="connsiteY15" fmla="*/ 2582709 h 6772487"/>
                <a:gd name="connsiteX16" fmla="*/ 1087386 w 5187334"/>
                <a:gd name="connsiteY16" fmla="*/ 3364751 h 6772487"/>
                <a:gd name="connsiteX17" fmla="*/ 776088 w 5187334"/>
                <a:gd name="connsiteY17" fmla="*/ 3497631 h 6772487"/>
                <a:gd name="connsiteX18" fmla="*/ 96786 w 5187334"/>
                <a:gd name="connsiteY18" fmla="*/ 3932258 h 6772487"/>
                <a:gd name="connsiteX19" fmla="*/ 56311 w 5187334"/>
                <a:gd name="connsiteY19" fmla="*/ 4075471 h 6772487"/>
                <a:gd name="connsiteX20" fmla="*/ 81363 w 5187334"/>
                <a:gd name="connsiteY20" fmla="*/ 4168164 h 6772487"/>
                <a:gd name="connsiteX21" fmla="*/ 111427 w 5187334"/>
                <a:gd name="connsiteY21" fmla="*/ 4243321 h 6772487"/>
                <a:gd name="connsiteX22" fmla="*/ 244098 w 5187334"/>
                <a:gd name="connsiteY22" fmla="*/ 4278237 h 6772487"/>
                <a:gd name="connsiteX23" fmla="*/ 1661129 w 5187334"/>
                <a:gd name="connsiteY23" fmla="*/ 3593848 h 6772487"/>
                <a:gd name="connsiteX24" fmla="*/ 2282525 w 5187334"/>
                <a:gd name="connsiteY24" fmla="*/ 2818850 h 6772487"/>
                <a:gd name="connsiteX25" fmla="*/ 2363605 w 5187334"/>
                <a:gd name="connsiteY25" fmla="*/ 2642494 h 6772487"/>
                <a:gd name="connsiteX26" fmla="*/ 2459508 w 5187334"/>
                <a:gd name="connsiteY26" fmla="*/ 2279945 h 6772487"/>
                <a:gd name="connsiteX27" fmla="*/ 2890638 w 5187334"/>
                <a:gd name="connsiteY27" fmla="*/ 2383206 h 6772487"/>
                <a:gd name="connsiteX28" fmla="*/ 3538338 w 5187334"/>
                <a:gd name="connsiteY28" fmla="*/ 2649906 h 6772487"/>
                <a:gd name="connsiteX29" fmla="*/ 3528813 w 5187334"/>
                <a:gd name="connsiteY29" fmla="*/ 2783256 h 6772487"/>
                <a:gd name="connsiteX30" fmla="*/ 2176263 w 5187334"/>
                <a:gd name="connsiteY30" fmla="*/ 3735756 h 6772487"/>
                <a:gd name="connsiteX31" fmla="*/ 2490588 w 5187334"/>
                <a:gd name="connsiteY31" fmla="*/ 4907331 h 6772487"/>
                <a:gd name="connsiteX32" fmla="*/ 2719188 w 5187334"/>
                <a:gd name="connsiteY32" fmla="*/ 5831256 h 6772487"/>
                <a:gd name="connsiteX33" fmla="*/ 2804913 w 5187334"/>
                <a:gd name="connsiteY33" fmla="*/ 6145581 h 6772487"/>
                <a:gd name="connsiteX34" fmla="*/ 2774407 w 5187334"/>
                <a:gd name="connsiteY34" fmla="*/ 6742028 h 6772487"/>
                <a:gd name="connsiteX35" fmla="*/ 3273177 w 5187334"/>
                <a:gd name="connsiteY35" fmla="*/ 6199157 h 6772487"/>
                <a:gd name="connsiteX36" fmla="*/ 3207860 w 5187334"/>
                <a:gd name="connsiteY36" fmla="*/ 5716379 h 6772487"/>
                <a:gd name="connsiteX37" fmla="*/ 3125762 w 5187334"/>
                <a:gd name="connsiteY37" fmla="*/ 4871240 h 6772487"/>
                <a:gd name="connsiteX38" fmla="*/ 3359919 w 5187334"/>
                <a:gd name="connsiteY38" fmla="*/ 5067247 h 6772487"/>
                <a:gd name="connsiteX39" fmla="*/ 3314227 w 5187334"/>
                <a:gd name="connsiteY39" fmla="*/ 5591643 h 6772487"/>
                <a:gd name="connsiteX40" fmla="*/ 3905846 w 5187334"/>
                <a:gd name="connsiteY40" fmla="*/ 5095796 h 6772487"/>
                <a:gd name="connsiteX41" fmla="*/ 3412477 w 5187334"/>
                <a:gd name="connsiteY41" fmla="*/ 4145800 h 6772487"/>
                <a:gd name="connsiteX42" fmla="*/ 4624188 w 5187334"/>
                <a:gd name="connsiteY42" fmla="*/ 3373806 h 6772487"/>
                <a:gd name="connsiteX43" fmla="*/ 4767063 w 5187334"/>
                <a:gd name="connsiteY43" fmla="*/ 2059356 h 6772487"/>
                <a:gd name="connsiteX44" fmla="*/ 5130369 w 5187334"/>
                <a:gd name="connsiteY44" fmla="*/ 1969037 h 6772487"/>
                <a:gd name="connsiteX45" fmla="*/ 5066331 w 5187334"/>
                <a:gd name="connsiteY45" fmla="*/ 1569432 h 6772487"/>
                <a:gd name="connsiteX46" fmla="*/ 3139279 w 5187334"/>
                <a:gd name="connsiteY46" fmla="*/ 951455 h 6772487"/>
                <a:gd name="connsiteX47" fmla="*/ 2999431 w 5187334"/>
                <a:gd name="connsiteY47" fmla="*/ 1040677 h 6772487"/>
                <a:gd name="connsiteX48" fmla="*/ 2526444 w 5187334"/>
                <a:gd name="connsiteY48" fmla="*/ 981543 h 6772487"/>
                <a:gd name="connsiteX49" fmla="*/ 2273418 w 5187334"/>
                <a:gd name="connsiteY49" fmla="*/ 958995 h 6772487"/>
                <a:gd name="connsiteX50" fmla="*/ 2258988 w 5187334"/>
                <a:gd name="connsiteY50" fmla="*/ 878309 h 6772487"/>
                <a:gd name="connsiteX51" fmla="*/ 2171774 w 5187334"/>
                <a:gd name="connsiteY51" fmla="*/ 823611 h 6772487"/>
                <a:gd name="connsiteX52" fmla="*/ 2069479 w 5187334"/>
                <a:gd name="connsiteY52" fmla="*/ 851194 h 6772487"/>
                <a:gd name="connsiteX53" fmla="*/ 2018356 w 5187334"/>
                <a:gd name="connsiteY53" fmla="*/ 741905 h 6772487"/>
                <a:gd name="connsiteX54" fmla="*/ 2146671 w 5187334"/>
                <a:gd name="connsiteY54" fmla="*/ 681232 h 6772487"/>
                <a:gd name="connsiteX55" fmla="*/ 2134143 w 5187334"/>
                <a:gd name="connsiteY55" fmla="*/ 542402 h 6772487"/>
                <a:gd name="connsiteX56" fmla="*/ 1965278 w 5187334"/>
                <a:gd name="connsiteY56" fmla="*/ 232488 h 6772487"/>
                <a:gd name="connsiteX0" fmla="*/ 1965278 w 5187334"/>
                <a:gd name="connsiteY0" fmla="*/ 232488 h 6772487"/>
                <a:gd name="connsiteX1" fmla="*/ 638718 w 5187334"/>
                <a:gd name="connsiteY1" fmla="*/ 831127 h 6772487"/>
                <a:gd name="connsiteX2" fmla="*/ 828723 w 5187334"/>
                <a:gd name="connsiteY2" fmla="*/ 906831 h 6772487"/>
                <a:gd name="connsiteX3" fmla="*/ 876348 w 5187334"/>
                <a:gd name="connsiteY3" fmla="*/ 997567 h 6772487"/>
                <a:gd name="connsiteX4" fmla="*/ 814188 w 5187334"/>
                <a:gd name="connsiteY4" fmla="*/ 1062232 h 6772487"/>
                <a:gd name="connsiteX5" fmla="*/ 898921 w 5187334"/>
                <a:gd name="connsiteY5" fmla="*/ 1198583 h 6772487"/>
                <a:gd name="connsiteX6" fmla="*/ 828227 w 5187334"/>
                <a:gd name="connsiteY6" fmla="*/ 1330445 h 6772487"/>
                <a:gd name="connsiteX7" fmla="*/ 984673 w 5187334"/>
                <a:gd name="connsiteY7" fmla="*/ 1384621 h 6772487"/>
                <a:gd name="connsiteX8" fmla="*/ 1103487 w 5187334"/>
                <a:gd name="connsiteY8" fmla="*/ 1485089 h 6772487"/>
                <a:gd name="connsiteX9" fmla="*/ 1087412 w 5187334"/>
                <a:gd name="connsiteY9" fmla="*/ 1537986 h 6772487"/>
                <a:gd name="connsiteX10" fmla="*/ 1168622 w 5187334"/>
                <a:gd name="connsiteY10" fmla="*/ 1560245 h 6772487"/>
                <a:gd name="connsiteX11" fmla="*/ 1270866 w 5187334"/>
                <a:gd name="connsiteY11" fmla="*/ 1693387 h 6772487"/>
                <a:gd name="connsiteX12" fmla="*/ 1507503 w 5187334"/>
                <a:gd name="connsiteY12" fmla="*/ 1581618 h 6772487"/>
                <a:gd name="connsiteX13" fmla="*/ 1575693 w 5187334"/>
                <a:gd name="connsiteY13" fmla="*/ 1716952 h 6772487"/>
                <a:gd name="connsiteX14" fmla="*/ 1701526 w 5187334"/>
                <a:gd name="connsiteY14" fmla="*/ 1660820 h 6772487"/>
                <a:gd name="connsiteX15" fmla="*/ 1640332 w 5187334"/>
                <a:gd name="connsiteY15" fmla="*/ 2582709 h 6772487"/>
                <a:gd name="connsiteX16" fmla="*/ 1087386 w 5187334"/>
                <a:gd name="connsiteY16" fmla="*/ 3364751 h 6772487"/>
                <a:gd name="connsiteX17" fmla="*/ 776088 w 5187334"/>
                <a:gd name="connsiteY17" fmla="*/ 3497631 h 6772487"/>
                <a:gd name="connsiteX18" fmla="*/ 96786 w 5187334"/>
                <a:gd name="connsiteY18" fmla="*/ 3932258 h 6772487"/>
                <a:gd name="connsiteX19" fmla="*/ 56311 w 5187334"/>
                <a:gd name="connsiteY19" fmla="*/ 4075471 h 6772487"/>
                <a:gd name="connsiteX20" fmla="*/ 81363 w 5187334"/>
                <a:gd name="connsiteY20" fmla="*/ 4168164 h 6772487"/>
                <a:gd name="connsiteX21" fmla="*/ 111427 w 5187334"/>
                <a:gd name="connsiteY21" fmla="*/ 4243321 h 6772487"/>
                <a:gd name="connsiteX22" fmla="*/ 244098 w 5187334"/>
                <a:gd name="connsiteY22" fmla="*/ 4278237 h 6772487"/>
                <a:gd name="connsiteX23" fmla="*/ 1661129 w 5187334"/>
                <a:gd name="connsiteY23" fmla="*/ 3593848 h 6772487"/>
                <a:gd name="connsiteX24" fmla="*/ 2282525 w 5187334"/>
                <a:gd name="connsiteY24" fmla="*/ 2818850 h 6772487"/>
                <a:gd name="connsiteX25" fmla="*/ 2363605 w 5187334"/>
                <a:gd name="connsiteY25" fmla="*/ 2642494 h 6772487"/>
                <a:gd name="connsiteX26" fmla="*/ 2459508 w 5187334"/>
                <a:gd name="connsiteY26" fmla="*/ 2279945 h 6772487"/>
                <a:gd name="connsiteX27" fmla="*/ 2890638 w 5187334"/>
                <a:gd name="connsiteY27" fmla="*/ 2383206 h 6772487"/>
                <a:gd name="connsiteX28" fmla="*/ 3538338 w 5187334"/>
                <a:gd name="connsiteY28" fmla="*/ 2649906 h 6772487"/>
                <a:gd name="connsiteX29" fmla="*/ 3528813 w 5187334"/>
                <a:gd name="connsiteY29" fmla="*/ 2783256 h 6772487"/>
                <a:gd name="connsiteX30" fmla="*/ 2176263 w 5187334"/>
                <a:gd name="connsiteY30" fmla="*/ 3735756 h 6772487"/>
                <a:gd name="connsiteX31" fmla="*/ 2490588 w 5187334"/>
                <a:gd name="connsiteY31" fmla="*/ 4907331 h 6772487"/>
                <a:gd name="connsiteX32" fmla="*/ 2719188 w 5187334"/>
                <a:gd name="connsiteY32" fmla="*/ 5831256 h 6772487"/>
                <a:gd name="connsiteX33" fmla="*/ 2804913 w 5187334"/>
                <a:gd name="connsiteY33" fmla="*/ 6145581 h 6772487"/>
                <a:gd name="connsiteX34" fmla="*/ 2774407 w 5187334"/>
                <a:gd name="connsiteY34" fmla="*/ 6742028 h 6772487"/>
                <a:gd name="connsiteX35" fmla="*/ 3273177 w 5187334"/>
                <a:gd name="connsiteY35" fmla="*/ 6199157 h 6772487"/>
                <a:gd name="connsiteX36" fmla="*/ 3192828 w 5187334"/>
                <a:gd name="connsiteY36" fmla="*/ 5671285 h 6772487"/>
                <a:gd name="connsiteX37" fmla="*/ 3125762 w 5187334"/>
                <a:gd name="connsiteY37" fmla="*/ 4871240 h 6772487"/>
                <a:gd name="connsiteX38" fmla="*/ 3359919 w 5187334"/>
                <a:gd name="connsiteY38" fmla="*/ 5067247 h 6772487"/>
                <a:gd name="connsiteX39" fmla="*/ 3314227 w 5187334"/>
                <a:gd name="connsiteY39" fmla="*/ 5591643 h 6772487"/>
                <a:gd name="connsiteX40" fmla="*/ 3905846 w 5187334"/>
                <a:gd name="connsiteY40" fmla="*/ 5095796 h 6772487"/>
                <a:gd name="connsiteX41" fmla="*/ 3412477 w 5187334"/>
                <a:gd name="connsiteY41" fmla="*/ 4145800 h 6772487"/>
                <a:gd name="connsiteX42" fmla="*/ 4624188 w 5187334"/>
                <a:gd name="connsiteY42" fmla="*/ 3373806 h 6772487"/>
                <a:gd name="connsiteX43" fmla="*/ 4767063 w 5187334"/>
                <a:gd name="connsiteY43" fmla="*/ 2059356 h 6772487"/>
                <a:gd name="connsiteX44" fmla="*/ 5130369 w 5187334"/>
                <a:gd name="connsiteY44" fmla="*/ 1969037 h 6772487"/>
                <a:gd name="connsiteX45" fmla="*/ 5066331 w 5187334"/>
                <a:gd name="connsiteY45" fmla="*/ 1569432 h 6772487"/>
                <a:gd name="connsiteX46" fmla="*/ 3139279 w 5187334"/>
                <a:gd name="connsiteY46" fmla="*/ 951455 h 6772487"/>
                <a:gd name="connsiteX47" fmla="*/ 2999431 w 5187334"/>
                <a:gd name="connsiteY47" fmla="*/ 1040677 h 6772487"/>
                <a:gd name="connsiteX48" fmla="*/ 2526444 w 5187334"/>
                <a:gd name="connsiteY48" fmla="*/ 981543 h 6772487"/>
                <a:gd name="connsiteX49" fmla="*/ 2273418 w 5187334"/>
                <a:gd name="connsiteY49" fmla="*/ 958995 h 6772487"/>
                <a:gd name="connsiteX50" fmla="*/ 2258988 w 5187334"/>
                <a:gd name="connsiteY50" fmla="*/ 878309 h 6772487"/>
                <a:gd name="connsiteX51" fmla="*/ 2171774 w 5187334"/>
                <a:gd name="connsiteY51" fmla="*/ 823611 h 6772487"/>
                <a:gd name="connsiteX52" fmla="*/ 2069479 w 5187334"/>
                <a:gd name="connsiteY52" fmla="*/ 851194 h 6772487"/>
                <a:gd name="connsiteX53" fmla="*/ 2018356 w 5187334"/>
                <a:gd name="connsiteY53" fmla="*/ 741905 h 6772487"/>
                <a:gd name="connsiteX54" fmla="*/ 2146671 w 5187334"/>
                <a:gd name="connsiteY54" fmla="*/ 681232 h 6772487"/>
                <a:gd name="connsiteX55" fmla="*/ 2134143 w 5187334"/>
                <a:gd name="connsiteY55" fmla="*/ 542402 h 6772487"/>
                <a:gd name="connsiteX56" fmla="*/ 1965278 w 5187334"/>
                <a:gd name="connsiteY56" fmla="*/ 232488 h 6772487"/>
                <a:gd name="connsiteX0" fmla="*/ 1965278 w 5187334"/>
                <a:gd name="connsiteY0" fmla="*/ 232488 h 6772487"/>
                <a:gd name="connsiteX1" fmla="*/ 638718 w 5187334"/>
                <a:gd name="connsiteY1" fmla="*/ 831127 h 6772487"/>
                <a:gd name="connsiteX2" fmla="*/ 828723 w 5187334"/>
                <a:gd name="connsiteY2" fmla="*/ 906831 h 6772487"/>
                <a:gd name="connsiteX3" fmla="*/ 876348 w 5187334"/>
                <a:gd name="connsiteY3" fmla="*/ 997567 h 6772487"/>
                <a:gd name="connsiteX4" fmla="*/ 814188 w 5187334"/>
                <a:gd name="connsiteY4" fmla="*/ 1062232 h 6772487"/>
                <a:gd name="connsiteX5" fmla="*/ 898921 w 5187334"/>
                <a:gd name="connsiteY5" fmla="*/ 1198583 h 6772487"/>
                <a:gd name="connsiteX6" fmla="*/ 828227 w 5187334"/>
                <a:gd name="connsiteY6" fmla="*/ 1330445 h 6772487"/>
                <a:gd name="connsiteX7" fmla="*/ 984673 w 5187334"/>
                <a:gd name="connsiteY7" fmla="*/ 1384621 h 6772487"/>
                <a:gd name="connsiteX8" fmla="*/ 1103487 w 5187334"/>
                <a:gd name="connsiteY8" fmla="*/ 1485089 h 6772487"/>
                <a:gd name="connsiteX9" fmla="*/ 1087412 w 5187334"/>
                <a:gd name="connsiteY9" fmla="*/ 1537986 h 6772487"/>
                <a:gd name="connsiteX10" fmla="*/ 1168622 w 5187334"/>
                <a:gd name="connsiteY10" fmla="*/ 1560245 h 6772487"/>
                <a:gd name="connsiteX11" fmla="*/ 1270866 w 5187334"/>
                <a:gd name="connsiteY11" fmla="*/ 1693387 h 6772487"/>
                <a:gd name="connsiteX12" fmla="*/ 1507503 w 5187334"/>
                <a:gd name="connsiteY12" fmla="*/ 1581618 h 6772487"/>
                <a:gd name="connsiteX13" fmla="*/ 1575693 w 5187334"/>
                <a:gd name="connsiteY13" fmla="*/ 1716952 h 6772487"/>
                <a:gd name="connsiteX14" fmla="*/ 1701526 w 5187334"/>
                <a:gd name="connsiteY14" fmla="*/ 1660820 h 6772487"/>
                <a:gd name="connsiteX15" fmla="*/ 1640332 w 5187334"/>
                <a:gd name="connsiteY15" fmla="*/ 2582709 h 6772487"/>
                <a:gd name="connsiteX16" fmla="*/ 1087386 w 5187334"/>
                <a:gd name="connsiteY16" fmla="*/ 3364751 h 6772487"/>
                <a:gd name="connsiteX17" fmla="*/ 776088 w 5187334"/>
                <a:gd name="connsiteY17" fmla="*/ 3497631 h 6772487"/>
                <a:gd name="connsiteX18" fmla="*/ 96786 w 5187334"/>
                <a:gd name="connsiteY18" fmla="*/ 3932258 h 6772487"/>
                <a:gd name="connsiteX19" fmla="*/ 56311 w 5187334"/>
                <a:gd name="connsiteY19" fmla="*/ 4075471 h 6772487"/>
                <a:gd name="connsiteX20" fmla="*/ 81363 w 5187334"/>
                <a:gd name="connsiteY20" fmla="*/ 4168164 h 6772487"/>
                <a:gd name="connsiteX21" fmla="*/ 111427 w 5187334"/>
                <a:gd name="connsiteY21" fmla="*/ 4243321 h 6772487"/>
                <a:gd name="connsiteX22" fmla="*/ 244098 w 5187334"/>
                <a:gd name="connsiteY22" fmla="*/ 4278237 h 6772487"/>
                <a:gd name="connsiteX23" fmla="*/ 1661129 w 5187334"/>
                <a:gd name="connsiteY23" fmla="*/ 3593848 h 6772487"/>
                <a:gd name="connsiteX24" fmla="*/ 2282525 w 5187334"/>
                <a:gd name="connsiteY24" fmla="*/ 2818850 h 6772487"/>
                <a:gd name="connsiteX25" fmla="*/ 2363605 w 5187334"/>
                <a:gd name="connsiteY25" fmla="*/ 2642494 h 6772487"/>
                <a:gd name="connsiteX26" fmla="*/ 2459508 w 5187334"/>
                <a:gd name="connsiteY26" fmla="*/ 2279945 h 6772487"/>
                <a:gd name="connsiteX27" fmla="*/ 2890638 w 5187334"/>
                <a:gd name="connsiteY27" fmla="*/ 2383206 h 6772487"/>
                <a:gd name="connsiteX28" fmla="*/ 3538338 w 5187334"/>
                <a:gd name="connsiteY28" fmla="*/ 2649906 h 6772487"/>
                <a:gd name="connsiteX29" fmla="*/ 3528813 w 5187334"/>
                <a:gd name="connsiteY29" fmla="*/ 2783256 h 6772487"/>
                <a:gd name="connsiteX30" fmla="*/ 2176263 w 5187334"/>
                <a:gd name="connsiteY30" fmla="*/ 3735756 h 6772487"/>
                <a:gd name="connsiteX31" fmla="*/ 2490588 w 5187334"/>
                <a:gd name="connsiteY31" fmla="*/ 4907331 h 6772487"/>
                <a:gd name="connsiteX32" fmla="*/ 2719188 w 5187334"/>
                <a:gd name="connsiteY32" fmla="*/ 5831256 h 6772487"/>
                <a:gd name="connsiteX33" fmla="*/ 2804913 w 5187334"/>
                <a:gd name="connsiteY33" fmla="*/ 6145581 h 6772487"/>
                <a:gd name="connsiteX34" fmla="*/ 2774407 w 5187334"/>
                <a:gd name="connsiteY34" fmla="*/ 6742028 h 6772487"/>
                <a:gd name="connsiteX35" fmla="*/ 3273177 w 5187334"/>
                <a:gd name="connsiteY35" fmla="*/ 6199157 h 6772487"/>
                <a:gd name="connsiteX36" fmla="*/ 3192828 w 5187334"/>
                <a:gd name="connsiteY36" fmla="*/ 5671285 h 6772487"/>
                <a:gd name="connsiteX37" fmla="*/ 3125762 w 5187334"/>
                <a:gd name="connsiteY37" fmla="*/ 4871240 h 6772487"/>
                <a:gd name="connsiteX38" fmla="*/ 3359919 w 5187334"/>
                <a:gd name="connsiteY38" fmla="*/ 5067247 h 6772487"/>
                <a:gd name="connsiteX39" fmla="*/ 3314227 w 5187334"/>
                <a:gd name="connsiteY39" fmla="*/ 5591643 h 6772487"/>
                <a:gd name="connsiteX40" fmla="*/ 3905846 w 5187334"/>
                <a:gd name="connsiteY40" fmla="*/ 5095796 h 6772487"/>
                <a:gd name="connsiteX41" fmla="*/ 3412477 w 5187334"/>
                <a:gd name="connsiteY41" fmla="*/ 4145800 h 6772487"/>
                <a:gd name="connsiteX42" fmla="*/ 4624188 w 5187334"/>
                <a:gd name="connsiteY42" fmla="*/ 3373806 h 6772487"/>
                <a:gd name="connsiteX43" fmla="*/ 4767063 w 5187334"/>
                <a:gd name="connsiteY43" fmla="*/ 2059356 h 6772487"/>
                <a:gd name="connsiteX44" fmla="*/ 5130369 w 5187334"/>
                <a:gd name="connsiteY44" fmla="*/ 1969037 h 6772487"/>
                <a:gd name="connsiteX45" fmla="*/ 5066331 w 5187334"/>
                <a:gd name="connsiteY45" fmla="*/ 1569432 h 6772487"/>
                <a:gd name="connsiteX46" fmla="*/ 3139279 w 5187334"/>
                <a:gd name="connsiteY46" fmla="*/ 951455 h 6772487"/>
                <a:gd name="connsiteX47" fmla="*/ 2999431 w 5187334"/>
                <a:gd name="connsiteY47" fmla="*/ 1040677 h 6772487"/>
                <a:gd name="connsiteX48" fmla="*/ 2526444 w 5187334"/>
                <a:gd name="connsiteY48" fmla="*/ 981543 h 6772487"/>
                <a:gd name="connsiteX49" fmla="*/ 2273418 w 5187334"/>
                <a:gd name="connsiteY49" fmla="*/ 958995 h 6772487"/>
                <a:gd name="connsiteX50" fmla="*/ 2258988 w 5187334"/>
                <a:gd name="connsiteY50" fmla="*/ 878309 h 6772487"/>
                <a:gd name="connsiteX51" fmla="*/ 2171774 w 5187334"/>
                <a:gd name="connsiteY51" fmla="*/ 823611 h 6772487"/>
                <a:gd name="connsiteX52" fmla="*/ 2069479 w 5187334"/>
                <a:gd name="connsiteY52" fmla="*/ 851194 h 6772487"/>
                <a:gd name="connsiteX53" fmla="*/ 2018356 w 5187334"/>
                <a:gd name="connsiteY53" fmla="*/ 741905 h 6772487"/>
                <a:gd name="connsiteX54" fmla="*/ 2146671 w 5187334"/>
                <a:gd name="connsiteY54" fmla="*/ 681232 h 6772487"/>
                <a:gd name="connsiteX55" fmla="*/ 2134143 w 5187334"/>
                <a:gd name="connsiteY55" fmla="*/ 542402 h 6772487"/>
                <a:gd name="connsiteX56" fmla="*/ 1965278 w 5187334"/>
                <a:gd name="connsiteY56" fmla="*/ 232488 h 6772487"/>
                <a:gd name="connsiteX0" fmla="*/ 1965278 w 5187334"/>
                <a:gd name="connsiteY0" fmla="*/ 232488 h 6772487"/>
                <a:gd name="connsiteX1" fmla="*/ 638718 w 5187334"/>
                <a:gd name="connsiteY1" fmla="*/ 831127 h 6772487"/>
                <a:gd name="connsiteX2" fmla="*/ 828723 w 5187334"/>
                <a:gd name="connsiteY2" fmla="*/ 906831 h 6772487"/>
                <a:gd name="connsiteX3" fmla="*/ 876348 w 5187334"/>
                <a:gd name="connsiteY3" fmla="*/ 997567 h 6772487"/>
                <a:gd name="connsiteX4" fmla="*/ 814188 w 5187334"/>
                <a:gd name="connsiteY4" fmla="*/ 1062232 h 6772487"/>
                <a:gd name="connsiteX5" fmla="*/ 898921 w 5187334"/>
                <a:gd name="connsiteY5" fmla="*/ 1198583 h 6772487"/>
                <a:gd name="connsiteX6" fmla="*/ 828227 w 5187334"/>
                <a:gd name="connsiteY6" fmla="*/ 1330445 h 6772487"/>
                <a:gd name="connsiteX7" fmla="*/ 984673 w 5187334"/>
                <a:gd name="connsiteY7" fmla="*/ 1384621 h 6772487"/>
                <a:gd name="connsiteX8" fmla="*/ 1103487 w 5187334"/>
                <a:gd name="connsiteY8" fmla="*/ 1485089 h 6772487"/>
                <a:gd name="connsiteX9" fmla="*/ 1087412 w 5187334"/>
                <a:gd name="connsiteY9" fmla="*/ 1537986 h 6772487"/>
                <a:gd name="connsiteX10" fmla="*/ 1168622 w 5187334"/>
                <a:gd name="connsiteY10" fmla="*/ 1560245 h 6772487"/>
                <a:gd name="connsiteX11" fmla="*/ 1270866 w 5187334"/>
                <a:gd name="connsiteY11" fmla="*/ 1693387 h 6772487"/>
                <a:gd name="connsiteX12" fmla="*/ 1507503 w 5187334"/>
                <a:gd name="connsiteY12" fmla="*/ 1581618 h 6772487"/>
                <a:gd name="connsiteX13" fmla="*/ 1575693 w 5187334"/>
                <a:gd name="connsiteY13" fmla="*/ 1716952 h 6772487"/>
                <a:gd name="connsiteX14" fmla="*/ 1701526 w 5187334"/>
                <a:gd name="connsiteY14" fmla="*/ 1660820 h 6772487"/>
                <a:gd name="connsiteX15" fmla="*/ 1640332 w 5187334"/>
                <a:gd name="connsiteY15" fmla="*/ 2582709 h 6772487"/>
                <a:gd name="connsiteX16" fmla="*/ 1087386 w 5187334"/>
                <a:gd name="connsiteY16" fmla="*/ 3364751 h 6772487"/>
                <a:gd name="connsiteX17" fmla="*/ 776088 w 5187334"/>
                <a:gd name="connsiteY17" fmla="*/ 3497631 h 6772487"/>
                <a:gd name="connsiteX18" fmla="*/ 96786 w 5187334"/>
                <a:gd name="connsiteY18" fmla="*/ 3932258 h 6772487"/>
                <a:gd name="connsiteX19" fmla="*/ 56311 w 5187334"/>
                <a:gd name="connsiteY19" fmla="*/ 4075471 h 6772487"/>
                <a:gd name="connsiteX20" fmla="*/ 81363 w 5187334"/>
                <a:gd name="connsiteY20" fmla="*/ 4168164 h 6772487"/>
                <a:gd name="connsiteX21" fmla="*/ 111427 w 5187334"/>
                <a:gd name="connsiteY21" fmla="*/ 4243321 h 6772487"/>
                <a:gd name="connsiteX22" fmla="*/ 244098 w 5187334"/>
                <a:gd name="connsiteY22" fmla="*/ 4278237 h 6772487"/>
                <a:gd name="connsiteX23" fmla="*/ 1661129 w 5187334"/>
                <a:gd name="connsiteY23" fmla="*/ 3593848 h 6772487"/>
                <a:gd name="connsiteX24" fmla="*/ 2282525 w 5187334"/>
                <a:gd name="connsiteY24" fmla="*/ 2818850 h 6772487"/>
                <a:gd name="connsiteX25" fmla="*/ 2363605 w 5187334"/>
                <a:gd name="connsiteY25" fmla="*/ 2642494 h 6772487"/>
                <a:gd name="connsiteX26" fmla="*/ 2459508 w 5187334"/>
                <a:gd name="connsiteY26" fmla="*/ 2279945 h 6772487"/>
                <a:gd name="connsiteX27" fmla="*/ 2890638 w 5187334"/>
                <a:gd name="connsiteY27" fmla="*/ 2383206 h 6772487"/>
                <a:gd name="connsiteX28" fmla="*/ 3538338 w 5187334"/>
                <a:gd name="connsiteY28" fmla="*/ 2649906 h 6772487"/>
                <a:gd name="connsiteX29" fmla="*/ 3528813 w 5187334"/>
                <a:gd name="connsiteY29" fmla="*/ 2783256 h 6772487"/>
                <a:gd name="connsiteX30" fmla="*/ 2176263 w 5187334"/>
                <a:gd name="connsiteY30" fmla="*/ 3735756 h 6772487"/>
                <a:gd name="connsiteX31" fmla="*/ 2490588 w 5187334"/>
                <a:gd name="connsiteY31" fmla="*/ 4907331 h 6772487"/>
                <a:gd name="connsiteX32" fmla="*/ 2719188 w 5187334"/>
                <a:gd name="connsiteY32" fmla="*/ 5831256 h 6772487"/>
                <a:gd name="connsiteX33" fmla="*/ 2804913 w 5187334"/>
                <a:gd name="connsiteY33" fmla="*/ 6145581 h 6772487"/>
                <a:gd name="connsiteX34" fmla="*/ 2774407 w 5187334"/>
                <a:gd name="connsiteY34" fmla="*/ 6742028 h 6772487"/>
                <a:gd name="connsiteX35" fmla="*/ 3273177 w 5187334"/>
                <a:gd name="connsiteY35" fmla="*/ 6199157 h 6772487"/>
                <a:gd name="connsiteX36" fmla="*/ 3192828 w 5187334"/>
                <a:gd name="connsiteY36" fmla="*/ 5671285 h 6772487"/>
                <a:gd name="connsiteX37" fmla="*/ 3125762 w 5187334"/>
                <a:gd name="connsiteY37" fmla="*/ 4871240 h 6772487"/>
                <a:gd name="connsiteX38" fmla="*/ 3359919 w 5187334"/>
                <a:gd name="connsiteY38" fmla="*/ 5067247 h 6772487"/>
                <a:gd name="connsiteX39" fmla="*/ 3314227 w 5187334"/>
                <a:gd name="connsiteY39" fmla="*/ 5591643 h 6772487"/>
                <a:gd name="connsiteX40" fmla="*/ 3905846 w 5187334"/>
                <a:gd name="connsiteY40" fmla="*/ 5095796 h 6772487"/>
                <a:gd name="connsiteX41" fmla="*/ 3412477 w 5187334"/>
                <a:gd name="connsiteY41" fmla="*/ 4145800 h 6772487"/>
                <a:gd name="connsiteX42" fmla="*/ 4624188 w 5187334"/>
                <a:gd name="connsiteY42" fmla="*/ 3373806 h 6772487"/>
                <a:gd name="connsiteX43" fmla="*/ 4767063 w 5187334"/>
                <a:gd name="connsiteY43" fmla="*/ 2059356 h 6772487"/>
                <a:gd name="connsiteX44" fmla="*/ 5130369 w 5187334"/>
                <a:gd name="connsiteY44" fmla="*/ 1969037 h 6772487"/>
                <a:gd name="connsiteX45" fmla="*/ 5066331 w 5187334"/>
                <a:gd name="connsiteY45" fmla="*/ 1569432 h 6772487"/>
                <a:gd name="connsiteX46" fmla="*/ 3139279 w 5187334"/>
                <a:gd name="connsiteY46" fmla="*/ 951455 h 6772487"/>
                <a:gd name="connsiteX47" fmla="*/ 2999431 w 5187334"/>
                <a:gd name="connsiteY47" fmla="*/ 1040677 h 6772487"/>
                <a:gd name="connsiteX48" fmla="*/ 2526444 w 5187334"/>
                <a:gd name="connsiteY48" fmla="*/ 981543 h 6772487"/>
                <a:gd name="connsiteX49" fmla="*/ 2273418 w 5187334"/>
                <a:gd name="connsiteY49" fmla="*/ 958995 h 6772487"/>
                <a:gd name="connsiteX50" fmla="*/ 2258988 w 5187334"/>
                <a:gd name="connsiteY50" fmla="*/ 878309 h 6772487"/>
                <a:gd name="connsiteX51" fmla="*/ 2171774 w 5187334"/>
                <a:gd name="connsiteY51" fmla="*/ 823611 h 6772487"/>
                <a:gd name="connsiteX52" fmla="*/ 2069479 w 5187334"/>
                <a:gd name="connsiteY52" fmla="*/ 851194 h 6772487"/>
                <a:gd name="connsiteX53" fmla="*/ 2018356 w 5187334"/>
                <a:gd name="connsiteY53" fmla="*/ 741905 h 6772487"/>
                <a:gd name="connsiteX54" fmla="*/ 2146671 w 5187334"/>
                <a:gd name="connsiteY54" fmla="*/ 681232 h 6772487"/>
                <a:gd name="connsiteX55" fmla="*/ 2134143 w 5187334"/>
                <a:gd name="connsiteY55" fmla="*/ 542402 h 6772487"/>
                <a:gd name="connsiteX56" fmla="*/ 1965278 w 5187334"/>
                <a:gd name="connsiteY56" fmla="*/ 232488 h 6772487"/>
                <a:gd name="connsiteX0" fmla="*/ 1965278 w 5187334"/>
                <a:gd name="connsiteY0" fmla="*/ 232488 h 6772487"/>
                <a:gd name="connsiteX1" fmla="*/ 638718 w 5187334"/>
                <a:gd name="connsiteY1" fmla="*/ 831127 h 6772487"/>
                <a:gd name="connsiteX2" fmla="*/ 828723 w 5187334"/>
                <a:gd name="connsiteY2" fmla="*/ 906831 h 6772487"/>
                <a:gd name="connsiteX3" fmla="*/ 876348 w 5187334"/>
                <a:gd name="connsiteY3" fmla="*/ 997567 h 6772487"/>
                <a:gd name="connsiteX4" fmla="*/ 814188 w 5187334"/>
                <a:gd name="connsiteY4" fmla="*/ 1062232 h 6772487"/>
                <a:gd name="connsiteX5" fmla="*/ 898921 w 5187334"/>
                <a:gd name="connsiteY5" fmla="*/ 1198583 h 6772487"/>
                <a:gd name="connsiteX6" fmla="*/ 828227 w 5187334"/>
                <a:gd name="connsiteY6" fmla="*/ 1330445 h 6772487"/>
                <a:gd name="connsiteX7" fmla="*/ 984673 w 5187334"/>
                <a:gd name="connsiteY7" fmla="*/ 1384621 h 6772487"/>
                <a:gd name="connsiteX8" fmla="*/ 1103487 w 5187334"/>
                <a:gd name="connsiteY8" fmla="*/ 1485089 h 6772487"/>
                <a:gd name="connsiteX9" fmla="*/ 1087412 w 5187334"/>
                <a:gd name="connsiteY9" fmla="*/ 1537986 h 6772487"/>
                <a:gd name="connsiteX10" fmla="*/ 1168622 w 5187334"/>
                <a:gd name="connsiteY10" fmla="*/ 1560245 h 6772487"/>
                <a:gd name="connsiteX11" fmla="*/ 1270866 w 5187334"/>
                <a:gd name="connsiteY11" fmla="*/ 1693387 h 6772487"/>
                <a:gd name="connsiteX12" fmla="*/ 1507503 w 5187334"/>
                <a:gd name="connsiteY12" fmla="*/ 1581618 h 6772487"/>
                <a:gd name="connsiteX13" fmla="*/ 1575693 w 5187334"/>
                <a:gd name="connsiteY13" fmla="*/ 1716952 h 6772487"/>
                <a:gd name="connsiteX14" fmla="*/ 1701526 w 5187334"/>
                <a:gd name="connsiteY14" fmla="*/ 1660820 h 6772487"/>
                <a:gd name="connsiteX15" fmla="*/ 1640332 w 5187334"/>
                <a:gd name="connsiteY15" fmla="*/ 2582709 h 6772487"/>
                <a:gd name="connsiteX16" fmla="*/ 1087386 w 5187334"/>
                <a:gd name="connsiteY16" fmla="*/ 3364751 h 6772487"/>
                <a:gd name="connsiteX17" fmla="*/ 776088 w 5187334"/>
                <a:gd name="connsiteY17" fmla="*/ 3497631 h 6772487"/>
                <a:gd name="connsiteX18" fmla="*/ 96786 w 5187334"/>
                <a:gd name="connsiteY18" fmla="*/ 3932258 h 6772487"/>
                <a:gd name="connsiteX19" fmla="*/ 56311 w 5187334"/>
                <a:gd name="connsiteY19" fmla="*/ 4075471 h 6772487"/>
                <a:gd name="connsiteX20" fmla="*/ 81363 w 5187334"/>
                <a:gd name="connsiteY20" fmla="*/ 4168164 h 6772487"/>
                <a:gd name="connsiteX21" fmla="*/ 111427 w 5187334"/>
                <a:gd name="connsiteY21" fmla="*/ 4243321 h 6772487"/>
                <a:gd name="connsiteX22" fmla="*/ 244098 w 5187334"/>
                <a:gd name="connsiteY22" fmla="*/ 4278237 h 6772487"/>
                <a:gd name="connsiteX23" fmla="*/ 1661129 w 5187334"/>
                <a:gd name="connsiteY23" fmla="*/ 3593848 h 6772487"/>
                <a:gd name="connsiteX24" fmla="*/ 2282525 w 5187334"/>
                <a:gd name="connsiteY24" fmla="*/ 2818850 h 6772487"/>
                <a:gd name="connsiteX25" fmla="*/ 2363605 w 5187334"/>
                <a:gd name="connsiteY25" fmla="*/ 2642494 h 6772487"/>
                <a:gd name="connsiteX26" fmla="*/ 2459508 w 5187334"/>
                <a:gd name="connsiteY26" fmla="*/ 2279945 h 6772487"/>
                <a:gd name="connsiteX27" fmla="*/ 2890638 w 5187334"/>
                <a:gd name="connsiteY27" fmla="*/ 2383206 h 6772487"/>
                <a:gd name="connsiteX28" fmla="*/ 3538338 w 5187334"/>
                <a:gd name="connsiteY28" fmla="*/ 2649906 h 6772487"/>
                <a:gd name="connsiteX29" fmla="*/ 3528813 w 5187334"/>
                <a:gd name="connsiteY29" fmla="*/ 2783256 h 6772487"/>
                <a:gd name="connsiteX30" fmla="*/ 2176263 w 5187334"/>
                <a:gd name="connsiteY30" fmla="*/ 3735756 h 6772487"/>
                <a:gd name="connsiteX31" fmla="*/ 2490588 w 5187334"/>
                <a:gd name="connsiteY31" fmla="*/ 4907331 h 6772487"/>
                <a:gd name="connsiteX32" fmla="*/ 2719188 w 5187334"/>
                <a:gd name="connsiteY32" fmla="*/ 5831256 h 6772487"/>
                <a:gd name="connsiteX33" fmla="*/ 2804913 w 5187334"/>
                <a:gd name="connsiteY33" fmla="*/ 6145581 h 6772487"/>
                <a:gd name="connsiteX34" fmla="*/ 2774407 w 5187334"/>
                <a:gd name="connsiteY34" fmla="*/ 6742028 h 6772487"/>
                <a:gd name="connsiteX35" fmla="*/ 3273177 w 5187334"/>
                <a:gd name="connsiteY35" fmla="*/ 6199157 h 6772487"/>
                <a:gd name="connsiteX36" fmla="*/ 3182807 w 5187334"/>
                <a:gd name="connsiteY36" fmla="*/ 5533499 h 6772487"/>
                <a:gd name="connsiteX37" fmla="*/ 3125762 w 5187334"/>
                <a:gd name="connsiteY37" fmla="*/ 4871240 h 6772487"/>
                <a:gd name="connsiteX38" fmla="*/ 3359919 w 5187334"/>
                <a:gd name="connsiteY38" fmla="*/ 5067247 h 6772487"/>
                <a:gd name="connsiteX39" fmla="*/ 3314227 w 5187334"/>
                <a:gd name="connsiteY39" fmla="*/ 5591643 h 6772487"/>
                <a:gd name="connsiteX40" fmla="*/ 3905846 w 5187334"/>
                <a:gd name="connsiteY40" fmla="*/ 5095796 h 6772487"/>
                <a:gd name="connsiteX41" fmla="*/ 3412477 w 5187334"/>
                <a:gd name="connsiteY41" fmla="*/ 4145800 h 6772487"/>
                <a:gd name="connsiteX42" fmla="*/ 4624188 w 5187334"/>
                <a:gd name="connsiteY42" fmla="*/ 3373806 h 6772487"/>
                <a:gd name="connsiteX43" fmla="*/ 4767063 w 5187334"/>
                <a:gd name="connsiteY43" fmla="*/ 2059356 h 6772487"/>
                <a:gd name="connsiteX44" fmla="*/ 5130369 w 5187334"/>
                <a:gd name="connsiteY44" fmla="*/ 1969037 h 6772487"/>
                <a:gd name="connsiteX45" fmla="*/ 5066331 w 5187334"/>
                <a:gd name="connsiteY45" fmla="*/ 1569432 h 6772487"/>
                <a:gd name="connsiteX46" fmla="*/ 3139279 w 5187334"/>
                <a:gd name="connsiteY46" fmla="*/ 951455 h 6772487"/>
                <a:gd name="connsiteX47" fmla="*/ 2999431 w 5187334"/>
                <a:gd name="connsiteY47" fmla="*/ 1040677 h 6772487"/>
                <a:gd name="connsiteX48" fmla="*/ 2526444 w 5187334"/>
                <a:gd name="connsiteY48" fmla="*/ 981543 h 6772487"/>
                <a:gd name="connsiteX49" fmla="*/ 2273418 w 5187334"/>
                <a:gd name="connsiteY49" fmla="*/ 958995 h 6772487"/>
                <a:gd name="connsiteX50" fmla="*/ 2258988 w 5187334"/>
                <a:gd name="connsiteY50" fmla="*/ 878309 h 6772487"/>
                <a:gd name="connsiteX51" fmla="*/ 2171774 w 5187334"/>
                <a:gd name="connsiteY51" fmla="*/ 823611 h 6772487"/>
                <a:gd name="connsiteX52" fmla="*/ 2069479 w 5187334"/>
                <a:gd name="connsiteY52" fmla="*/ 851194 h 6772487"/>
                <a:gd name="connsiteX53" fmla="*/ 2018356 w 5187334"/>
                <a:gd name="connsiteY53" fmla="*/ 741905 h 6772487"/>
                <a:gd name="connsiteX54" fmla="*/ 2146671 w 5187334"/>
                <a:gd name="connsiteY54" fmla="*/ 681232 h 6772487"/>
                <a:gd name="connsiteX55" fmla="*/ 2134143 w 5187334"/>
                <a:gd name="connsiteY55" fmla="*/ 542402 h 6772487"/>
                <a:gd name="connsiteX56" fmla="*/ 1965278 w 5187334"/>
                <a:gd name="connsiteY56" fmla="*/ 232488 h 6772487"/>
                <a:gd name="connsiteX0" fmla="*/ 1965278 w 5187334"/>
                <a:gd name="connsiteY0" fmla="*/ 232488 h 6772487"/>
                <a:gd name="connsiteX1" fmla="*/ 638718 w 5187334"/>
                <a:gd name="connsiteY1" fmla="*/ 831127 h 6772487"/>
                <a:gd name="connsiteX2" fmla="*/ 828723 w 5187334"/>
                <a:gd name="connsiteY2" fmla="*/ 906831 h 6772487"/>
                <a:gd name="connsiteX3" fmla="*/ 876348 w 5187334"/>
                <a:gd name="connsiteY3" fmla="*/ 997567 h 6772487"/>
                <a:gd name="connsiteX4" fmla="*/ 814188 w 5187334"/>
                <a:gd name="connsiteY4" fmla="*/ 1062232 h 6772487"/>
                <a:gd name="connsiteX5" fmla="*/ 898921 w 5187334"/>
                <a:gd name="connsiteY5" fmla="*/ 1198583 h 6772487"/>
                <a:gd name="connsiteX6" fmla="*/ 828227 w 5187334"/>
                <a:gd name="connsiteY6" fmla="*/ 1330445 h 6772487"/>
                <a:gd name="connsiteX7" fmla="*/ 984673 w 5187334"/>
                <a:gd name="connsiteY7" fmla="*/ 1384621 h 6772487"/>
                <a:gd name="connsiteX8" fmla="*/ 1103487 w 5187334"/>
                <a:gd name="connsiteY8" fmla="*/ 1485089 h 6772487"/>
                <a:gd name="connsiteX9" fmla="*/ 1087412 w 5187334"/>
                <a:gd name="connsiteY9" fmla="*/ 1537986 h 6772487"/>
                <a:gd name="connsiteX10" fmla="*/ 1168622 w 5187334"/>
                <a:gd name="connsiteY10" fmla="*/ 1560245 h 6772487"/>
                <a:gd name="connsiteX11" fmla="*/ 1270866 w 5187334"/>
                <a:gd name="connsiteY11" fmla="*/ 1693387 h 6772487"/>
                <a:gd name="connsiteX12" fmla="*/ 1507503 w 5187334"/>
                <a:gd name="connsiteY12" fmla="*/ 1581618 h 6772487"/>
                <a:gd name="connsiteX13" fmla="*/ 1575693 w 5187334"/>
                <a:gd name="connsiteY13" fmla="*/ 1716952 h 6772487"/>
                <a:gd name="connsiteX14" fmla="*/ 1701526 w 5187334"/>
                <a:gd name="connsiteY14" fmla="*/ 1660820 h 6772487"/>
                <a:gd name="connsiteX15" fmla="*/ 1640332 w 5187334"/>
                <a:gd name="connsiteY15" fmla="*/ 2582709 h 6772487"/>
                <a:gd name="connsiteX16" fmla="*/ 1087386 w 5187334"/>
                <a:gd name="connsiteY16" fmla="*/ 3364751 h 6772487"/>
                <a:gd name="connsiteX17" fmla="*/ 776088 w 5187334"/>
                <a:gd name="connsiteY17" fmla="*/ 3497631 h 6772487"/>
                <a:gd name="connsiteX18" fmla="*/ 96786 w 5187334"/>
                <a:gd name="connsiteY18" fmla="*/ 3932258 h 6772487"/>
                <a:gd name="connsiteX19" fmla="*/ 56311 w 5187334"/>
                <a:gd name="connsiteY19" fmla="*/ 4075471 h 6772487"/>
                <a:gd name="connsiteX20" fmla="*/ 81363 w 5187334"/>
                <a:gd name="connsiteY20" fmla="*/ 4168164 h 6772487"/>
                <a:gd name="connsiteX21" fmla="*/ 111427 w 5187334"/>
                <a:gd name="connsiteY21" fmla="*/ 4243321 h 6772487"/>
                <a:gd name="connsiteX22" fmla="*/ 244098 w 5187334"/>
                <a:gd name="connsiteY22" fmla="*/ 4278237 h 6772487"/>
                <a:gd name="connsiteX23" fmla="*/ 1661129 w 5187334"/>
                <a:gd name="connsiteY23" fmla="*/ 3593848 h 6772487"/>
                <a:gd name="connsiteX24" fmla="*/ 2282525 w 5187334"/>
                <a:gd name="connsiteY24" fmla="*/ 2818850 h 6772487"/>
                <a:gd name="connsiteX25" fmla="*/ 2363605 w 5187334"/>
                <a:gd name="connsiteY25" fmla="*/ 2642494 h 6772487"/>
                <a:gd name="connsiteX26" fmla="*/ 2459508 w 5187334"/>
                <a:gd name="connsiteY26" fmla="*/ 2279945 h 6772487"/>
                <a:gd name="connsiteX27" fmla="*/ 2890638 w 5187334"/>
                <a:gd name="connsiteY27" fmla="*/ 2383206 h 6772487"/>
                <a:gd name="connsiteX28" fmla="*/ 3538338 w 5187334"/>
                <a:gd name="connsiteY28" fmla="*/ 2649906 h 6772487"/>
                <a:gd name="connsiteX29" fmla="*/ 3528813 w 5187334"/>
                <a:gd name="connsiteY29" fmla="*/ 2783256 h 6772487"/>
                <a:gd name="connsiteX30" fmla="*/ 2176263 w 5187334"/>
                <a:gd name="connsiteY30" fmla="*/ 3735756 h 6772487"/>
                <a:gd name="connsiteX31" fmla="*/ 2490588 w 5187334"/>
                <a:gd name="connsiteY31" fmla="*/ 4907331 h 6772487"/>
                <a:gd name="connsiteX32" fmla="*/ 2719188 w 5187334"/>
                <a:gd name="connsiteY32" fmla="*/ 5831256 h 6772487"/>
                <a:gd name="connsiteX33" fmla="*/ 2804913 w 5187334"/>
                <a:gd name="connsiteY33" fmla="*/ 6145581 h 6772487"/>
                <a:gd name="connsiteX34" fmla="*/ 2774407 w 5187334"/>
                <a:gd name="connsiteY34" fmla="*/ 6742028 h 6772487"/>
                <a:gd name="connsiteX35" fmla="*/ 3273177 w 5187334"/>
                <a:gd name="connsiteY35" fmla="*/ 6199157 h 6772487"/>
                <a:gd name="connsiteX36" fmla="*/ 3182807 w 5187334"/>
                <a:gd name="connsiteY36" fmla="*/ 5533499 h 6772487"/>
                <a:gd name="connsiteX37" fmla="*/ 3125762 w 5187334"/>
                <a:gd name="connsiteY37" fmla="*/ 4871240 h 6772487"/>
                <a:gd name="connsiteX38" fmla="*/ 3359919 w 5187334"/>
                <a:gd name="connsiteY38" fmla="*/ 5067247 h 6772487"/>
                <a:gd name="connsiteX39" fmla="*/ 3314227 w 5187334"/>
                <a:gd name="connsiteY39" fmla="*/ 5591643 h 6772487"/>
                <a:gd name="connsiteX40" fmla="*/ 3905846 w 5187334"/>
                <a:gd name="connsiteY40" fmla="*/ 5095796 h 6772487"/>
                <a:gd name="connsiteX41" fmla="*/ 3412477 w 5187334"/>
                <a:gd name="connsiteY41" fmla="*/ 4145800 h 6772487"/>
                <a:gd name="connsiteX42" fmla="*/ 4624188 w 5187334"/>
                <a:gd name="connsiteY42" fmla="*/ 3373806 h 6772487"/>
                <a:gd name="connsiteX43" fmla="*/ 4767063 w 5187334"/>
                <a:gd name="connsiteY43" fmla="*/ 2059356 h 6772487"/>
                <a:gd name="connsiteX44" fmla="*/ 5130369 w 5187334"/>
                <a:gd name="connsiteY44" fmla="*/ 1969037 h 6772487"/>
                <a:gd name="connsiteX45" fmla="*/ 5066331 w 5187334"/>
                <a:gd name="connsiteY45" fmla="*/ 1569432 h 6772487"/>
                <a:gd name="connsiteX46" fmla="*/ 3139279 w 5187334"/>
                <a:gd name="connsiteY46" fmla="*/ 951455 h 6772487"/>
                <a:gd name="connsiteX47" fmla="*/ 2999431 w 5187334"/>
                <a:gd name="connsiteY47" fmla="*/ 1040677 h 6772487"/>
                <a:gd name="connsiteX48" fmla="*/ 2526444 w 5187334"/>
                <a:gd name="connsiteY48" fmla="*/ 981543 h 6772487"/>
                <a:gd name="connsiteX49" fmla="*/ 2273418 w 5187334"/>
                <a:gd name="connsiteY49" fmla="*/ 958995 h 6772487"/>
                <a:gd name="connsiteX50" fmla="*/ 2258988 w 5187334"/>
                <a:gd name="connsiteY50" fmla="*/ 878309 h 6772487"/>
                <a:gd name="connsiteX51" fmla="*/ 2171774 w 5187334"/>
                <a:gd name="connsiteY51" fmla="*/ 823611 h 6772487"/>
                <a:gd name="connsiteX52" fmla="*/ 2069479 w 5187334"/>
                <a:gd name="connsiteY52" fmla="*/ 851194 h 6772487"/>
                <a:gd name="connsiteX53" fmla="*/ 2018356 w 5187334"/>
                <a:gd name="connsiteY53" fmla="*/ 741905 h 6772487"/>
                <a:gd name="connsiteX54" fmla="*/ 2146671 w 5187334"/>
                <a:gd name="connsiteY54" fmla="*/ 681232 h 6772487"/>
                <a:gd name="connsiteX55" fmla="*/ 2134143 w 5187334"/>
                <a:gd name="connsiteY55" fmla="*/ 542402 h 6772487"/>
                <a:gd name="connsiteX56" fmla="*/ 1965278 w 5187334"/>
                <a:gd name="connsiteY56" fmla="*/ 232488 h 6772487"/>
                <a:gd name="connsiteX0" fmla="*/ 1965278 w 5187334"/>
                <a:gd name="connsiteY0" fmla="*/ 232488 h 6772487"/>
                <a:gd name="connsiteX1" fmla="*/ 638718 w 5187334"/>
                <a:gd name="connsiteY1" fmla="*/ 831127 h 6772487"/>
                <a:gd name="connsiteX2" fmla="*/ 828723 w 5187334"/>
                <a:gd name="connsiteY2" fmla="*/ 906831 h 6772487"/>
                <a:gd name="connsiteX3" fmla="*/ 876348 w 5187334"/>
                <a:gd name="connsiteY3" fmla="*/ 997567 h 6772487"/>
                <a:gd name="connsiteX4" fmla="*/ 814188 w 5187334"/>
                <a:gd name="connsiteY4" fmla="*/ 1062232 h 6772487"/>
                <a:gd name="connsiteX5" fmla="*/ 898921 w 5187334"/>
                <a:gd name="connsiteY5" fmla="*/ 1198583 h 6772487"/>
                <a:gd name="connsiteX6" fmla="*/ 828227 w 5187334"/>
                <a:gd name="connsiteY6" fmla="*/ 1330445 h 6772487"/>
                <a:gd name="connsiteX7" fmla="*/ 984673 w 5187334"/>
                <a:gd name="connsiteY7" fmla="*/ 1384621 h 6772487"/>
                <a:gd name="connsiteX8" fmla="*/ 1103487 w 5187334"/>
                <a:gd name="connsiteY8" fmla="*/ 1485089 h 6772487"/>
                <a:gd name="connsiteX9" fmla="*/ 1087412 w 5187334"/>
                <a:gd name="connsiteY9" fmla="*/ 1537986 h 6772487"/>
                <a:gd name="connsiteX10" fmla="*/ 1168622 w 5187334"/>
                <a:gd name="connsiteY10" fmla="*/ 1560245 h 6772487"/>
                <a:gd name="connsiteX11" fmla="*/ 1270866 w 5187334"/>
                <a:gd name="connsiteY11" fmla="*/ 1693387 h 6772487"/>
                <a:gd name="connsiteX12" fmla="*/ 1507503 w 5187334"/>
                <a:gd name="connsiteY12" fmla="*/ 1581618 h 6772487"/>
                <a:gd name="connsiteX13" fmla="*/ 1575693 w 5187334"/>
                <a:gd name="connsiteY13" fmla="*/ 1716952 h 6772487"/>
                <a:gd name="connsiteX14" fmla="*/ 1701526 w 5187334"/>
                <a:gd name="connsiteY14" fmla="*/ 1660820 h 6772487"/>
                <a:gd name="connsiteX15" fmla="*/ 1640332 w 5187334"/>
                <a:gd name="connsiteY15" fmla="*/ 2582709 h 6772487"/>
                <a:gd name="connsiteX16" fmla="*/ 1087386 w 5187334"/>
                <a:gd name="connsiteY16" fmla="*/ 3364751 h 6772487"/>
                <a:gd name="connsiteX17" fmla="*/ 776088 w 5187334"/>
                <a:gd name="connsiteY17" fmla="*/ 3497631 h 6772487"/>
                <a:gd name="connsiteX18" fmla="*/ 96786 w 5187334"/>
                <a:gd name="connsiteY18" fmla="*/ 3932258 h 6772487"/>
                <a:gd name="connsiteX19" fmla="*/ 56311 w 5187334"/>
                <a:gd name="connsiteY19" fmla="*/ 4075471 h 6772487"/>
                <a:gd name="connsiteX20" fmla="*/ 81363 w 5187334"/>
                <a:gd name="connsiteY20" fmla="*/ 4168164 h 6772487"/>
                <a:gd name="connsiteX21" fmla="*/ 111427 w 5187334"/>
                <a:gd name="connsiteY21" fmla="*/ 4243321 h 6772487"/>
                <a:gd name="connsiteX22" fmla="*/ 244098 w 5187334"/>
                <a:gd name="connsiteY22" fmla="*/ 4278237 h 6772487"/>
                <a:gd name="connsiteX23" fmla="*/ 1661129 w 5187334"/>
                <a:gd name="connsiteY23" fmla="*/ 3593848 h 6772487"/>
                <a:gd name="connsiteX24" fmla="*/ 2282525 w 5187334"/>
                <a:gd name="connsiteY24" fmla="*/ 2818850 h 6772487"/>
                <a:gd name="connsiteX25" fmla="*/ 2363605 w 5187334"/>
                <a:gd name="connsiteY25" fmla="*/ 2642494 h 6772487"/>
                <a:gd name="connsiteX26" fmla="*/ 2459508 w 5187334"/>
                <a:gd name="connsiteY26" fmla="*/ 2279945 h 6772487"/>
                <a:gd name="connsiteX27" fmla="*/ 2890638 w 5187334"/>
                <a:gd name="connsiteY27" fmla="*/ 2383206 h 6772487"/>
                <a:gd name="connsiteX28" fmla="*/ 3538338 w 5187334"/>
                <a:gd name="connsiteY28" fmla="*/ 2649906 h 6772487"/>
                <a:gd name="connsiteX29" fmla="*/ 3528813 w 5187334"/>
                <a:gd name="connsiteY29" fmla="*/ 2783256 h 6772487"/>
                <a:gd name="connsiteX30" fmla="*/ 2176263 w 5187334"/>
                <a:gd name="connsiteY30" fmla="*/ 3735756 h 6772487"/>
                <a:gd name="connsiteX31" fmla="*/ 2490588 w 5187334"/>
                <a:gd name="connsiteY31" fmla="*/ 4907331 h 6772487"/>
                <a:gd name="connsiteX32" fmla="*/ 2719188 w 5187334"/>
                <a:gd name="connsiteY32" fmla="*/ 5831256 h 6772487"/>
                <a:gd name="connsiteX33" fmla="*/ 2804913 w 5187334"/>
                <a:gd name="connsiteY33" fmla="*/ 6145581 h 6772487"/>
                <a:gd name="connsiteX34" fmla="*/ 2774407 w 5187334"/>
                <a:gd name="connsiteY34" fmla="*/ 6742028 h 6772487"/>
                <a:gd name="connsiteX35" fmla="*/ 3273177 w 5187334"/>
                <a:gd name="connsiteY35" fmla="*/ 6199157 h 6772487"/>
                <a:gd name="connsiteX36" fmla="*/ 3182807 w 5187334"/>
                <a:gd name="connsiteY36" fmla="*/ 5533499 h 6772487"/>
                <a:gd name="connsiteX37" fmla="*/ 3125762 w 5187334"/>
                <a:gd name="connsiteY37" fmla="*/ 4871240 h 6772487"/>
                <a:gd name="connsiteX38" fmla="*/ 3359919 w 5187334"/>
                <a:gd name="connsiteY38" fmla="*/ 5067247 h 6772487"/>
                <a:gd name="connsiteX39" fmla="*/ 3314227 w 5187334"/>
                <a:gd name="connsiteY39" fmla="*/ 5591643 h 6772487"/>
                <a:gd name="connsiteX40" fmla="*/ 3905846 w 5187334"/>
                <a:gd name="connsiteY40" fmla="*/ 5095796 h 6772487"/>
                <a:gd name="connsiteX41" fmla="*/ 3412477 w 5187334"/>
                <a:gd name="connsiteY41" fmla="*/ 4145800 h 6772487"/>
                <a:gd name="connsiteX42" fmla="*/ 4624188 w 5187334"/>
                <a:gd name="connsiteY42" fmla="*/ 3373806 h 6772487"/>
                <a:gd name="connsiteX43" fmla="*/ 4767063 w 5187334"/>
                <a:gd name="connsiteY43" fmla="*/ 2059356 h 6772487"/>
                <a:gd name="connsiteX44" fmla="*/ 5130369 w 5187334"/>
                <a:gd name="connsiteY44" fmla="*/ 1969037 h 6772487"/>
                <a:gd name="connsiteX45" fmla="*/ 5066331 w 5187334"/>
                <a:gd name="connsiteY45" fmla="*/ 1569432 h 6772487"/>
                <a:gd name="connsiteX46" fmla="*/ 3139279 w 5187334"/>
                <a:gd name="connsiteY46" fmla="*/ 951455 h 6772487"/>
                <a:gd name="connsiteX47" fmla="*/ 2999431 w 5187334"/>
                <a:gd name="connsiteY47" fmla="*/ 1040677 h 6772487"/>
                <a:gd name="connsiteX48" fmla="*/ 2526444 w 5187334"/>
                <a:gd name="connsiteY48" fmla="*/ 981543 h 6772487"/>
                <a:gd name="connsiteX49" fmla="*/ 2273418 w 5187334"/>
                <a:gd name="connsiteY49" fmla="*/ 958995 h 6772487"/>
                <a:gd name="connsiteX50" fmla="*/ 2258988 w 5187334"/>
                <a:gd name="connsiteY50" fmla="*/ 878309 h 6772487"/>
                <a:gd name="connsiteX51" fmla="*/ 2171774 w 5187334"/>
                <a:gd name="connsiteY51" fmla="*/ 823611 h 6772487"/>
                <a:gd name="connsiteX52" fmla="*/ 2069479 w 5187334"/>
                <a:gd name="connsiteY52" fmla="*/ 851194 h 6772487"/>
                <a:gd name="connsiteX53" fmla="*/ 2018356 w 5187334"/>
                <a:gd name="connsiteY53" fmla="*/ 741905 h 6772487"/>
                <a:gd name="connsiteX54" fmla="*/ 2146671 w 5187334"/>
                <a:gd name="connsiteY54" fmla="*/ 681232 h 6772487"/>
                <a:gd name="connsiteX55" fmla="*/ 2134143 w 5187334"/>
                <a:gd name="connsiteY55" fmla="*/ 542402 h 6772487"/>
                <a:gd name="connsiteX56" fmla="*/ 1965278 w 5187334"/>
                <a:gd name="connsiteY56" fmla="*/ 232488 h 6772487"/>
                <a:gd name="connsiteX0" fmla="*/ 1965278 w 5187334"/>
                <a:gd name="connsiteY0" fmla="*/ 232488 h 6772487"/>
                <a:gd name="connsiteX1" fmla="*/ 638718 w 5187334"/>
                <a:gd name="connsiteY1" fmla="*/ 831127 h 6772487"/>
                <a:gd name="connsiteX2" fmla="*/ 828723 w 5187334"/>
                <a:gd name="connsiteY2" fmla="*/ 906831 h 6772487"/>
                <a:gd name="connsiteX3" fmla="*/ 876348 w 5187334"/>
                <a:gd name="connsiteY3" fmla="*/ 997567 h 6772487"/>
                <a:gd name="connsiteX4" fmla="*/ 814188 w 5187334"/>
                <a:gd name="connsiteY4" fmla="*/ 1062232 h 6772487"/>
                <a:gd name="connsiteX5" fmla="*/ 898921 w 5187334"/>
                <a:gd name="connsiteY5" fmla="*/ 1198583 h 6772487"/>
                <a:gd name="connsiteX6" fmla="*/ 828227 w 5187334"/>
                <a:gd name="connsiteY6" fmla="*/ 1330445 h 6772487"/>
                <a:gd name="connsiteX7" fmla="*/ 984673 w 5187334"/>
                <a:gd name="connsiteY7" fmla="*/ 1384621 h 6772487"/>
                <a:gd name="connsiteX8" fmla="*/ 1103487 w 5187334"/>
                <a:gd name="connsiteY8" fmla="*/ 1485089 h 6772487"/>
                <a:gd name="connsiteX9" fmla="*/ 1087412 w 5187334"/>
                <a:gd name="connsiteY9" fmla="*/ 1537986 h 6772487"/>
                <a:gd name="connsiteX10" fmla="*/ 1168622 w 5187334"/>
                <a:gd name="connsiteY10" fmla="*/ 1560245 h 6772487"/>
                <a:gd name="connsiteX11" fmla="*/ 1270866 w 5187334"/>
                <a:gd name="connsiteY11" fmla="*/ 1693387 h 6772487"/>
                <a:gd name="connsiteX12" fmla="*/ 1507503 w 5187334"/>
                <a:gd name="connsiteY12" fmla="*/ 1581618 h 6772487"/>
                <a:gd name="connsiteX13" fmla="*/ 1575693 w 5187334"/>
                <a:gd name="connsiteY13" fmla="*/ 1716952 h 6772487"/>
                <a:gd name="connsiteX14" fmla="*/ 1701526 w 5187334"/>
                <a:gd name="connsiteY14" fmla="*/ 1660820 h 6772487"/>
                <a:gd name="connsiteX15" fmla="*/ 1640332 w 5187334"/>
                <a:gd name="connsiteY15" fmla="*/ 2582709 h 6772487"/>
                <a:gd name="connsiteX16" fmla="*/ 1087386 w 5187334"/>
                <a:gd name="connsiteY16" fmla="*/ 3364751 h 6772487"/>
                <a:gd name="connsiteX17" fmla="*/ 776088 w 5187334"/>
                <a:gd name="connsiteY17" fmla="*/ 3497631 h 6772487"/>
                <a:gd name="connsiteX18" fmla="*/ 96786 w 5187334"/>
                <a:gd name="connsiteY18" fmla="*/ 3932258 h 6772487"/>
                <a:gd name="connsiteX19" fmla="*/ 56311 w 5187334"/>
                <a:gd name="connsiteY19" fmla="*/ 4075471 h 6772487"/>
                <a:gd name="connsiteX20" fmla="*/ 81363 w 5187334"/>
                <a:gd name="connsiteY20" fmla="*/ 4168164 h 6772487"/>
                <a:gd name="connsiteX21" fmla="*/ 111427 w 5187334"/>
                <a:gd name="connsiteY21" fmla="*/ 4243321 h 6772487"/>
                <a:gd name="connsiteX22" fmla="*/ 244098 w 5187334"/>
                <a:gd name="connsiteY22" fmla="*/ 4278237 h 6772487"/>
                <a:gd name="connsiteX23" fmla="*/ 1661129 w 5187334"/>
                <a:gd name="connsiteY23" fmla="*/ 3593848 h 6772487"/>
                <a:gd name="connsiteX24" fmla="*/ 2282525 w 5187334"/>
                <a:gd name="connsiteY24" fmla="*/ 2818850 h 6772487"/>
                <a:gd name="connsiteX25" fmla="*/ 2363605 w 5187334"/>
                <a:gd name="connsiteY25" fmla="*/ 2642494 h 6772487"/>
                <a:gd name="connsiteX26" fmla="*/ 2459508 w 5187334"/>
                <a:gd name="connsiteY26" fmla="*/ 2279945 h 6772487"/>
                <a:gd name="connsiteX27" fmla="*/ 2890638 w 5187334"/>
                <a:gd name="connsiteY27" fmla="*/ 2383206 h 6772487"/>
                <a:gd name="connsiteX28" fmla="*/ 3538338 w 5187334"/>
                <a:gd name="connsiteY28" fmla="*/ 2649906 h 6772487"/>
                <a:gd name="connsiteX29" fmla="*/ 3528813 w 5187334"/>
                <a:gd name="connsiteY29" fmla="*/ 2783256 h 6772487"/>
                <a:gd name="connsiteX30" fmla="*/ 2176263 w 5187334"/>
                <a:gd name="connsiteY30" fmla="*/ 3735756 h 6772487"/>
                <a:gd name="connsiteX31" fmla="*/ 2490588 w 5187334"/>
                <a:gd name="connsiteY31" fmla="*/ 4907331 h 6772487"/>
                <a:gd name="connsiteX32" fmla="*/ 2719188 w 5187334"/>
                <a:gd name="connsiteY32" fmla="*/ 5831256 h 6772487"/>
                <a:gd name="connsiteX33" fmla="*/ 2804913 w 5187334"/>
                <a:gd name="connsiteY33" fmla="*/ 6145581 h 6772487"/>
                <a:gd name="connsiteX34" fmla="*/ 2774407 w 5187334"/>
                <a:gd name="connsiteY34" fmla="*/ 6742028 h 6772487"/>
                <a:gd name="connsiteX35" fmla="*/ 3273177 w 5187334"/>
                <a:gd name="connsiteY35" fmla="*/ 6199157 h 6772487"/>
                <a:gd name="connsiteX36" fmla="*/ 3182807 w 5187334"/>
                <a:gd name="connsiteY36" fmla="*/ 5533499 h 6772487"/>
                <a:gd name="connsiteX37" fmla="*/ 3125762 w 5187334"/>
                <a:gd name="connsiteY37" fmla="*/ 4871240 h 6772487"/>
                <a:gd name="connsiteX38" fmla="*/ 3359919 w 5187334"/>
                <a:gd name="connsiteY38" fmla="*/ 5067247 h 6772487"/>
                <a:gd name="connsiteX39" fmla="*/ 3314227 w 5187334"/>
                <a:gd name="connsiteY39" fmla="*/ 5591643 h 6772487"/>
                <a:gd name="connsiteX40" fmla="*/ 3905846 w 5187334"/>
                <a:gd name="connsiteY40" fmla="*/ 5095796 h 6772487"/>
                <a:gd name="connsiteX41" fmla="*/ 3412477 w 5187334"/>
                <a:gd name="connsiteY41" fmla="*/ 4145800 h 6772487"/>
                <a:gd name="connsiteX42" fmla="*/ 4624188 w 5187334"/>
                <a:gd name="connsiteY42" fmla="*/ 3373806 h 6772487"/>
                <a:gd name="connsiteX43" fmla="*/ 4767063 w 5187334"/>
                <a:gd name="connsiteY43" fmla="*/ 2059356 h 6772487"/>
                <a:gd name="connsiteX44" fmla="*/ 5130369 w 5187334"/>
                <a:gd name="connsiteY44" fmla="*/ 1969037 h 6772487"/>
                <a:gd name="connsiteX45" fmla="*/ 5066331 w 5187334"/>
                <a:gd name="connsiteY45" fmla="*/ 1569432 h 6772487"/>
                <a:gd name="connsiteX46" fmla="*/ 3139279 w 5187334"/>
                <a:gd name="connsiteY46" fmla="*/ 951455 h 6772487"/>
                <a:gd name="connsiteX47" fmla="*/ 2999431 w 5187334"/>
                <a:gd name="connsiteY47" fmla="*/ 1040677 h 6772487"/>
                <a:gd name="connsiteX48" fmla="*/ 2526444 w 5187334"/>
                <a:gd name="connsiteY48" fmla="*/ 981543 h 6772487"/>
                <a:gd name="connsiteX49" fmla="*/ 2273418 w 5187334"/>
                <a:gd name="connsiteY49" fmla="*/ 958995 h 6772487"/>
                <a:gd name="connsiteX50" fmla="*/ 2258988 w 5187334"/>
                <a:gd name="connsiteY50" fmla="*/ 878309 h 6772487"/>
                <a:gd name="connsiteX51" fmla="*/ 2171774 w 5187334"/>
                <a:gd name="connsiteY51" fmla="*/ 823611 h 6772487"/>
                <a:gd name="connsiteX52" fmla="*/ 2069479 w 5187334"/>
                <a:gd name="connsiteY52" fmla="*/ 851194 h 6772487"/>
                <a:gd name="connsiteX53" fmla="*/ 2018356 w 5187334"/>
                <a:gd name="connsiteY53" fmla="*/ 741905 h 6772487"/>
                <a:gd name="connsiteX54" fmla="*/ 2146671 w 5187334"/>
                <a:gd name="connsiteY54" fmla="*/ 681232 h 6772487"/>
                <a:gd name="connsiteX55" fmla="*/ 2134143 w 5187334"/>
                <a:gd name="connsiteY55" fmla="*/ 542402 h 6772487"/>
                <a:gd name="connsiteX56" fmla="*/ 1965278 w 5187334"/>
                <a:gd name="connsiteY56" fmla="*/ 232488 h 6772487"/>
                <a:gd name="connsiteX0" fmla="*/ 1965278 w 5187334"/>
                <a:gd name="connsiteY0" fmla="*/ 232488 h 6776327"/>
                <a:gd name="connsiteX1" fmla="*/ 638718 w 5187334"/>
                <a:gd name="connsiteY1" fmla="*/ 831127 h 6776327"/>
                <a:gd name="connsiteX2" fmla="*/ 828723 w 5187334"/>
                <a:gd name="connsiteY2" fmla="*/ 906831 h 6776327"/>
                <a:gd name="connsiteX3" fmla="*/ 876348 w 5187334"/>
                <a:gd name="connsiteY3" fmla="*/ 997567 h 6776327"/>
                <a:gd name="connsiteX4" fmla="*/ 814188 w 5187334"/>
                <a:gd name="connsiteY4" fmla="*/ 1062232 h 6776327"/>
                <a:gd name="connsiteX5" fmla="*/ 898921 w 5187334"/>
                <a:gd name="connsiteY5" fmla="*/ 1198583 h 6776327"/>
                <a:gd name="connsiteX6" fmla="*/ 828227 w 5187334"/>
                <a:gd name="connsiteY6" fmla="*/ 1330445 h 6776327"/>
                <a:gd name="connsiteX7" fmla="*/ 984673 w 5187334"/>
                <a:gd name="connsiteY7" fmla="*/ 1384621 h 6776327"/>
                <a:gd name="connsiteX8" fmla="*/ 1103487 w 5187334"/>
                <a:gd name="connsiteY8" fmla="*/ 1485089 h 6776327"/>
                <a:gd name="connsiteX9" fmla="*/ 1087412 w 5187334"/>
                <a:gd name="connsiteY9" fmla="*/ 1537986 h 6776327"/>
                <a:gd name="connsiteX10" fmla="*/ 1168622 w 5187334"/>
                <a:gd name="connsiteY10" fmla="*/ 1560245 h 6776327"/>
                <a:gd name="connsiteX11" fmla="*/ 1270866 w 5187334"/>
                <a:gd name="connsiteY11" fmla="*/ 1693387 h 6776327"/>
                <a:gd name="connsiteX12" fmla="*/ 1507503 w 5187334"/>
                <a:gd name="connsiteY12" fmla="*/ 1581618 h 6776327"/>
                <a:gd name="connsiteX13" fmla="*/ 1575693 w 5187334"/>
                <a:gd name="connsiteY13" fmla="*/ 1716952 h 6776327"/>
                <a:gd name="connsiteX14" fmla="*/ 1701526 w 5187334"/>
                <a:gd name="connsiteY14" fmla="*/ 1660820 h 6776327"/>
                <a:gd name="connsiteX15" fmla="*/ 1640332 w 5187334"/>
                <a:gd name="connsiteY15" fmla="*/ 2582709 h 6776327"/>
                <a:gd name="connsiteX16" fmla="*/ 1087386 w 5187334"/>
                <a:gd name="connsiteY16" fmla="*/ 3364751 h 6776327"/>
                <a:gd name="connsiteX17" fmla="*/ 776088 w 5187334"/>
                <a:gd name="connsiteY17" fmla="*/ 3497631 h 6776327"/>
                <a:gd name="connsiteX18" fmla="*/ 96786 w 5187334"/>
                <a:gd name="connsiteY18" fmla="*/ 3932258 h 6776327"/>
                <a:gd name="connsiteX19" fmla="*/ 56311 w 5187334"/>
                <a:gd name="connsiteY19" fmla="*/ 4075471 h 6776327"/>
                <a:gd name="connsiteX20" fmla="*/ 81363 w 5187334"/>
                <a:gd name="connsiteY20" fmla="*/ 4168164 h 6776327"/>
                <a:gd name="connsiteX21" fmla="*/ 111427 w 5187334"/>
                <a:gd name="connsiteY21" fmla="*/ 4243321 h 6776327"/>
                <a:gd name="connsiteX22" fmla="*/ 244098 w 5187334"/>
                <a:gd name="connsiteY22" fmla="*/ 4278237 h 6776327"/>
                <a:gd name="connsiteX23" fmla="*/ 1661129 w 5187334"/>
                <a:gd name="connsiteY23" fmla="*/ 3593848 h 6776327"/>
                <a:gd name="connsiteX24" fmla="*/ 2282525 w 5187334"/>
                <a:gd name="connsiteY24" fmla="*/ 2818850 h 6776327"/>
                <a:gd name="connsiteX25" fmla="*/ 2363605 w 5187334"/>
                <a:gd name="connsiteY25" fmla="*/ 2642494 h 6776327"/>
                <a:gd name="connsiteX26" fmla="*/ 2459508 w 5187334"/>
                <a:gd name="connsiteY26" fmla="*/ 2279945 h 6776327"/>
                <a:gd name="connsiteX27" fmla="*/ 2890638 w 5187334"/>
                <a:gd name="connsiteY27" fmla="*/ 2383206 h 6776327"/>
                <a:gd name="connsiteX28" fmla="*/ 3538338 w 5187334"/>
                <a:gd name="connsiteY28" fmla="*/ 2649906 h 6776327"/>
                <a:gd name="connsiteX29" fmla="*/ 3528813 w 5187334"/>
                <a:gd name="connsiteY29" fmla="*/ 2783256 h 6776327"/>
                <a:gd name="connsiteX30" fmla="*/ 2176263 w 5187334"/>
                <a:gd name="connsiteY30" fmla="*/ 3735756 h 6776327"/>
                <a:gd name="connsiteX31" fmla="*/ 2490588 w 5187334"/>
                <a:gd name="connsiteY31" fmla="*/ 4907331 h 6776327"/>
                <a:gd name="connsiteX32" fmla="*/ 2719188 w 5187334"/>
                <a:gd name="connsiteY32" fmla="*/ 5831256 h 6776327"/>
                <a:gd name="connsiteX33" fmla="*/ 2804913 w 5187334"/>
                <a:gd name="connsiteY33" fmla="*/ 6145581 h 6776327"/>
                <a:gd name="connsiteX34" fmla="*/ 2774407 w 5187334"/>
                <a:gd name="connsiteY34" fmla="*/ 6742028 h 6776327"/>
                <a:gd name="connsiteX35" fmla="*/ 3273177 w 5187334"/>
                <a:gd name="connsiteY35" fmla="*/ 6199157 h 6776327"/>
                <a:gd name="connsiteX36" fmla="*/ 3182807 w 5187334"/>
                <a:gd name="connsiteY36" fmla="*/ 5533499 h 6776327"/>
                <a:gd name="connsiteX37" fmla="*/ 3125762 w 5187334"/>
                <a:gd name="connsiteY37" fmla="*/ 4871240 h 6776327"/>
                <a:gd name="connsiteX38" fmla="*/ 3359919 w 5187334"/>
                <a:gd name="connsiteY38" fmla="*/ 5067247 h 6776327"/>
                <a:gd name="connsiteX39" fmla="*/ 3314227 w 5187334"/>
                <a:gd name="connsiteY39" fmla="*/ 5591643 h 6776327"/>
                <a:gd name="connsiteX40" fmla="*/ 3905846 w 5187334"/>
                <a:gd name="connsiteY40" fmla="*/ 5095796 h 6776327"/>
                <a:gd name="connsiteX41" fmla="*/ 3412477 w 5187334"/>
                <a:gd name="connsiteY41" fmla="*/ 4145800 h 6776327"/>
                <a:gd name="connsiteX42" fmla="*/ 4624188 w 5187334"/>
                <a:gd name="connsiteY42" fmla="*/ 3373806 h 6776327"/>
                <a:gd name="connsiteX43" fmla="*/ 4767063 w 5187334"/>
                <a:gd name="connsiteY43" fmla="*/ 2059356 h 6776327"/>
                <a:gd name="connsiteX44" fmla="*/ 5130369 w 5187334"/>
                <a:gd name="connsiteY44" fmla="*/ 1969037 h 6776327"/>
                <a:gd name="connsiteX45" fmla="*/ 5066331 w 5187334"/>
                <a:gd name="connsiteY45" fmla="*/ 1569432 h 6776327"/>
                <a:gd name="connsiteX46" fmla="*/ 3139279 w 5187334"/>
                <a:gd name="connsiteY46" fmla="*/ 951455 h 6776327"/>
                <a:gd name="connsiteX47" fmla="*/ 2999431 w 5187334"/>
                <a:gd name="connsiteY47" fmla="*/ 1040677 h 6776327"/>
                <a:gd name="connsiteX48" fmla="*/ 2526444 w 5187334"/>
                <a:gd name="connsiteY48" fmla="*/ 981543 h 6776327"/>
                <a:gd name="connsiteX49" fmla="*/ 2273418 w 5187334"/>
                <a:gd name="connsiteY49" fmla="*/ 958995 h 6776327"/>
                <a:gd name="connsiteX50" fmla="*/ 2258988 w 5187334"/>
                <a:gd name="connsiteY50" fmla="*/ 878309 h 6776327"/>
                <a:gd name="connsiteX51" fmla="*/ 2171774 w 5187334"/>
                <a:gd name="connsiteY51" fmla="*/ 823611 h 6776327"/>
                <a:gd name="connsiteX52" fmla="*/ 2069479 w 5187334"/>
                <a:gd name="connsiteY52" fmla="*/ 851194 h 6776327"/>
                <a:gd name="connsiteX53" fmla="*/ 2018356 w 5187334"/>
                <a:gd name="connsiteY53" fmla="*/ 741905 h 6776327"/>
                <a:gd name="connsiteX54" fmla="*/ 2146671 w 5187334"/>
                <a:gd name="connsiteY54" fmla="*/ 681232 h 6776327"/>
                <a:gd name="connsiteX55" fmla="*/ 2134143 w 5187334"/>
                <a:gd name="connsiteY55" fmla="*/ 542402 h 6776327"/>
                <a:gd name="connsiteX56" fmla="*/ 1965278 w 5187334"/>
                <a:gd name="connsiteY56" fmla="*/ 232488 h 6776327"/>
                <a:gd name="connsiteX0" fmla="*/ 1965278 w 5187334"/>
                <a:gd name="connsiteY0" fmla="*/ 232488 h 6743247"/>
                <a:gd name="connsiteX1" fmla="*/ 638718 w 5187334"/>
                <a:gd name="connsiteY1" fmla="*/ 831127 h 6743247"/>
                <a:gd name="connsiteX2" fmla="*/ 828723 w 5187334"/>
                <a:gd name="connsiteY2" fmla="*/ 906831 h 6743247"/>
                <a:gd name="connsiteX3" fmla="*/ 876348 w 5187334"/>
                <a:gd name="connsiteY3" fmla="*/ 997567 h 6743247"/>
                <a:gd name="connsiteX4" fmla="*/ 814188 w 5187334"/>
                <a:gd name="connsiteY4" fmla="*/ 1062232 h 6743247"/>
                <a:gd name="connsiteX5" fmla="*/ 898921 w 5187334"/>
                <a:gd name="connsiteY5" fmla="*/ 1198583 h 6743247"/>
                <a:gd name="connsiteX6" fmla="*/ 828227 w 5187334"/>
                <a:gd name="connsiteY6" fmla="*/ 1330445 h 6743247"/>
                <a:gd name="connsiteX7" fmla="*/ 984673 w 5187334"/>
                <a:gd name="connsiteY7" fmla="*/ 1384621 h 6743247"/>
                <a:gd name="connsiteX8" fmla="*/ 1103487 w 5187334"/>
                <a:gd name="connsiteY8" fmla="*/ 1485089 h 6743247"/>
                <a:gd name="connsiteX9" fmla="*/ 1087412 w 5187334"/>
                <a:gd name="connsiteY9" fmla="*/ 1537986 h 6743247"/>
                <a:gd name="connsiteX10" fmla="*/ 1168622 w 5187334"/>
                <a:gd name="connsiteY10" fmla="*/ 1560245 h 6743247"/>
                <a:gd name="connsiteX11" fmla="*/ 1270866 w 5187334"/>
                <a:gd name="connsiteY11" fmla="*/ 1693387 h 6743247"/>
                <a:gd name="connsiteX12" fmla="*/ 1507503 w 5187334"/>
                <a:gd name="connsiteY12" fmla="*/ 1581618 h 6743247"/>
                <a:gd name="connsiteX13" fmla="*/ 1575693 w 5187334"/>
                <a:gd name="connsiteY13" fmla="*/ 1716952 h 6743247"/>
                <a:gd name="connsiteX14" fmla="*/ 1701526 w 5187334"/>
                <a:gd name="connsiteY14" fmla="*/ 1660820 h 6743247"/>
                <a:gd name="connsiteX15" fmla="*/ 1640332 w 5187334"/>
                <a:gd name="connsiteY15" fmla="*/ 2582709 h 6743247"/>
                <a:gd name="connsiteX16" fmla="*/ 1087386 w 5187334"/>
                <a:gd name="connsiteY16" fmla="*/ 3364751 h 6743247"/>
                <a:gd name="connsiteX17" fmla="*/ 776088 w 5187334"/>
                <a:gd name="connsiteY17" fmla="*/ 3497631 h 6743247"/>
                <a:gd name="connsiteX18" fmla="*/ 96786 w 5187334"/>
                <a:gd name="connsiteY18" fmla="*/ 3932258 h 6743247"/>
                <a:gd name="connsiteX19" fmla="*/ 56311 w 5187334"/>
                <a:gd name="connsiteY19" fmla="*/ 4075471 h 6743247"/>
                <a:gd name="connsiteX20" fmla="*/ 81363 w 5187334"/>
                <a:gd name="connsiteY20" fmla="*/ 4168164 h 6743247"/>
                <a:gd name="connsiteX21" fmla="*/ 111427 w 5187334"/>
                <a:gd name="connsiteY21" fmla="*/ 4243321 h 6743247"/>
                <a:gd name="connsiteX22" fmla="*/ 244098 w 5187334"/>
                <a:gd name="connsiteY22" fmla="*/ 4278237 h 6743247"/>
                <a:gd name="connsiteX23" fmla="*/ 1661129 w 5187334"/>
                <a:gd name="connsiteY23" fmla="*/ 3593848 h 6743247"/>
                <a:gd name="connsiteX24" fmla="*/ 2282525 w 5187334"/>
                <a:gd name="connsiteY24" fmla="*/ 2818850 h 6743247"/>
                <a:gd name="connsiteX25" fmla="*/ 2363605 w 5187334"/>
                <a:gd name="connsiteY25" fmla="*/ 2642494 h 6743247"/>
                <a:gd name="connsiteX26" fmla="*/ 2459508 w 5187334"/>
                <a:gd name="connsiteY26" fmla="*/ 2279945 h 6743247"/>
                <a:gd name="connsiteX27" fmla="*/ 2890638 w 5187334"/>
                <a:gd name="connsiteY27" fmla="*/ 2383206 h 6743247"/>
                <a:gd name="connsiteX28" fmla="*/ 3538338 w 5187334"/>
                <a:gd name="connsiteY28" fmla="*/ 2649906 h 6743247"/>
                <a:gd name="connsiteX29" fmla="*/ 3528813 w 5187334"/>
                <a:gd name="connsiteY29" fmla="*/ 2783256 h 6743247"/>
                <a:gd name="connsiteX30" fmla="*/ 2176263 w 5187334"/>
                <a:gd name="connsiteY30" fmla="*/ 3735756 h 6743247"/>
                <a:gd name="connsiteX31" fmla="*/ 2490588 w 5187334"/>
                <a:gd name="connsiteY31" fmla="*/ 4907331 h 6743247"/>
                <a:gd name="connsiteX32" fmla="*/ 2719188 w 5187334"/>
                <a:gd name="connsiteY32" fmla="*/ 5831256 h 6743247"/>
                <a:gd name="connsiteX33" fmla="*/ 2804913 w 5187334"/>
                <a:gd name="connsiteY33" fmla="*/ 6145581 h 6743247"/>
                <a:gd name="connsiteX34" fmla="*/ 2774407 w 5187334"/>
                <a:gd name="connsiteY34" fmla="*/ 6742028 h 6743247"/>
                <a:gd name="connsiteX35" fmla="*/ 3273177 w 5187334"/>
                <a:gd name="connsiteY35" fmla="*/ 6199157 h 6743247"/>
                <a:gd name="connsiteX36" fmla="*/ 3182807 w 5187334"/>
                <a:gd name="connsiteY36" fmla="*/ 5533499 h 6743247"/>
                <a:gd name="connsiteX37" fmla="*/ 3125762 w 5187334"/>
                <a:gd name="connsiteY37" fmla="*/ 4871240 h 6743247"/>
                <a:gd name="connsiteX38" fmla="*/ 3359919 w 5187334"/>
                <a:gd name="connsiteY38" fmla="*/ 5067247 h 6743247"/>
                <a:gd name="connsiteX39" fmla="*/ 3314227 w 5187334"/>
                <a:gd name="connsiteY39" fmla="*/ 5591643 h 6743247"/>
                <a:gd name="connsiteX40" fmla="*/ 3905846 w 5187334"/>
                <a:gd name="connsiteY40" fmla="*/ 5095796 h 6743247"/>
                <a:gd name="connsiteX41" fmla="*/ 3412477 w 5187334"/>
                <a:gd name="connsiteY41" fmla="*/ 4145800 h 6743247"/>
                <a:gd name="connsiteX42" fmla="*/ 4624188 w 5187334"/>
                <a:gd name="connsiteY42" fmla="*/ 3373806 h 6743247"/>
                <a:gd name="connsiteX43" fmla="*/ 4767063 w 5187334"/>
                <a:gd name="connsiteY43" fmla="*/ 2059356 h 6743247"/>
                <a:gd name="connsiteX44" fmla="*/ 5130369 w 5187334"/>
                <a:gd name="connsiteY44" fmla="*/ 1969037 h 6743247"/>
                <a:gd name="connsiteX45" fmla="*/ 5066331 w 5187334"/>
                <a:gd name="connsiteY45" fmla="*/ 1569432 h 6743247"/>
                <a:gd name="connsiteX46" fmla="*/ 3139279 w 5187334"/>
                <a:gd name="connsiteY46" fmla="*/ 951455 h 6743247"/>
                <a:gd name="connsiteX47" fmla="*/ 2999431 w 5187334"/>
                <a:gd name="connsiteY47" fmla="*/ 1040677 h 6743247"/>
                <a:gd name="connsiteX48" fmla="*/ 2526444 w 5187334"/>
                <a:gd name="connsiteY48" fmla="*/ 981543 h 6743247"/>
                <a:gd name="connsiteX49" fmla="*/ 2273418 w 5187334"/>
                <a:gd name="connsiteY49" fmla="*/ 958995 h 6743247"/>
                <a:gd name="connsiteX50" fmla="*/ 2258988 w 5187334"/>
                <a:gd name="connsiteY50" fmla="*/ 878309 h 6743247"/>
                <a:gd name="connsiteX51" fmla="*/ 2171774 w 5187334"/>
                <a:gd name="connsiteY51" fmla="*/ 823611 h 6743247"/>
                <a:gd name="connsiteX52" fmla="*/ 2069479 w 5187334"/>
                <a:gd name="connsiteY52" fmla="*/ 851194 h 6743247"/>
                <a:gd name="connsiteX53" fmla="*/ 2018356 w 5187334"/>
                <a:gd name="connsiteY53" fmla="*/ 741905 h 6743247"/>
                <a:gd name="connsiteX54" fmla="*/ 2146671 w 5187334"/>
                <a:gd name="connsiteY54" fmla="*/ 681232 h 6743247"/>
                <a:gd name="connsiteX55" fmla="*/ 2134143 w 5187334"/>
                <a:gd name="connsiteY55" fmla="*/ 542402 h 6743247"/>
                <a:gd name="connsiteX56" fmla="*/ 1965278 w 5187334"/>
                <a:gd name="connsiteY56" fmla="*/ 232488 h 6743247"/>
                <a:gd name="connsiteX0" fmla="*/ 1965278 w 5187334"/>
                <a:gd name="connsiteY0" fmla="*/ 232488 h 6743247"/>
                <a:gd name="connsiteX1" fmla="*/ 638718 w 5187334"/>
                <a:gd name="connsiteY1" fmla="*/ 831127 h 6743247"/>
                <a:gd name="connsiteX2" fmla="*/ 828723 w 5187334"/>
                <a:gd name="connsiteY2" fmla="*/ 906831 h 6743247"/>
                <a:gd name="connsiteX3" fmla="*/ 876348 w 5187334"/>
                <a:gd name="connsiteY3" fmla="*/ 997567 h 6743247"/>
                <a:gd name="connsiteX4" fmla="*/ 814188 w 5187334"/>
                <a:gd name="connsiteY4" fmla="*/ 1062232 h 6743247"/>
                <a:gd name="connsiteX5" fmla="*/ 898921 w 5187334"/>
                <a:gd name="connsiteY5" fmla="*/ 1198583 h 6743247"/>
                <a:gd name="connsiteX6" fmla="*/ 828227 w 5187334"/>
                <a:gd name="connsiteY6" fmla="*/ 1330445 h 6743247"/>
                <a:gd name="connsiteX7" fmla="*/ 984673 w 5187334"/>
                <a:gd name="connsiteY7" fmla="*/ 1384621 h 6743247"/>
                <a:gd name="connsiteX8" fmla="*/ 1103487 w 5187334"/>
                <a:gd name="connsiteY8" fmla="*/ 1485089 h 6743247"/>
                <a:gd name="connsiteX9" fmla="*/ 1087412 w 5187334"/>
                <a:gd name="connsiteY9" fmla="*/ 1537986 h 6743247"/>
                <a:gd name="connsiteX10" fmla="*/ 1168622 w 5187334"/>
                <a:gd name="connsiteY10" fmla="*/ 1560245 h 6743247"/>
                <a:gd name="connsiteX11" fmla="*/ 1270866 w 5187334"/>
                <a:gd name="connsiteY11" fmla="*/ 1693387 h 6743247"/>
                <a:gd name="connsiteX12" fmla="*/ 1507503 w 5187334"/>
                <a:gd name="connsiteY12" fmla="*/ 1581618 h 6743247"/>
                <a:gd name="connsiteX13" fmla="*/ 1575693 w 5187334"/>
                <a:gd name="connsiteY13" fmla="*/ 1716952 h 6743247"/>
                <a:gd name="connsiteX14" fmla="*/ 1701526 w 5187334"/>
                <a:gd name="connsiteY14" fmla="*/ 1660820 h 6743247"/>
                <a:gd name="connsiteX15" fmla="*/ 1640332 w 5187334"/>
                <a:gd name="connsiteY15" fmla="*/ 2582709 h 6743247"/>
                <a:gd name="connsiteX16" fmla="*/ 1087386 w 5187334"/>
                <a:gd name="connsiteY16" fmla="*/ 3364751 h 6743247"/>
                <a:gd name="connsiteX17" fmla="*/ 776088 w 5187334"/>
                <a:gd name="connsiteY17" fmla="*/ 3497631 h 6743247"/>
                <a:gd name="connsiteX18" fmla="*/ 96786 w 5187334"/>
                <a:gd name="connsiteY18" fmla="*/ 3932258 h 6743247"/>
                <a:gd name="connsiteX19" fmla="*/ 56311 w 5187334"/>
                <a:gd name="connsiteY19" fmla="*/ 4075471 h 6743247"/>
                <a:gd name="connsiteX20" fmla="*/ 81363 w 5187334"/>
                <a:gd name="connsiteY20" fmla="*/ 4168164 h 6743247"/>
                <a:gd name="connsiteX21" fmla="*/ 111427 w 5187334"/>
                <a:gd name="connsiteY21" fmla="*/ 4243321 h 6743247"/>
                <a:gd name="connsiteX22" fmla="*/ 244098 w 5187334"/>
                <a:gd name="connsiteY22" fmla="*/ 4278237 h 6743247"/>
                <a:gd name="connsiteX23" fmla="*/ 1661129 w 5187334"/>
                <a:gd name="connsiteY23" fmla="*/ 3593848 h 6743247"/>
                <a:gd name="connsiteX24" fmla="*/ 2282525 w 5187334"/>
                <a:gd name="connsiteY24" fmla="*/ 2818850 h 6743247"/>
                <a:gd name="connsiteX25" fmla="*/ 2363605 w 5187334"/>
                <a:gd name="connsiteY25" fmla="*/ 2642494 h 6743247"/>
                <a:gd name="connsiteX26" fmla="*/ 2459508 w 5187334"/>
                <a:gd name="connsiteY26" fmla="*/ 2279945 h 6743247"/>
                <a:gd name="connsiteX27" fmla="*/ 2890638 w 5187334"/>
                <a:gd name="connsiteY27" fmla="*/ 2383206 h 6743247"/>
                <a:gd name="connsiteX28" fmla="*/ 3538338 w 5187334"/>
                <a:gd name="connsiteY28" fmla="*/ 2649906 h 6743247"/>
                <a:gd name="connsiteX29" fmla="*/ 3528813 w 5187334"/>
                <a:gd name="connsiteY29" fmla="*/ 2783256 h 6743247"/>
                <a:gd name="connsiteX30" fmla="*/ 2176263 w 5187334"/>
                <a:gd name="connsiteY30" fmla="*/ 3735756 h 6743247"/>
                <a:gd name="connsiteX31" fmla="*/ 2490588 w 5187334"/>
                <a:gd name="connsiteY31" fmla="*/ 4907331 h 6743247"/>
                <a:gd name="connsiteX32" fmla="*/ 2749250 w 5187334"/>
                <a:gd name="connsiteY32" fmla="*/ 5806204 h 6743247"/>
                <a:gd name="connsiteX33" fmla="*/ 2804913 w 5187334"/>
                <a:gd name="connsiteY33" fmla="*/ 6145581 h 6743247"/>
                <a:gd name="connsiteX34" fmla="*/ 2774407 w 5187334"/>
                <a:gd name="connsiteY34" fmla="*/ 6742028 h 6743247"/>
                <a:gd name="connsiteX35" fmla="*/ 3273177 w 5187334"/>
                <a:gd name="connsiteY35" fmla="*/ 6199157 h 6743247"/>
                <a:gd name="connsiteX36" fmla="*/ 3182807 w 5187334"/>
                <a:gd name="connsiteY36" fmla="*/ 5533499 h 6743247"/>
                <a:gd name="connsiteX37" fmla="*/ 3125762 w 5187334"/>
                <a:gd name="connsiteY37" fmla="*/ 4871240 h 6743247"/>
                <a:gd name="connsiteX38" fmla="*/ 3359919 w 5187334"/>
                <a:gd name="connsiteY38" fmla="*/ 5067247 h 6743247"/>
                <a:gd name="connsiteX39" fmla="*/ 3314227 w 5187334"/>
                <a:gd name="connsiteY39" fmla="*/ 5591643 h 6743247"/>
                <a:gd name="connsiteX40" fmla="*/ 3905846 w 5187334"/>
                <a:gd name="connsiteY40" fmla="*/ 5095796 h 6743247"/>
                <a:gd name="connsiteX41" fmla="*/ 3412477 w 5187334"/>
                <a:gd name="connsiteY41" fmla="*/ 4145800 h 6743247"/>
                <a:gd name="connsiteX42" fmla="*/ 4624188 w 5187334"/>
                <a:gd name="connsiteY42" fmla="*/ 3373806 h 6743247"/>
                <a:gd name="connsiteX43" fmla="*/ 4767063 w 5187334"/>
                <a:gd name="connsiteY43" fmla="*/ 2059356 h 6743247"/>
                <a:gd name="connsiteX44" fmla="*/ 5130369 w 5187334"/>
                <a:gd name="connsiteY44" fmla="*/ 1969037 h 6743247"/>
                <a:gd name="connsiteX45" fmla="*/ 5066331 w 5187334"/>
                <a:gd name="connsiteY45" fmla="*/ 1569432 h 6743247"/>
                <a:gd name="connsiteX46" fmla="*/ 3139279 w 5187334"/>
                <a:gd name="connsiteY46" fmla="*/ 951455 h 6743247"/>
                <a:gd name="connsiteX47" fmla="*/ 2999431 w 5187334"/>
                <a:gd name="connsiteY47" fmla="*/ 1040677 h 6743247"/>
                <a:gd name="connsiteX48" fmla="*/ 2526444 w 5187334"/>
                <a:gd name="connsiteY48" fmla="*/ 981543 h 6743247"/>
                <a:gd name="connsiteX49" fmla="*/ 2273418 w 5187334"/>
                <a:gd name="connsiteY49" fmla="*/ 958995 h 6743247"/>
                <a:gd name="connsiteX50" fmla="*/ 2258988 w 5187334"/>
                <a:gd name="connsiteY50" fmla="*/ 878309 h 6743247"/>
                <a:gd name="connsiteX51" fmla="*/ 2171774 w 5187334"/>
                <a:gd name="connsiteY51" fmla="*/ 823611 h 6743247"/>
                <a:gd name="connsiteX52" fmla="*/ 2069479 w 5187334"/>
                <a:gd name="connsiteY52" fmla="*/ 851194 h 6743247"/>
                <a:gd name="connsiteX53" fmla="*/ 2018356 w 5187334"/>
                <a:gd name="connsiteY53" fmla="*/ 741905 h 6743247"/>
                <a:gd name="connsiteX54" fmla="*/ 2146671 w 5187334"/>
                <a:gd name="connsiteY54" fmla="*/ 681232 h 6743247"/>
                <a:gd name="connsiteX55" fmla="*/ 2134143 w 5187334"/>
                <a:gd name="connsiteY55" fmla="*/ 542402 h 6743247"/>
                <a:gd name="connsiteX56" fmla="*/ 1965278 w 5187334"/>
                <a:gd name="connsiteY56" fmla="*/ 232488 h 6743247"/>
                <a:gd name="connsiteX0" fmla="*/ 1965278 w 5187334"/>
                <a:gd name="connsiteY0" fmla="*/ 232488 h 6743247"/>
                <a:gd name="connsiteX1" fmla="*/ 638718 w 5187334"/>
                <a:gd name="connsiteY1" fmla="*/ 831127 h 6743247"/>
                <a:gd name="connsiteX2" fmla="*/ 828723 w 5187334"/>
                <a:gd name="connsiteY2" fmla="*/ 906831 h 6743247"/>
                <a:gd name="connsiteX3" fmla="*/ 876348 w 5187334"/>
                <a:gd name="connsiteY3" fmla="*/ 997567 h 6743247"/>
                <a:gd name="connsiteX4" fmla="*/ 814188 w 5187334"/>
                <a:gd name="connsiteY4" fmla="*/ 1062232 h 6743247"/>
                <a:gd name="connsiteX5" fmla="*/ 898921 w 5187334"/>
                <a:gd name="connsiteY5" fmla="*/ 1198583 h 6743247"/>
                <a:gd name="connsiteX6" fmla="*/ 828227 w 5187334"/>
                <a:gd name="connsiteY6" fmla="*/ 1330445 h 6743247"/>
                <a:gd name="connsiteX7" fmla="*/ 984673 w 5187334"/>
                <a:gd name="connsiteY7" fmla="*/ 1384621 h 6743247"/>
                <a:gd name="connsiteX8" fmla="*/ 1103487 w 5187334"/>
                <a:gd name="connsiteY8" fmla="*/ 1485089 h 6743247"/>
                <a:gd name="connsiteX9" fmla="*/ 1087412 w 5187334"/>
                <a:gd name="connsiteY9" fmla="*/ 1537986 h 6743247"/>
                <a:gd name="connsiteX10" fmla="*/ 1168622 w 5187334"/>
                <a:gd name="connsiteY10" fmla="*/ 1560245 h 6743247"/>
                <a:gd name="connsiteX11" fmla="*/ 1270866 w 5187334"/>
                <a:gd name="connsiteY11" fmla="*/ 1693387 h 6743247"/>
                <a:gd name="connsiteX12" fmla="*/ 1507503 w 5187334"/>
                <a:gd name="connsiteY12" fmla="*/ 1581618 h 6743247"/>
                <a:gd name="connsiteX13" fmla="*/ 1575693 w 5187334"/>
                <a:gd name="connsiteY13" fmla="*/ 1716952 h 6743247"/>
                <a:gd name="connsiteX14" fmla="*/ 1701526 w 5187334"/>
                <a:gd name="connsiteY14" fmla="*/ 1660820 h 6743247"/>
                <a:gd name="connsiteX15" fmla="*/ 1640332 w 5187334"/>
                <a:gd name="connsiteY15" fmla="*/ 2582709 h 6743247"/>
                <a:gd name="connsiteX16" fmla="*/ 1087386 w 5187334"/>
                <a:gd name="connsiteY16" fmla="*/ 3364751 h 6743247"/>
                <a:gd name="connsiteX17" fmla="*/ 776088 w 5187334"/>
                <a:gd name="connsiteY17" fmla="*/ 3497631 h 6743247"/>
                <a:gd name="connsiteX18" fmla="*/ 96786 w 5187334"/>
                <a:gd name="connsiteY18" fmla="*/ 3932258 h 6743247"/>
                <a:gd name="connsiteX19" fmla="*/ 56311 w 5187334"/>
                <a:gd name="connsiteY19" fmla="*/ 4075471 h 6743247"/>
                <a:gd name="connsiteX20" fmla="*/ 81363 w 5187334"/>
                <a:gd name="connsiteY20" fmla="*/ 4168164 h 6743247"/>
                <a:gd name="connsiteX21" fmla="*/ 111427 w 5187334"/>
                <a:gd name="connsiteY21" fmla="*/ 4243321 h 6743247"/>
                <a:gd name="connsiteX22" fmla="*/ 244098 w 5187334"/>
                <a:gd name="connsiteY22" fmla="*/ 4278237 h 6743247"/>
                <a:gd name="connsiteX23" fmla="*/ 1661129 w 5187334"/>
                <a:gd name="connsiteY23" fmla="*/ 3593848 h 6743247"/>
                <a:gd name="connsiteX24" fmla="*/ 2282525 w 5187334"/>
                <a:gd name="connsiteY24" fmla="*/ 2818850 h 6743247"/>
                <a:gd name="connsiteX25" fmla="*/ 2363605 w 5187334"/>
                <a:gd name="connsiteY25" fmla="*/ 2642494 h 6743247"/>
                <a:gd name="connsiteX26" fmla="*/ 2459508 w 5187334"/>
                <a:gd name="connsiteY26" fmla="*/ 2279945 h 6743247"/>
                <a:gd name="connsiteX27" fmla="*/ 2890638 w 5187334"/>
                <a:gd name="connsiteY27" fmla="*/ 2383206 h 6743247"/>
                <a:gd name="connsiteX28" fmla="*/ 3538338 w 5187334"/>
                <a:gd name="connsiteY28" fmla="*/ 2649906 h 6743247"/>
                <a:gd name="connsiteX29" fmla="*/ 3528813 w 5187334"/>
                <a:gd name="connsiteY29" fmla="*/ 2783256 h 6743247"/>
                <a:gd name="connsiteX30" fmla="*/ 2176263 w 5187334"/>
                <a:gd name="connsiteY30" fmla="*/ 3735756 h 6743247"/>
                <a:gd name="connsiteX31" fmla="*/ 2490588 w 5187334"/>
                <a:gd name="connsiteY31" fmla="*/ 4907331 h 6743247"/>
                <a:gd name="connsiteX32" fmla="*/ 2749250 w 5187334"/>
                <a:gd name="connsiteY32" fmla="*/ 5806204 h 6743247"/>
                <a:gd name="connsiteX33" fmla="*/ 2797006 w 5187334"/>
                <a:gd name="connsiteY33" fmla="*/ 6017004 h 6743247"/>
                <a:gd name="connsiteX34" fmla="*/ 2804913 w 5187334"/>
                <a:gd name="connsiteY34" fmla="*/ 6145581 h 6743247"/>
                <a:gd name="connsiteX35" fmla="*/ 2774407 w 5187334"/>
                <a:gd name="connsiteY35" fmla="*/ 6742028 h 6743247"/>
                <a:gd name="connsiteX36" fmla="*/ 3273177 w 5187334"/>
                <a:gd name="connsiteY36" fmla="*/ 6199157 h 6743247"/>
                <a:gd name="connsiteX37" fmla="*/ 3182807 w 5187334"/>
                <a:gd name="connsiteY37" fmla="*/ 5533499 h 6743247"/>
                <a:gd name="connsiteX38" fmla="*/ 3125762 w 5187334"/>
                <a:gd name="connsiteY38" fmla="*/ 4871240 h 6743247"/>
                <a:gd name="connsiteX39" fmla="*/ 3359919 w 5187334"/>
                <a:gd name="connsiteY39" fmla="*/ 5067247 h 6743247"/>
                <a:gd name="connsiteX40" fmla="*/ 3314227 w 5187334"/>
                <a:gd name="connsiteY40" fmla="*/ 5591643 h 6743247"/>
                <a:gd name="connsiteX41" fmla="*/ 3905846 w 5187334"/>
                <a:gd name="connsiteY41" fmla="*/ 5095796 h 6743247"/>
                <a:gd name="connsiteX42" fmla="*/ 3412477 w 5187334"/>
                <a:gd name="connsiteY42" fmla="*/ 4145800 h 6743247"/>
                <a:gd name="connsiteX43" fmla="*/ 4624188 w 5187334"/>
                <a:gd name="connsiteY43" fmla="*/ 3373806 h 6743247"/>
                <a:gd name="connsiteX44" fmla="*/ 4767063 w 5187334"/>
                <a:gd name="connsiteY44" fmla="*/ 2059356 h 6743247"/>
                <a:gd name="connsiteX45" fmla="*/ 5130369 w 5187334"/>
                <a:gd name="connsiteY45" fmla="*/ 1969037 h 6743247"/>
                <a:gd name="connsiteX46" fmla="*/ 5066331 w 5187334"/>
                <a:gd name="connsiteY46" fmla="*/ 1569432 h 6743247"/>
                <a:gd name="connsiteX47" fmla="*/ 3139279 w 5187334"/>
                <a:gd name="connsiteY47" fmla="*/ 951455 h 6743247"/>
                <a:gd name="connsiteX48" fmla="*/ 2999431 w 5187334"/>
                <a:gd name="connsiteY48" fmla="*/ 1040677 h 6743247"/>
                <a:gd name="connsiteX49" fmla="*/ 2526444 w 5187334"/>
                <a:gd name="connsiteY49" fmla="*/ 981543 h 6743247"/>
                <a:gd name="connsiteX50" fmla="*/ 2273418 w 5187334"/>
                <a:gd name="connsiteY50" fmla="*/ 958995 h 6743247"/>
                <a:gd name="connsiteX51" fmla="*/ 2258988 w 5187334"/>
                <a:gd name="connsiteY51" fmla="*/ 878309 h 6743247"/>
                <a:gd name="connsiteX52" fmla="*/ 2171774 w 5187334"/>
                <a:gd name="connsiteY52" fmla="*/ 823611 h 6743247"/>
                <a:gd name="connsiteX53" fmla="*/ 2069479 w 5187334"/>
                <a:gd name="connsiteY53" fmla="*/ 851194 h 6743247"/>
                <a:gd name="connsiteX54" fmla="*/ 2018356 w 5187334"/>
                <a:gd name="connsiteY54" fmla="*/ 741905 h 6743247"/>
                <a:gd name="connsiteX55" fmla="*/ 2146671 w 5187334"/>
                <a:gd name="connsiteY55" fmla="*/ 681232 h 6743247"/>
                <a:gd name="connsiteX56" fmla="*/ 2134143 w 5187334"/>
                <a:gd name="connsiteY56" fmla="*/ 542402 h 6743247"/>
                <a:gd name="connsiteX57" fmla="*/ 1965278 w 5187334"/>
                <a:gd name="connsiteY57" fmla="*/ 232488 h 6743247"/>
                <a:gd name="connsiteX0" fmla="*/ 1965278 w 5187334"/>
                <a:gd name="connsiteY0" fmla="*/ 232488 h 6743247"/>
                <a:gd name="connsiteX1" fmla="*/ 638718 w 5187334"/>
                <a:gd name="connsiteY1" fmla="*/ 831127 h 6743247"/>
                <a:gd name="connsiteX2" fmla="*/ 828723 w 5187334"/>
                <a:gd name="connsiteY2" fmla="*/ 906831 h 6743247"/>
                <a:gd name="connsiteX3" fmla="*/ 876348 w 5187334"/>
                <a:gd name="connsiteY3" fmla="*/ 997567 h 6743247"/>
                <a:gd name="connsiteX4" fmla="*/ 814188 w 5187334"/>
                <a:gd name="connsiteY4" fmla="*/ 1062232 h 6743247"/>
                <a:gd name="connsiteX5" fmla="*/ 898921 w 5187334"/>
                <a:gd name="connsiteY5" fmla="*/ 1198583 h 6743247"/>
                <a:gd name="connsiteX6" fmla="*/ 828227 w 5187334"/>
                <a:gd name="connsiteY6" fmla="*/ 1330445 h 6743247"/>
                <a:gd name="connsiteX7" fmla="*/ 984673 w 5187334"/>
                <a:gd name="connsiteY7" fmla="*/ 1384621 h 6743247"/>
                <a:gd name="connsiteX8" fmla="*/ 1103487 w 5187334"/>
                <a:gd name="connsiteY8" fmla="*/ 1485089 h 6743247"/>
                <a:gd name="connsiteX9" fmla="*/ 1087412 w 5187334"/>
                <a:gd name="connsiteY9" fmla="*/ 1537986 h 6743247"/>
                <a:gd name="connsiteX10" fmla="*/ 1168622 w 5187334"/>
                <a:gd name="connsiteY10" fmla="*/ 1560245 h 6743247"/>
                <a:gd name="connsiteX11" fmla="*/ 1270866 w 5187334"/>
                <a:gd name="connsiteY11" fmla="*/ 1693387 h 6743247"/>
                <a:gd name="connsiteX12" fmla="*/ 1507503 w 5187334"/>
                <a:gd name="connsiteY12" fmla="*/ 1581618 h 6743247"/>
                <a:gd name="connsiteX13" fmla="*/ 1575693 w 5187334"/>
                <a:gd name="connsiteY13" fmla="*/ 1716952 h 6743247"/>
                <a:gd name="connsiteX14" fmla="*/ 1701526 w 5187334"/>
                <a:gd name="connsiteY14" fmla="*/ 1660820 h 6743247"/>
                <a:gd name="connsiteX15" fmla="*/ 1640332 w 5187334"/>
                <a:gd name="connsiteY15" fmla="*/ 2582709 h 6743247"/>
                <a:gd name="connsiteX16" fmla="*/ 1087386 w 5187334"/>
                <a:gd name="connsiteY16" fmla="*/ 3364751 h 6743247"/>
                <a:gd name="connsiteX17" fmla="*/ 776088 w 5187334"/>
                <a:gd name="connsiteY17" fmla="*/ 3497631 h 6743247"/>
                <a:gd name="connsiteX18" fmla="*/ 96786 w 5187334"/>
                <a:gd name="connsiteY18" fmla="*/ 3932258 h 6743247"/>
                <a:gd name="connsiteX19" fmla="*/ 56311 w 5187334"/>
                <a:gd name="connsiteY19" fmla="*/ 4075471 h 6743247"/>
                <a:gd name="connsiteX20" fmla="*/ 81363 w 5187334"/>
                <a:gd name="connsiteY20" fmla="*/ 4168164 h 6743247"/>
                <a:gd name="connsiteX21" fmla="*/ 111427 w 5187334"/>
                <a:gd name="connsiteY21" fmla="*/ 4243321 h 6743247"/>
                <a:gd name="connsiteX22" fmla="*/ 244098 w 5187334"/>
                <a:gd name="connsiteY22" fmla="*/ 4278237 h 6743247"/>
                <a:gd name="connsiteX23" fmla="*/ 1661129 w 5187334"/>
                <a:gd name="connsiteY23" fmla="*/ 3593848 h 6743247"/>
                <a:gd name="connsiteX24" fmla="*/ 2282525 w 5187334"/>
                <a:gd name="connsiteY24" fmla="*/ 2818850 h 6743247"/>
                <a:gd name="connsiteX25" fmla="*/ 2363605 w 5187334"/>
                <a:gd name="connsiteY25" fmla="*/ 2642494 h 6743247"/>
                <a:gd name="connsiteX26" fmla="*/ 2459508 w 5187334"/>
                <a:gd name="connsiteY26" fmla="*/ 2279945 h 6743247"/>
                <a:gd name="connsiteX27" fmla="*/ 2890638 w 5187334"/>
                <a:gd name="connsiteY27" fmla="*/ 2383206 h 6743247"/>
                <a:gd name="connsiteX28" fmla="*/ 3538338 w 5187334"/>
                <a:gd name="connsiteY28" fmla="*/ 2649906 h 6743247"/>
                <a:gd name="connsiteX29" fmla="*/ 3528813 w 5187334"/>
                <a:gd name="connsiteY29" fmla="*/ 2783256 h 6743247"/>
                <a:gd name="connsiteX30" fmla="*/ 2143696 w 5187334"/>
                <a:gd name="connsiteY30" fmla="*/ 3978761 h 6743247"/>
                <a:gd name="connsiteX31" fmla="*/ 2490588 w 5187334"/>
                <a:gd name="connsiteY31" fmla="*/ 4907331 h 6743247"/>
                <a:gd name="connsiteX32" fmla="*/ 2749250 w 5187334"/>
                <a:gd name="connsiteY32" fmla="*/ 5806204 h 6743247"/>
                <a:gd name="connsiteX33" fmla="*/ 2797006 w 5187334"/>
                <a:gd name="connsiteY33" fmla="*/ 6017004 h 6743247"/>
                <a:gd name="connsiteX34" fmla="*/ 2804913 w 5187334"/>
                <a:gd name="connsiteY34" fmla="*/ 6145581 h 6743247"/>
                <a:gd name="connsiteX35" fmla="*/ 2774407 w 5187334"/>
                <a:gd name="connsiteY35" fmla="*/ 6742028 h 6743247"/>
                <a:gd name="connsiteX36" fmla="*/ 3273177 w 5187334"/>
                <a:gd name="connsiteY36" fmla="*/ 6199157 h 6743247"/>
                <a:gd name="connsiteX37" fmla="*/ 3182807 w 5187334"/>
                <a:gd name="connsiteY37" fmla="*/ 5533499 h 6743247"/>
                <a:gd name="connsiteX38" fmla="*/ 3125762 w 5187334"/>
                <a:gd name="connsiteY38" fmla="*/ 4871240 h 6743247"/>
                <a:gd name="connsiteX39" fmla="*/ 3359919 w 5187334"/>
                <a:gd name="connsiteY39" fmla="*/ 5067247 h 6743247"/>
                <a:gd name="connsiteX40" fmla="*/ 3314227 w 5187334"/>
                <a:gd name="connsiteY40" fmla="*/ 5591643 h 6743247"/>
                <a:gd name="connsiteX41" fmla="*/ 3905846 w 5187334"/>
                <a:gd name="connsiteY41" fmla="*/ 5095796 h 6743247"/>
                <a:gd name="connsiteX42" fmla="*/ 3412477 w 5187334"/>
                <a:gd name="connsiteY42" fmla="*/ 4145800 h 6743247"/>
                <a:gd name="connsiteX43" fmla="*/ 4624188 w 5187334"/>
                <a:gd name="connsiteY43" fmla="*/ 3373806 h 6743247"/>
                <a:gd name="connsiteX44" fmla="*/ 4767063 w 5187334"/>
                <a:gd name="connsiteY44" fmla="*/ 2059356 h 6743247"/>
                <a:gd name="connsiteX45" fmla="*/ 5130369 w 5187334"/>
                <a:gd name="connsiteY45" fmla="*/ 1969037 h 6743247"/>
                <a:gd name="connsiteX46" fmla="*/ 5066331 w 5187334"/>
                <a:gd name="connsiteY46" fmla="*/ 1569432 h 6743247"/>
                <a:gd name="connsiteX47" fmla="*/ 3139279 w 5187334"/>
                <a:gd name="connsiteY47" fmla="*/ 951455 h 6743247"/>
                <a:gd name="connsiteX48" fmla="*/ 2999431 w 5187334"/>
                <a:gd name="connsiteY48" fmla="*/ 1040677 h 6743247"/>
                <a:gd name="connsiteX49" fmla="*/ 2526444 w 5187334"/>
                <a:gd name="connsiteY49" fmla="*/ 981543 h 6743247"/>
                <a:gd name="connsiteX50" fmla="*/ 2273418 w 5187334"/>
                <a:gd name="connsiteY50" fmla="*/ 958995 h 6743247"/>
                <a:gd name="connsiteX51" fmla="*/ 2258988 w 5187334"/>
                <a:gd name="connsiteY51" fmla="*/ 878309 h 6743247"/>
                <a:gd name="connsiteX52" fmla="*/ 2171774 w 5187334"/>
                <a:gd name="connsiteY52" fmla="*/ 823611 h 6743247"/>
                <a:gd name="connsiteX53" fmla="*/ 2069479 w 5187334"/>
                <a:gd name="connsiteY53" fmla="*/ 851194 h 6743247"/>
                <a:gd name="connsiteX54" fmla="*/ 2018356 w 5187334"/>
                <a:gd name="connsiteY54" fmla="*/ 741905 h 6743247"/>
                <a:gd name="connsiteX55" fmla="*/ 2146671 w 5187334"/>
                <a:gd name="connsiteY55" fmla="*/ 681232 h 6743247"/>
                <a:gd name="connsiteX56" fmla="*/ 2134143 w 5187334"/>
                <a:gd name="connsiteY56" fmla="*/ 542402 h 6743247"/>
                <a:gd name="connsiteX57" fmla="*/ 1965278 w 5187334"/>
                <a:gd name="connsiteY57" fmla="*/ 232488 h 6743247"/>
                <a:gd name="connsiteX0" fmla="*/ 1965278 w 5187334"/>
                <a:gd name="connsiteY0" fmla="*/ 232488 h 6743247"/>
                <a:gd name="connsiteX1" fmla="*/ 638718 w 5187334"/>
                <a:gd name="connsiteY1" fmla="*/ 831127 h 6743247"/>
                <a:gd name="connsiteX2" fmla="*/ 828723 w 5187334"/>
                <a:gd name="connsiteY2" fmla="*/ 906831 h 6743247"/>
                <a:gd name="connsiteX3" fmla="*/ 876348 w 5187334"/>
                <a:gd name="connsiteY3" fmla="*/ 997567 h 6743247"/>
                <a:gd name="connsiteX4" fmla="*/ 814188 w 5187334"/>
                <a:gd name="connsiteY4" fmla="*/ 1062232 h 6743247"/>
                <a:gd name="connsiteX5" fmla="*/ 898921 w 5187334"/>
                <a:gd name="connsiteY5" fmla="*/ 1198583 h 6743247"/>
                <a:gd name="connsiteX6" fmla="*/ 828227 w 5187334"/>
                <a:gd name="connsiteY6" fmla="*/ 1330445 h 6743247"/>
                <a:gd name="connsiteX7" fmla="*/ 984673 w 5187334"/>
                <a:gd name="connsiteY7" fmla="*/ 1384621 h 6743247"/>
                <a:gd name="connsiteX8" fmla="*/ 1103487 w 5187334"/>
                <a:gd name="connsiteY8" fmla="*/ 1485089 h 6743247"/>
                <a:gd name="connsiteX9" fmla="*/ 1087412 w 5187334"/>
                <a:gd name="connsiteY9" fmla="*/ 1537986 h 6743247"/>
                <a:gd name="connsiteX10" fmla="*/ 1168622 w 5187334"/>
                <a:gd name="connsiteY10" fmla="*/ 1560245 h 6743247"/>
                <a:gd name="connsiteX11" fmla="*/ 1270866 w 5187334"/>
                <a:gd name="connsiteY11" fmla="*/ 1693387 h 6743247"/>
                <a:gd name="connsiteX12" fmla="*/ 1507503 w 5187334"/>
                <a:gd name="connsiteY12" fmla="*/ 1581618 h 6743247"/>
                <a:gd name="connsiteX13" fmla="*/ 1575693 w 5187334"/>
                <a:gd name="connsiteY13" fmla="*/ 1716952 h 6743247"/>
                <a:gd name="connsiteX14" fmla="*/ 1701526 w 5187334"/>
                <a:gd name="connsiteY14" fmla="*/ 1660820 h 6743247"/>
                <a:gd name="connsiteX15" fmla="*/ 1640332 w 5187334"/>
                <a:gd name="connsiteY15" fmla="*/ 2582709 h 6743247"/>
                <a:gd name="connsiteX16" fmla="*/ 1087386 w 5187334"/>
                <a:gd name="connsiteY16" fmla="*/ 3364751 h 6743247"/>
                <a:gd name="connsiteX17" fmla="*/ 776088 w 5187334"/>
                <a:gd name="connsiteY17" fmla="*/ 3497631 h 6743247"/>
                <a:gd name="connsiteX18" fmla="*/ 96786 w 5187334"/>
                <a:gd name="connsiteY18" fmla="*/ 3932258 h 6743247"/>
                <a:gd name="connsiteX19" fmla="*/ 56311 w 5187334"/>
                <a:gd name="connsiteY19" fmla="*/ 4075471 h 6743247"/>
                <a:gd name="connsiteX20" fmla="*/ 81363 w 5187334"/>
                <a:gd name="connsiteY20" fmla="*/ 4168164 h 6743247"/>
                <a:gd name="connsiteX21" fmla="*/ 111427 w 5187334"/>
                <a:gd name="connsiteY21" fmla="*/ 4243321 h 6743247"/>
                <a:gd name="connsiteX22" fmla="*/ 244098 w 5187334"/>
                <a:gd name="connsiteY22" fmla="*/ 4278237 h 6743247"/>
                <a:gd name="connsiteX23" fmla="*/ 1661129 w 5187334"/>
                <a:gd name="connsiteY23" fmla="*/ 3593848 h 6743247"/>
                <a:gd name="connsiteX24" fmla="*/ 2282525 w 5187334"/>
                <a:gd name="connsiteY24" fmla="*/ 2818850 h 6743247"/>
                <a:gd name="connsiteX25" fmla="*/ 2363605 w 5187334"/>
                <a:gd name="connsiteY25" fmla="*/ 2642494 h 6743247"/>
                <a:gd name="connsiteX26" fmla="*/ 2459508 w 5187334"/>
                <a:gd name="connsiteY26" fmla="*/ 2279945 h 6743247"/>
                <a:gd name="connsiteX27" fmla="*/ 2890638 w 5187334"/>
                <a:gd name="connsiteY27" fmla="*/ 2383206 h 6743247"/>
                <a:gd name="connsiteX28" fmla="*/ 3538338 w 5187334"/>
                <a:gd name="connsiteY28" fmla="*/ 2649906 h 6743247"/>
                <a:gd name="connsiteX29" fmla="*/ 3528813 w 5187334"/>
                <a:gd name="connsiteY29" fmla="*/ 2783256 h 6743247"/>
                <a:gd name="connsiteX30" fmla="*/ 2143696 w 5187334"/>
                <a:gd name="connsiteY30" fmla="*/ 3978761 h 6743247"/>
                <a:gd name="connsiteX31" fmla="*/ 2490588 w 5187334"/>
                <a:gd name="connsiteY31" fmla="*/ 4907331 h 6743247"/>
                <a:gd name="connsiteX32" fmla="*/ 2749250 w 5187334"/>
                <a:gd name="connsiteY32" fmla="*/ 5806204 h 6743247"/>
                <a:gd name="connsiteX33" fmla="*/ 2797006 w 5187334"/>
                <a:gd name="connsiteY33" fmla="*/ 6017004 h 6743247"/>
                <a:gd name="connsiteX34" fmla="*/ 2804913 w 5187334"/>
                <a:gd name="connsiteY34" fmla="*/ 6145581 h 6743247"/>
                <a:gd name="connsiteX35" fmla="*/ 2774407 w 5187334"/>
                <a:gd name="connsiteY35" fmla="*/ 6742028 h 6743247"/>
                <a:gd name="connsiteX36" fmla="*/ 3273177 w 5187334"/>
                <a:gd name="connsiteY36" fmla="*/ 6199157 h 6743247"/>
                <a:gd name="connsiteX37" fmla="*/ 3182807 w 5187334"/>
                <a:gd name="connsiteY37" fmla="*/ 5533499 h 6743247"/>
                <a:gd name="connsiteX38" fmla="*/ 3125762 w 5187334"/>
                <a:gd name="connsiteY38" fmla="*/ 4871240 h 6743247"/>
                <a:gd name="connsiteX39" fmla="*/ 3359919 w 5187334"/>
                <a:gd name="connsiteY39" fmla="*/ 5067247 h 6743247"/>
                <a:gd name="connsiteX40" fmla="*/ 3314227 w 5187334"/>
                <a:gd name="connsiteY40" fmla="*/ 5591643 h 6743247"/>
                <a:gd name="connsiteX41" fmla="*/ 3905846 w 5187334"/>
                <a:gd name="connsiteY41" fmla="*/ 5095796 h 6743247"/>
                <a:gd name="connsiteX42" fmla="*/ 3412477 w 5187334"/>
                <a:gd name="connsiteY42" fmla="*/ 4145800 h 6743247"/>
                <a:gd name="connsiteX43" fmla="*/ 4624188 w 5187334"/>
                <a:gd name="connsiteY43" fmla="*/ 3373806 h 6743247"/>
                <a:gd name="connsiteX44" fmla="*/ 4767063 w 5187334"/>
                <a:gd name="connsiteY44" fmla="*/ 2059356 h 6743247"/>
                <a:gd name="connsiteX45" fmla="*/ 5130369 w 5187334"/>
                <a:gd name="connsiteY45" fmla="*/ 1969037 h 6743247"/>
                <a:gd name="connsiteX46" fmla="*/ 5066331 w 5187334"/>
                <a:gd name="connsiteY46" fmla="*/ 1569432 h 6743247"/>
                <a:gd name="connsiteX47" fmla="*/ 3139279 w 5187334"/>
                <a:gd name="connsiteY47" fmla="*/ 951455 h 6743247"/>
                <a:gd name="connsiteX48" fmla="*/ 2999431 w 5187334"/>
                <a:gd name="connsiteY48" fmla="*/ 1040677 h 6743247"/>
                <a:gd name="connsiteX49" fmla="*/ 2526444 w 5187334"/>
                <a:gd name="connsiteY49" fmla="*/ 981543 h 6743247"/>
                <a:gd name="connsiteX50" fmla="*/ 2273418 w 5187334"/>
                <a:gd name="connsiteY50" fmla="*/ 958995 h 6743247"/>
                <a:gd name="connsiteX51" fmla="*/ 2258988 w 5187334"/>
                <a:gd name="connsiteY51" fmla="*/ 878309 h 6743247"/>
                <a:gd name="connsiteX52" fmla="*/ 2171774 w 5187334"/>
                <a:gd name="connsiteY52" fmla="*/ 823611 h 6743247"/>
                <a:gd name="connsiteX53" fmla="*/ 2069479 w 5187334"/>
                <a:gd name="connsiteY53" fmla="*/ 851194 h 6743247"/>
                <a:gd name="connsiteX54" fmla="*/ 2018356 w 5187334"/>
                <a:gd name="connsiteY54" fmla="*/ 741905 h 6743247"/>
                <a:gd name="connsiteX55" fmla="*/ 2146671 w 5187334"/>
                <a:gd name="connsiteY55" fmla="*/ 681232 h 6743247"/>
                <a:gd name="connsiteX56" fmla="*/ 2134143 w 5187334"/>
                <a:gd name="connsiteY56" fmla="*/ 542402 h 6743247"/>
                <a:gd name="connsiteX57" fmla="*/ 1965278 w 5187334"/>
                <a:gd name="connsiteY57" fmla="*/ 232488 h 6743247"/>
                <a:gd name="connsiteX0" fmla="*/ 1965278 w 5187334"/>
                <a:gd name="connsiteY0" fmla="*/ 232488 h 6743247"/>
                <a:gd name="connsiteX1" fmla="*/ 638718 w 5187334"/>
                <a:gd name="connsiteY1" fmla="*/ 831127 h 6743247"/>
                <a:gd name="connsiteX2" fmla="*/ 828723 w 5187334"/>
                <a:gd name="connsiteY2" fmla="*/ 906831 h 6743247"/>
                <a:gd name="connsiteX3" fmla="*/ 876348 w 5187334"/>
                <a:gd name="connsiteY3" fmla="*/ 997567 h 6743247"/>
                <a:gd name="connsiteX4" fmla="*/ 814188 w 5187334"/>
                <a:gd name="connsiteY4" fmla="*/ 1062232 h 6743247"/>
                <a:gd name="connsiteX5" fmla="*/ 898921 w 5187334"/>
                <a:gd name="connsiteY5" fmla="*/ 1198583 h 6743247"/>
                <a:gd name="connsiteX6" fmla="*/ 828227 w 5187334"/>
                <a:gd name="connsiteY6" fmla="*/ 1330445 h 6743247"/>
                <a:gd name="connsiteX7" fmla="*/ 984673 w 5187334"/>
                <a:gd name="connsiteY7" fmla="*/ 1384621 h 6743247"/>
                <a:gd name="connsiteX8" fmla="*/ 1103487 w 5187334"/>
                <a:gd name="connsiteY8" fmla="*/ 1485089 h 6743247"/>
                <a:gd name="connsiteX9" fmla="*/ 1087412 w 5187334"/>
                <a:gd name="connsiteY9" fmla="*/ 1537986 h 6743247"/>
                <a:gd name="connsiteX10" fmla="*/ 1168622 w 5187334"/>
                <a:gd name="connsiteY10" fmla="*/ 1560245 h 6743247"/>
                <a:gd name="connsiteX11" fmla="*/ 1270866 w 5187334"/>
                <a:gd name="connsiteY11" fmla="*/ 1693387 h 6743247"/>
                <a:gd name="connsiteX12" fmla="*/ 1507503 w 5187334"/>
                <a:gd name="connsiteY12" fmla="*/ 1581618 h 6743247"/>
                <a:gd name="connsiteX13" fmla="*/ 1575693 w 5187334"/>
                <a:gd name="connsiteY13" fmla="*/ 1716952 h 6743247"/>
                <a:gd name="connsiteX14" fmla="*/ 1701526 w 5187334"/>
                <a:gd name="connsiteY14" fmla="*/ 1660820 h 6743247"/>
                <a:gd name="connsiteX15" fmla="*/ 1640332 w 5187334"/>
                <a:gd name="connsiteY15" fmla="*/ 2582709 h 6743247"/>
                <a:gd name="connsiteX16" fmla="*/ 1087386 w 5187334"/>
                <a:gd name="connsiteY16" fmla="*/ 3364751 h 6743247"/>
                <a:gd name="connsiteX17" fmla="*/ 776088 w 5187334"/>
                <a:gd name="connsiteY17" fmla="*/ 3497631 h 6743247"/>
                <a:gd name="connsiteX18" fmla="*/ 96786 w 5187334"/>
                <a:gd name="connsiteY18" fmla="*/ 3932258 h 6743247"/>
                <a:gd name="connsiteX19" fmla="*/ 56311 w 5187334"/>
                <a:gd name="connsiteY19" fmla="*/ 4075471 h 6743247"/>
                <a:gd name="connsiteX20" fmla="*/ 81363 w 5187334"/>
                <a:gd name="connsiteY20" fmla="*/ 4168164 h 6743247"/>
                <a:gd name="connsiteX21" fmla="*/ 111427 w 5187334"/>
                <a:gd name="connsiteY21" fmla="*/ 4243321 h 6743247"/>
                <a:gd name="connsiteX22" fmla="*/ 244098 w 5187334"/>
                <a:gd name="connsiteY22" fmla="*/ 4278237 h 6743247"/>
                <a:gd name="connsiteX23" fmla="*/ 1661129 w 5187334"/>
                <a:gd name="connsiteY23" fmla="*/ 3593848 h 6743247"/>
                <a:gd name="connsiteX24" fmla="*/ 2282525 w 5187334"/>
                <a:gd name="connsiteY24" fmla="*/ 2818850 h 6743247"/>
                <a:gd name="connsiteX25" fmla="*/ 2363605 w 5187334"/>
                <a:gd name="connsiteY25" fmla="*/ 2642494 h 6743247"/>
                <a:gd name="connsiteX26" fmla="*/ 2459508 w 5187334"/>
                <a:gd name="connsiteY26" fmla="*/ 2279945 h 6743247"/>
                <a:gd name="connsiteX27" fmla="*/ 2890638 w 5187334"/>
                <a:gd name="connsiteY27" fmla="*/ 2383206 h 6743247"/>
                <a:gd name="connsiteX28" fmla="*/ 3538338 w 5187334"/>
                <a:gd name="connsiteY28" fmla="*/ 2649906 h 6743247"/>
                <a:gd name="connsiteX29" fmla="*/ 3531318 w 5187334"/>
                <a:gd name="connsiteY29" fmla="*/ 2850896 h 6743247"/>
                <a:gd name="connsiteX30" fmla="*/ 2143696 w 5187334"/>
                <a:gd name="connsiteY30" fmla="*/ 3978761 h 6743247"/>
                <a:gd name="connsiteX31" fmla="*/ 2490588 w 5187334"/>
                <a:gd name="connsiteY31" fmla="*/ 4907331 h 6743247"/>
                <a:gd name="connsiteX32" fmla="*/ 2749250 w 5187334"/>
                <a:gd name="connsiteY32" fmla="*/ 5806204 h 6743247"/>
                <a:gd name="connsiteX33" fmla="*/ 2797006 w 5187334"/>
                <a:gd name="connsiteY33" fmla="*/ 6017004 h 6743247"/>
                <a:gd name="connsiteX34" fmla="*/ 2804913 w 5187334"/>
                <a:gd name="connsiteY34" fmla="*/ 6145581 h 6743247"/>
                <a:gd name="connsiteX35" fmla="*/ 2774407 w 5187334"/>
                <a:gd name="connsiteY35" fmla="*/ 6742028 h 6743247"/>
                <a:gd name="connsiteX36" fmla="*/ 3273177 w 5187334"/>
                <a:gd name="connsiteY36" fmla="*/ 6199157 h 6743247"/>
                <a:gd name="connsiteX37" fmla="*/ 3182807 w 5187334"/>
                <a:gd name="connsiteY37" fmla="*/ 5533499 h 6743247"/>
                <a:gd name="connsiteX38" fmla="*/ 3125762 w 5187334"/>
                <a:gd name="connsiteY38" fmla="*/ 4871240 h 6743247"/>
                <a:gd name="connsiteX39" fmla="*/ 3359919 w 5187334"/>
                <a:gd name="connsiteY39" fmla="*/ 5067247 h 6743247"/>
                <a:gd name="connsiteX40" fmla="*/ 3314227 w 5187334"/>
                <a:gd name="connsiteY40" fmla="*/ 5591643 h 6743247"/>
                <a:gd name="connsiteX41" fmla="*/ 3905846 w 5187334"/>
                <a:gd name="connsiteY41" fmla="*/ 5095796 h 6743247"/>
                <a:gd name="connsiteX42" fmla="*/ 3412477 w 5187334"/>
                <a:gd name="connsiteY42" fmla="*/ 4145800 h 6743247"/>
                <a:gd name="connsiteX43" fmla="*/ 4624188 w 5187334"/>
                <a:gd name="connsiteY43" fmla="*/ 3373806 h 6743247"/>
                <a:gd name="connsiteX44" fmla="*/ 4767063 w 5187334"/>
                <a:gd name="connsiteY44" fmla="*/ 2059356 h 6743247"/>
                <a:gd name="connsiteX45" fmla="*/ 5130369 w 5187334"/>
                <a:gd name="connsiteY45" fmla="*/ 1969037 h 6743247"/>
                <a:gd name="connsiteX46" fmla="*/ 5066331 w 5187334"/>
                <a:gd name="connsiteY46" fmla="*/ 1569432 h 6743247"/>
                <a:gd name="connsiteX47" fmla="*/ 3139279 w 5187334"/>
                <a:gd name="connsiteY47" fmla="*/ 951455 h 6743247"/>
                <a:gd name="connsiteX48" fmla="*/ 2999431 w 5187334"/>
                <a:gd name="connsiteY48" fmla="*/ 1040677 h 6743247"/>
                <a:gd name="connsiteX49" fmla="*/ 2526444 w 5187334"/>
                <a:gd name="connsiteY49" fmla="*/ 981543 h 6743247"/>
                <a:gd name="connsiteX50" fmla="*/ 2273418 w 5187334"/>
                <a:gd name="connsiteY50" fmla="*/ 958995 h 6743247"/>
                <a:gd name="connsiteX51" fmla="*/ 2258988 w 5187334"/>
                <a:gd name="connsiteY51" fmla="*/ 878309 h 6743247"/>
                <a:gd name="connsiteX52" fmla="*/ 2171774 w 5187334"/>
                <a:gd name="connsiteY52" fmla="*/ 823611 h 6743247"/>
                <a:gd name="connsiteX53" fmla="*/ 2069479 w 5187334"/>
                <a:gd name="connsiteY53" fmla="*/ 851194 h 6743247"/>
                <a:gd name="connsiteX54" fmla="*/ 2018356 w 5187334"/>
                <a:gd name="connsiteY54" fmla="*/ 741905 h 6743247"/>
                <a:gd name="connsiteX55" fmla="*/ 2146671 w 5187334"/>
                <a:gd name="connsiteY55" fmla="*/ 681232 h 6743247"/>
                <a:gd name="connsiteX56" fmla="*/ 2134143 w 5187334"/>
                <a:gd name="connsiteY56" fmla="*/ 542402 h 6743247"/>
                <a:gd name="connsiteX57" fmla="*/ 1965278 w 5187334"/>
                <a:gd name="connsiteY57" fmla="*/ 232488 h 6743247"/>
                <a:gd name="connsiteX0" fmla="*/ 1965278 w 5187334"/>
                <a:gd name="connsiteY0" fmla="*/ 232488 h 6743247"/>
                <a:gd name="connsiteX1" fmla="*/ 638718 w 5187334"/>
                <a:gd name="connsiteY1" fmla="*/ 831127 h 6743247"/>
                <a:gd name="connsiteX2" fmla="*/ 828723 w 5187334"/>
                <a:gd name="connsiteY2" fmla="*/ 906831 h 6743247"/>
                <a:gd name="connsiteX3" fmla="*/ 876348 w 5187334"/>
                <a:gd name="connsiteY3" fmla="*/ 997567 h 6743247"/>
                <a:gd name="connsiteX4" fmla="*/ 814188 w 5187334"/>
                <a:gd name="connsiteY4" fmla="*/ 1062232 h 6743247"/>
                <a:gd name="connsiteX5" fmla="*/ 898921 w 5187334"/>
                <a:gd name="connsiteY5" fmla="*/ 1198583 h 6743247"/>
                <a:gd name="connsiteX6" fmla="*/ 828227 w 5187334"/>
                <a:gd name="connsiteY6" fmla="*/ 1330445 h 6743247"/>
                <a:gd name="connsiteX7" fmla="*/ 984673 w 5187334"/>
                <a:gd name="connsiteY7" fmla="*/ 1384621 h 6743247"/>
                <a:gd name="connsiteX8" fmla="*/ 1103487 w 5187334"/>
                <a:gd name="connsiteY8" fmla="*/ 1485089 h 6743247"/>
                <a:gd name="connsiteX9" fmla="*/ 1087412 w 5187334"/>
                <a:gd name="connsiteY9" fmla="*/ 1537986 h 6743247"/>
                <a:gd name="connsiteX10" fmla="*/ 1168622 w 5187334"/>
                <a:gd name="connsiteY10" fmla="*/ 1560245 h 6743247"/>
                <a:gd name="connsiteX11" fmla="*/ 1270866 w 5187334"/>
                <a:gd name="connsiteY11" fmla="*/ 1693387 h 6743247"/>
                <a:gd name="connsiteX12" fmla="*/ 1507503 w 5187334"/>
                <a:gd name="connsiteY12" fmla="*/ 1581618 h 6743247"/>
                <a:gd name="connsiteX13" fmla="*/ 1575693 w 5187334"/>
                <a:gd name="connsiteY13" fmla="*/ 1716952 h 6743247"/>
                <a:gd name="connsiteX14" fmla="*/ 1701526 w 5187334"/>
                <a:gd name="connsiteY14" fmla="*/ 1660820 h 6743247"/>
                <a:gd name="connsiteX15" fmla="*/ 1640332 w 5187334"/>
                <a:gd name="connsiteY15" fmla="*/ 2582709 h 6743247"/>
                <a:gd name="connsiteX16" fmla="*/ 1087386 w 5187334"/>
                <a:gd name="connsiteY16" fmla="*/ 3364751 h 6743247"/>
                <a:gd name="connsiteX17" fmla="*/ 776088 w 5187334"/>
                <a:gd name="connsiteY17" fmla="*/ 3497631 h 6743247"/>
                <a:gd name="connsiteX18" fmla="*/ 96786 w 5187334"/>
                <a:gd name="connsiteY18" fmla="*/ 3932258 h 6743247"/>
                <a:gd name="connsiteX19" fmla="*/ 56311 w 5187334"/>
                <a:gd name="connsiteY19" fmla="*/ 4075471 h 6743247"/>
                <a:gd name="connsiteX20" fmla="*/ 81363 w 5187334"/>
                <a:gd name="connsiteY20" fmla="*/ 4168164 h 6743247"/>
                <a:gd name="connsiteX21" fmla="*/ 111427 w 5187334"/>
                <a:gd name="connsiteY21" fmla="*/ 4243321 h 6743247"/>
                <a:gd name="connsiteX22" fmla="*/ 244098 w 5187334"/>
                <a:gd name="connsiteY22" fmla="*/ 4278237 h 6743247"/>
                <a:gd name="connsiteX23" fmla="*/ 1661129 w 5187334"/>
                <a:gd name="connsiteY23" fmla="*/ 3593848 h 6743247"/>
                <a:gd name="connsiteX24" fmla="*/ 2282525 w 5187334"/>
                <a:gd name="connsiteY24" fmla="*/ 2818850 h 6743247"/>
                <a:gd name="connsiteX25" fmla="*/ 2363605 w 5187334"/>
                <a:gd name="connsiteY25" fmla="*/ 2642494 h 6743247"/>
                <a:gd name="connsiteX26" fmla="*/ 2459508 w 5187334"/>
                <a:gd name="connsiteY26" fmla="*/ 2279945 h 6743247"/>
                <a:gd name="connsiteX27" fmla="*/ 2890638 w 5187334"/>
                <a:gd name="connsiteY27" fmla="*/ 2383206 h 6743247"/>
                <a:gd name="connsiteX28" fmla="*/ 3538338 w 5187334"/>
                <a:gd name="connsiteY28" fmla="*/ 2649906 h 6743247"/>
                <a:gd name="connsiteX29" fmla="*/ 3531318 w 5187334"/>
                <a:gd name="connsiteY29" fmla="*/ 2850896 h 6743247"/>
                <a:gd name="connsiteX30" fmla="*/ 2143696 w 5187334"/>
                <a:gd name="connsiteY30" fmla="*/ 3978761 h 6743247"/>
                <a:gd name="connsiteX31" fmla="*/ 2490588 w 5187334"/>
                <a:gd name="connsiteY31" fmla="*/ 4907331 h 6743247"/>
                <a:gd name="connsiteX32" fmla="*/ 2749250 w 5187334"/>
                <a:gd name="connsiteY32" fmla="*/ 5806204 h 6743247"/>
                <a:gd name="connsiteX33" fmla="*/ 2797006 w 5187334"/>
                <a:gd name="connsiteY33" fmla="*/ 6017004 h 6743247"/>
                <a:gd name="connsiteX34" fmla="*/ 2804913 w 5187334"/>
                <a:gd name="connsiteY34" fmla="*/ 6145581 h 6743247"/>
                <a:gd name="connsiteX35" fmla="*/ 2774407 w 5187334"/>
                <a:gd name="connsiteY35" fmla="*/ 6742028 h 6743247"/>
                <a:gd name="connsiteX36" fmla="*/ 3273177 w 5187334"/>
                <a:gd name="connsiteY36" fmla="*/ 6199157 h 6743247"/>
                <a:gd name="connsiteX37" fmla="*/ 3182807 w 5187334"/>
                <a:gd name="connsiteY37" fmla="*/ 5533499 h 6743247"/>
                <a:gd name="connsiteX38" fmla="*/ 3125762 w 5187334"/>
                <a:gd name="connsiteY38" fmla="*/ 4871240 h 6743247"/>
                <a:gd name="connsiteX39" fmla="*/ 3359919 w 5187334"/>
                <a:gd name="connsiteY39" fmla="*/ 5067247 h 6743247"/>
                <a:gd name="connsiteX40" fmla="*/ 3314227 w 5187334"/>
                <a:gd name="connsiteY40" fmla="*/ 5591643 h 6743247"/>
                <a:gd name="connsiteX41" fmla="*/ 3905846 w 5187334"/>
                <a:gd name="connsiteY41" fmla="*/ 5095796 h 6743247"/>
                <a:gd name="connsiteX42" fmla="*/ 3412477 w 5187334"/>
                <a:gd name="connsiteY42" fmla="*/ 4145800 h 6743247"/>
                <a:gd name="connsiteX43" fmla="*/ 4624188 w 5187334"/>
                <a:gd name="connsiteY43" fmla="*/ 3373806 h 6743247"/>
                <a:gd name="connsiteX44" fmla="*/ 4767063 w 5187334"/>
                <a:gd name="connsiteY44" fmla="*/ 2059356 h 6743247"/>
                <a:gd name="connsiteX45" fmla="*/ 5130369 w 5187334"/>
                <a:gd name="connsiteY45" fmla="*/ 1969037 h 6743247"/>
                <a:gd name="connsiteX46" fmla="*/ 5066331 w 5187334"/>
                <a:gd name="connsiteY46" fmla="*/ 1569432 h 6743247"/>
                <a:gd name="connsiteX47" fmla="*/ 3139279 w 5187334"/>
                <a:gd name="connsiteY47" fmla="*/ 951455 h 6743247"/>
                <a:gd name="connsiteX48" fmla="*/ 2999431 w 5187334"/>
                <a:gd name="connsiteY48" fmla="*/ 1040677 h 6743247"/>
                <a:gd name="connsiteX49" fmla="*/ 2526444 w 5187334"/>
                <a:gd name="connsiteY49" fmla="*/ 981543 h 6743247"/>
                <a:gd name="connsiteX50" fmla="*/ 2273418 w 5187334"/>
                <a:gd name="connsiteY50" fmla="*/ 958995 h 6743247"/>
                <a:gd name="connsiteX51" fmla="*/ 2258988 w 5187334"/>
                <a:gd name="connsiteY51" fmla="*/ 878309 h 6743247"/>
                <a:gd name="connsiteX52" fmla="*/ 2171774 w 5187334"/>
                <a:gd name="connsiteY52" fmla="*/ 823611 h 6743247"/>
                <a:gd name="connsiteX53" fmla="*/ 2069479 w 5187334"/>
                <a:gd name="connsiteY53" fmla="*/ 851194 h 6743247"/>
                <a:gd name="connsiteX54" fmla="*/ 2018356 w 5187334"/>
                <a:gd name="connsiteY54" fmla="*/ 741905 h 6743247"/>
                <a:gd name="connsiteX55" fmla="*/ 2146671 w 5187334"/>
                <a:gd name="connsiteY55" fmla="*/ 681232 h 6743247"/>
                <a:gd name="connsiteX56" fmla="*/ 2134143 w 5187334"/>
                <a:gd name="connsiteY56" fmla="*/ 542402 h 6743247"/>
                <a:gd name="connsiteX57" fmla="*/ 1965278 w 5187334"/>
                <a:gd name="connsiteY57" fmla="*/ 232488 h 6743247"/>
                <a:gd name="connsiteX0" fmla="*/ 1965278 w 5187334"/>
                <a:gd name="connsiteY0" fmla="*/ 232488 h 6743247"/>
                <a:gd name="connsiteX1" fmla="*/ 638718 w 5187334"/>
                <a:gd name="connsiteY1" fmla="*/ 831127 h 6743247"/>
                <a:gd name="connsiteX2" fmla="*/ 828723 w 5187334"/>
                <a:gd name="connsiteY2" fmla="*/ 906831 h 6743247"/>
                <a:gd name="connsiteX3" fmla="*/ 876348 w 5187334"/>
                <a:gd name="connsiteY3" fmla="*/ 997567 h 6743247"/>
                <a:gd name="connsiteX4" fmla="*/ 814188 w 5187334"/>
                <a:gd name="connsiteY4" fmla="*/ 1062232 h 6743247"/>
                <a:gd name="connsiteX5" fmla="*/ 898921 w 5187334"/>
                <a:gd name="connsiteY5" fmla="*/ 1198583 h 6743247"/>
                <a:gd name="connsiteX6" fmla="*/ 828227 w 5187334"/>
                <a:gd name="connsiteY6" fmla="*/ 1330445 h 6743247"/>
                <a:gd name="connsiteX7" fmla="*/ 984673 w 5187334"/>
                <a:gd name="connsiteY7" fmla="*/ 1384621 h 6743247"/>
                <a:gd name="connsiteX8" fmla="*/ 1103487 w 5187334"/>
                <a:gd name="connsiteY8" fmla="*/ 1485089 h 6743247"/>
                <a:gd name="connsiteX9" fmla="*/ 1087412 w 5187334"/>
                <a:gd name="connsiteY9" fmla="*/ 1537986 h 6743247"/>
                <a:gd name="connsiteX10" fmla="*/ 1168622 w 5187334"/>
                <a:gd name="connsiteY10" fmla="*/ 1560245 h 6743247"/>
                <a:gd name="connsiteX11" fmla="*/ 1270866 w 5187334"/>
                <a:gd name="connsiteY11" fmla="*/ 1693387 h 6743247"/>
                <a:gd name="connsiteX12" fmla="*/ 1507503 w 5187334"/>
                <a:gd name="connsiteY12" fmla="*/ 1581618 h 6743247"/>
                <a:gd name="connsiteX13" fmla="*/ 1575693 w 5187334"/>
                <a:gd name="connsiteY13" fmla="*/ 1716952 h 6743247"/>
                <a:gd name="connsiteX14" fmla="*/ 1701526 w 5187334"/>
                <a:gd name="connsiteY14" fmla="*/ 1660820 h 6743247"/>
                <a:gd name="connsiteX15" fmla="*/ 1640332 w 5187334"/>
                <a:gd name="connsiteY15" fmla="*/ 2582709 h 6743247"/>
                <a:gd name="connsiteX16" fmla="*/ 1087386 w 5187334"/>
                <a:gd name="connsiteY16" fmla="*/ 3364751 h 6743247"/>
                <a:gd name="connsiteX17" fmla="*/ 776088 w 5187334"/>
                <a:gd name="connsiteY17" fmla="*/ 3497631 h 6743247"/>
                <a:gd name="connsiteX18" fmla="*/ 96786 w 5187334"/>
                <a:gd name="connsiteY18" fmla="*/ 3932258 h 6743247"/>
                <a:gd name="connsiteX19" fmla="*/ 56311 w 5187334"/>
                <a:gd name="connsiteY19" fmla="*/ 4075471 h 6743247"/>
                <a:gd name="connsiteX20" fmla="*/ 81363 w 5187334"/>
                <a:gd name="connsiteY20" fmla="*/ 4168164 h 6743247"/>
                <a:gd name="connsiteX21" fmla="*/ 111427 w 5187334"/>
                <a:gd name="connsiteY21" fmla="*/ 4243321 h 6743247"/>
                <a:gd name="connsiteX22" fmla="*/ 244098 w 5187334"/>
                <a:gd name="connsiteY22" fmla="*/ 4278237 h 6743247"/>
                <a:gd name="connsiteX23" fmla="*/ 1661129 w 5187334"/>
                <a:gd name="connsiteY23" fmla="*/ 3593848 h 6743247"/>
                <a:gd name="connsiteX24" fmla="*/ 2282525 w 5187334"/>
                <a:gd name="connsiteY24" fmla="*/ 2818850 h 6743247"/>
                <a:gd name="connsiteX25" fmla="*/ 2363605 w 5187334"/>
                <a:gd name="connsiteY25" fmla="*/ 2642494 h 6743247"/>
                <a:gd name="connsiteX26" fmla="*/ 2459508 w 5187334"/>
                <a:gd name="connsiteY26" fmla="*/ 2279945 h 6743247"/>
                <a:gd name="connsiteX27" fmla="*/ 2890638 w 5187334"/>
                <a:gd name="connsiteY27" fmla="*/ 2383206 h 6743247"/>
                <a:gd name="connsiteX28" fmla="*/ 3465687 w 5187334"/>
                <a:gd name="connsiteY28" fmla="*/ 2720052 h 6743247"/>
                <a:gd name="connsiteX29" fmla="*/ 3531318 w 5187334"/>
                <a:gd name="connsiteY29" fmla="*/ 2850896 h 6743247"/>
                <a:gd name="connsiteX30" fmla="*/ 2143696 w 5187334"/>
                <a:gd name="connsiteY30" fmla="*/ 3978761 h 6743247"/>
                <a:gd name="connsiteX31" fmla="*/ 2490588 w 5187334"/>
                <a:gd name="connsiteY31" fmla="*/ 4907331 h 6743247"/>
                <a:gd name="connsiteX32" fmla="*/ 2749250 w 5187334"/>
                <a:gd name="connsiteY32" fmla="*/ 5806204 h 6743247"/>
                <a:gd name="connsiteX33" fmla="*/ 2797006 w 5187334"/>
                <a:gd name="connsiteY33" fmla="*/ 6017004 h 6743247"/>
                <a:gd name="connsiteX34" fmla="*/ 2804913 w 5187334"/>
                <a:gd name="connsiteY34" fmla="*/ 6145581 h 6743247"/>
                <a:gd name="connsiteX35" fmla="*/ 2774407 w 5187334"/>
                <a:gd name="connsiteY35" fmla="*/ 6742028 h 6743247"/>
                <a:gd name="connsiteX36" fmla="*/ 3273177 w 5187334"/>
                <a:gd name="connsiteY36" fmla="*/ 6199157 h 6743247"/>
                <a:gd name="connsiteX37" fmla="*/ 3182807 w 5187334"/>
                <a:gd name="connsiteY37" fmla="*/ 5533499 h 6743247"/>
                <a:gd name="connsiteX38" fmla="*/ 3125762 w 5187334"/>
                <a:gd name="connsiteY38" fmla="*/ 4871240 h 6743247"/>
                <a:gd name="connsiteX39" fmla="*/ 3359919 w 5187334"/>
                <a:gd name="connsiteY39" fmla="*/ 5067247 h 6743247"/>
                <a:gd name="connsiteX40" fmla="*/ 3314227 w 5187334"/>
                <a:gd name="connsiteY40" fmla="*/ 5591643 h 6743247"/>
                <a:gd name="connsiteX41" fmla="*/ 3905846 w 5187334"/>
                <a:gd name="connsiteY41" fmla="*/ 5095796 h 6743247"/>
                <a:gd name="connsiteX42" fmla="*/ 3412477 w 5187334"/>
                <a:gd name="connsiteY42" fmla="*/ 4145800 h 6743247"/>
                <a:gd name="connsiteX43" fmla="*/ 4624188 w 5187334"/>
                <a:gd name="connsiteY43" fmla="*/ 3373806 h 6743247"/>
                <a:gd name="connsiteX44" fmla="*/ 4767063 w 5187334"/>
                <a:gd name="connsiteY44" fmla="*/ 2059356 h 6743247"/>
                <a:gd name="connsiteX45" fmla="*/ 5130369 w 5187334"/>
                <a:gd name="connsiteY45" fmla="*/ 1969037 h 6743247"/>
                <a:gd name="connsiteX46" fmla="*/ 5066331 w 5187334"/>
                <a:gd name="connsiteY46" fmla="*/ 1569432 h 6743247"/>
                <a:gd name="connsiteX47" fmla="*/ 3139279 w 5187334"/>
                <a:gd name="connsiteY47" fmla="*/ 951455 h 6743247"/>
                <a:gd name="connsiteX48" fmla="*/ 2999431 w 5187334"/>
                <a:gd name="connsiteY48" fmla="*/ 1040677 h 6743247"/>
                <a:gd name="connsiteX49" fmla="*/ 2526444 w 5187334"/>
                <a:gd name="connsiteY49" fmla="*/ 981543 h 6743247"/>
                <a:gd name="connsiteX50" fmla="*/ 2273418 w 5187334"/>
                <a:gd name="connsiteY50" fmla="*/ 958995 h 6743247"/>
                <a:gd name="connsiteX51" fmla="*/ 2258988 w 5187334"/>
                <a:gd name="connsiteY51" fmla="*/ 878309 h 6743247"/>
                <a:gd name="connsiteX52" fmla="*/ 2171774 w 5187334"/>
                <a:gd name="connsiteY52" fmla="*/ 823611 h 6743247"/>
                <a:gd name="connsiteX53" fmla="*/ 2069479 w 5187334"/>
                <a:gd name="connsiteY53" fmla="*/ 851194 h 6743247"/>
                <a:gd name="connsiteX54" fmla="*/ 2018356 w 5187334"/>
                <a:gd name="connsiteY54" fmla="*/ 741905 h 6743247"/>
                <a:gd name="connsiteX55" fmla="*/ 2146671 w 5187334"/>
                <a:gd name="connsiteY55" fmla="*/ 681232 h 6743247"/>
                <a:gd name="connsiteX56" fmla="*/ 2134143 w 5187334"/>
                <a:gd name="connsiteY56" fmla="*/ 542402 h 6743247"/>
                <a:gd name="connsiteX57" fmla="*/ 1965278 w 5187334"/>
                <a:gd name="connsiteY57" fmla="*/ 232488 h 6743247"/>
                <a:gd name="connsiteX0" fmla="*/ 1965278 w 5187334"/>
                <a:gd name="connsiteY0" fmla="*/ 232488 h 6743247"/>
                <a:gd name="connsiteX1" fmla="*/ 638718 w 5187334"/>
                <a:gd name="connsiteY1" fmla="*/ 831127 h 6743247"/>
                <a:gd name="connsiteX2" fmla="*/ 828723 w 5187334"/>
                <a:gd name="connsiteY2" fmla="*/ 906831 h 6743247"/>
                <a:gd name="connsiteX3" fmla="*/ 876348 w 5187334"/>
                <a:gd name="connsiteY3" fmla="*/ 997567 h 6743247"/>
                <a:gd name="connsiteX4" fmla="*/ 814188 w 5187334"/>
                <a:gd name="connsiteY4" fmla="*/ 1062232 h 6743247"/>
                <a:gd name="connsiteX5" fmla="*/ 898921 w 5187334"/>
                <a:gd name="connsiteY5" fmla="*/ 1198583 h 6743247"/>
                <a:gd name="connsiteX6" fmla="*/ 828227 w 5187334"/>
                <a:gd name="connsiteY6" fmla="*/ 1330445 h 6743247"/>
                <a:gd name="connsiteX7" fmla="*/ 984673 w 5187334"/>
                <a:gd name="connsiteY7" fmla="*/ 1384621 h 6743247"/>
                <a:gd name="connsiteX8" fmla="*/ 1103487 w 5187334"/>
                <a:gd name="connsiteY8" fmla="*/ 1485089 h 6743247"/>
                <a:gd name="connsiteX9" fmla="*/ 1087412 w 5187334"/>
                <a:gd name="connsiteY9" fmla="*/ 1537986 h 6743247"/>
                <a:gd name="connsiteX10" fmla="*/ 1168622 w 5187334"/>
                <a:gd name="connsiteY10" fmla="*/ 1560245 h 6743247"/>
                <a:gd name="connsiteX11" fmla="*/ 1270866 w 5187334"/>
                <a:gd name="connsiteY11" fmla="*/ 1693387 h 6743247"/>
                <a:gd name="connsiteX12" fmla="*/ 1507503 w 5187334"/>
                <a:gd name="connsiteY12" fmla="*/ 1581618 h 6743247"/>
                <a:gd name="connsiteX13" fmla="*/ 1575693 w 5187334"/>
                <a:gd name="connsiteY13" fmla="*/ 1716952 h 6743247"/>
                <a:gd name="connsiteX14" fmla="*/ 1701526 w 5187334"/>
                <a:gd name="connsiteY14" fmla="*/ 1660820 h 6743247"/>
                <a:gd name="connsiteX15" fmla="*/ 1640332 w 5187334"/>
                <a:gd name="connsiteY15" fmla="*/ 2582709 h 6743247"/>
                <a:gd name="connsiteX16" fmla="*/ 1087386 w 5187334"/>
                <a:gd name="connsiteY16" fmla="*/ 3364751 h 6743247"/>
                <a:gd name="connsiteX17" fmla="*/ 776088 w 5187334"/>
                <a:gd name="connsiteY17" fmla="*/ 3497631 h 6743247"/>
                <a:gd name="connsiteX18" fmla="*/ 96786 w 5187334"/>
                <a:gd name="connsiteY18" fmla="*/ 3932258 h 6743247"/>
                <a:gd name="connsiteX19" fmla="*/ 56311 w 5187334"/>
                <a:gd name="connsiteY19" fmla="*/ 4075471 h 6743247"/>
                <a:gd name="connsiteX20" fmla="*/ 81363 w 5187334"/>
                <a:gd name="connsiteY20" fmla="*/ 4168164 h 6743247"/>
                <a:gd name="connsiteX21" fmla="*/ 111427 w 5187334"/>
                <a:gd name="connsiteY21" fmla="*/ 4243321 h 6743247"/>
                <a:gd name="connsiteX22" fmla="*/ 244098 w 5187334"/>
                <a:gd name="connsiteY22" fmla="*/ 4278237 h 6743247"/>
                <a:gd name="connsiteX23" fmla="*/ 1661129 w 5187334"/>
                <a:gd name="connsiteY23" fmla="*/ 3593848 h 6743247"/>
                <a:gd name="connsiteX24" fmla="*/ 2282525 w 5187334"/>
                <a:gd name="connsiteY24" fmla="*/ 2818850 h 6743247"/>
                <a:gd name="connsiteX25" fmla="*/ 2363605 w 5187334"/>
                <a:gd name="connsiteY25" fmla="*/ 2642494 h 6743247"/>
                <a:gd name="connsiteX26" fmla="*/ 2459508 w 5187334"/>
                <a:gd name="connsiteY26" fmla="*/ 2279945 h 6743247"/>
                <a:gd name="connsiteX27" fmla="*/ 2910679 w 5187334"/>
                <a:gd name="connsiteY27" fmla="*/ 2488425 h 6743247"/>
                <a:gd name="connsiteX28" fmla="*/ 3465687 w 5187334"/>
                <a:gd name="connsiteY28" fmla="*/ 2720052 h 6743247"/>
                <a:gd name="connsiteX29" fmla="*/ 3531318 w 5187334"/>
                <a:gd name="connsiteY29" fmla="*/ 2850896 h 6743247"/>
                <a:gd name="connsiteX30" fmla="*/ 2143696 w 5187334"/>
                <a:gd name="connsiteY30" fmla="*/ 3978761 h 6743247"/>
                <a:gd name="connsiteX31" fmla="*/ 2490588 w 5187334"/>
                <a:gd name="connsiteY31" fmla="*/ 4907331 h 6743247"/>
                <a:gd name="connsiteX32" fmla="*/ 2749250 w 5187334"/>
                <a:gd name="connsiteY32" fmla="*/ 5806204 h 6743247"/>
                <a:gd name="connsiteX33" fmla="*/ 2797006 w 5187334"/>
                <a:gd name="connsiteY33" fmla="*/ 6017004 h 6743247"/>
                <a:gd name="connsiteX34" fmla="*/ 2804913 w 5187334"/>
                <a:gd name="connsiteY34" fmla="*/ 6145581 h 6743247"/>
                <a:gd name="connsiteX35" fmla="*/ 2774407 w 5187334"/>
                <a:gd name="connsiteY35" fmla="*/ 6742028 h 6743247"/>
                <a:gd name="connsiteX36" fmla="*/ 3273177 w 5187334"/>
                <a:gd name="connsiteY36" fmla="*/ 6199157 h 6743247"/>
                <a:gd name="connsiteX37" fmla="*/ 3182807 w 5187334"/>
                <a:gd name="connsiteY37" fmla="*/ 5533499 h 6743247"/>
                <a:gd name="connsiteX38" fmla="*/ 3125762 w 5187334"/>
                <a:gd name="connsiteY38" fmla="*/ 4871240 h 6743247"/>
                <a:gd name="connsiteX39" fmla="*/ 3359919 w 5187334"/>
                <a:gd name="connsiteY39" fmla="*/ 5067247 h 6743247"/>
                <a:gd name="connsiteX40" fmla="*/ 3314227 w 5187334"/>
                <a:gd name="connsiteY40" fmla="*/ 5591643 h 6743247"/>
                <a:gd name="connsiteX41" fmla="*/ 3905846 w 5187334"/>
                <a:gd name="connsiteY41" fmla="*/ 5095796 h 6743247"/>
                <a:gd name="connsiteX42" fmla="*/ 3412477 w 5187334"/>
                <a:gd name="connsiteY42" fmla="*/ 4145800 h 6743247"/>
                <a:gd name="connsiteX43" fmla="*/ 4624188 w 5187334"/>
                <a:gd name="connsiteY43" fmla="*/ 3373806 h 6743247"/>
                <a:gd name="connsiteX44" fmla="*/ 4767063 w 5187334"/>
                <a:gd name="connsiteY44" fmla="*/ 2059356 h 6743247"/>
                <a:gd name="connsiteX45" fmla="*/ 5130369 w 5187334"/>
                <a:gd name="connsiteY45" fmla="*/ 1969037 h 6743247"/>
                <a:gd name="connsiteX46" fmla="*/ 5066331 w 5187334"/>
                <a:gd name="connsiteY46" fmla="*/ 1569432 h 6743247"/>
                <a:gd name="connsiteX47" fmla="*/ 3139279 w 5187334"/>
                <a:gd name="connsiteY47" fmla="*/ 951455 h 6743247"/>
                <a:gd name="connsiteX48" fmla="*/ 2999431 w 5187334"/>
                <a:gd name="connsiteY48" fmla="*/ 1040677 h 6743247"/>
                <a:gd name="connsiteX49" fmla="*/ 2526444 w 5187334"/>
                <a:gd name="connsiteY49" fmla="*/ 981543 h 6743247"/>
                <a:gd name="connsiteX50" fmla="*/ 2273418 w 5187334"/>
                <a:gd name="connsiteY50" fmla="*/ 958995 h 6743247"/>
                <a:gd name="connsiteX51" fmla="*/ 2258988 w 5187334"/>
                <a:gd name="connsiteY51" fmla="*/ 878309 h 6743247"/>
                <a:gd name="connsiteX52" fmla="*/ 2171774 w 5187334"/>
                <a:gd name="connsiteY52" fmla="*/ 823611 h 6743247"/>
                <a:gd name="connsiteX53" fmla="*/ 2069479 w 5187334"/>
                <a:gd name="connsiteY53" fmla="*/ 851194 h 6743247"/>
                <a:gd name="connsiteX54" fmla="*/ 2018356 w 5187334"/>
                <a:gd name="connsiteY54" fmla="*/ 741905 h 6743247"/>
                <a:gd name="connsiteX55" fmla="*/ 2146671 w 5187334"/>
                <a:gd name="connsiteY55" fmla="*/ 681232 h 6743247"/>
                <a:gd name="connsiteX56" fmla="*/ 2134143 w 5187334"/>
                <a:gd name="connsiteY56" fmla="*/ 542402 h 6743247"/>
                <a:gd name="connsiteX57" fmla="*/ 1965278 w 5187334"/>
                <a:gd name="connsiteY57" fmla="*/ 232488 h 6743247"/>
                <a:gd name="connsiteX0" fmla="*/ 1965278 w 5187334"/>
                <a:gd name="connsiteY0" fmla="*/ 232488 h 6743247"/>
                <a:gd name="connsiteX1" fmla="*/ 638718 w 5187334"/>
                <a:gd name="connsiteY1" fmla="*/ 831127 h 6743247"/>
                <a:gd name="connsiteX2" fmla="*/ 828723 w 5187334"/>
                <a:gd name="connsiteY2" fmla="*/ 906831 h 6743247"/>
                <a:gd name="connsiteX3" fmla="*/ 876348 w 5187334"/>
                <a:gd name="connsiteY3" fmla="*/ 997567 h 6743247"/>
                <a:gd name="connsiteX4" fmla="*/ 814188 w 5187334"/>
                <a:gd name="connsiteY4" fmla="*/ 1062232 h 6743247"/>
                <a:gd name="connsiteX5" fmla="*/ 898921 w 5187334"/>
                <a:gd name="connsiteY5" fmla="*/ 1198583 h 6743247"/>
                <a:gd name="connsiteX6" fmla="*/ 828227 w 5187334"/>
                <a:gd name="connsiteY6" fmla="*/ 1330445 h 6743247"/>
                <a:gd name="connsiteX7" fmla="*/ 984673 w 5187334"/>
                <a:gd name="connsiteY7" fmla="*/ 1384621 h 6743247"/>
                <a:gd name="connsiteX8" fmla="*/ 1103487 w 5187334"/>
                <a:gd name="connsiteY8" fmla="*/ 1485089 h 6743247"/>
                <a:gd name="connsiteX9" fmla="*/ 1087412 w 5187334"/>
                <a:gd name="connsiteY9" fmla="*/ 1537986 h 6743247"/>
                <a:gd name="connsiteX10" fmla="*/ 1168622 w 5187334"/>
                <a:gd name="connsiteY10" fmla="*/ 1560245 h 6743247"/>
                <a:gd name="connsiteX11" fmla="*/ 1270866 w 5187334"/>
                <a:gd name="connsiteY11" fmla="*/ 1693387 h 6743247"/>
                <a:gd name="connsiteX12" fmla="*/ 1507503 w 5187334"/>
                <a:gd name="connsiteY12" fmla="*/ 1581618 h 6743247"/>
                <a:gd name="connsiteX13" fmla="*/ 1575693 w 5187334"/>
                <a:gd name="connsiteY13" fmla="*/ 1716952 h 6743247"/>
                <a:gd name="connsiteX14" fmla="*/ 1701526 w 5187334"/>
                <a:gd name="connsiteY14" fmla="*/ 1660820 h 6743247"/>
                <a:gd name="connsiteX15" fmla="*/ 1640332 w 5187334"/>
                <a:gd name="connsiteY15" fmla="*/ 2582709 h 6743247"/>
                <a:gd name="connsiteX16" fmla="*/ 1087386 w 5187334"/>
                <a:gd name="connsiteY16" fmla="*/ 3364751 h 6743247"/>
                <a:gd name="connsiteX17" fmla="*/ 776088 w 5187334"/>
                <a:gd name="connsiteY17" fmla="*/ 3497631 h 6743247"/>
                <a:gd name="connsiteX18" fmla="*/ 96786 w 5187334"/>
                <a:gd name="connsiteY18" fmla="*/ 3932258 h 6743247"/>
                <a:gd name="connsiteX19" fmla="*/ 56311 w 5187334"/>
                <a:gd name="connsiteY19" fmla="*/ 4075471 h 6743247"/>
                <a:gd name="connsiteX20" fmla="*/ 81363 w 5187334"/>
                <a:gd name="connsiteY20" fmla="*/ 4168164 h 6743247"/>
                <a:gd name="connsiteX21" fmla="*/ 111427 w 5187334"/>
                <a:gd name="connsiteY21" fmla="*/ 4243321 h 6743247"/>
                <a:gd name="connsiteX22" fmla="*/ 244098 w 5187334"/>
                <a:gd name="connsiteY22" fmla="*/ 4278237 h 6743247"/>
                <a:gd name="connsiteX23" fmla="*/ 1661129 w 5187334"/>
                <a:gd name="connsiteY23" fmla="*/ 3593848 h 6743247"/>
                <a:gd name="connsiteX24" fmla="*/ 2282525 w 5187334"/>
                <a:gd name="connsiteY24" fmla="*/ 2818850 h 6743247"/>
                <a:gd name="connsiteX25" fmla="*/ 2363605 w 5187334"/>
                <a:gd name="connsiteY25" fmla="*/ 2642494 h 6743247"/>
                <a:gd name="connsiteX26" fmla="*/ 2467024 w 5187334"/>
                <a:gd name="connsiteY26" fmla="*/ 2377648 h 6743247"/>
                <a:gd name="connsiteX27" fmla="*/ 2910679 w 5187334"/>
                <a:gd name="connsiteY27" fmla="*/ 2488425 h 6743247"/>
                <a:gd name="connsiteX28" fmla="*/ 3465687 w 5187334"/>
                <a:gd name="connsiteY28" fmla="*/ 2720052 h 6743247"/>
                <a:gd name="connsiteX29" fmla="*/ 3531318 w 5187334"/>
                <a:gd name="connsiteY29" fmla="*/ 2850896 h 6743247"/>
                <a:gd name="connsiteX30" fmla="*/ 2143696 w 5187334"/>
                <a:gd name="connsiteY30" fmla="*/ 3978761 h 6743247"/>
                <a:gd name="connsiteX31" fmla="*/ 2490588 w 5187334"/>
                <a:gd name="connsiteY31" fmla="*/ 4907331 h 6743247"/>
                <a:gd name="connsiteX32" fmla="*/ 2749250 w 5187334"/>
                <a:gd name="connsiteY32" fmla="*/ 5806204 h 6743247"/>
                <a:gd name="connsiteX33" fmla="*/ 2797006 w 5187334"/>
                <a:gd name="connsiteY33" fmla="*/ 6017004 h 6743247"/>
                <a:gd name="connsiteX34" fmla="*/ 2804913 w 5187334"/>
                <a:gd name="connsiteY34" fmla="*/ 6145581 h 6743247"/>
                <a:gd name="connsiteX35" fmla="*/ 2774407 w 5187334"/>
                <a:gd name="connsiteY35" fmla="*/ 6742028 h 6743247"/>
                <a:gd name="connsiteX36" fmla="*/ 3273177 w 5187334"/>
                <a:gd name="connsiteY36" fmla="*/ 6199157 h 6743247"/>
                <a:gd name="connsiteX37" fmla="*/ 3182807 w 5187334"/>
                <a:gd name="connsiteY37" fmla="*/ 5533499 h 6743247"/>
                <a:gd name="connsiteX38" fmla="*/ 3125762 w 5187334"/>
                <a:gd name="connsiteY38" fmla="*/ 4871240 h 6743247"/>
                <a:gd name="connsiteX39" fmla="*/ 3359919 w 5187334"/>
                <a:gd name="connsiteY39" fmla="*/ 5067247 h 6743247"/>
                <a:gd name="connsiteX40" fmla="*/ 3314227 w 5187334"/>
                <a:gd name="connsiteY40" fmla="*/ 5591643 h 6743247"/>
                <a:gd name="connsiteX41" fmla="*/ 3905846 w 5187334"/>
                <a:gd name="connsiteY41" fmla="*/ 5095796 h 6743247"/>
                <a:gd name="connsiteX42" fmla="*/ 3412477 w 5187334"/>
                <a:gd name="connsiteY42" fmla="*/ 4145800 h 6743247"/>
                <a:gd name="connsiteX43" fmla="*/ 4624188 w 5187334"/>
                <a:gd name="connsiteY43" fmla="*/ 3373806 h 6743247"/>
                <a:gd name="connsiteX44" fmla="*/ 4767063 w 5187334"/>
                <a:gd name="connsiteY44" fmla="*/ 2059356 h 6743247"/>
                <a:gd name="connsiteX45" fmla="*/ 5130369 w 5187334"/>
                <a:gd name="connsiteY45" fmla="*/ 1969037 h 6743247"/>
                <a:gd name="connsiteX46" fmla="*/ 5066331 w 5187334"/>
                <a:gd name="connsiteY46" fmla="*/ 1569432 h 6743247"/>
                <a:gd name="connsiteX47" fmla="*/ 3139279 w 5187334"/>
                <a:gd name="connsiteY47" fmla="*/ 951455 h 6743247"/>
                <a:gd name="connsiteX48" fmla="*/ 2999431 w 5187334"/>
                <a:gd name="connsiteY48" fmla="*/ 1040677 h 6743247"/>
                <a:gd name="connsiteX49" fmla="*/ 2526444 w 5187334"/>
                <a:gd name="connsiteY49" fmla="*/ 981543 h 6743247"/>
                <a:gd name="connsiteX50" fmla="*/ 2273418 w 5187334"/>
                <a:gd name="connsiteY50" fmla="*/ 958995 h 6743247"/>
                <a:gd name="connsiteX51" fmla="*/ 2258988 w 5187334"/>
                <a:gd name="connsiteY51" fmla="*/ 878309 h 6743247"/>
                <a:gd name="connsiteX52" fmla="*/ 2171774 w 5187334"/>
                <a:gd name="connsiteY52" fmla="*/ 823611 h 6743247"/>
                <a:gd name="connsiteX53" fmla="*/ 2069479 w 5187334"/>
                <a:gd name="connsiteY53" fmla="*/ 851194 h 6743247"/>
                <a:gd name="connsiteX54" fmla="*/ 2018356 w 5187334"/>
                <a:gd name="connsiteY54" fmla="*/ 741905 h 6743247"/>
                <a:gd name="connsiteX55" fmla="*/ 2146671 w 5187334"/>
                <a:gd name="connsiteY55" fmla="*/ 681232 h 6743247"/>
                <a:gd name="connsiteX56" fmla="*/ 2134143 w 5187334"/>
                <a:gd name="connsiteY56" fmla="*/ 542402 h 6743247"/>
                <a:gd name="connsiteX57" fmla="*/ 1965278 w 5187334"/>
                <a:gd name="connsiteY57" fmla="*/ 232488 h 6743247"/>
                <a:gd name="connsiteX0" fmla="*/ 1965278 w 5187334"/>
                <a:gd name="connsiteY0" fmla="*/ 232488 h 6743247"/>
                <a:gd name="connsiteX1" fmla="*/ 638718 w 5187334"/>
                <a:gd name="connsiteY1" fmla="*/ 831127 h 6743247"/>
                <a:gd name="connsiteX2" fmla="*/ 828723 w 5187334"/>
                <a:gd name="connsiteY2" fmla="*/ 906831 h 6743247"/>
                <a:gd name="connsiteX3" fmla="*/ 876348 w 5187334"/>
                <a:gd name="connsiteY3" fmla="*/ 997567 h 6743247"/>
                <a:gd name="connsiteX4" fmla="*/ 814188 w 5187334"/>
                <a:gd name="connsiteY4" fmla="*/ 1062232 h 6743247"/>
                <a:gd name="connsiteX5" fmla="*/ 898921 w 5187334"/>
                <a:gd name="connsiteY5" fmla="*/ 1198583 h 6743247"/>
                <a:gd name="connsiteX6" fmla="*/ 828227 w 5187334"/>
                <a:gd name="connsiteY6" fmla="*/ 1330445 h 6743247"/>
                <a:gd name="connsiteX7" fmla="*/ 984673 w 5187334"/>
                <a:gd name="connsiteY7" fmla="*/ 1384621 h 6743247"/>
                <a:gd name="connsiteX8" fmla="*/ 1103487 w 5187334"/>
                <a:gd name="connsiteY8" fmla="*/ 1485089 h 6743247"/>
                <a:gd name="connsiteX9" fmla="*/ 1087412 w 5187334"/>
                <a:gd name="connsiteY9" fmla="*/ 1537986 h 6743247"/>
                <a:gd name="connsiteX10" fmla="*/ 1168622 w 5187334"/>
                <a:gd name="connsiteY10" fmla="*/ 1560245 h 6743247"/>
                <a:gd name="connsiteX11" fmla="*/ 1270866 w 5187334"/>
                <a:gd name="connsiteY11" fmla="*/ 1693387 h 6743247"/>
                <a:gd name="connsiteX12" fmla="*/ 1507503 w 5187334"/>
                <a:gd name="connsiteY12" fmla="*/ 1581618 h 6743247"/>
                <a:gd name="connsiteX13" fmla="*/ 1575693 w 5187334"/>
                <a:gd name="connsiteY13" fmla="*/ 1716952 h 6743247"/>
                <a:gd name="connsiteX14" fmla="*/ 1701526 w 5187334"/>
                <a:gd name="connsiteY14" fmla="*/ 1660820 h 6743247"/>
                <a:gd name="connsiteX15" fmla="*/ 1640332 w 5187334"/>
                <a:gd name="connsiteY15" fmla="*/ 2582709 h 6743247"/>
                <a:gd name="connsiteX16" fmla="*/ 1087386 w 5187334"/>
                <a:gd name="connsiteY16" fmla="*/ 3364751 h 6743247"/>
                <a:gd name="connsiteX17" fmla="*/ 776088 w 5187334"/>
                <a:gd name="connsiteY17" fmla="*/ 3497631 h 6743247"/>
                <a:gd name="connsiteX18" fmla="*/ 96786 w 5187334"/>
                <a:gd name="connsiteY18" fmla="*/ 3932258 h 6743247"/>
                <a:gd name="connsiteX19" fmla="*/ 56311 w 5187334"/>
                <a:gd name="connsiteY19" fmla="*/ 4075471 h 6743247"/>
                <a:gd name="connsiteX20" fmla="*/ 81363 w 5187334"/>
                <a:gd name="connsiteY20" fmla="*/ 4168164 h 6743247"/>
                <a:gd name="connsiteX21" fmla="*/ 111427 w 5187334"/>
                <a:gd name="connsiteY21" fmla="*/ 4243321 h 6743247"/>
                <a:gd name="connsiteX22" fmla="*/ 244098 w 5187334"/>
                <a:gd name="connsiteY22" fmla="*/ 4278237 h 6743247"/>
                <a:gd name="connsiteX23" fmla="*/ 1661129 w 5187334"/>
                <a:gd name="connsiteY23" fmla="*/ 3593848 h 6743247"/>
                <a:gd name="connsiteX24" fmla="*/ 2282525 w 5187334"/>
                <a:gd name="connsiteY24" fmla="*/ 2818850 h 6743247"/>
                <a:gd name="connsiteX25" fmla="*/ 2363605 w 5187334"/>
                <a:gd name="connsiteY25" fmla="*/ 2642494 h 6743247"/>
                <a:gd name="connsiteX26" fmla="*/ 2467024 w 5187334"/>
                <a:gd name="connsiteY26" fmla="*/ 2377648 h 6743247"/>
                <a:gd name="connsiteX27" fmla="*/ 2910679 w 5187334"/>
                <a:gd name="connsiteY27" fmla="*/ 2488425 h 6743247"/>
                <a:gd name="connsiteX28" fmla="*/ 3465687 w 5187334"/>
                <a:gd name="connsiteY28" fmla="*/ 2720052 h 6743247"/>
                <a:gd name="connsiteX29" fmla="*/ 3531318 w 5187334"/>
                <a:gd name="connsiteY29" fmla="*/ 2850896 h 6743247"/>
                <a:gd name="connsiteX30" fmla="*/ 2143696 w 5187334"/>
                <a:gd name="connsiteY30" fmla="*/ 3978761 h 6743247"/>
                <a:gd name="connsiteX31" fmla="*/ 2490588 w 5187334"/>
                <a:gd name="connsiteY31" fmla="*/ 4907331 h 6743247"/>
                <a:gd name="connsiteX32" fmla="*/ 2749250 w 5187334"/>
                <a:gd name="connsiteY32" fmla="*/ 5806204 h 6743247"/>
                <a:gd name="connsiteX33" fmla="*/ 2797006 w 5187334"/>
                <a:gd name="connsiteY33" fmla="*/ 6017004 h 6743247"/>
                <a:gd name="connsiteX34" fmla="*/ 2804913 w 5187334"/>
                <a:gd name="connsiteY34" fmla="*/ 6145581 h 6743247"/>
                <a:gd name="connsiteX35" fmla="*/ 2774407 w 5187334"/>
                <a:gd name="connsiteY35" fmla="*/ 6742028 h 6743247"/>
                <a:gd name="connsiteX36" fmla="*/ 3273177 w 5187334"/>
                <a:gd name="connsiteY36" fmla="*/ 6199157 h 6743247"/>
                <a:gd name="connsiteX37" fmla="*/ 3182807 w 5187334"/>
                <a:gd name="connsiteY37" fmla="*/ 5533499 h 6743247"/>
                <a:gd name="connsiteX38" fmla="*/ 3125762 w 5187334"/>
                <a:gd name="connsiteY38" fmla="*/ 4871240 h 6743247"/>
                <a:gd name="connsiteX39" fmla="*/ 3359919 w 5187334"/>
                <a:gd name="connsiteY39" fmla="*/ 5067247 h 6743247"/>
                <a:gd name="connsiteX40" fmla="*/ 3314227 w 5187334"/>
                <a:gd name="connsiteY40" fmla="*/ 5591643 h 6743247"/>
                <a:gd name="connsiteX41" fmla="*/ 3905846 w 5187334"/>
                <a:gd name="connsiteY41" fmla="*/ 5095796 h 6743247"/>
                <a:gd name="connsiteX42" fmla="*/ 3412477 w 5187334"/>
                <a:gd name="connsiteY42" fmla="*/ 4145800 h 6743247"/>
                <a:gd name="connsiteX43" fmla="*/ 4624188 w 5187334"/>
                <a:gd name="connsiteY43" fmla="*/ 3373806 h 6743247"/>
                <a:gd name="connsiteX44" fmla="*/ 4767063 w 5187334"/>
                <a:gd name="connsiteY44" fmla="*/ 2059356 h 6743247"/>
                <a:gd name="connsiteX45" fmla="*/ 5130369 w 5187334"/>
                <a:gd name="connsiteY45" fmla="*/ 1969037 h 6743247"/>
                <a:gd name="connsiteX46" fmla="*/ 5066331 w 5187334"/>
                <a:gd name="connsiteY46" fmla="*/ 1569432 h 6743247"/>
                <a:gd name="connsiteX47" fmla="*/ 3139279 w 5187334"/>
                <a:gd name="connsiteY47" fmla="*/ 951455 h 6743247"/>
                <a:gd name="connsiteX48" fmla="*/ 2999431 w 5187334"/>
                <a:gd name="connsiteY48" fmla="*/ 1040677 h 6743247"/>
                <a:gd name="connsiteX49" fmla="*/ 2526444 w 5187334"/>
                <a:gd name="connsiteY49" fmla="*/ 981543 h 6743247"/>
                <a:gd name="connsiteX50" fmla="*/ 2273418 w 5187334"/>
                <a:gd name="connsiteY50" fmla="*/ 958995 h 6743247"/>
                <a:gd name="connsiteX51" fmla="*/ 2258988 w 5187334"/>
                <a:gd name="connsiteY51" fmla="*/ 878309 h 6743247"/>
                <a:gd name="connsiteX52" fmla="*/ 2171774 w 5187334"/>
                <a:gd name="connsiteY52" fmla="*/ 823611 h 6743247"/>
                <a:gd name="connsiteX53" fmla="*/ 2069479 w 5187334"/>
                <a:gd name="connsiteY53" fmla="*/ 851194 h 6743247"/>
                <a:gd name="connsiteX54" fmla="*/ 2018356 w 5187334"/>
                <a:gd name="connsiteY54" fmla="*/ 741905 h 6743247"/>
                <a:gd name="connsiteX55" fmla="*/ 2146671 w 5187334"/>
                <a:gd name="connsiteY55" fmla="*/ 681232 h 6743247"/>
                <a:gd name="connsiteX56" fmla="*/ 2134143 w 5187334"/>
                <a:gd name="connsiteY56" fmla="*/ 542402 h 6743247"/>
                <a:gd name="connsiteX57" fmla="*/ 1965278 w 5187334"/>
                <a:gd name="connsiteY57" fmla="*/ 232488 h 6743247"/>
                <a:gd name="connsiteX0" fmla="*/ 1965278 w 5187334"/>
                <a:gd name="connsiteY0" fmla="*/ 232488 h 6743247"/>
                <a:gd name="connsiteX1" fmla="*/ 638718 w 5187334"/>
                <a:gd name="connsiteY1" fmla="*/ 831127 h 6743247"/>
                <a:gd name="connsiteX2" fmla="*/ 828723 w 5187334"/>
                <a:gd name="connsiteY2" fmla="*/ 906831 h 6743247"/>
                <a:gd name="connsiteX3" fmla="*/ 876348 w 5187334"/>
                <a:gd name="connsiteY3" fmla="*/ 997567 h 6743247"/>
                <a:gd name="connsiteX4" fmla="*/ 814188 w 5187334"/>
                <a:gd name="connsiteY4" fmla="*/ 1062232 h 6743247"/>
                <a:gd name="connsiteX5" fmla="*/ 898921 w 5187334"/>
                <a:gd name="connsiteY5" fmla="*/ 1198583 h 6743247"/>
                <a:gd name="connsiteX6" fmla="*/ 828227 w 5187334"/>
                <a:gd name="connsiteY6" fmla="*/ 1330445 h 6743247"/>
                <a:gd name="connsiteX7" fmla="*/ 984673 w 5187334"/>
                <a:gd name="connsiteY7" fmla="*/ 1384621 h 6743247"/>
                <a:gd name="connsiteX8" fmla="*/ 1103487 w 5187334"/>
                <a:gd name="connsiteY8" fmla="*/ 1485089 h 6743247"/>
                <a:gd name="connsiteX9" fmla="*/ 1087412 w 5187334"/>
                <a:gd name="connsiteY9" fmla="*/ 1537986 h 6743247"/>
                <a:gd name="connsiteX10" fmla="*/ 1168622 w 5187334"/>
                <a:gd name="connsiteY10" fmla="*/ 1560245 h 6743247"/>
                <a:gd name="connsiteX11" fmla="*/ 1270866 w 5187334"/>
                <a:gd name="connsiteY11" fmla="*/ 1693387 h 6743247"/>
                <a:gd name="connsiteX12" fmla="*/ 1507503 w 5187334"/>
                <a:gd name="connsiteY12" fmla="*/ 1581618 h 6743247"/>
                <a:gd name="connsiteX13" fmla="*/ 1575693 w 5187334"/>
                <a:gd name="connsiteY13" fmla="*/ 1716952 h 6743247"/>
                <a:gd name="connsiteX14" fmla="*/ 1701526 w 5187334"/>
                <a:gd name="connsiteY14" fmla="*/ 1660820 h 6743247"/>
                <a:gd name="connsiteX15" fmla="*/ 1640332 w 5187334"/>
                <a:gd name="connsiteY15" fmla="*/ 2582709 h 6743247"/>
                <a:gd name="connsiteX16" fmla="*/ 1087386 w 5187334"/>
                <a:gd name="connsiteY16" fmla="*/ 3364751 h 6743247"/>
                <a:gd name="connsiteX17" fmla="*/ 776088 w 5187334"/>
                <a:gd name="connsiteY17" fmla="*/ 3497631 h 6743247"/>
                <a:gd name="connsiteX18" fmla="*/ 96786 w 5187334"/>
                <a:gd name="connsiteY18" fmla="*/ 3932258 h 6743247"/>
                <a:gd name="connsiteX19" fmla="*/ 56311 w 5187334"/>
                <a:gd name="connsiteY19" fmla="*/ 4075471 h 6743247"/>
                <a:gd name="connsiteX20" fmla="*/ 81363 w 5187334"/>
                <a:gd name="connsiteY20" fmla="*/ 4168164 h 6743247"/>
                <a:gd name="connsiteX21" fmla="*/ 111427 w 5187334"/>
                <a:gd name="connsiteY21" fmla="*/ 4243321 h 6743247"/>
                <a:gd name="connsiteX22" fmla="*/ 244098 w 5187334"/>
                <a:gd name="connsiteY22" fmla="*/ 4278237 h 6743247"/>
                <a:gd name="connsiteX23" fmla="*/ 1661129 w 5187334"/>
                <a:gd name="connsiteY23" fmla="*/ 3593848 h 6743247"/>
                <a:gd name="connsiteX24" fmla="*/ 2282525 w 5187334"/>
                <a:gd name="connsiteY24" fmla="*/ 2818850 h 6743247"/>
                <a:gd name="connsiteX25" fmla="*/ 2363605 w 5187334"/>
                <a:gd name="connsiteY25" fmla="*/ 2642494 h 6743247"/>
                <a:gd name="connsiteX26" fmla="*/ 2467024 w 5187334"/>
                <a:gd name="connsiteY26" fmla="*/ 2377648 h 6743247"/>
                <a:gd name="connsiteX27" fmla="*/ 2910679 w 5187334"/>
                <a:gd name="connsiteY27" fmla="*/ 2488425 h 6743247"/>
                <a:gd name="connsiteX28" fmla="*/ 3465687 w 5187334"/>
                <a:gd name="connsiteY28" fmla="*/ 2720052 h 6743247"/>
                <a:gd name="connsiteX29" fmla="*/ 3531318 w 5187334"/>
                <a:gd name="connsiteY29" fmla="*/ 2850896 h 6743247"/>
                <a:gd name="connsiteX30" fmla="*/ 2143696 w 5187334"/>
                <a:gd name="connsiteY30" fmla="*/ 3978761 h 6743247"/>
                <a:gd name="connsiteX31" fmla="*/ 2490588 w 5187334"/>
                <a:gd name="connsiteY31" fmla="*/ 4907331 h 6743247"/>
                <a:gd name="connsiteX32" fmla="*/ 2749250 w 5187334"/>
                <a:gd name="connsiteY32" fmla="*/ 5806204 h 6743247"/>
                <a:gd name="connsiteX33" fmla="*/ 2797006 w 5187334"/>
                <a:gd name="connsiteY33" fmla="*/ 6017004 h 6743247"/>
                <a:gd name="connsiteX34" fmla="*/ 2804913 w 5187334"/>
                <a:gd name="connsiteY34" fmla="*/ 6145581 h 6743247"/>
                <a:gd name="connsiteX35" fmla="*/ 2774407 w 5187334"/>
                <a:gd name="connsiteY35" fmla="*/ 6742028 h 6743247"/>
                <a:gd name="connsiteX36" fmla="*/ 3273177 w 5187334"/>
                <a:gd name="connsiteY36" fmla="*/ 6199157 h 6743247"/>
                <a:gd name="connsiteX37" fmla="*/ 3182807 w 5187334"/>
                <a:gd name="connsiteY37" fmla="*/ 5533499 h 6743247"/>
                <a:gd name="connsiteX38" fmla="*/ 3125762 w 5187334"/>
                <a:gd name="connsiteY38" fmla="*/ 4871240 h 6743247"/>
                <a:gd name="connsiteX39" fmla="*/ 3359919 w 5187334"/>
                <a:gd name="connsiteY39" fmla="*/ 5067247 h 6743247"/>
                <a:gd name="connsiteX40" fmla="*/ 3314227 w 5187334"/>
                <a:gd name="connsiteY40" fmla="*/ 5591643 h 6743247"/>
                <a:gd name="connsiteX41" fmla="*/ 3905846 w 5187334"/>
                <a:gd name="connsiteY41" fmla="*/ 5095796 h 6743247"/>
                <a:gd name="connsiteX42" fmla="*/ 3412477 w 5187334"/>
                <a:gd name="connsiteY42" fmla="*/ 4145800 h 6743247"/>
                <a:gd name="connsiteX43" fmla="*/ 4624188 w 5187334"/>
                <a:gd name="connsiteY43" fmla="*/ 3373806 h 6743247"/>
                <a:gd name="connsiteX44" fmla="*/ 4767063 w 5187334"/>
                <a:gd name="connsiteY44" fmla="*/ 2059356 h 6743247"/>
                <a:gd name="connsiteX45" fmla="*/ 5130369 w 5187334"/>
                <a:gd name="connsiteY45" fmla="*/ 1969037 h 6743247"/>
                <a:gd name="connsiteX46" fmla="*/ 5066331 w 5187334"/>
                <a:gd name="connsiteY46" fmla="*/ 1569432 h 6743247"/>
                <a:gd name="connsiteX47" fmla="*/ 3139279 w 5187334"/>
                <a:gd name="connsiteY47" fmla="*/ 951455 h 6743247"/>
                <a:gd name="connsiteX48" fmla="*/ 2999431 w 5187334"/>
                <a:gd name="connsiteY48" fmla="*/ 1040677 h 6743247"/>
                <a:gd name="connsiteX49" fmla="*/ 2526444 w 5187334"/>
                <a:gd name="connsiteY49" fmla="*/ 981543 h 6743247"/>
                <a:gd name="connsiteX50" fmla="*/ 2273418 w 5187334"/>
                <a:gd name="connsiteY50" fmla="*/ 958995 h 6743247"/>
                <a:gd name="connsiteX51" fmla="*/ 2258988 w 5187334"/>
                <a:gd name="connsiteY51" fmla="*/ 878309 h 6743247"/>
                <a:gd name="connsiteX52" fmla="*/ 2171774 w 5187334"/>
                <a:gd name="connsiteY52" fmla="*/ 823611 h 6743247"/>
                <a:gd name="connsiteX53" fmla="*/ 2069479 w 5187334"/>
                <a:gd name="connsiteY53" fmla="*/ 851194 h 6743247"/>
                <a:gd name="connsiteX54" fmla="*/ 2018356 w 5187334"/>
                <a:gd name="connsiteY54" fmla="*/ 741905 h 6743247"/>
                <a:gd name="connsiteX55" fmla="*/ 2146671 w 5187334"/>
                <a:gd name="connsiteY55" fmla="*/ 681232 h 6743247"/>
                <a:gd name="connsiteX56" fmla="*/ 2134143 w 5187334"/>
                <a:gd name="connsiteY56" fmla="*/ 542402 h 6743247"/>
                <a:gd name="connsiteX57" fmla="*/ 1965278 w 5187334"/>
                <a:gd name="connsiteY57" fmla="*/ 232488 h 6743247"/>
                <a:gd name="connsiteX0" fmla="*/ 1965278 w 5187334"/>
                <a:gd name="connsiteY0" fmla="*/ 232488 h 6743247"/>
                <a:gd name="connsiteX1" fmla="*/ 638718 w 5187334"/>
                <a:gd name="connsiteY1" fmla="*/ 831127 h 6743247"/>
                <a:gd name="connsiteX2" fmla="*/ 828723 w 5187334"/>
                <a:gd name="connsiteY2" fmla="*/ 906831 h 6743247"/>
                <a:gd name="connsiteX3" fmla="*/ 876348 w 5187334"/>
                <a:gd name="connsiteY3" fmla="*/ 997567 h 6743247"/>
                <a:gd name="connsiteX4" fmla="*/ 814188 w 5187334"/>
                <a:gd name="connsiteY4" fmla="*/ 1062232 h 6743247"/>
                <a:gd name="connsiteX5" fmla="*/ 898921 w 5187334"/>
                <a:gd name="connsiteY5" fmla="*/ 1198583 h 6743247"/>
                <a:gd name="connsiteX6" fmla="*/ 828227 w 5187334"/>
                <a:gd name="connsiteY6" fmla="*/ 1330445 h 6743247"/>
                <a:gd name="connsiteX7" fmla="*/ 984673 w 5187334"/>
                <a:gd name="connsiteY7" fmla="*/ 1384621 h 6743247"/>
                <a:gd name="connsiteX8" fmla="*/ 1103487 w 5187334"/>
                <a:gd name="connsiteY8" fmla="*/ 1485089 h 6743247"/>
                <a:gd name="connsiteX9" fmla="*/ 1087412 w 5187334"/>
                <a:gd name="connsiteY9" fmla="*/ 1537986 h 6743247"/>
                <a:gd name="connsiteX10" fmla="*/ 1168622 w 5187334"/>
                <a:gd name="connsiteY10" fmla="*/ 1560245 h 6743247"/>
                <a:gd name="connsiteX11" fmla="*/ 1270866 w 5187334"/>
                <a:gd name="connsiteY11" fmla="*/ 1693387 h 6743247"/>
                <a:gd name="connsiteX12" fmla="*/ 1507503 w 5187334"/>
                <a:gd name="connsiteY12" fmla="*/ 1581618 h 6743247"/>
                <a:gd name="connsiteX13" fmla="*/ 1575693 w 5187334"/>
                <a:gd name="connsiteY13" fmla="*/ 1716952 h 6743247"/>
                <a:gd name="connsiteX14" fmla="*/ 1701526 w 5187334"/>
                <a:gd name="connsiteY14" fmla="*/ 1660820 h 6743247"/>
                <a:gd name="connsiteX15" fmla="*/ 1640332 w 5187334"/>
                <a:gd name="connsiteY15" fmla="*/ 2582709 h 6743247"/>
                <a:gd name="connsiteX16" fmla="*/ 1087386 w 5187334"/>
                <a:gd name="connsiteY16" fmla="*/ 3364751 h 6743247"/>
                <a:gd name="connsiteX17" fmla="*/ 776088 w 5187334"/>
                <a:gd name="connsiteY17" fmla="*/ 3497631 h 6743247"/>
                <a:gd name="connsiteX18" fmla="*/ 96786 w 5187334"/>
                <a:gd name="connsiteY18" fmla="*/ 3932258 h 6743247"/>
                <a:gd name="connsiteX19" fmla="*/ 56311 w 5187334"/>
                <a:gd name="connsiteY19" fmla="*/ 4075471 h 6743247"/>
                <a:gd name="connsiteX20" fmla="*/ 81363 w 5187334"/>
                <a:gd name="connsiteY20" fmla="*/ 4168164 h 6743247"/>
                <a:gd name="connsiteX21" fmla="*/ 111427 w 5187334"/>
                <a:gd name="connsiteY21" fmla="*/ 4243321 h 6743247"/>
                <a:gd name="connsiteX22" fmla="*/ 244098 w 5187334"/>
                <a:gd name="connsiteY22" fmla="*/ 4278237 h 6743247"/>
                <a:gd name="connsiteX23" fmla="*/ 1661129 w 5187334"/>
                <a:gd name="connsiteY23" fmla="*/ 3593848 h 6743247"/>
                <a:gd name="connsiteX24" fmla="*/ 2282525 w 5187334"/>
                <a:gd name="connsiteY24" fmla="*/ 2818850 h 6743247"/>
                <a:gd name="connsiteX25" fmla="*/ 2363605 w 5187334"/>
                <a:gd name="connsiteY25" fmla="*/ 2642494 h 6743247"/>
                <a:gd name="connsiteX26" fmla="*/ 2467024 w 5187334"/>
                <a:gd name="connsiteY26" fmla="*/ 2377648 h 6743247"/>
                <a:gd name="connsiteX27" fmla="*/ 2923205 w 5187334"/>
                <a:gd name="connsiteY27" fmla="*/ 2508466 h 6743247"/>
                <a:gd name="connsiteX28" fmla="*/ 3465687 w 5187334"/>
                <a:gd name="connsiteY28" fmla="*/ 2720052 h 6743247"/>
                <a:gd name="connsiteX29" fmla="*/ 3531318 w 5187334"/>
                <a:gd name="connsiteY29" fmla="*/ 2850896 h 6743247"/>
                <a:gd name="connsiteX30" fmla="*/ 2143696 w 5187334"/>
                <a:gd name="connsiteY30" fmla="*/ 3978761 h 6743247"/>
                <a:gd name="connsiteX31" fmla="*/ 2490588 w 5187334"/>
                <a:gd name="connsiteY31" fmla="*/ 4907331 h 6743247"/>
                <a:gd name="connsiteX32" fmla="*/ 2749250 w 5187334"/>
                <a:gd name="connsiteY32" fmla="*/ 5806204 h 6743247"/>
                <a:gd name="connsiteX33" fmla="*/ 2797006 w 5187334"/>
                <a:gd name="connsiteY33" fmla="*/ 6017004 h 6743247"/>
                <a:gd name="connsiteX34" fmla="*/ 2804913 w 5187334"/>
                <a:gd name="connsiteY34" fmla="*/ 6145581 h 6743247"/>
                <a:gd name="connsiteX35" fmla="*/ 2774407 w 5187334"/>
                <a:gd name="connsiteY35" fmla="*/ 6742028 h 6743247"/>
                <a:gd name="connsiteX36" fmla="*/ 3273177 w 5187334"/>
                <a:gd name="connsiteY36" fmla="*/ 6199157 h 6743247"/>
                <a:gd name="connsiteX37" fmla="*/ 3182807 w 5187334"/>
                <a:gd name="connsiteY37" fmla="*/ 5533499 h 6743247"/>
                <a:gd name="connsiteX38" fmla="*/ 3125762 w 5187334"/>
                <a:gd name="connsiteY38" fmla="*/ 4871240 h 6743247"/>
                <a:gd name="connsiteX39" fmla="*/ 3359919 w 5187334"/>
                <a:gd name="connsiteY39" fmla="*/ 5067247 h 6743247"/>
                <a:gd name="connsiteX40" fmla="*/ 3314227 w 5187334"/>
                <a:gd name="connsiteY40" fmla="*/ 5591643 h 6743247"/>
                <a:gd name="connsiteX41" fmla="*/ 3905846 w 5187334"/>
                <a:gd name="connsiteY41" fmla="*/ 5095796 h 6743247"/>
                <a:gd name="connsiteX42" fmla="*/ 3412477 w 5187334"/>
                <a:gd name="connsiteY42" fmla="*/ 4145800 h 6743247"/>
                <a:gd name="connsiteX43" fmla="*/ 4624188 w 5187334"/>
                <a:gd name="connsiteY43" fmla="*/ 3373806 h 6743247"/>
                <a:gd name="connsiteX44" fmla="*/ 4767063 w 5187334"/>
                <a:gd name="connsiteY44" fmla="*/ 2059356 h 6743247"/>
                <a:gd name="connsiteX45" fmla="*/ 5130369 w 5187334"/>
                <a:gd name="connsiteY45" fmla="*/ 1969037 h 6743247"/>
                <a:gd name="connsiteX46" fmla="*/ 5066331 w 5187334"/>
                <a:gd name="connsiteY46" fmla="*/ 1569432 h 6743247"/>
                <a:gd name="connsiteX47" fmla="*/ 3139279 w 5187334"/>
                <a:gd name="connsiteY47" fmla="*/ 951455 h 6743247"/>
                <a:gd name="connsiteX48" fmla="*/ 2999431 w 5187334"/>
                <a:gd name="connsiteY48" fmla="*/ 1040677 h 6743247"/>
                <a:gd name="connsiteX49" fmla="*/ 2526444 w 5187334"/>
                <a:gd name="connsiteY49" fmla="*/ 981543 h 6743247"/>
                <a:gd name="connsiteX50" fmla="*/ 2273418 w 5187334"/>
                <a:gd name="connsiteY50" fmla="*/ 958995 h 6743247"/>
                <a:gd name="connsiteX51" fmla="*/ 2258988 w 5187334"/>
                <a:gd name="connsiteY51" fmla="*/ 878309 h 6743247"/>
                <a:gd name="connsiteX52" fmla="*/ 2171774 w 5187334"/>
                <a:gd name="connsiteY52" fmla="*/ 823611 h 6743247"/>
                <a:gd name="connsiteX53" fmla="*/ 2069479 w 5187334"/>
                <a:gd name="connsiteY53" fmla="*/ 851194 h 6743247"/>
                <a:gd name="connsiteX54" fmla="*/ 2018356 w 5187334"/>
                <a:gd name="connsiteY54" fmla="*/ 741905 h 6743247"/>
                <a:gd name="connsiteX55" fmla="*/ 2146671 w 5187334"/>
                <a:gd name="connsiteY55" fmla="*/ 681232 h 6743247"/>
                <a:gd name="connsiteX56" fmla="*/ 2134143 w 5187334"/>
                <a:gd name="connsiteY56" fmla="*/ 542402 h 6743247"/>
                <a:gd name="connsiteX57" fmla="*/ 1965278 w 5187334"/>
                <a:gd name="connsiteY57" fmla="*/ 232488 h 6743247"/>
                <a:gd name="connsiteX0" fmla="*/ 1965278 w 5187334"/>
                <a:gd name="connsiteY0" fmla="*/ 232488 h 6743247"/>
                <a:gd name="connsiteX1" fmla="*/ 638718 w 5187334"/>
                <a:gd name="connsiteY1" fmla="*/ 831127 h 6743247"/>
                <a:gd name="connsiteX2" fmla="*/ 828723 w 5187334"/>
                <a:gd name="connsiteY2" fmla="*/ 906831 h 6743247"/>
                <a:gd name="connsiteX3" fmla="*/ 876348 w 5187334"/>
                <a:gd name="connsiteY3" fmla="*/ 997567 h 6743247"/>
                <a:gd name="connsiteX4" fmla="*/ 814188 w 5187334"/>
                <a:gd name="connsiteY4" fmla="*/ 1062232 h 6743247"/>
                <a:gd name="connsiteX5" fmla="*/ 898921 w 5187334"/>
                <a:gd name="connsiteY5" fmla="*/ 1198583 h 6743247"/>
                <a:gd name="connsiteX6" fmla="*/ 828227 w 5187334"/>
                <a:gd name="connsiteY6" fmla="*/ 1330445 h 6743247"/>
                <a:gd name="connsiteX7" fmla="*/ 984673 w 5187334"/>
                <a:gd name="connsiteY7" fmla="*/ 1384621 h 6743247"/>
                <a:gd name="connsiteX8" fmla="*/ 1103487 w 5187334"/>
                <a:gd name="connsiteY8" fmla="*/ 1485089 h 6743247"/>
                <a:gd name="connsiteX9" fmla="*/ 1087412 w 5187334"/>
                <a:gd name="connsiteY9" fmla="*/ 1537986 h 6743247"/>
                <a:gd name="connsiteX10" fmla="*/ 1168622 w 5187334"/>
                <a:gd name="connsiteY10" fmla="*/ 1560245 h 6743247"/>
                <a:gd name="connsiteX11" fmla="*/ 1270866 w 5187334"/>
                <a:gd name="connsiteY11" fmla="*/ 1693387 h 6743247"/>
                <a:gd name="connsiteX12" fmla="*/ 1507503 w 5187334"/>
                <a:gd name="connsiteY12" fmla="*/ 1581618 h 6743247"/>
                <a:gd name="connsiteX13" fmla="*/ 1575693 w 5187334"/>
                <a:gd name="connsiteY13" fmla="*/ 1716952 h 6743247"/>
                <a:gd name="connsiteX14" fmla="*/ 1701526 w 5187334"/>
                <a:gd name="connsiteY14" fmla="*/ 1660820 h 6743247"/>
                <a:gd name="connsiteX15" fmla="*/ 1640332 w 5187334"/>
                <a:gd name="connsiteY15" fmla="*/ 2582709 h 6743247"/>
                <a:gd name="connsiteX16" fmla="*/ 1087386 w 5187334"/>
                <a:gd name="connsiteY16" fmla="*/ 3364751 h 6743247"/>
                <a:gd name="connsiteX17" fmla="*/ 776088 w 5187334"/>
                <a:gd name="connsiteY17" fmla="*/ 3497631 h 6743247"/>
                <a:gd name="connsiteX18" fmla="*/ 96786 w 5187334"/>
                <a:gd name="connsiteY18" fmla="*/ 3932258 h 6743247"/>
                <a:gd name="connsiteX19" fmla="*/ 56311 w 5187334"/>
                <a:gd name="connsiteY19" fmla="*/ 4075471 h 6743247"/>
                <a:gd name="connsiteX20" fmla="*/ 81363 w 5187334"/>
                <a:gd name="connsiteY20" fmla="*/ 4168164 h 6743247"/>
                <a:gd name="connsiteX21" fmla="*/ 111427 w 5187334"/>
                <a:gd name="connsiteY21" fmla="*/ 4243321 h 6743247"/>
                <a:gd name="connsiteX22" fmla="*/ 244098 w 5187334"/>
                <a:gd name="connsiteY22" fmla="*/ 4278237 h 6743247"/>
                <a:gd name="connsiteX23" fmla="*/ 1661129 w 5187334"/>
                <a:gd name="connsiteY23" fmla="*/ 3593848 h 6743247"/>
                <a:gd name="connsiteX24" fmla="*/ 2282525 w 5187334"/>
                <a:gd name="connsiteY24" fmla="*/ 2818850 h 6743247"/>
                <a:gd name="connsiteX25" fmla="*/ 2363605 w 5187334"/>
                <a:gd name="connsiteY25" fmla="*/ 2642494 h 6743247"/>
                <a:gd name="connsiteX26" fmla="*/ 2467024 w 5187334"/>
                <a:gd name="connsiteY26" fmla="*/ 2377648 h 6743247"/>
                <a:gd name="connsiteX27" fmla="*/ 2923205 w 5187334"/>
                <a:gd name="connsiteY27" fmla="*/ 2508466 h 6743247"/>
                <a:gd name="connsiteX28" fmla="*/ 3465687 w 5187334"/>
                <a:gd name="connsiteY28" fmla="*/ 2720052 h 6743247"/>
                <a:gd name="connsiteX29" fmla="*/ 3531318 w 5187334"/>
                <a:gd name="connsiteY29" fmla="*/ 2850896 h 6743247"/>
                <a:gd name="connsiteX30" fmla="*/ 2143696 w 5187334"/>
                <a:gd name="connsiteY30" fmla="*/ 3978761 h 6743247"/>
                <a:gd name="connsiteX31" fmla="*/ 2490588 w 5187334"/>
                <a:gd name="connsiteY31" fmla="*/ 4907331 h 6743247"/>
                <a:gd name="connsiteX32" fmla="*/ 2749250 w 5187334"/>
                <a:gd name="connsiteY32" fmla="*/ 5806204 h 6743247"/>
                <a:gd name="connsiteX33" fmla="*/ 2797006 w 5187334"/>
                <a:gd name="connsiteY33" fmla="*/ 6017004 h 6743247"/>
                <a:gd name="connsiteX34" fmla="*/ 2804913 w 5187334"/>
                <a:gd name="connsiteY34" fmla="*/ 6145581 h 6743247"/>
                <a:gd name="connsiteX35" fmla="*/ 2774407 w 5187334"/>
                <a:gd name="connsiteY35" fmla="*/ 6742028 h 6743247"/>
                <a:gd name="connsiteX36" fmla="*/ 3273177 w 5187334"/>
                <a:gd name="connsiteY36" fmla="*/ 6199157 h 6743247"/>
                <a:gd name="connsiteX37" fmla="*/ 3182807 w 5187334"/>
                <a:gd name="connsiteY37" fmla="*/ 5533499 h 6743247"/>
                <a:gd name="connsiteX38" fmla="*/ 3125762 w 5187334"/>
                <a:gd name="connsiteY38" fmla="*/ 4871240 h 6743247"/>
                <a:gd name="connsiteX39" fmla="*/ 3359919 w 5187334"/>
                <a:gd name="connsiteY39" fmla="*/ 5067247 h 6743247"/>
                <a:gd name="connsiteX40" fmla="*/ 3314227 w 5187334"/>
                <a:gd name="connsiteY40" fmla="*/ 5591643 h 6743247"/>
                <a:gd name="connsiteX41" fmla="*/ 3905846 w 5187334"/>
                <a:gd name="connsiteY41" fmla="*/ 5095796 h 6743247"/>
                <a:gd name="connsiteX42" fmla="*/ 3412477 w 5187334"/>
                <a:gd name="connsiteY42" fmla="*/ 4145800 h 6743247"/>
                <a:gd name="connsiteX43" fmla="*/ 4624188 w 5187334"/>
                <a:gd name="connsiteY43" fmla="*/ 3373806 h 6743247"/>
                <a:gd name="connsiteX44" fmla="*/ 4767063 w 5187334"/>
                <a:gd name="connsiteY44" fmla="*/ 2059356 h 6743247"/>
                <a:gd name="connsiteX45" fmla="*/ 5130369 w 5187334"/>
                <a:gd name="connsiteY45" fmla="*/ 1969037 h 6743247"/>
                <a:gd name="connsiteX46" fmla="*/ 5066331 w 5187334"/>
                <a:gd name="connsiteY46" fmla="*/ 1569432 h 6743247"/>
                <a:gd name="connsiteX47" fmla="*/ 3139279 w 5187334"/>
                <a:gd name="connsiteY47" fmla="*/ 951455 h 6743247"/>
                <a:gd name="connsiteX48" fmla="*/ 2999431 w 5187334"/>
                <a:gd name="connsiteY48" fmla="*/ 1040677 h 6743247"/>
                <a:gd name="connsiteX49" fmla="*/ 2526444 w 5187334"/>
                <a:gd name="connsiteY49" fmla="*/ 981543 h 6743247"/>
                <a:gd name="connsiteX50" fmla="*/ 2273418 w 5187334"/>
                <a:gd name="connsiteY50" fmla="*/ 958995 h 6743247"/>
                <a:gd name="connsiteX51" fmla="*/ 2258988 w 5187334"/>
                <a:gd name="connsiteY51" fmla="*/ 878309 h 6743247"/>
                <a:gd name="connsiteX52" fmla="*/ 2171774 w 5187334"/>
                <a:gd name="connsiteY52" fmla="*/ 823611 h 6743247"/>
                <a:gd name="connsiteX53" fmla="*/ 2069479 w 5187334"/>
                <a:gd name="connsiteY53" fmla="*/ 851194 h 6743247"/>
                <a:gd name="connsiteX54" fmla="*/ 2018356 w 5187334"/>
                <a:gd name="connsiteY54" fmla="*/ 741905 h 6743247"/>
                <a:gd name="connsiteX55" fmla="*/ 2146671 w 5187334"/>
                <a:gd name="connsiteY55" fmla="*/ 681232 h 6743247"/>
                <a:gd name="connsiteX56" fmla="*/ 2134143 w 5187334"/>
                <a:gd name="connsiteY56" fmla="*/ 542402 h 6743247"/>
                <a:gd name="connsiteX57" fmla="*/ 1965278 w 5187334"/>
                <a:gd name="connsiteY57" fmla="*/ 232488 h 6743247"/>
                <a:gd name="connsiteX0" fmla="*/ 1965278 w 5187334"/>
                <a:gd name="connsiteY0" fmla="*/ 232488 h 6743247"/>
                <a:gd name="connsiteX1" fmla="*/ 638718 w 5187334"/>
                <a:gd name="connsiteY1" fmla="*/ 831127 h 6743247"/>
                <a:gd name="connsiteX2" fmla="*/ 828723 w 5187334"/>
                <a:gd name="connsiteY2" fmla="*/ 906831 h 6743247"/>
                <a:gd name="connsiteX3" fmla="*/ 876348 w 5187334"/>
                <a:gd name="connsiteY3" fmla="*/ 997567 h 6743247"/>
                <a:gd name="connsiteX4" fmla="*/ 814188 w 5187334"/>
                <a:gd name="connsiteY4" fmla="*/ 1062232 h 6743247"/>
                <a:gd name="connsiteX5" fmla="*/ 898921 w 5187334"/>
                <a:gd name="connsiteY5" fmla="*/ 1198583 h 6743247"/>
                <a:gd name="connsiteX6" fmla="*/ 828227 w 5187334"/>
                <a:gd name="connsiteY6" fmla="*/ 1330445 h 6743247"/>
                <a:gd name="connsiteX7" fmla="*/ 984673 w 5187334"/>
                <a:gd name="connsiteY7" fmla="*/ 1384621 h 6743247"/>
                <a:gd name="connsiteX8" fmla="*/ 1103487 w 5187334"/>
                <a:gd name="connsiteY8" fmla="*/ 1485089 h 6743247"/>
                <a:gd name="connsiteX9" fmla="*/ 1087412 w 5187334"/>
                <a:gd name="connsiteY9" fmla="*/ 1537986 h 6743247"/>
                <a:gd name="connsiteX10" fmla="*/ 1168622 w 5187334"/>
                <a:gd name="connsiteY10" fmla="*/ 1560245 h 6743247"/>
                <a:gd name="connsiteX11" fmla="*/ 1270866 w 5187334"/>
                <a:gd name="connsiteY11" fmla="*/ 1693387 h 6743247"/>
                <a:gd name="connsiteX12" fmla="*/ 1507503 w 5187334"/>
                <a:gd name="connsiteY12" fmla="*/ 1581618 h 6743247"/>
                <a:gd name="connsiteX13" fmla="*/ 1575693 w 5187334"/>
                <a:gd name="connsiteY13" fmla="*/ 1716952 h 6743247"/>
                <a:gd name="connsiteX14" fmla="*/ 1701526 w 5187334"/>
                <a:gd name="connsiteY14" fmla="*/ 1660820 h 6743247"/>
                <a:gd name="connsiteX15" fmla="*/ 1640332 w 5187334"/>
                <a:gd name="connsiteY15" fmla="*/ 2582709 h 6743247"/>
                <a:gd name="connsiteX16" fmla="*/ 1087386 w 5187334"/>
                <a:gd name="connsiteY16" fmla="*/ 3364751 h 6743247"/>
                <a:gd name="connsiteX17" fmla="*/ 776088 w 5187334"/>
                <a:gd name="connsiteY17" fmla="*/ 3497631 h 6743247"/>
                <a:gd name="connsiteX18" fmla="*/ 96786 w 5187334"/>
                <a:gd name="connsiteY18" fmla="*/ 3932258 h 6743247"/>
                <a:gd name="connsiteX19" fmla="*/ 56311 w 5187334"/>
                <a:gd name="connsiteY19" fmla="*/ 4075471 h 6743247"/>
                <a:gd name="connsiteX20" fmla="*/ 81363 w 5187334"/>
                <a:gd name="connsiteY20" fmla="*/ 4168164 h 6743247"/>
                <a:gd name="connsiteX21" fmla="*/ 111427 w 5187334"/>
                <a:gd name="connsiteY21" fmla="*/ 4243321 h 6743247"/>
                <a:gd name="connsiteX22" fmla="*/ 244098 w 5187334"/>
                <a:gd name="connsiteY22" fmla="*/ 4278237 h 6743247"/>
                <a:gd name="connsiteX23" fmla="*/ 1661129 w 5187334"/>
                <a:gd name="connsiteY23" fmla="*/ 3593848 h 6743247"/>
                <a:gd name="connsiteX24" fmla="*/ 2282525 w 5187334"/>
                <a:gd name="connsiteY24" fmla="*/ 2818850 h 6743247"/>
                <a:gd name="connsiteX25" fmla="*/ 2363605 w 5187334"/>
                <a:gd name="connsiteY25" fmla="*/ 2642494 h 6743247"/>
                <a:gd name="connsiteX26" fmla="*/ 2391163 w 5187334"/>
                <a:gd name="connsiteY26" fmla="*/ 2609924 h 6743247"/>
                <a:gd name="connsiteX27" fmla="*/ 2467024 w 5187334"/>
                <a:gd name="connsiteY27" fmla="*/ 2377648 h 6743247"/>
                <a:gd name="connsiteX28" fmla="*/ 2923205 w 5187334"/>
                <a:gd name="connsiteY28" fmla="*/ 2508466 h 6743247"/>
                <a:gd name="connsiteX29" fmla="*/ 3465687 w 5187334"/>
                <a:gd name="connsiteY29" fmla="*/ 2720052 h 6743247"/>
                <a:gd name="connsiteX30" fmla="*/ 3531318 w 5187334"/>
                <a:gd name="connsiteY30" fmla="*/ 2850896 h 6743247"/>
                <a:gd name="connsiteX31" fmla="*/ 2143696 w 5187334"/>
                <a:gd name="connsiteY31" fmla="*/ 3978761 h 6743247"/>
                <a:gd name="connsiteX32" fmla="*/ 2490588 w 5187334"/>
                <a:gd name="connsiteY32" fmla="*/ 4907331 h 6743247"/>
                <a:gd name="connsiteX33" fmla="*/ 2749250 w 5187334"/>
                <a:gd name="connsiteY33" fmla="*/ 5806204 h 6743247"/>
                <a:gd name="connsiteX34" fmla="*/ 2797006 w 5187334"/>
                <a:gd name="connsiteY34" fmla="*/ 6017004 h 6743247"/>
                <a:gd name="connsiteX35" fmla="*/ 2804913 w 5187334"/>
                <a:gd name="connsiteY35" fmla="*/ 6145581 h 6743247"/>
                <a:gd name="connsiteX36" fmla="*/ 2774407 w 5187334"/>
                <a:gd name="connsiteY36" fmla="*/ 6742028 h 6743247"/>
                <a:gd name="connsiteX37" fmla="*/ 3273177 w 5187334"/>
                <a:gd name="connsiteY37" fmla="*/ 6199157 h 6743247"/>
                <a:gd name="connsiteX38" fmla="*/ 3182807 w 5187334"/>
                <a:gd name="connsiteY38" fmla="*/ 5533499 h 6743247"/>
                <a:gd name="connsiteX39" fmla="*/ 3125762 w 5187334"/>
                <a:gd name="connsiteY39" fmla="*/ 4871240 h 6743247"/>
                <a:gd name="connsiteX40" fmla="*/ 3359919 w 5187334"/>
                <a:gd name="connsiteY40" fmla="*/ 5067247 h 6743247"/>
                <a:gd name="connsiteX41" fmla="*/ 3314227 w 5187334"/>
                <a:gd name="connsiteY41" fmla="*/ 5591643 h 6743247"/>
                <a:gd name="connsiteX42" fmla="*/ 3905846 w 5187334"/>
                <a:gd name="connsiteY42" fmla="*/ 5095796 h 6743247"/>
                <a:gd name="connsiteX43" fmla="*/ 3412477 w 5187334"/>
                <a:gd name="connsiteY43" fmla="*/ 4145800 h 6743247"/>
                <a:gd name="connsiteX44" fmla="*/ 4624188 w 5187334"/>
                <a:gd name="connsiteY44" fmla="*/ 3373806 h 6743247"/>
                <a:gd name="connsiteX45" fmla="*/ 4767063 w 5187334"/>
                <a:gd name="connsiteY45" fmla="*/ 2059356 h 6743247"/>
                <a:gd name="connsiteX46" fmla="*/ 5130369 w 5187334"/>
                <a:gd name="connsiteY46" fmla="*/ 1969037 h 6743247"/>
                <a:gd name="connsiteX47" fmla="*/ 5066331 w 5187334"/>
                <a:gd name="connsiteY47" fmla="*/ 1569432 h 6743247"/>
                <a:gd name="connsiteX48" fmla="*/ 3139279 w 5187334"/>
                <a:gd name="connsiteY48" fmla="*/ 951455 h 6743247"/>
                <a:gd name="connsiteX49" fmla="*/ 2999431 w 5187334"/>
                <a:gd name="connsiteY49" fmla="*/ 1040677 h 6743247"/>
                <a:gd name="connsiteX50" fmla="*/ 2526444 w 5187334"/>
                <a:gd name="connsiteY50" fmla="*/ 981543 h 6743247"/>
                <a:gd name="connsiteX51" fmla="*/ 2273418 w 5187334"/>
                <a:gd name="connsiteY51" fmla="*/ 958995 h 6743247"/>
                <a:gd name="connsiteX52" fmla="*/ 2258988 w 5187334"/>
                <a:gd name="connsiteY52" fmla="*/ 878309 h 6743247"/>
                <a:gd name="connsiteX53" fmla="*/ 2171774 w 5187334"/>
                <a:gd name="connsiteY53" fmla="*/ 823611 h 6743247"/>
                <a:gd name="connsiteX54" fmla="*/ 2069479 w 5187334"/>
                <a:gd name="connsiteY54" fmla="*/ 851194 h 6743247"/>
                <a:gd name="connsiteX55" fmla="*/ 2018356 w 5187334"/>
                <a:gd name="connsiteY55" fmla="*/ 741905 h 6743247"/>
                <a:gd name="connsiteX56" fmla="*/ 2146671 w 5187334"/>
                <a:gd name="connsiteY56" fmla="*/ 681232 h 6743247"/>
                <a:gd name="connsiteX57" fmla="*/ 2134143 w 5187334"/>
                <a:gd name="connsiteY57" fmla="*/ 542402 h 6743247"/>
                <a:gd name="connsiteX58" fmla="*/ 1965278 w 5187334"/>
                <a:gd name="connsiteY58" fmla="*/ 232488 h 6743247"/>
                <a:gd name="connsiteX0" fmla="*/ 1965278 w 5187334"/>
                <a:gd name="connsiteY0" fmla="*/ 232488 h 6743247"/>
                <a:gd name="connsiteX1" fmla="*/ 638718 w 5187334"/>
                <a:gd name="connsiteY1" fmla="*/ 831127 h 6743247"/>
                <a:gd name="connsiteX2" fmla="*/ 828723 w 5187334"/>
                <a:gd name="connsiteY2" fmla="*/ 906831 h 6743247"/>
                <a:gd name="connsiteX3" fmla="*/ 876348 w 5187334"/>
                <a:gd name="connsiteY3" fmla="*/ 997567 h 6743247"/>
                <a:gd name="connsiteX4" fmla="*/ 814188 w 5187334"/>
                <a:gd name="connsiteY4" fmla="*/ 1062232 h 6743247"/>
                <a:gd name="connsiteX5" fmla="*/ 898921 w 5187334"/>
                <a:gd name="connsiteY5" fmla="*/ 1198583 h 6743247"/>
                <a:gd name="connsiteX6" fmla="*/ 828227 w 5187334"/>
                <a:gd name="connsiteY6" fmla="*/ 1330445 h 6743247"/>
                <a:gd name="connsiteX7" fmla="*/ 984673 w 5187334"/>
                <a:gd name="connsiteY7" fmla="*/ 1384621 h 6743247"/>
                <a:gd name="connsiteX8" fmla="*/ 1103487 w 5187334"/>
                <a:gd name="connsiteY8" fmla="*/ 1485089 h 6743247"/>
                <a:gd name="connsiteX9" fmla="*/ 1087412 w 5187334"/>
                <a:gd name="connsiteY9" fmla="*/ 1537986 h 6743247"/>
                <a:gd name="connsiteX10" fmla="*/ 1168622 w 5187334"/>
                <a:gd name="connsiteY10" fmla="*/ 1560245 h 6743247"/>
                <a:gd name="connsiteX11" fmla="*/ 1270866 w 5187334"/>
                <a:gd name="connsiteY11" fmla="*/ 1693387 h 6743247"/>
                <a:gd name="connsiteX12" fmla="*/ 1507503 w 5187334"/>
                <a:gd name="connsiteY12" fmla="*/ 1581618 h 6743247"/>
                <a:gd name="connsiteX13" fmla="*/ 1575693 w 5187334"/>
                <a:gd name="connsiteY13" fmla="*/ 1716952 h 6743247"/>
                <a:gd name="connsiteX14" fmla="*/ 1701526 w 5187334"/>
                <a:gd name="connsiteY14" fmla="*/ 1660820 h 6743247"/>
                <a:gd name="connsiteX15" fmla="*/ 1640332 w 5187334"/>
                <a:gd name="connsiteY15" fmla="*/ 2582709 h 6743247"/>
                <a:gd name="connsiteX16" fmla="*/ 1087386 w 5187334"/>
                <a:gd name="connsiteY16" fmla="*/ 3364751 h 6743247"/>
                <a:gd name="connsiteX17" fmla="*/ 776088 w 5187334"/>
                <a:gd name="connsiteY17" fmla="*/ 3497631 h 6743247"/>
                <a:gd name="connsiteX18" fmla="*/ 96786 w 5187334"/>
                <a:gd name="connsiteY18" fmla="*/ 3932258 h 6743247"/>
                <a:gd name="connsiteX19" fmla="*/ 56311 w 5187334"/>
                <a:gd name="connsiteY19" fmla="*/ 4075471 h 6743247"/>
                <a:gd name="connsiteX20" fmla="*/ 81363 w 5187334"/>
                <a:gd name="connsiteY20" fmla="*/ 4168164 h 6743247"/>
                <a:gd name="connsiteX21" fmla="*/ 111427 w 5187334"/>
                <a:gd name="connsiteY21" fmla="*/ 4243321 h 6743247"/>
                <a:gd name="connsiteX22" fmla="*/ 244098 w 5187334"/>
                <a:gd name="connsiteY22" fmla="*/ 4278237 h 6743247"/>
                <a:gd name="connsiteX23" fmla="*/ 1661129 w 5187334"/>
                <a:gd name="connsiteY23" fmla="*/ 3593848 h 6743247"/>
                <a:gd name="connsiteX24" fmla="*/ 2282525 w 5187334"/>
                <a:gd name="connsiteY24" fmla="*/ 2818850 h 6743247"/>
                <a:gd name="connsiteX25" fmla="*/ 2363605 w 5187334"/>
                <a:gd name="connsiteY25" fmla="*/ 2642494 h 6743247"/>
                <a:gd name="connsiteX26" fmla="*/ 2391163 w 5187334"/>
                <a:gd name="connsiteY26" fmla="*/ 2609924 h 6743247"/>
                <a:gd name="connsiteX27" fmla="*/ 2467024 w 5187334"/>
                <a:gd name="connsiteY27" fmla="*/ 2377648 h 6743247"/>
                <a:gd name="connsiteX28" fmla="*/ 2923205 w 5187334"/>
                <a:gd name="connsiteY28" fmla="*/ 2508466 h 6743247"/>
                <a:gd name="connsiteX29" fmla="*/ 3465687 w 5187334"/>
                <a:gd name="connsiteY29" fmla="*/ 2720052 h 6743247"/>
                <a:gd name="connsiteX30" fmla="*/ 3531318 w 5187334"/>
                <a:gd name="connsiteY30" fmla="*/ 2850896 h 6743247"/>
                <a:gd name="connsiteX31" fmla="*/ 2143696 w 5187334"/>
                <a:gd name="connsiteY31" fmla="*/ 3978761 h 6743247"/>
                <a:gd name="connsiteX32" fmla="*/ 2490588 w 5187334"/>
                <a:gd name="connsiteY32" fmla="*/ 4907331 h 6743247"/>
                <a:gd name="connsiteX33" fmla="*/ 2749250 w 5187334"/>
                <a:gd name="connsiteY33" fmla="*/ 5806204 h 6743247"/>
                <a:gd name="connsiteX34" fmla="*/ 2797006 w 5187334"/>
                <a:gd name="connsiteY34" fmla="*/ 6017004 h 6743247"/>
                <a:gd name="connsiteX35" fmla="*/ 2804913 w 5187334"/>
                <a:gd name="connsiteY35" fmla="*/ 6145581 h 6743247"/>
                <a:gd name="connsiteX36" fmla="*/ 2774407 w 5187334"/>
                <a:gd name="connsiteY36" fmla="*/ 6742028 h 6743247"/>
                <a:gd name="connsiteX37" fmla="*/ 3273177 w 5187334"/>
                <a:gd name="connsiteY37" fmla="*/ 6199157 h 6743247"/>
                <a:gd name="connsiteX38" fmla="*/ 3182807 w 5187334"/>
                <a:gd name="connsiteY38" fmla="*/ 5533499 h 6743247"/>
                <a:gd name="connsiteX39" fmla="*/ 3125762 w 5187334"/>
                <a:gd name="connsiteY39" fmla="*/ 4871240 h 6743247"/>
                <a:gd name="connsiteX40" fmla="*/ 3359919 w 5187334"/>
                <a:gd name="connsiteY40" fmla="*/ 5067247 h 6743247"/>
                <a:gd name="connsiteX41" fmla="*/ 3314227 w 5187334"/>
                <a:gd name="connsiteY41" fmla="*/ 5591643 h 6743247"/>
                <a:gd name="connsiteX42" fmla="*/ 3905846 w 5187334"/>
                <a:gd name="connsiteY42" fmla="*/ 5095796 h 6743247"/>
                <a:gd name="connsiteX43" fmla="*/ 3412477 w 5187334"/>
                <a:gd name="connsiteY43" fmla="*/ 4145800 h 6743247"/>
                <a:gd name="connsiteX44" fmla="*/ 4624188 w 5187334"/>
                <a:gd name="connsiteY44" fmla="*/ 3373806 h 6743247"/>
                <a:gd name="connsiteX45" fmla="*/ 4767063 w 5187334"/>
                <a:gd name="connsiteY45" fmla="*/ 2059356 h 6743247"/>
                <a:gd name="connsiteX46" fmla="*/ 5130369 w 5187334"/>
                <a:gd name="connsiteY46" fmla="*/ 1969037 h 6743247"/>
                <a:gd name="connsiteX47" fmla="*/ 5066331 w 5187334"/>
                <a:gd name="connsiteY47" fmla="*/ 1569432 h 6743247"/>
                <a:gd name="connsiteX48" fmla="*/ 3139279 w 5187334"/>
                <a:gd name="connsiteY48" fmla="*/ 951455 h 6743247"/>
                <a:gd name="connsiteX49" fmla="*/ 2999431 w 5187334"/>
                <a:gd name="connsiteY49" fmla="*/ 1040677 h 6743247"/>
                <a:gd name="connsiteX50" fmla="*/ 2526444 w 5187334"/>
                <a:gd name="connsiteY50" fmla="*/ 981543 h 6743247"/>
                <a:gd name="connsiteX51" fmla="*/ 2273418 w 5187334"/>
                <a:gd name="connsiteY51" fmla="*/ 958995 h 6743247"/>
                <a:gd name="connsiteX52" fmla="*/ 2258988 w 5187334"/>
                <a:gd name="connsiteY52" fmla="*/ 878309 h 6743247"/>
                <a:gd name="connsiteX53" fmla="*/ 2171774 w 5187334"/>
                <a:gd name="connsiteY53" fmla="*/ 823611 h 6743247"/>
                <a:gd name="connsiteX54" fmla="*/ 2069479 w 5187334"/>
                <a:gd name="connsiteY54" fmla="*/ 851194 h 6743247"/>
                <a:gd name="connsiteX55" fmla="*/ 2018356 w 5187334"/>
                <a:gd name="connsiteY55" fmla="*/ 741905 h 6743247"/>
                <a:gd name="connsiteX56" fmla="*/ 2146671 w 5187334"/>
                <a:gd name="connsiteY56" fmla="*/ 681232 h 6743247"/>
                <a:gd name="connsiteX57" fmla="*/ 2134143 w 5187334"/>
                <a:gd name="connsiteY57" fmla="*/ 542402 h 6743247"/>
                <a:gd name="connsiteX58" fmla="*/ 1965278 w 5187334"/>
                <a:gd name="connsiteY58" fmla="*/ 232488 h 6743247"/>
                <a:gd name="connsiteX0" fmla="*/ 1965278 w 5187334"/>
                <a:gd name="connsiteY0" fmla="*/ 232488 h 6743247"/>
                <a:gd name="connsiteX1" fmla="*/ 638718 w 5187334"/>
                <a:gd name="connsiteY1" fmla="*/ 831127 h 6743247"/>
                <a:gd name="connsiteX2" fmla="*/ 828723 w 5187334"/>
                <a:gd name="connsiteY2" fmla="*/ 906831 h 6743247"/>
                <a:gd name="connsiteX3" fmla="*/ 876348 w 5187334"/>
                <a:gd name="connsiteY3" fmla="*/ 997567 h 6743247"/>
                <a:gd name="connsiteX4" fmla="*/ 814188 w 5187334"/>
                <a:gd name="connsiteY4" fmla="*/ 1062232 h 6743247"/>
                <a:gd name="connsiteX5" fmla="*/ 898921 w 5187334"/>
                <a:gd name="connsiteY5" fmla="*/ 1198583 h 6743247"/>
                <a:gd name="connsiteX6" fmla="*/ 828227 w 5187334"/>
                <a:gd name="connsiteY6" fmla="*/ 1330445 h 6743247"/>
                <a:gd name="connsiteX7" fmla="*/ 984673 w 5187334"/>
                <a:gd name="connsiteY7" fmla="*/ 1384621 h 6743247"/>
                <a:gd name="connsiteX8" fmla="*/ 1103487 w 5187334"/>
                <a:gd name="connsiteY8" fmla="*/ 1485089 h 6743247"/>
                <a:gd name="connsiteX9" fmla="*/ 1087412 w 5187334"/>
                <a:gd name="connsiteY9" fmla="*/ 1537986 h 6743247"/>
                <a:gd name="connsiteX10" fmla="*/ 1168622 w 5187334"/>
                <a:gd name="connsiteY10" fmla="*/ 1560245 h 6743247"/>
                <a:gd name="connsiteX11" fmla="*/ 1270866 w 5187334"/>
                <a:gd name="connsiteY11" fmla="*/ 1693387 h 6743247"/>
                <a:gd name="connsiteX12" fmla="*/ 1507503 w 5187334"/>
                <a:gd name="connsiteY12" fmla="*/ 1581618 h 6743247"/>
                <a:gd name="connsiteX13" fmla="*/ 1575693 w 5187334"/>
                <a:gd name="connsiteY13" fmla="*/ 1716952 h 6743247"/>
                <a:gd name="connsiteX14" fmla="*/ 1701526 w 5187334"/>
                <a:gd name="connsiteY14" fmla="*/ 1660820 h 6743247"/>
                <a:gd name="connsiteX15" fmla="*/ 1640332 w 5187334"/>
                <a:gd name="connsiteY15" fmla="*/ 2582709 h 6743247"/>
                <a:gd name="connsiteX16" fmla="*/ 1087386 w 5187334"/>
                <a:gd name="connsiteY16" fmla="*/ 3364751 h 6743247"/>
                <a:gd name="connsiteX17" fmla="*/ 776088 w 5187334"/>
                <a:gd name="connsiteY17" fmla="*/ 3497631 h 6743247"/>
                <a:gd name="connsiteX18" fmla="*/ 96786 w 5187334"/>
                <a:gd name="connsiteY18" fmla="*/ 3932258 h 6743247"/>
                <a:gd name="connsiteX19" fmla="*/ 56311 w 5187334"/>
                <a:gd name="connsiteY19" fmla="*/ 4075471 h 6743247"/>
                <a:gd name="connsiteX20" fmla="*/ 81363 w 5187334"/>
                <a:gd name="connsiteY20" fmla="*/ 4168164 h 6743247"/>
                <a:gd name="connsiteX21" fmla="*/ 111427 w 5187334"/>
                <a:gd name="connsiteY21" fmla="*/ 4243321 h 6743247"/>
                <a:gd name="connsiteX22" fmla="*/ 244098 w 5187334"/>
                <a:gd name="connsiteY22" fmla="*/ 4278237 h 6743247"/>
                <a:gd name="connsiteX23" fmla="*/ 1661129 w 5187334"/>
                <a:gd name="connsiteY23" fmla="*/ 3593848 h 6743247"/>
                <a:gd name="connsiteX24" fmla="*/ 2282525 w 5187334"/>
                <a:gd name="connsiteY24" fmla="*/ 2818850 h 6743247"/>
                <a:gd name="connsiteX25" fmla="*/ 2363605 w 5187334"/>
                <a:gd name="connsiteY25" fmla="*/ 2642494 h 6743247"/>
                <a:gd name="connsiteX26" fmla="*/ 2401184 w 5187334"/>
                <a:gd name="connsiteY26" fmla="*/ 2604913 h 6743247"/>
                <a:gd name="connsiteX27" fmla="*/ 2467024 w 5187334"/>
                <a:gd name="connsiteY27" fmla="*/ 2377648 h 6743247"/>
                <a:gd name="connsiteX28" fmla="*/ 2923205 w 5187334"/>
                <a:gd name="connsiteY28" fmla="*/ 2508466 h 6743247"/>
                <a:gd name="connsiteX29" fmla="*/ 3465687 w 5187334"/>
                <a:gd name="connsiteY29" fmla="*/ 2720052 h 6743247"/>
                <a:gd name="connsiteX30" fmla="*/ 3531318 w 5187334"/>
                <a:gd name="connsiteY30" fmla="*/ 2850896 h 6743247"/>
                <a:gd name="connsiteX31" fmla="*/ 2143696 w 5187334"/>
                <a:gd name="connsiteY31" fmla="*/ 3978761 h 6743247"/>
                <a:gd name="connsiteX32" fmla="*/ 2490588 w 5187334"/>
                <a:gd name="connsiteY32" fmla="*/ 4907331 h 6743247"/>
                <a:gd name="connsiteX33" fmla="*/ 2749250 w 5187334"/>
                <a:gd name="connsiteY33" fmla="*/ 5806204 h 6743247"/>
                <a:gd name="connsiteX34" fmla="*/ 2797006 w 5187334"/>
                <a:gd name="connsiteY34" fmla="*/ 6017004 h 6743247"/>
                <a:gd name="connsiteX35" fmla="*/ 2804913 w 5187334"/>
                <a:gd name="connsiteY35" fmla="*/ 6145581 h 6743247"/>
                <a:gd name="connsiteX36" fmla="*/ 2774407 w 5187334"/>
                <a:gd name="connsiteY36" fmla="*/ 6742028 h 6743247"/>
                <a:gd name="connsiteX37" fmla="*/ 3273177 w 5187334"/>
                <a:gd name="connsiteY37" fmla="*/ 6199157 h 6743247"/>
                <a:gd name="connsiteX38" fmla="*/ 3182807 w 5187334"/>
                <a:gd name="connsiteY38" fmla="*/ 5533499 h 6743247"/>
                <a:gd name="connsiteX39" fmla="*/ 3125762 w 5187334"/>
                <a:gd name="connsiteY39" fmla="*/ 4871240 h 6743247"/>
                <a:gd name="connsiteX40" fmla="*/ 3359919 w 5187334"/>
                <a:gd name="connsiteY40" fmla="*/ 5067247 h 6743247"/>
                <a:gd name="connsiteX41" fmla="*/ 3314227 w 5187334"/>
                <a:gd name="connsiteY41" fmla="*/ 5591643 h 6743247"/>
                <a:gd name="connsiteX42" fmla="*/ 3905846 w 5187334"/>
                <a:gd name="connsiteY42" fmla="*/ 5095796 h 6743247"/>
                <a:gd name="connsiteX43" fmla="*/ 3412477 w 5187334"/>
                <a:gd name="connsiteY43" fmla="*/ 4145800 h 6743247"/>
                <a:gd name="connsiteX44" fmla="*/ 4624188 w 5187334"/>
                <a:gd name="connsiteY44" fmla="*/ 3373806 h 6743247"/>
                <a:gd name="connsiteX45" fmla="*/ 4767063 w 5187334"/>
                <a:gd name="connsiteY45" fmla="*/ 2059356 h 6743247"/>
                <a:gd name="connsiteX46" fmla="*/ 5130369 w 5187334"/>
                <a:gd name="connsiteY46" fmla="*/ 1969037 h 6743247"/>
                <a:gd name="connsiteX47" fmla="*/ 5066331 w 5187334"/>
                <a:gd name="connsiteY47" fmla="*/ 1569432 h 6743247"/>
                <a:gd name="connsiteX48" fmla="*/ 3139279 w 5187334"/>
                <a:gd name="connsiteY48" fmla="*/ 951455 h 6743247"/>
                <a:gd name="connsiteX49" fmla="*/ 2999431 w 5187334"/>
                <a:gd name="connsiteY49" fmla="*/ 1040677 h 6743247"/>
                <a:gd name="connsiteX50" fmla="*/ 2526444 w 5187334"/>
                <a:gd name="connsiteY50" fmla="*/ 981543 h 6743247"/>
                <a:gd name="connsiteX51" fmla="*/ 2273418 w 5187334"/>
                <a:gd name="connsiteY51" fmla="*/ 958995 h 6743247"/>
                <a:gd name="connsiteX52" fmla="*/ 2258988 w 5187334"/>
                <a:gd name="connsiteY52" fmla="*/ 878309 h 6743247"/>
                <a:gd name="connsiteX53" fmla="*/ 2171774 w 5187334"/>
                <a:gd name="connsiteY53" fmla="*/ 823611 h 6743247"/>
                <a:gd name="connsiteX54" fmla="*/ 2069479 w 5187334"/>
                <a:gd name="connsiteY54" fmla="*/ 851194 h 6743247"/>
                <a:gd name="connsiteX55" fmla="*/ 2018356 w 5187334"/>
                <a:gd name="connsiteY55" fmla="*/ 741905 h 6743247"/>
                <a:gd name="connsiteX56" fmla="*/ 2146671 w 5187334"/>
                <a:gd name="connsiteY56" fmla="*/ 681232 h 6743247"/>
                <a:gd name="connsiteX57" fmla="*/ 2134143 w 5187334"/>
                <a:gd name="connsiteY57" fmla="*/ 542402 h 6743247"/>
                <a:gd name="connsiteX58" fmla="*/ 1965278 w 5187334"/>
                <a:gd name="connsiteY58" fmla="*/ 232488 h 6743247"/>
                <a:gd name="connsiteX0" fmla="*/ 1965278 w 5187334"/>
                <a:gd name="connsiteY0" fmla="*/ 232488 h 6743247"/>
                <a:gd name="connsiteX1" fmla="*/ 638718 w 5187334"/>
                <a:gd name="connsiteY1" fmla="*/ 831127 h 6743247"/>
                <a:gd name="connsiteX2" fmla="*/ 828723 w 5187334"/>
                <a:gd name="connsiteY2" fmla="*/ 906831 h 6743247"/>
                <a:gd name="connsiteX3" fmla="*/ 876348 w 5187334"/>
                <a:gd name="connsiteY3" fmla="*/ 997567 h 6743247"/>
                <a:gd name="connsiteX4" fmla="*/ 814188 w 5187334"/>
                <a:gd name="connsiteY4" fmla="*/ 1062232 h 6743247"/>
                <a:gd name="connsiteX5" fmla="*/ 898921 w 5187334"/>
                <a:gd name="connsiteY5" fmla="*/ 1198583 h 6743247"/>
                <a:gd name="connsiteX6" fmla="*/ 828227 w 5187334"/>
                <a:gd name="connsiteY6" fmla="*/ 1330445 h 6743247"/>
                <a:gd name="connsiteX7" fmla="*/ 984673 w 5187334"/>
                <a:gd name="connsiteY7" fmla="*/ 1384621 h 6743247"/>
                <a:gd name="connsiteX8" fmla="*/ 1103487 w 5187334"/>
                <a:gd name="connsiteY8" fmla="*/ 1485089 h 6743247"/>
                <a:gd name="connsiteX9" fmla="*/ 1087412 w 5187334"/>
                <a:gd name="connsiteY9" fmla="*/ 1537986 h 6743247"/>
                <a:gd name="connsiteX10" fmla="*/ 1168622 w 5187334"/>
                <a:gd name="connsiteY10" fmla="*/ 1560245 h 6743247"/>
                <a:gd name="connsiteX11" fmla="*/ 1270866 w 5187334"/>
                <a:gd name="connsiteY11" fmla="*/ 1693387 h 6743247"/>
                <a:gd name="connsiteX12" fmla="*/ 1507503 w 5187334"/>
                <a:gd name="connsiteY12" fmla="*/ 1581618 h 6743247"/>
                <a:gd name="connsiteX13" fmla="*/ 1575693 w 5187334"/>
                <a:gd name="connsiteY13" fmla="*/ 1716952 h 6743247"/>
                <a:gd name="connsiteX14" fmla="*/ 1701526 w 5187334"/>
                <a:gd name="connsiteY14" fmla="*/ 1660820 h 6743247"/>
                <a:gd name="connsiteX15" fmla="*/ 1640332 w 5187334"/>
                <a:gd name="connsiteY15" fmla="*/ 2582709 h 6743247"/>
                <a:gd name="connsiteX16" fmla="*/ 1087386 w 5187334"/>
                <a:gd name="connsiteY16" fmla="*/ 3364751 h 6743247"/>
                <a:gd name="connsiteX17" fmla="*/ 776088 w 5187334"/>
                <a:gd name="connsiteY17" fmla="*/ 3497631 h 6743247"/>
                <a:gd name="connsiteX18" fmla="*/ 96786 w 5187334"/>
                <a:gd name="connsiteY18" fmla="*/ 3932258 h 6743247"/>
                <a:gd name="connsiteX19" fmla="*/ 56311 w 5187334"/>
                <a:gd name="connsiteY19" fmla="*/ 4075471 h 6743247"/>
                <a:gd name="connsiteX20" fmla="*/ 81363 w 5187334"/>
                <a:gd name="connsiteY20" fmla="*/ 4168164 h 6743247"/>
                <a:gd name="connsiteX21" fmla="*/ 111427 w 5187334"/>
                <a:gd name="connsiteY21" fmla="*/ 4243321 h 6743247"/>
                <a:gd name="connsiteX22" fmla="*/ 244098 w 5187334"/>
                <a:gd name="connsiteY22" fmla="*/ 4278237 h 6743247"/>
                <a:gd name="connsiteX23" fmla="*/ 1661129 w 5187334"/>
                <a:gd name="connsiteY23" fmla="*/ 3593848 h 6743247"/>
                <a:gd name="connsiteX24" fmla="*/ 2282525 w 5187334"/>
                <a:gd name="connsiteY24" fmla="*/ 2818850 h 6743247"/>
                <a:gd name="connsiteX25" fmla="*/ 2378636 w 5187334"/>
                <a:gd name="connsiteY25" fmla="*/ 2692598 h 6743247"/>
                <a:gd name="connsiteX26" fmla="*/ 2401184 w 5187334"/>
                <a:gd name="connsiteY26" fmla="*/ 2604913 h 6743247"/>
                <a:gd name="connsiteX27" fmla="*/ 2467024 w 5187334"/>
                <a:gd name="connsiteY27" fmla="*/ 2377648 h 6743247"/>
                <a:gd name="connsiteX28" fmla="*/ 2923205 w 5187334"/>
                <a:gd name="connsiteY28" fmla="*/ 2508466 h 6743247"/>
                <a:gd name="connsiteX29" fmla="*/ 3465687 w 5187334"/>
                <a:gd name="connsiteY29" fmla="*/ 2720052 h 6743247"/>
                <a:gd name="connsiteX30" fmla="*/ 3531318 w 5187334"/>
                <a:gd name="connsiteY30" fmla="*/ 2850896 h 6743247"/>
                <a:gd name="connsiteX31" fmla="*/ 2143696 w 5187334"/>
                <a:gd name="connsiteY31" fmla="*/ 3978761 h 6743247"/>
                <a:gd name="connsiteX32" fmla="*/ 2490588 w 5187334"/>
                <a:gd name="connsiteY32" fmla="*/ 4907331 h 6743247"/>
                <a:gd name="connsiteX33" fmla="*/ 2749250 w 5187334"/>
                <a:gd name="connsiteY33" fmla="*/ 5806204 h 6743247"/>
                <a:gd name="connsiteX34" fmla="*/ 2797006 w 5187334"/>
                <a:gd name="connsiteY34" fmla="*/ 6017004 h 6743247"/>
                <a:gd name="connsiteX35" fmla="*/ 2804913 w 5187334"/>
                <a:gd name="connsiteY35" fmla="*/ 6145581 h 6743247"/>
                <a:gd name="connsiteX36" fmla="*/ 2774407 w 5187334"/>
                <a:gd name="connsiteY36" fmla="*/ 6742028 h 6743247"/>
                <a:gd name="connsiteX37" fmla="*/ 3273177 w 5187334"/>
                <a:gd name="connsiteY37" fmla="*/ 6199157 h 6743247"/>
                <a:gd name="connsiteX38" fmla="*/ 3182807 w 5187334"/>
                <a:gd name="connsiteY38" fmla="*/ 5533499 h 6743247"/>
                <a:gd name="connsiteX39" fmla="*/ 3125762 w 5187334"/>
                <a:gd name="connsiteY39" fmla="*/ 4871240 h 6743247"/>
                <a:gd name="connsiteX40" fmla="*/ 3359919 w 5187334"/>
                <a:gd name="connsiteY40" fmla="*/ 5067247 h 6743247"/>
                <a:gd name="connsiteX41" fmla="*/ 3314227 w 5187334"/>
                <a:gd name="connsiteY41" fmla="*/ 5591643 h 6743247"/>
                <a:gd name="connsiteX42" fmla="*/ 3905846 w 5187334"/>
                <a:gd name="connsiteY42" fmla="*/ 5095796 h 6743247"/>
                <a:gd name="connsiteX43" fmla="*/ 3412477 w 5187334"/>
                <a:gd name="connsiteY43" fmla="*/ 4145800 h 6743247"/>
                <a:gd name="connsiteX44" fmla="*/ 4624188 w 5187334"/>
                <a:gd name="connsiteY44" fmla="*/ 3373806 h 6743247"/>
                <a:gd name="connsiteX45" fmla="*/ 4767063 w 5187334"/>
                <a:gd name="connsiteY45" fmla="*/ 2059356 h 6743247"/>
                <a:gd name="connsiteX46" fmla="*/ 5130369 w 5187334"/>
                <a:gd name="connsiteY46" fmla="*/ 1969037 h 6743247"/>
                <a:gd name="connsiteX47" fmla="*/ 5066331 w 5187334"/>
                <a:gd name="connsiteY47" fmla="*/ 1569432 h 6743247"/>
                <a:gd name="connsiteX48" fmla="*/ 3139279 w 5187334"/>
                <a:gd name="connsiteY48" fmla="*/ 951455 h 6743247"/>
                <a:gd name="connsiteX49" fmla="*/ 2999431 w 5187334"/>
                <a:gd name="connsiteY49" fmla="*/ 1040677 h 6743247"/>
                <a:gd name="connsiteX50" fmla="*/ 2526444 w 5187334"/>
                <a:gd name="connsiteY50" fmla="*/ 981543 h 6743247"/>
                <a:gd name="connsiteX51" fmla="*/ 2273418 w 5187334"/>
                <a:gd name="connsiteY51" fmla="*/ 958995 h 6743247"/>
                <a:gd name="connsiteX52" fmla="*/ 2258988 w 5187334"/>
                <a:gd name="connsiteY52" fmla="*/ 878309 h 6743247"/>
                <a:gd name="connsiteX53" fmla="*/ 2171774 w 5187334"/>
                <a:gd name="connsiteY53" fmla="*/ 823611 h 6743247"/>
                <a:gd name="connsiteX54" fmla="*/ 2069479 w 5187334"/>
                <a:gd name="connsiteY54" fmla="*/ 851194 h 6743247"/>
                <a:gd name="connsiteX55" fmla="*/ 2018356 w 5187334"/>
                <a:gd name="connsiteY55" fmla="*/ 741905 h 6743247"/>
                <a:gd name="connsiteX56" fmla="*/ 2146671 w 5187334"/>
                <a:gd name="connsiteY56" fmla="*/ 681232 h 6743247"/>
                <a:gd name="connsiteX57" fmla="*/ 2134143 w 5187334"/>
                <a:gd name="connsiteY57" fmla="*/ 542402 h 6743247"/>
                <a:gd name="connsiteX58" fmla="*/ 1965278 w 5187334"/>
                <a:gd name="connsiteY58" fmla="*/ 232488 h 6743247"/>
                <a:gd name="connsiteX0" fmla="*/ 1965278 w 5187334"/>
                <a:gd name="connsiteY0" fmla="*/ 232488 h 6743247"/>
                <a:gd name="connsiteX1" fmla="*/ 638718 w 5187334"/>
                <a:gd name="connsiteY1" fmla="*/ 831127 h 6743247"/>
                <a:gd name="connsiteX2" fmla="*/ 828723 w 5187334"/>
                <a:gd name="connsiteY2" fmla="*/ 906831 h 6743247"/>
                <a:gd name="connsiteX3" fmla="*/ 876348 w 5187334"/>
                <a:gd name="connsiteY3" fmla="*/ 997567 h 6743247"/>
                <a:gd name="connsiteX4" fmla="*/ 814188 w 5187334"/>
                <a:gd name="connsiteY4" fmla="*/ 1062232 h 6743247"/>
                <a:gd name="connsiteX5" fmla="*/ 898921 w 5187334"/>
                <a:gd name="connsiteY5" fmla="*/ 1198583 h 6743247"/>
                <a:gd name="connsiteX6" fmla="*/ 828227 w 5187334"/>
                <a:gd name="connsiteY6" fmla="*/ 1330445 h 6743247"/>
                <a:gd name="connsiteX7" fmla="*/ 984673 w 5187334"/>
                <a:gd name="connsiteY7" fmla="*/ 1384621 h 6743247"/>
                <a:gd name="connsiteX8" fmla="*/ 1103487 w 5187334"/>
                <a:gd name="connsiteY8" fmla="*/ 1485089 h 6743247"/>
                <a:gd name="connsiteX9" fmla="*/ 1087412 w 5187334"/>
                <a:gd name="connsiteY9" fmla="*/ 1537986 h 6743247"/>
                <a:gd name="connsiteX10" fmla="*/ 1168622 w 5187334"/>
                <a:gd name="connsiteY10" fmla="*/ 1560245 h 6743247"/>
                <a:gd name="connsiteX11" fmla="*/ 1270866 w 5187334"/>
                <a:gd name="connsiteY11" fmla="*/ 1693387 h 6743247"/>
                <a:gd name="connsiteX12" fmla="*/ 1507503 w 5187334"/>
                <a:gd name="connsiteY12" fmla="*/ 1581618 h 6743247"/>
                <a:gd name="connsiteX13" fmla="*/ 1575693 w 5187334"/>
                <a:gd name="connsiteY13" fmla="*/ 1716952 h 6743247"/>
                <a:gd name="connsiteX14" fmla="*/ 1701526 w 5187334"/>
                <a:gd name="connsiteY14" fmla="*/ 1660820 h 6743247"/>
                <a:gd name="connsiteX15" fmla="*/ 1640332 w 5187334"/>
                <a:gd name="connsiteY15" fmla="*/ 2582709 h 6743247"/>
                <a:gd name="connsiteX16" fmla="*/ 1087386 w 5187334"/>
                <a:gd name="connsiteY16" fmla="*/ 3364751 h 6743247"/>
                <a:gd name="connsiteX17" fmla="*/ 776088 w 5187334"/>
                <a:gd name="connsiteY17" fmla="*/ 3497631 h 6743247"/>
                <a:gd name="connsiteX18" fmla="*/ 96786 w 5187334"/>
                <a:gd name="connsiteY18" fmla="*/ 3932258 h 6743247"/>
                <a:gd name="connsiteX19" fmla="*/ 56311 w 5187334"/>
                <a:gd name="connsiteY19" fmla="*/ 4075471 h 6743247"/>
                <a:gd name="connsiteX20" fmla="*/ 81363 w 5187334"/>
                <a:gd name="connsiteY20" fmla="*/ 4168164 h 6743247"/>
                <a:gd name="connsiteX21" fmla="*/ 111427 w 5187334"/>
                <a:gd name="connsiteY21" fmla="*/ 4243321 h 6743247"/>
                <a:gd name="connsiteX22" fmla="*/ 244098 w 5187334"/>
                <a:gd name="connsiteY22" fmla="*/ 4278237 h 6743247"/>
                <a:gd name="connsiteX23" fmla="*/ 1661129 w 5187334"/>
                <a:gd name="connsiteY23" fmla="*/ 3593848 h 6743247"/>
                <a:gd name="connsiteX24" fmla="*/ 2302566 w 5187334"/>
                <a:gd name="connsiteY24" fmla="*/ 2883985 h 6743247"/>
                <a:gd name="connsiteX25" fmla="*/ 2378636 w 5187334"/>
                <a:gd name="connsiteY25" fmla="*/ 2692598 h 6743247"/>
                <a:gd name="connsiteX26" fmla="*/ 2401184 w 5187334"/>
                <a:gd name="connsiteY26" fmla="*/ 2604913 h 6743247"/>
                <a:gd name="connsiteX27" fmla="*/ 2467024 w 5187334"/>
                <a:gd name="connsiteY27" fmla="*/ 2377648 h 6743247"/>
                <a:gd name="connsiteX28" fmla="*/ 2923205 w 5187334"/>
                <a:gd name="connsiteY28" fmla="*/ 2508466 h 6743247"/>
                <a:gd name="connsiteX29" fmla="*/ 3465687 w 5187334"/>
                <a:gd name="connsiteY29" fmla="*/ 2720052 h 6743247"/>
                <a:gd name="connsiteX30" fmla="*/ 3531318 w 5187334"/>
                <a:gd name="connsiteY30" fmla="*/ 2850896 h 6743247"/>
                <a:gd name="connsiteX31" fmla="*/ 2143696 w 5187334"/>
                <a:gd name="connsiteY31" fmla="*/ 3978761 h 6743247"/>
                <a:gd name="connsiteX32" fmla="*/ 2490588 w 5187334"/>
                <a:gd name="connsiteY32" fmla="*/ 4907331 h 6743247"/>
                <a:gd name="connsiteX33" fmla="*/ 2749250 w 5187334"/>
                <a:gd name="connsiteY33" fmla="*/ 5806204 h 6743247"/>
                <a:gd name="connsiteX34" fmla="*/ 2797006 w 5187334"/>
                <a:gd name="connsiteY34" fmla="*/ 6017004 h 6743247"/>
                <a:gd name="connsiteX35" fmla="*/ 2804913 w 5187334"/>
                <a:gd name="connsiteY35" fmla="*/ 6145581 h 6743247"/>
                <a:gd name="connsiteX36" fmla="*/ 2774407 w 5187334"/>
                <a:gd name="connsiteY36" fmla="*/ 6742028 h 6743247"/>
                <a:gd name="connsiteX37" fmla="*/ 3273177 w 5187334"/>
                <a:gd name="connsiteY37" fmla="*/ 6199157 h 6743247"/>
                <a:gd name="connsiteX38" fmla="*/ 3182807 w 5187334"/>
                <a:gd name="connsiteY38" fmla="*/ 5533499 h 6743247"/>
                <a:gd name="connsiteX39" fmla="*/ 3125762 w 5187334"/>
                <a:gd name="connsiteY39" fmla="*/ 4871240 h 6743247"/>
                <a:gd name="connsiteX40" fmla="*/ 3359919 w 5187334"/>
                <a:gd name="connsiteY40" fmla="*/ 5067247 h 6743247"/>
                <a:gd name="connsiteX41" fmla="*/ 3314227 w 5187334"/>
                <a:gd name="connsiteY41" fmla="*/ 5591643 h 6743247"/>
                <a:gd name="connsiteX42" fmla="*/ 3905846 w 5187334"/>
                <a:gd name="connsiteY42" fmla="*/ 5095796 h 6743247"/>
                <a:gd name="connsiteX43" fmla="*/ 3412477 w 5187334"/>
                <a:gd name="connsiteY43" fmla="*/ 4145800 h 6743247"/>
                <a:gd name="connsiteX44" fmla="*/ 4624188 w 5187334"/>
                <a:gd name="connsiteY44" fmla="*/ 3373806 h 6743247"/>
                <a:gd name="connsiteX45" fmla="*/ 4767063 w 5187334"/>
                <a:gd name="connsiteY45" fmla="*/ 2059356 h 6743247"/>
                <a:gd name="connsiteX46" fmla="*/ 5130369 w 5187334"/>
                <a:gd name="connsiteY46" fmla="*/ 1969037 h 6743247"/>
                <a:gd name="connsiteX47" fmla="*/ 5066331 w 5187334"/>
                <a:gd name="connsiteY47" fmla="*/ 1569432 h 6743247"/>
                <a:gd name="connsiteX48" fmla="*/ 3139279 w 5187334"/>
                <a:gd name="connsiteY48" fmla="*/ 951455 h 6743247"/>
                <a:gd name="connsiteX49" fmla="*/ 2999431 w 5187334"/>
                <a:gd name="connsiteY49" fmla="*/ 1040677 h 6743247"/>
                <a:gd name="connsiteX50" fmla="*/ 2526444 w 5187334"/>
                <a:gd name="connsiteY50" fmla="*/ 981543 h 6743247"/>
                <a:gd name="connsiteX51" fmla="*/ 2273418 w 5187334"/>
                <a:gd name="connsiteY51" fmla="*/ 958995 h 6743247"/>
                <a:gd name="connsiteX52" fmla="*/ 2258988 w 5187334"/>
                <a:gd name="connsiteY52" fmla="*/ 878309 h 6743247"/>
                <a:gd name="connsiteX53" fmla="*/ 2171774 w 5187334"/>
                <a:gd name="connsiteY53" fmla="*/ 823611 h 6743247"/>
                <a:gd name="connsiteX54" fmla="*/ 2069479 w 5187334"/>
                <a:gd name="connsiteY54" fmla="*/ 851194 h 6743247"/>
                <a:gd name="connsiteX55" fmla="*/ 2018356 w 5187334"/>
                <a:gd name="connsiteY55" fmla="*/ 741905 h 6743247"/>
                <a:gd name="connsiteX56" fmla="*/ 2146671 w 5187334"/>
                <a:gd name="connsiteY56" fmla="*/ 681232 h 6743247"/>
                <a:gd name="connsiteX57" fmla="*/ 2134143 w 5187334"/>
                <a:gd name="connsiteY57" fmla="*/ 542402 h 6743247"/>
                <a:gd name="connsiteX58" fmla="*/ 1965278 w 5187334"/>
                <a:gd name="connsiteY58" fmla="*/ 232488 h 6743247"/>
                <a:gd name="connsiteX0" fmla="*/ 1965278 w 5187334"/>
                <a:gd name="connsiteY0" fmla="*/ 232488 h 6743247"/>
                <a:gd name="connsiteX1" fmla="*/ 638718 w 5187334"/>
                <a:gd name="connsiteY1" fmla="*/ 831127 h 6743247"/>
                <a:gd name="connsiteX2" fmla="*/ 828723 w 5187334"/>
                <a:gd name="connsiteY2" fmla="*/ 906831 h 6743247"/>
                <a:gd name="connsiteX3" fmla="*/ 876348 w 5187334"/>
                <a:gd name="connsiteY3" fmla="*/ 997567 h 6743247"/>
                <a:gd name="connsiteX4" fmla="*/ 814188 w 5187334"/>
                <a:gd name="connsiteY4" fmla="*/ 1062232 h 6743247"/>
                <a:gd name="connsiteX5" fmla="*/ 898921 w 5187334"/>
                <a:gd name="connsiteY5" fmla="*/ 1198583 h 6743247"/>
                <a:gd name="connsiteX6" fmla="*/ 828227 w 5187334"/>
                <a:gd name="connsiteY6" fmla="*/ 1330445 h 6743247"/>
                <a:gd name="connsiteX7" fmla="*/ 984673 w 5187334"/>
                <a:gd name="connsiteY7" fmla="*/ 1384621 h 6743247"/>
                <a:gd name="connsiteX8" fmla="*/ 1103487 w 5187334"/>
                <a:gd name="connsiteY8" fmla="*/ 1485089 h 6743247"/>
                <a:gd name="connsiteX9" fmla="*/ 1087412 w 5187334"/>
                <a:gd name="connsiteY9" fmla="*/ 1537986 h 6743247"/>
                <a:gd name="connsiteX10" fmla="*/ 1168622 w 5187334"/>
                <a:gd name="connsiteY10" fmla="*/ 1560245 h 6743247"/>
                <a:gd name="connsiteX11" fmla="*/ 1270866 w 5187334"/>
                <a:gd name="connsiteY11" fmla="*/ 1693387 h 6743247"/>
                <a:gd name="connsiteX12" fmla="*/ 1507503 w 5187334"/>
                <a:gd name="connsiteY12" fmla="*/ 1581618 h 6743247"/>
                <a:gd name="connsiteX13" fmla="*/ 1575693 w 5187334"/>
                <a:gd name="connsiteY13" fmla="*/ 1716952 h 6743247"/>
                <a:gd name="connsiteX14" fmla="*/ 1701526 w 5187334"/>
                <a:gd name="connsiteY14" fmla="*/ 1660820 h 6743247"/>
                <a:gd name="connsiteX15" fmla="*/ 1640332 w 5187334"/>
                <a:gd name="connsiteY15" fmla="*/ 2582709 h 6743247"/>
                <a:gd name="connsiteX16" fmla="*/ 1087386 w 5187334"/>
                <a:gd name="connsiteY16" fmla="*/ 3364751 h 6743247"/>
                <a:gd name="connsiteX17" fmla="*/ 776088 w 5187334"/>
                <a:gd name="connsiteY17" fmla="*/ 3497631 h 6743247"/>
                <a:gd name="connsiteX18" fmla="*/ 96786 w 5187334"/>
                <a:gd name="connsiteY18" fmla="*/ 3932258 h 6743247"/>
                <a:gd name="connsiteX19" fmla="*/ 56311 w 5187334"/>
                <a:gd name="connsiteY19" fmla="*/ 4075471 h 6743247"/>
                <a:gd name="connsiteX20" fmla="*/ 81363 w 5187334"/>
                <a:gd name="connsiteY20" fmla="*/ 4168164 h 6743247"/>
                <a:gd name="connsiteX21" fmla="*/ 111427 w 5187334"/>
                <a:gd name="connsiteY21" fmla="*/ 4243321 h 6743247"/>
                <a:gd name="connsiteX22" fmla="*/ 244098 w 5187334"/>
                <a:gd name="connsiteY22" fmla="*/ 4278237 h 6743247"/>
                <a:gd name="connsiteX23" fmla="*/ 2044425 w 5187334"/>
                <a:gd name="connsiteY23" fmla="*/ 3626416 h 6743247"/>
                <a:gd name="connsiteX24" fmla="*/ 2302566 w 5187334"/>
                <a:gd name="connsiteY24" fmla="*/ 2883985 h 6743247"/>
                <a:gd name="connsiteX25" fmla="*/ 2378636 w 5187334"/>
                <a:gd name="connsiteY25" fmla="*/ 2692598 h 6743247"/>
                <a:gd name="connsiteX26" fmla="*/ 2401184 w 5187334"/>
                <a:gd name="connsiteY26" fmla="*/ 2604913 h 6743247"/>
                <a:gd name="connsiteX27" fmla="*/ 2467024 w 5187334"/>
                <a:gd name="connsiteY27" fmla="*/ 2377648 h 6743247"/>
                <a:gd name="connsiteX28" fmla="*/ 2923205 w 5187334"/>
                <a:gd name="connsiteY28" fmla="*/ 2508466 h 6743247"/>
                <a:gd name="connsiteX29" fmla="*/ 3465687 w 5187334"/>
                <a:gd name="connsiteY29" fmla="*/ 2720052 h 6743247"/>
                <a:gd name="connsiteX30" fmla="*/ 3531318 w 5187334"/>
                <a:gd name="connsiteY30" fmla="*/ 2850896 h 6743247"/>
                <a:gd name="connsiteX31" fmla="*/ 2143696 w 5187334"/>
                <a:gd name="connsiteY31" fmla="*/ 3978761 h 6743247"/>
                <a:gd name="connsiteX32" fmla="*/ 2490588 w 5187334"/>
                <a:gd name="connsiteY32" fmla="*/ 4907331 h 6743247"/>
                <a:gd name="connsiteX33" fmla="*/ 2749250 w 5187334"/>
                <a:gd name="connsiteY33" fmla="*/ 5806204 h 6743247"/>
                <a:gd name="connsiteX34" fmla="*/ 2797006 w 5187334"/>
                <a:gd name="connsiteY34" fmla="*/ 6017004 h 6743247"/>
                <a:gd name="connsiteX35" fmla="*/ 2804913 w 5187334"/>
                <a:gd name="connsiteY35" fmla="*/ 6145581 h 6743247"/>
                <a:gd name="connsiteX36" fmla="*/ 2774407 w 5187334"/>
                <a:gd name="connsiteY36" fmla="*/ 6742028 h 6743247"/>
                <a:gd name="connsiteX37" fmla="*/ 3273177 w 5187334"/>
                <a:gd name="connsiteY37" fmla="*/ 6199157 h 6743247"/>
                <a:gd name="connsiteX38" fmla="*/ 3182807 w 5187334"/>
                <a:gd name="connsiteY38" fmla="*/ 5533499 h 6743247"/>
                <a:gd name="connsiteX39" fmla="*/ 3125762 w 5187334"/>
                <a:gd name="connsiteY39" fmla="*/ 4871240 h 6743247"/>
                <a:gd name="connsiteX40" fmla="*/ 3359919 w 5187334"/>
                <a:gd name="connsiteY40" fmla="*/ 5067247 h 6743247"/>
                <a:gd name="connsiteX41" fmla="*/ 3314227 w 5187334"/>
                <a:gd name="connsiteY41" fmla="*/ 5591643 h 6743247"/>
                <a:gd name="connsiteX42" fmla="*/ 3905846 w 5187334"/>
                <a:gd name="connsiteY42" fmla="*/ 5095796 h 6743247"/>
                <a:gd name="connsiteX43" fmla="*/ 3412477 w 5187334"/>
                <a:gd name="connsiteY43" fmla="*/ 4145800 h 6743247"/>
                <a:gd name="connsiteX44" fmla="*/ 4624188 w 5187334"/>
                <a:gd name="connsiteY44" fmla="*/ 3373806 h 6743247"/>
                <a:gd name="connsiteX45" fmla="*/ 4767063 w 5187334"/>
                <a:gd name="connsiteY45" fmla="*/ 2059356 h 6743247"/>
                <a:gd name="connsiteX46" fmla="*/ 5130369 w 5187334"/>
                <a:gd name="connsiteY46" fmla="*/ 1969037 h 6743247"/>
                <a:gd name="connsiteX47" fmla="*/ 5066331 w 5187334"/>
                <a:gd name="connsiteY47" fmla="*/ 1569432 h 6743247"/>
                <a:gd name="connsiteX48" fmla="*/ 3139279 w 5187334"/>
                <a:gd name="connsiteY48" fmla="*/ 951455 h 6743247"/>
                <a:gd name="connsiteX49" fmla="*/ 2999431 w 5187334"/>
                <a:gd name="connsiteY49" fmla="*/ 1040677 h 6743247"/>
                <a:gd name="connsiteX50" fmla="*/ 2526444 w 5187334"/>
                <a:gd name="connsiteY50" fmla="*/ 981543 h 6743247"/>
                <a:gd name="connsiteX51" fmla="*/ 2273418 w 5187334"/>
                <a:gd name="connsiteY51" fmla="*/ 958995 h 6743247"/>
                <a:gd name="connsiteX52" fmla="*/ 2258988 w 5187334"/>
                <a:gd name="connsiteY52" fmla="*/ 878309 h 6743247"/>
                <a:gd name="connsiteX53" fmla="*/ 2171774 w 5187334"/>
                <a:gd name="connsiteY53" fmla="*/ 823611 h 6743247"/>
                <a:gd name="connsiteX54" fmla="*/ 2069479 w 5187334"/>
                <a:gd name="connsiteY54" fmla="*/ 851194 h 6743247"/>
                <a:gd name="connsiteX55" fmla="*/ 2018356 w 5187334"/>
                <a:gd name="connsiteY55" fmla="*/ 741905 h 6743247"/>
                <a:gd name="connsiteX56" fmla="*/ 2146671 w 5187334"/>
                <a:gd name="connsiteY56" fmla="*/ 681232 h 6743247"/>
                <a:gd name="connsiteX57" fmla="*/ 2134143 w 5187334"/>
                <a:gd name="connsiteY57" fmla="*/ 542402 h 6743247"/>
                <a:gd name="connsiteX58" fmla="*/ 1965278 w 5187334"/>
                <a:gd name="connsiteY58" fmla="*/ 232488 h 6743247"/>
                <a:gd name="connsiteX0" fmla="*/ 1965278 w 5187334"/>
                <a:gd name="connsiteY0" fmla="*/ 232488 h 6743247"/>
                <a:gd name="connsiteX1" fmla="*/ 638718 w 5187334"/>
                <a:gd name="connsiteY1" fmla="*/ 831127 h 6743247"/>
                <a:gd name="connsiteX2" fmla="*/ 828723 w 5187334"/>
                <a:gd name="connsiteY2" fmla="*/ 906831 h 6743247"/>
                <a:gd name="connsiteX3" fmla="*/ 876348 w 5187334"/>
                <a:gd name="connsiteY3" fmla="*/ 997567 h 6743247"/>
                <a:gd name="connsiteX4" fmla="*/ 814188 w 5187334"/>
                <a:gd name="connsiteY4" fmla="*/ 1062232 h 6743247"/>
                <a:gd name="connsiteX5" fmla="*/ 898921 w 5187334"/>
                <a:gd name="connsiteY5" fmla="*/ 1198583 h 6743247"/>
                <a:gd name="connsiteX6" fmla="*/ 828227 w 5187334"/>
                <a:gd name="connsiteY6" fmla="*/ 1330445 h 6743247"/>
                <a:gd name="connsiteX7" fmla="*/ 984673 w 5187334"/>
                <a:gd name="connsiteY7" fmla="*/ 1384621 h 6743247"/>
                <a:gd name="connsiteX8" fmla="*/ 1103487 w 5187334"/>
                <a:gd name="connsiteY8" fmla="*/ 1485089 h 6743247"/>
                <a:gd name="connsiteX9" fmla="*/ 1087412 w 5187334"/>
                <a:gd name="connsiteY9" fmla="*/ 1537986 h 6743247"/>
                <a:gd name="connsiteX10" fmla="*/ 1168622 w 5187334"/>
                <a:gd name="connsiteY10" fmla="*/ 1560245 h 6743247"/>
                <a:gd name="connsiteX11" fmla="*/ 1270866 w 5187334"/>
                <a:gd name="connsiteY11" fmla="*/ 1693387 h 6743247"/>
                <a:gd name="connsiteX12" fmla="*/ 1507503 w 5187334"/>
                <a:gd name="connsiteY12" fmla="*/ 1581618 h 6743247"/>
                <a:gd name="connsiteX13" fmla="*/ 1575693 w 5187334"/>
                <a:gd name="connsiteY13" fmla="*/ 1716952 h 6743247"/>
                <a:gd name="connsiteX14" fmla="*/ 1701526 w 5187334"/>
                <a:gd name="connsiteY14" fmla="*/ 1660820 h 6743247"/>
                <a:gd name="connsiteX15" fmla="*/ 1640332 w 5187334"/>
                <a:gd name="connsiteY15" fmla="*/ 2582709 h 6743247"/>
                <a:gd name="connsiteX16" fmla="*/ 1087386 w 5187334"/>
                <a:gd name="connsiteY16" fmla="*/ 3364751 h 6743247"/>
                <a:gd name="connsiteX17" fmla="*/ 776088 w 5187334"/>
                <a:gd name="connsiteY17" fmla="*/ 3497631 h 6743247"/>
                <a:gd name="connsiteX18" fmla="*/ 96786 w 5187334"/>
                <a:gd name="connsiteY18" fmla="*/ 3932258 h 6743247"/>
                <a:gd name="connsiteX19" fmla="*/ 56311 w 5187334"/>
                <a:gd name="connsiteY19" fmla="*/ 4075471 h 6743247"/>
                <a:gd name="connsiteX20" fmla="*/ 81363 w 5187334"/>
                <a:gd name="connsiteY20" fmla="*/ 4168164 h 6743247"/>
                <a:gd name="connsiteX21" fmla="*/ 111427 w 5187334"/>
                <a:gd name="connsiteY21" fmla="*/ 4243321 h 6743247"/>
                <a:gd name="connsiteX22" fmla="*/ 244098 w 5187334"/>
                <a:gd name="connsiteY22" fmla="*/ 4278237 h 6743247"/>
                <a:gd name="connsiteX23" fmla="*/ 2044425 w 5187334"/>
                <a:gd name="connsiteY23" fmla="*/ 3626416 h 6743247"/>
                <a:gd name="connsiteX24" fmla="*/ 2302566 w 5187334"/>
                <a:gd name="connsiteY24" fmla="*/ 2883985 h 6743247"/>
                <a:gd name="connsiteX25" fmla="*/ 2378636 w 5187334"/>
                <a:gd name="connsiteY25" fmla="*/ 2692598 h 6743247"/>
                <a:gd name="connsiteX26" fmla="*/ 2401184 w 5187334"/>
                <a:gd name="connsiteY26" fmla="*/ 2604913 h 6743247"/>
                <a:gd name="connsiteX27" fmla="*/ 2467024 w 5187334"/>
                <a:gd name="connsiteY27" fmla="*/ 2377648 h 6743247"/>
                <a:gd name="connsiteX28" fmla="*/ 2923205 w 5187334"/>
                <a:gd name="connsiteY28" fmla="*/ 2508466 h 6743247"/>
                <a:gd name="connsiteX29" fmla="*/ 3465687 w 5187334"/>
                <a:gd name="connsiteY29" fmla="*/ 2720052 h 6743247"/>
                <a:gd name="connsiteX30" fmla="*/ 3531318 w 5187334"/>
                <a:gd name="connsiteY30" fmla="*/ 2850896 h 6743247"/>
                <a:gd name="connsiteX31" fmla="*/ 2143696 w 5187334"/>
                <a:gd name="connsiteY31" fmla="*/ 3978761 h 6743247"/>
                <a:gd name="connsiteX32" fmla="*/ 2490588 w 5187334"/>
                <a:gd name="connsiteY32" fmla="*/ 4907331 h 6743247"/>
                <a:gd name="connsiteX33" fmla="*/ 2749250 w 5187334"/>
                <a:gd name="connsiteY33" fmla="*/ 5806204 h 6743247"/>
                <a:gd name="connsiteX34" fmla="*/ 2797006 w 5187334"/>
                <a:gd name="connsiteY34" fmla="*/ 6017004 h 6743247"/>
                <a:gd name="connsiteX35" fmla="*/ 2804913 w 5187334"/>
                <a:gd name="connsiteY35" fmla="*/ 6145581 h 6743247"/>
                <a:gd name="connsiteX36" fmla="*/ 2774407 w 5187334"/>
                <a:gd name="connsiteY36" fmla="*/ 6742028 h 6743247"/>
                <a:gd name="connsiteX37" fmla="*/ 3273177 w 5187334"/>
                <a:gd name="connsiteY37" fmla="*/ 6199157 h 6743247"/>
                <a:gd name="connsiteX38" fmla="*/ 3182807 w 5187334"/>
                <a:gd name="connsiteY38" fmla="*/ 5533499 h 6743247"/>
                <a:gd name="connsiteX39" fmla="*/ 3125762 w 5187334"/>
                <a:gd name="connsiteY39" fmla="*/ 4871240 h 6743247"/>
                <a:gd name="connsiteX40" fmla="*/ 3359919 w 5187334"/>
                <a:gd name="connsiteY40" fmla="*/ 5067247 h 6743247"/>
                <a:gd name="connsiteX41" fmla="*/ 3314227 w 5187334"/>
                <a:gd name="connsiteY41" fmla="*/ 5591643 h 6743247"/>
                <a:gd name="connsiteX42" fmla="*/ 3905846 w 5187334"/>
                <a:gd name="connsiteY42" fmla="*/ 5095796 h 6743247"/>
                <a:gd name="connsiteX43" fmla="*/ 3412477 w 5187334"/>
                <a:gd name="connsiteY43" fmla="*/ 4145800 h 6743247"/>
                <a:gd name="connsiteX44" fmla="*/ 4624188 w 5187334"/>
                <a:gd name="connsiteY44" fmla="*/ 3373806 h 6743247"/>
                <a:gd name="connsiteX45" fmla="*/ 4767063 w 5187334"/>
                <a:gd name="connsiteY45" fmla="*/ 2059356 h 6743247"/>
                <a:gd name="connsiteX46" fmla="*/ 5130369 w 5187334"/>
                <a:gd name="connsiteY46" fmla="*/ 1969037 h 6743247"/>
                <a:gd name="connsiteX47" fmla="*/ 5066331 w 5187334"/>
                <a:gd name="connsiteY47" fmla="*/ 1569432 h 6743247"/>
                <a:gd name="connsiteX48" fmla="*/ 3139279 w 5187334"/>
                <a:gd name="connsiteY48" fmla="*/ 951455 h 6743247"/>
                <a:gd name="connsiteX49" fmla="*/ 2999431 w 5187334"/>
                <a:gd name="connsiteY49" fmla="*/ 1040677 h 6743247"/>
                <a:gd name="connsiteX50" fmla="*/ 2526444 w 5187334"/>
                <a:gd name="connsiteY50" fmla="*/ 981543 h 6743247"/>
                <a:gd name="connsiteX51" fmla="*/ 2273418 w 5187334"/>
                <a:gd name="connsiteY51" fmla="*/ 958995 h 6743247"/>
                <a:gd name="connsiteX52" fmla="*/ 2258988 w 5187334"/>
                <a:gd name="connsiteY52" fmla="*/ 878309 h 6743247"/>
                <a:gd name="connsiteX53" fmla="*/ 2171774 w 5187334"/>
                <a:gd name="connsiteY53" fmla="*/ 823611 h 6743247"/>
                <a:gd name="connsiteX54" fmla="*/ 2069479 w 5187334"/>
                <a:gd name="connsiteY54" fmla="*/ 851194 h 6743247"/>
                <a:gd name="connsiteX55" fmla="*/ 2018356 w 5187334"/>
                <a:gd name="connsiteY55" fmla="*/ 741905 h 6743247"/>
                <a:gd name="connsiteX56" fmla="*/ 2146671 w 5187334"/>
                <a:gd name="connsiteY56" fmla="*/ 681232 h 6743247"/>
                <a:gd name="connsiteX57" fmla="*/ 2134143 w 5187334"/>
                <a:gd name="connsiteY57" fmla="*/ 542402 h 6743247"/>
                <a:gd name="connsiteX58" fmla="*/ 1965278 w 5187334"/>
                <a:gd name="connsiteY58" fmla="*/ 232488 h 6743247"/>
                <a:gd name="connsiteX0" fmla="*/ 1965278 w 5187334"/>
                <a:gd name="connsiteY0" fmla="*/ 232488 h 6743247"/>
                <a:gd name="connsiteX1" fmla="*/ 638718 w 5187334"/>
                <a:gd name="connsiteY1" fmla="*/ 831127 h 6743247"/>
                <a:gd name="connsiteX2" fmla="*/ 828723 w 5187334"/>
                <a:gd name="connsiteY2" fmla="*/ 906831 h 6743247"/>
                <a:gd name="connsiteX3" fmla="*/ 876348 w 5187334"/>
                <a:gd name="connsiteY3" fmla="*/ 997567 h 6743247"/>
                <a:gd name="connsiteX4" fmla="*/ 814188 w 5187334"/>
                <a:gd name="connsiteY4" fmla="*/ 1062232 h 6743247"/>
                <a:gd name="connsiteX5" fmla="*/ 898921 w 5187334"/>
                <a:gd name="connsiteY5" fmla="*/ 1198583 h 6743247"/>
                <a:gd name="connsiteX6" fmla="*/ 828227 w 5187334"/>
                <a:gd name="connsiteY6" fmla="*/ 1330445 h 6743247"/>
                <a:gd name="connsiteX7" fmla="*/ 984673 w 5187334"/>
                <a:gd name="connsiteY7" fmla="*/ 1384621 h 6743247"/>
                <a:gd name="connsiteX8" fmla="*/ 1103487 w 5187334"/>
                <a:gd name="connsiteY8" fmla="*/ 1485089 h 6743247"/>
                <a:gd name="connsiteX9" fmla="*/ 1087412 w 5187334"/>
                <a:gd name="connsiteY9" fmla="*/ 1537986 h 6743247"/>
                <a:gd name="connsiteX10" fmla="*/ 1168622 w 5187334"/>
                <a:gd name="connsiteY10" fmla="*/ 1560245 h 6743247"/>
                <a:gd name="connsiteX11" fmla="*/ 1270866 w 5187334"/>
                <a:gd name="connsiteY11" fmla="*/ 1693387 h 6743247"/>
                <a:gd name="connsiteX12" fmla="*/ 1507503 w 5187334"/>
                <a:gd name="connsiteY12" fmla="*/ 1581618 h 6743247"/>
                <a:gd name="connsiteX13" fmla="*/ 1575693 w 5187334"/>
                <a:gd name="connsiteY13" fmla="*/ 1716952 h 6743247"/>
                <a:gd name="connsiteX14" fmla="*/ 1701526 w 5187334"/>
                <a:gd name="connsiteY14" fmla="*/ 1660820 h 6743247"/>
                <a:gd name="connsiteX15" fmla="*/ 1640332 w 5187334"/>
                <a:gd name="connsiteY15" fmla="*/ 2582709 h 6743247"/>
                <a:gd name="connsiteX16" fmla="*/ 1087386 w 5187334"/>
                <a:gd name="connsiteY16" fmla="*/ 3364751 h 6743247"/>
                <a:gd name="connsiteX17" fmla="*/ 776088 w 5187334"/>
                <a:gd name="connsiteY17" fmla="*/ 3497631 h 6743247"/>
                <a:gd name="connsiteX18" fmla="*/ 96786 w 5187334"/>
                <a:gd name="connsiteY18" fmla="*/ 3932258 h 6743247"/>
                <a:gd name="connsiteX19" fmla="*/ 56311 w 5187334"/>
                <a:gd name="connsiteY19" fmla="*/ 4075471 h 6743247"/>
                <a:gd name="connsiteX20" fmla="*/ 81363 w 5187334"/>
                <a:gd name="connsiteY20" fmla="*/ 4168164 h 6743247"/>
                <a:gd name="connsiteX21" fmla="*/ 111427 w 5187334"/>
                <a:gd name="connsiteY21" fmla="*/ 4243321 h 6743247"/>
                <a:gd name="connsiteX22" fmla="*/ 244098 w 5187334"/>
                <a:gd name="connsiteY22" fmla="*/ 4278237 h 6743247"/>
                <a:gd name="connsiteX23" fmla="*/ 2099540 w 5187334"/>
                <a:gd name="connsiteY23" fmla="*/ 3576312 h 6743247"/>
                <a:gd name="connsiteX24" fmla="*/ 2302566 w 5187334"/>
                <a:gd name="connsiteY24" fmla="*/ 2883985 h 6743247"/>
                <a:gd name="connsiteX25" fmla="*/ 2378636 w 5187334"/>
                <a:gd name="connsiteY25" fmla="*/ 2692598 h 6743247"/>
                <a:gd name="connsiteX26" fmla="*/ 2401184 w 5187334"/>
                <a:gd name="connsiteY26" fmla="*/ 2604913 h 6743247"/>
                <a:gd name="connsiteX27" fmla="*/ 2467024 w 5187334"/>
                <a:gd name="connsiteY27" fmla="*/ 2377648 h 6743247"/>
                <a:gd name="connsiteX28" fmla="*/ 2923205 w 5187334"/>
                <a:gd name="connsiteY28" fmla="*/ 2508466 h 6743247"/>
                <a:gd name="connsiteX29" fmla="*/ 3465687 w 5187334"/>
                <a:gd name="connsiteY29" fmla="*/ 2720052 h 6743247"/>
                <a:gd name="connsiteX30" fmla="*/ 3531318 w 5187334"/>
                <a:gd name="connsiteY30" fmla="*/ 2850896 h 6743247"/>
                <a:gd name="connsiteX31" fmla="*/ 2143696 w 5187334"/>
                <a:gd name="connsiteY31" fmla="*/ 3978761 h 6743247"/>
                <a:gd name="connsiteX32" fmla="*/ 2490588 w 5187334"/>
                <a:gd name="connsiteY32" fmla="*/ 4907331 h 6743247"/>
                <a:gd name="connsiteX33" fmla="*/ 2749250 w 5187334"/>
                <a:gd name="connsiteY33" fmla="*/ 5806204 h 6743247"/>
                <a:gd name="connsiteX34" fmla="*/ 2797006 w 5187334"/>
                <a:gd name="connsiteY34" fmla="*/ 6017004 h 6743247"/>
                <a:gd name="connsiteX35" fmla="*/ 2804913 w 5187334"/>
                <a:gd name="connsiteY35" fmla="*/ 6145581 h 6743247"/>
                <a:gd name="connsiteX36" fmla="*/ 2774407 w 5187334"/>
                <a:gd name="connsiteY36" fmla="*/ 6742028 h 6743247"/>
                <a:gd name="connsiteX37" fmla="*/ 3273177 w 5187334"/>
                <a:gd name="connsiteY37" fmla="*/ 6199157 h 6743247"/>
                <a:gd name="connsiteX38" fmla="*/ 3182807 w 5187334"/>
                <a:gd name="connsiteY38" fmla="*/ 5533499 h 6743247"/>
                <a:gd name="connsiteX39" fmla="*/ 3125762 w 5187334"/>
                <a:gd name="connsiteY39" fmla="*/ 4871240 h 6743247"/>
                <a:gd name="connsiteX40" fmla="*/ 3359919 w 5187334"/>
                <a:gd name="connsiteY40" fmla="*/ 5067247 h 6743247"/>
                <a:gd name="connsiteX41" fmla="*/ 3314227 w 5187334"/>
                <a:gd name="connsiteY41" fmla="*/ 5591643 h 6743247"/>
                <a:gd name="connsiteX42" fmla="*/ 3905846 w 5187334"/>
                <a:gd name="connsiteY42" fmla="*/ 5095796 h 6743247"/>
                <a:gd name="connsiteX43" fmla="*/ 3412477 w 5187334"/>
                <a:gd name="connsiteY43" fmla="*/ 4145800 h 6743247"/>
                <a:gd name="connsiteX44" fmla="*/ 4624188 w 5187334"/>
                <a:gd name="connsiteY44" fmla="*/ 3373806 h 6743247"/>
                <a:gd name="connsiteX45" fmla="*/ 4767063 w 5187334"/>
                <a:gd name="connsiteY45" fmla="*/ 2059356 h 6743247"/>
                <a:gd name="connsiteX46" fmla="*/ 5130369 w 5187334"/>
                <a:gd name="connsiteY46" fmla="*/ 1969037 h 6743247"/>
                <a:gd name="connsiteX47" fmla="*/ 5066331 w 5187334"/>
                <a:gd name="connsiteY47" fmla="*/ 1569432 h 6743247"/>
                <a:gd name="connsiteX48" fmla="*/ 3139279 w 5187334"/>
                <a:gd name="connsiteY48" fmla="*/ 951455 h 6743247"/>
                <a:gd name="connsiteX49" fmla="*/ 2999431 w 5187334"/>
                <a:gd name="connsiteY49" fmla="*/ 1040677 h 6743247"/>
                <a:gd name="connsiteX50" fmla="*/ 2526444 w 5187334"/>
                <a:gd name="connsiteY50" fmla="*/ 981543 h 6743247"/>
                <a:gd name="connsiteX51" fmla="*/ 2273418 w 5187334"/>
                <a:gd name="connsiteY51" fmla="*/ 958995 h 6743247"/>
                <a:gd name="connsiteX52" fmla="*/ 2258988 w 5187334"/>
                <a:gd name="connsiteY52" fmla="*/ 878309 h 6743247"/>
                <a:gd name="connsiteX53" fmla="*/ 2171774 w 5187334"/>
                <a:gd name="connsiteY53" fmla="*/ 823611 h 6743247"/>
                <a:gd name="connsiteX54" fmla="*/ 2069479 w 5187334"/>
                <a:gd name="connsiteY54" fmla="*/ 851194 h 6743247"/>
                <a:gd name="connsiteX55" fmla="*/ 2018356 w 5187334"/>
                <a:gd name="connsiteY55" fmla="*/ 741905 h 6743247"/>
                <a:gd name="connsiteX56" fmla="*/ 2146671 w 5187334"/>
                <a:gd name="connsiteY56" fmla="*/ 681232 h 6743247"/>
                <a:gd name="connsiteX57" fmla="*/ 2134143 w 5187334"/>
                <a:gd name="connsiteY57" fmla="*/ 542402 h 6743247"/>
                <a:gd name="connsiteX58" fmla="*/ 1965278 w 5187334"/>
                <a:gd name="connsiteY58" fmla="*/ 232488 h 6743247"/>
                <a:gd name="connsiteX0" fmla="*/ 1965278 w 5187334"/>
                <a:gd name="connsiteY0" fmla="*/ 232488 h 6743247"/>
                <a:gd name="connsiteX1" fmla="*/ 638718 w 5187334"/>
                <a:gd name="connsiteY1" fmla="*/ 831127 h 6743247"/>
                <a:gd name="connsiteX2" fmla="*/ 828723 w 5187334"/>
                <a:gd name="connsiteY2" fmla="*/ 906831 h 6743247"/>
                <a:gd name="connsiteX3" fmla="*/ 876348 w 5187334"/>
                <a:gd name="connsiteY3" fmla="*/ 997567 h 6743247"/>
                <a:gd name="connsiteX4" fmla="*/ 814188 w 5187334"/>
                <a:gd name="connsiteY4" fmla="*/ 1062232 h 6743247"/>
                <a:gd name="connsiteX5" fmla="*/ 898921 w 5187334"/>
                <a:gd name="connsiteY5" fmla="*/ 1198583 h 6743247"/>
                <a:gd name="connsiteX6" fmla="*/ 828227 w 5187334"/>
                <a:gd name="connsiteY6" fmla="*/ 1330445 h 6743247"/>
                <a:gd name="connsiteX7" fmla="*/ 984673 w 5187334"/>
                <a:gd name="connsiteY7" fmla="*/ 1384621 h 6743247"/>
                <a:gd name="connsiteX8" fmla="*/ 1103487 w 5187334"/>
                <a:gd name="connsiteY8" fmla="*/ 1485089 h 6743247"/>
                <a:gd name="connsiteX9" fmla="*/ 1087412 w 5187334"/>
                <a:gd name="connsiteY9" fmla="*/ 1537986 h 6743247"/>
                <a:gd name="connsiteX10" fmla="*/ 1168622 w 5187334"/>
                <a:gd name="connsiteY10" fmla="*/ 1560245 h 6743247"/>
                <a:gd name="connsiteX11" fmla="*/ 1270866 w 5187334"/>
                <a:gd name="connsiteY11" fmla="*/ 1693387 h 6743247"/>
                <a:gd name="connsiteX12" fmla="*/ 1507503 w 5187334"/>
                <a:gd name="connsiteY12" fmla="*/ 1581618 h 6743247"/>
                <a:gd name="connsiteX13" fmla="*/ 1575693 w 5187334"/>
                <a:gd name="connsiteY13" fmla="*/ 1716952 h 6743247"/>
                <a:gd name="connsiteX14" fmla="*/ 1701526 w 5187334"/>
                <a:gd name="connsiteY14" fmla="*/ 1660820 h 6743247"/>
                <a:gd name="connsiteX15" fmla="*/ 1640332 w 5187334"/>
                <a:gd name="connsiteY15" fmla="*/ 2582709 h 6743247"/>
                <a:gd name="connsiteX16" fmla="*/ 1087386 w 5187334"/>
                <a:gd name="connsiteY16" fmla="*/ 3364751 h 6743247"/>
                <a:gd name="connsiteX17" fmla="*/ 776088 w 5187334"/>
                <a:gd name="connsiteY17" fmla="*/ 3497631 h 6743247"/>
                <a:gd name="connsiteX18" fmla="*/ 96786 w 5187334"/>
                <a:gd name="connsiteY18" fmla="*/ 3932258 h 6743247"/>
                <a:gd name="connsiteX19" fmla="*/ 56311 w 5187334"/>
                <a:gd name="connsiteY19" fmla="*/ 4075471 h 6743247"/>
                <a:gd name="connsiteX20" fmla="*/ 81363 w 5187334"/>
                <a:gd name="connsiteY20" fmla="*/ 4168164 h 6743247"/>
                <a:gd name="connsiteX21" fmla="*/ 111427 w 5187334"/>
                <a:gd name="connsiteY21" fmla="*/ 4243321 h 6743247"/>
                <a:gd name="connsiteX22" fmla="*/ 244098 w 5187334"/>
                <a:gd name="connsiteY22" fmla="*/ 4278237 h 6743247"/>
                <a:gd name="connsiteX23" fmla="*/ 2099540 w 5187334"/>
                <a:gd name="connsiteY23" fmla="*/ 3576312 h 6743247"/>
                <a:gd name="connsiteX24" fmla="*/ 2302566 w 5187334"/>
                <a:gd name="connsiteY24" fmla="*/ 2883985 h 6743247"/>
                <a:gd name="connsiteX25" fmla="*/ 2378636 w 5187334"/>
                <a:gd name="connsiteY25" fmla="*/ 2692598 h 6743247"/>
                <a:gd name="connsiteX26" fmla="*/ 2401184 w 5187334"/>
                <a:gd name="connsiteY26" fmla="*/ 2604913 h 6743247"/>
                <a:gd name="connsiteX27" fmla="*/ 2467024 w 5187334"/>
                <a:gd name="connsiteY27" fmla="*/ 2377648 h 6743247"/>
                <a:gd name="connsiteX28" fmla="*/ 2923205 w 5187334"/>
                <a:gd name="connsiteY28" fmla="*/ 2508466 h 6743247"/>
                <a:gd name="connsiteX29" fmla="*/ 3465687 w 5187334"/>
                <a:gd name="connsiteY29" fmla="*/ 2720052 h 6743247"/>
                <a:gd name="connsiteX30" fmla="*/ 3531318 w 5187334"/>
                <a:gd name="connsiteY30" fmla="*/ 2850896 h 6743247"/>
                <a:gd name="connsiteX31" fmla="*/ 2143696 w 5187334"/>
                <a:gd name="connsiteY31" fmla="*/ 3978761 h 6743247"/>
                <a:gd name="connsiteX32" fmla="*/ 2490588 w 5187334"/>
                <a:gd name="connsiteY32" fmla="*/ 4907331 h 6743247"/>
                <a:gd name="connsiteX33" fmla="*/ 2749250 w 5187334"/>
                <a:gd name="connsiteY33" fmla="*/ 5806204 h 6743247"/>
                <a:gd name="connsiteX34" fmla="*/ 2797006 w 5187334"/>
                <a:gd name="connsiteY34" fmla="*/ 6017004 h 6743247"/>
                <a:gd name="connsiteX35" fmla="*/ 2804913 w 5187334"/>
                <a:gd name="connsiteY35" fmla="*/ 6145581 h 6743247"/>
                <a:gd name="connsiteX36" fmla="*/ 2774407 w 5187334"/>
                <a:gd name="connsiteY36" fmla="*/ 6742028 h 6743247"/>
                <a:gd name="connsiteX37" fmla="*/ 3273177 w 5187334"/>
                <a:gd name="connsiteY37" fmla="*/ 6199157 h 6743247"/>
                <a:gd name="connsiteX38" fmla="*/ 3182807 w 5187334"/>
                <a:gd name="connsiteY38" fmla="*/ 5533499 h 6743247"/>
                <a:gd name="connsiteX39" fmla="*/ 3125762 w 5187334"/>
                <a:gd name="connsiteY39" fmla="*/ 4871240 h 6743247"/>
                <a:gd name="connsiteX40" fmla="*/ 3359919 w 5187334"/>
                <a:gd name="connsiteY40" fmla="*/ 5067247 h 6743247"/>
                <a:gd name="connsiteX41" fmla="*/ 3314227 w 5187334"/>
                <a:gd name="connsiteY41" fmla="*/ 5591643 h 6743247"/>
                <a:gd name="connsiteX42" fmla="*/ 3905846 w 5187334"/>
                <a:gd name="connsiteY42" fmla="*/ 5095796 h 6743247"/>
                <a:gd name="connsiteX43" fmla="*/ 3412477 w 5187334"/>
                <a:gd name="connsiteY43" fmla="*/ 4145800 h 6743247"/>
                <a:gd name="connsiteX44" fmla="*/ 4624188 w 5187334"/>
                <a:gd name="connsiteY44" fmla="*/ 3373806 h 6743247"/>
                <a:gd name="connsiteX45" fmla="*/ 4767063 w 5187334"/>
                <a:gd name="connsiteY45" fmla="*/ 2059356 h 6743247"/>
                <a:gd name="connsiteX46" fmla="*/ 5130369 w 5187334"/>
                <a:gd name="connsiteY46" fmla="*/ 1969037 h 6743247"/>
                <a:gd name="connsiteX47" fmla="*/ 5066331 w 5187334"/>
                <a:gd name="connsiteY47" fmla="*/ 1569432 h 6743247"/>
                <a:gd name="connsiteX48" fmla="*/ 3139279 w 5187334"/>
                <a:gd name="connsiteY48" fmla="*/ 951455 h 6743247"/>
                <a:gd name="connsiteX49" fmla="*/ 2999431 w 5187334"/>
                <a:gd name="connsiteY49" fmla="*/ 1040677 h 6743247"/>
                <a:gd name="connsiteX50" fmla="*/ 2526444 w 5187334"/>
                <a:gd name="connsiteY50" fmla="*/ 981543 h 6743247"/>
                <a:gd name="connsiteX51" fmla="*/ 2273418 w 5187334"/>
                <a:gd name="connsiteY51" fmla="*/ 958995 h 6743247"/>
                <a:gd name="connsiteX52" fmla="*/ 2258988 w 5187334"/>
                <a:gd name="connsiteY52" fmla="*/ 878309 h 6743247"/>
                <a:gd name="connsiteX53" fmla="*/ 2171774 w 5187334"/>
                <a:gd name="connsiteY53" fmla="*/ 823611 h 6743247"/>
                <a:gd name="connsiteX54" fmla="*/ 2069479 w 5187334"/>
                <a:gd name="connsiteY54" fmla="*/ 851194 h 6743247"/>
                <a:gd name="connsiteX55" fmla="*/ 2018356 w 5187334"/>
                <a:gd name="connsiteY55" fmla="*/ 741905 h 6743247"/>
                <a:gd name="connsiteX56" fmla="*/ 2146671 w 5187334"/>
                <a:gd name="connsiteY56" fmla="*/ 681232 h 6743247"/>
                <a:gd name="connsiteX57" fmla="*/ 2134143 w 5187334"/>
                <a:gd name="connsiteY57" fmla="*/ 542402 h 6743247"/>
                <a:gd name="connsiteX58" fmla="*/ 1965278 w 5187334"/>
                <a:gd name="connsiteY58" fmla="*/ 232488 h 6743247"/>
                <a:gd name="connsiteX0" fmla="*/ 1965278 w 5187334"/>
                <a:gd name="connsiteY0" fmla="*/ 232488 h 6743247"/>
                <a:gd name="connsiteX1" fmla="*/ 638718 w 5187334"/>
                <a:gd name="connsiteY1" fmla="*/ 831127 h 6743247"/>
                <a:gd name="connsiteX2" fmla="*/ 828723 w 5187334"/>
                <a:gd name="connsiteY2" fmla="*/ 906831 h 6743247"/>
                <a:gd name="connsiteX3" fmla="*/ 876348 w 5187334"/>
                <a:gd name="connsiteY3" fmla="*/ 997567 h 6743247"/>
                <a:gd name="connsiteX4" fmla="*/ 814188 w 5187334"/>
                <a:gd name="connsiteY4" fmla="*/ 1062232 h 6743247"/>
                <a:gd name="connsiteX5" fmla="*/ 898921 w 5187334"/>
                <a:gd name="connsiteY5" fmla="*/ 1198583 h 6743247"/>
                <a:gd name="connsiteX6" fmla="*/ 828227 w 5187334"/>
                <a:gd name="connsiteY6" fmla="*/ 1330445 h 6743247"/>
                <a:gd name="connsiteX7" fmla="*/ 984673 w 5187334"/>
                <a:gd name="connsiteY7" fmla="*/ 1384621 h 6743247"/>
                <a:gd name="connsiteX8" fmla="*/ 1103487 w 5187334"/>
                <a:gd name="connsiteY8" fmla="*/ 1485089 h 6743247"/>
                <a:gd name="connsiteX9" fmla="*/ 1087412 w 5187334"/>
                <a:gd name="connsiteY9" fmla="*/ 1537986 h 6743247"/>
                <a:gd name="connsiteX10" fmla="*/ 1168622 w 5187334"/>
                <a:gd name="connsiteY10" fmla="*/ 1560245 h 6743247"/>
                <a:gd name="connsiteX11" fmla="*/ 1270866 w 5187334"/>
                <a:gd name="connsiteY11" fmla="*/ 1693387 h 6743247"/>
                <a:gd name="connsiteX12" fmla="*/ 1507503 w 5187334"/>
                <a:gd name="connsiteY12" fmla="*/ 1581618 h 6743247"/>
                <a:gd name="connsiteX13" fmla="*/ 1575693 w 5187334"/>
                <a:gd name="connsiteY13" fmla="*/ 1716952 h 6743247"/>
                <a:gd name="connsiteX14" fmla="*/ 1701526 w 5187334"/>
                <a:gd name="connsiteY14" fmla="*/ 1660820 h 6743247"/>
                <a:gd name="connsiteX15" fmla="*/ 1640332 w 5187334"/>
                <a:gd name="connsiteY15" fmla="*/ 2582709 h 6743247"/>
                <a:gd name="connsiteX16" fmla="*/ 1087386 w 5187334"/>
                <a:gd name="connsiteY16" fmla="*/ 3364751 h 6743247"/>
                <a:gd name="connsiteX17" fmla="*/ 776088 w 5187334"/>
                <a:gd name="connsiteY17" fmla="*/ 3497631 h 6743247"/>
                <a:gd name="connsiteX18" fmla="*/ 96786 w 5187334"/>
                <a:gd name="connsiteY18" fmla="*/ 3932258 h 6743247"/>
                <a:gd name="connsiteX19" fmla="*/ 56311 w 5187334"/>
                <a:gd name="connsiteY19" fmla="*/ 4075471 h 6743247"/>
                <a:gd name="connsiteX20" fmla="*/ 81363 w 5187334"/>
                <a:gd name="connsiteY20" fmla="*/ 4168164 h 6743247"/>
                <a:gd name="connsiteX21" fmla="*/ 111427 w 5187334"/>
                <a:gd name="connsiteY21" fmla="*/ 4243321 h 6743247"/>
                <a:gd name="connsiteX22" fmla="*/ 244098 w 5187334"/>
                <a:gd name="connsiteY22" fmla="*/ 4278237 h 6743247"/>
                <a:gd name="connsiteX23" fmla="*/ 2099540 w 5187334"/>
                <a:gd name="connsiteY23" fmla="*/ 3576312 h 6743247"/>
                <a:gd name="connsiteX24" fmla="*/ 2302566 w 5187334"/>
                <a:gd name="connsiteY24" fmla="*/ 2883985 h 6743247"/>
                <a:gd name="connsiteX25" fmla="*/ 2378636 w 5187334"/>
                <a:gd name="connsiteY25" fmla="*/ 2692598 h 6743247"/>
                <a:gd name="connsiteX26" fmla="*/ 2401184 w 5187334"/>
                <a:gd name="connsiteY26" fmla="*/ 2604913 h 6743247"/>
                <a:gd name="connsiteX27" fmla="*/ 2467024 w 5187334"/>
                <a:gd name="connsiteY27" fmla="*/ 2377648 h 6743247"/>
                <a:gd name="connsiteX28" fmla="*/ 2923205 w 5187334"/>
                <a:gd name="connsiteY28" fmla="*/ 2508466 h 6743247"/>
                <a:gd name="connsiteX29" fmla="*/ 3465687 w 5187334"/>
                <a:gd name="connsiteY29" fmla="*/ 2720052 h 6743247"/>
                <a:gd name="connsiteX30" fmla="*/ 3531318 w 5187334"/>
                <a:gd name="connsiteY30" fmla="*/ 2850896 h 6743247"/>
                <a:gd name="connsiteX31" fmla="*/ 2143696 w 5187334"/>
                <a:gd name="connsiteY31" fmla="*/ 3978761 h 6743247"/>
                <a:gd name="connsiteX32" fmla="*/ 2490588 w 5187334"/>
                <a:gd name="connsiteY32" fmla="*/ 4907331 h 6743247"/>
                <a:gd name="connsiteX33" fmla="*/ 2749250 w 5187334"/>
                <a:gd name="connsiteY33" fmla="*/ 5806204 h 6743247"/>
                <a:gd name="connsiteX34" fmla="*/ 2797006 w 5187334"/>
                <a:gd name="connsiteY34" fmla="*/ 6017004 h 6743247"/>
                <a:gd name="connsiteX35" fmla="*/ 2804913 w 5187334"/>
                <a:gd name="connsiteY35" fmla="*/ 6145581 h 6743247"/>
                <a:gd name="connsiteX36" fmla="*/ 2774407 w 5187334"/>
                <a:gd name="connsiteY36" fmla="*/ 6742028 h 6743247"/>
                <a:gd name="connsiteX37" fmla="*/ 3273177 w 5187334"/>
                <a:gd name="connsiteY37" fmla="*/ 6199157 h 6743247"/>
                <a:gd name="connsiteX38" fmla="*/ 3182807 w 5187334"/>
                <a:gd name="connsiteY38" fmla="*/ 5533499 h 6743247"/>
                <a:gd name="connsiteX39" fmla="*/ 3125762 w 5187334"/>
                <a:gd name="connsiteY39" fmla="*/ 4871240 h 6743247"/>
                <a:gd name="connsiteX40" fmla="*/ 3359919 w 5187334"/>
                <a:gd name="connsiteY40" fmla="*/ 5067247 h 6743247"/>
                <a:gd name="connsiteX41" fmla="*/ 3314227 w 5187334"/>
                <a:gd name="connsiteY41" fmla="*/ 5591643 h 6743247"/>
                <a:gd name="connsiteX42" fmla="*/ 3905846 w 5187334"/>
                <a:gd name="connsiteY42" fmla="*/ 5095796 h 6743247"/>
                <a:gd name="connsiteX43" fmla="*/ 3412477 w 5187334"/>
                <a:gd name="connsiteY43" fmla="*/ 4145800 h 6743247"/>
                <a:gd name="connsiteX44" fmla="*/ 4624188 w 5187334"/>
                <a:gd name="connsiteY44" fmla="*/ 3373806 h 6743247"/>
                <a:gd name="connsiteX45" fmla="*/ 4767063 w 5187334"/>
                <a:gd name="connsiteY45" fmla="*/ 2059356 h 6743247"/>
                <a:gd name="connsiteX46" fmla="*/ 5130369 w 5187334"/>
                <a:gd name="connsiteY46" fmla="*/ 1969037 h 6743247"/>
                <a:gd name="connsiteX47" fmla="*/ 5066331 w 5187334"/>
                <a:gd name="connsiteY47" fmla="*/ 1569432 h 6743247"/>
                <a:gd name="connsiteX48" fmla="*/ 3139279 w 5187334"/>
                <a:gd name="connsiteY48" fmla="*/ 951455 h 6743247"/>
                <a:gd name="connsiteX49" fmla="*/ 2999431 w 5187334"/>
                <a:gd name="connsiteY49" fmla="*/ 1040677 h 6743247"/>
                <a:gd name="connsiteX50" fmla="*/ 2526444 w 5187334"/>
                <a:gd name="connsiteY50" fmla="*/ 981543 h 6743247"/>
                <a:gd name="connsiteX51" fmla="*/ 2273418 w 5187334"/>
                <a:gd name="connsiteY51" fmla="*/ 958995 h 6743247"/>
                <a:gd name="connsiteX52" fmla="*/ 2258988 w 5187334"/>
                <a:gd name="connsiteY52" fmla="*/ 878309 h 6743247"/>
                <a:gd name="connsiteX53" fmla="*/ 2171774 w 5187334"/>
                <a:gd name="connsiteY53" fmla="*/ 823611 h 6743247"/>
                <a:gd name="connsiteX54" fmla="*/ 2069479 w 5187334"/>
                <a:gd name="connsiteY54" fmla="*/ 851194 h 6743247"/>
                <a:gd name="connsiteX55" fmla="*/ 2018356 w 5187334"/>
                <a:gd name="connsiteY55" fmla="*/ 741905 h 6743247"/>
                <a:gd name="connsiteX56" fmla="*/ 2146671 w 5187334"/>
                <a:gd name="connsiteY56" fmla="*/ 681232 h 6743247"/>
                <a:gd name="connsiteX57" fmla="*/ 2134143 w 5187334"/>
                <a:gd name="connsiteY57" fmla="*/ 542402 h 6743247"/>
                <a:gd name="connsiteX58" fmla="*/ 1965278 w 5187334"/>
                <a:gd name="connsiteY58" fmla="*/ 232488 h 6743247"/>
                <a:gd name="connsiteX0" fmla="*/ 1965278 w 5187334"/>
                <a:gd name="connsiteY0" fmla="*/ 232488 h 6743247"/>
                <a:gd name="connsiteX1" fmla="*/ 638718 w 5187334"/>
                <a:gd name="connsiteY1" fmla="*/ 831127 h 6743247"/>
                <a:gd name="connsiteX2" fmla="*/ 828723 w 5187334"/>
                <a:gd name="connsiteY2" fmla="*/ 906831 h 6743247"/>
                <a:gd name="connsiteX3" fmla="*/ 876348 w 5187334"/>
                <a:gd name="connsiteY3" fmla="*/ 997567 h 6743247"/>
                <a:gd name="connsiteX4" fmla="*/ 814188 w 5187334"/>
                <a:gd name="connsiteY4" fmla="*/ 1062232 h 6743247"/>
                <a:gd name="connsiteX5" fmla="*/ 898921 w 5187334"/>
                <a:gd name="connsiteY5" fmla="*/ 1198583 h 6743247"/>
                <a:gd name="connsiteX6" fmla="*/ 828227 w 5187334"/>
                <a:gd name="connsiteY6" fmla="*/ 1330445 h 6743247"/>
                <a:gd name="connsiteX7" fmla="*/ 984673 w 5187334"/>
                <a:gd name="connsiteY7" fmla="*/ 1384621 h 6743247"/>
                <a:gd name="connsiteX8" fmla="*/ 1103487 w 5187334"/>
                <a:gd name="connsiteY8" fmla="*/ 1485089 h 6743247"/>
                <a:gd name="connsiteX9" fmla="*/ 1087412 w 5187334"/>
                <a:gd name="connsiteY9" fmla="*/ 1537986 h 6743247"/>
                <a:gd name="connsiteX10" fmla="*/ 1168622 w 5187334"/>
                <a:gd name="connsiteY10" fmla="*/ 1560245 h 6743247"/>
                <a:gd name="connsiteX11" fmla="*/ 1270866 w 5187334"/>
                <a:gd name="connsiteY11" fmla="*/ 1693387 h 6743247"/>
                <a:gd name="connsiteX12" fmla="*/ 1507503 w 5187334"/>
                <a:gd name="connsiteY12" fmla="*/ 1581618 h 6743247"/>
                <a:gd name="connsiteX13" fmla="*/ 1575693 w 5187334"/>
                <a:gd name="connsiteY13" fmla="*/ 1716952 h 6743247"/>
                <a:gd name="connsiteX14" fmla="*/ 1701526 w 5187334"/>
                <a:gd name="connsiteY14" fmla="*/ 1660820 h 6743247"/>
                <a:gd name="connsiteX15" fmla="*/ 1640332 w 5187334"/>
                <a:gd name="connsiteY15" fmla="*/ 2582709 h 6743247"/>
                <a:gd name="connsiteX16" fmla="*/ 1079870 w 5187334"/>
                <a:gd name="connsiteY16" fmla="*/ 3502538 h 6743247"/>
                <a:gd name="connsiteX17" fmla="*/ 776088 w 5187334"/>
                <a:gd name="connsiteY17" fmla="*/ 3497631 h 6743247"/>
                <a:gd name="connsiteX18" fmla="*/ 96786 w 5187334"/>
                <a:gd name="connsiteY18" fmla="*/ 3932258 h 6743247"/>
                <a:gd name="connsiteX19" fmla="*/ 56311 w 5187334"/>
                <a:gd name="connsiteY19" fmla="*/ 4075471 h 6743247"/>
                <a:gd name="connsiteX20" fmla="*/ 81363 w 5187334"/>
                <a:gd name="connsiteY20" fmla="*/ 4168164 h 6743247"/>
                <a:gd name="connsiteX21" fmla="*/ 111427 w 5187334"/>
                <a:gd name="connsiteY21" fmla="*/ 4243321 h 6743247"/>
                <a:gd name="connsiteX22" fmla="*/ 244098 w 5187334"/>
                <a:gd name="connsiteY22" fmla="*/ 4278237 h 6743247"/>
                <a:gd name="connsiteX23" fmla="*/ 2099540 w 5187334"/>
                <a:gd name="connsiteY23" fmla="*/ 3576312 h 6743247"/>
                <a:gd name="connsiteX24" fmla="*/ 2302566 w 5187334"/>
                <a:gd name="connsiteY24" fmla="*/ 2883985 h 6743247"/>
                <a:gd name="connsiteX25" fmla="*/ 2378636 w 5187334"/>
                <a:gd name="connsiteY25" fmla="*/ 2692598 h 6743247"/>
                <a:gd name="connsiteX26" fmla="*/ 2401184 w 5187334"/>
                <a:gd name="connsiteY26" fmla="*/ 2604913 h 6743247"/>
                <a:gd name="connsiteX27" fmla="*/ 2467024 w 5187334"/>
                <a:gd name="connsiteY27" fmla="*/ 2377648 h 6743247"/>
                <a:gd name="connsiteX28" fmla="*/ 2923205 w 5187334"/>
                <a:gd name="connsiteY28" fmla="*/ 2508466 h 6743247"/>
                <a:gd name="connsiteX29" fmla="*/ 3465687 w 5187334"/>
                <a:gd name="connsiteY29" fmla="*/ 2720052 h 6743247"/>
                <a:gd name="connsiteX30" fmla="*/ 3531318 w 5187334"/>
                <a:gd name="connsiteY30" fmla="*/ 2850896 h 6743247"/>
                <a:gd name="connsiteX31" fmla="*/ 2143696 w 5187334"/>
                <a:gd name="connsiteY31" fmla="*/ 3978761 h 6743247"/>
                <a:gd name="connsiteX32" fmla="*/ 2490588 w 5187334"/>
                <a:gd name="connsiteY32" fmla="*/ 4907331 h 6743247"/>
                <a:gd name="connsiteX33" fmla="*/ 2749250 w 5187334"/>
                <a:gd name="connsiteY33" fmla="*/ 5806204 h 6743247"/>
                <a:gd name="connsiteX34" fmla="*/ 2797006 w 5187334"/>
                <a:gd name="connsiteY34" fmla="*/ 6017004 h 6743247"/>
                <a:gd name="connsiteX35" fmla="*/ 2804913 w 5187334"/>
                <a:gd name="connsiteY35" fmla="*/ 6145581 h 6743247"/>
                <a:gd name="connsiteX36" fmla="*/ 2774407 w 5187334"/>
                <a:gd name="connsiteY36" fmla="*/ 6742028 h 6743247"/>
                <a:gd name="connsiteX37" fmla="*/ 3273177 w 5187334"/>
                <a:gd name="connsiteY37" fmla="*/ 6199157 h 6743247"/>
                <a:gd name="connsiteX38" fmla="*/ 3182807 w 5187334"/>
                <a:gd name="connsiteY38" fmla="*/ 5533499 h 6743247"/>
                <a:gd name="connsiteX39" fmla="*/ 3125762 w 5187334"/>
                <a:gd name="connsiteY39" fmla="*/ 4871240 h 6743247"/>
                <a:gd name="connsiteX40" fmla="*/ 3359919 w 5187334"/>
                <a:gd name="connsiteY40" fmla="*/ 5067247 h 6743247"/>
                <a:gd name="connsiteX41" fmla="*/ 3314227 w 5187334"/>
                <a:gd name="connsiteY41" fmla="*/ 5591643 h 6743247"/>
                <a:gd name="connsiteX42" fmla="*/ 3905846 w 5187334"/>
                <a:gd name="connsiteY42" fmla="*/ 5095796 h 6743247"/>
                <a:gd name="connsiteX43" fmla="*/ 3412477 w 5187334"/>
                <a:gd name="connsiteY43" fmla="*/ 4145800 h 6743247"/>
                <a:gd name="connsiteX44" fmla="*/ 4624188 w 5187334"/>
                <a:gd name="connsiteY44" fmla="*/ 3373806 h 6743247"/>
                <a:gd name="connsiteX45" fmla="*/ 4767063 w 5187334"/>
                <a:gd name="connsiteY45" fmla="*/ 2059356 h 6743247"/>
                <a:gd name="connsiteX46" fmla="*/ 5130369 w 5187334"/>
                <a:gd name="connsiteY46" fmla="*/ 1969037 h 6743247"/>
                <a:gd name="connsiteX47" fmla="*/ 5066331 w 5187334"/>
                <a:gd name="connsiteY47" fmla="*/ 1569432 h 6743247"/>
                <a:gd name="connsiteX48" fmla="*/ 3139279 w 5187334"/>
                <a:gd name="connsiteY48" fmla="*/ 951455 h 6743247"/>
                <a:gd name="connsiteX49" fmla="*/ 2999431 w 5187334"/>
                <a:gd name="connsiteY49" fmla="*/ 1040677 h 6743247"/>
                <a:gd name="connsiteX50" fmla="*/ 2526444 w 5187334"/>
                <a:gd name="connsiteY50" fmla="*/ 981543 h 6743247"/>
                <a:gd name="connsiteX51" fmla="*/ 2273418 w 5187334"/>
                <a:gd name="connsiteY51" fmla="*/ 958995 h 6743247"/>
                <a:gd name="connsiteX52" fmla="*/ 2258988 w 5187334"/>
                <a:gd name="connsiteY52" fmla="*/ 878309 h 6743247"/>
                <a:gd name="connsiteX53" fmla="*/ 2171774 w 5187334"/>
                <a:gd name="connsiteY53" fmla="*/ 823611 h 6743247"/>
                <a:gd name="connsiteX54" fmla="*/ 2069479 w 5187334"/>
                <a:gd name="connsiteY54" fmla="*/ 851194 h 6743247"/>
                <a:gd name="connsiteX55" fmla="*/ 2018356 w 5187334"/>
                <a:gd name="connsiteY55" fmla="*/ 741905 h 6743247"/>
                <a:gd name="connsiteX56" fmla="*/ 2146671 w 5187334"/>
                <a:gd name="connsiteY56" fmla="*/ 681232 h 6743247"/>
                <a:gd name="connsiteX57" fmla="*/ 2134143 w 5187334"/>
                <a:gd name="connsiteY57" fmla="*/ 542402 h 6743247"/>
                <a:gd name="connsiteX58" fmla="*/ 1965278 w 5187334"/>
                <a:gd name="connsiteY58" fmla="*/ 232488 h 6743247"/>
                <a:gd name="connsiteX0" fmla="*/ 1965278 w 5187334"/>
                <a:gd name="connsiteY0" fmla="*/ 232488 h 6743247"/>
                <a:gd name="connsiteX1" fmla="*/ 638718 w 5187334"/>
                <a:gd name="connsiteY1" fmla="*/ 831127 h 6743247"/>
                <a:gd name="connsiteX2" fmla="*/ 828723 w 5187334"/>
                <a:gd name="connsiteY2" fmla="*/ 906831 h 6743247"/>
                <a:gd name="connsiteX3" fmla="*/ 876348 w 5187334"/>
                <a:gd name="connsiteY3" fmla="*/ 997567 h 6743247"/>
                <a:gd name="connsiteX4" fmla="*/ 814188 w 5187334"/>
                <a:gd name="connsiteY4" fmla="*/ 1062232 h 6743247"/>
                <a:gd name="connsiteX5" fmla="*/ 898921 w 5187334"/>
                <a:gd name="connsiteY5" fmla="*/ 1198583 h 6743247"/>
                <a:gd name="connsiteX6" fmla="*/ 828227 w 5187334"/>
                <a:gd name="connsiteY6" fmla="*/ 1330445 h 6743247"/>
                <a:gd name="connsiteX7" fmla="*/ 984673 w 5187334"/>
                <a:gd name="connsiteY7" fmla="*/ 1384621 h 6743247"/>
                <a:gd name="connsiteX8" fmla="*/ 1103487 w 5187334"/>
                <a:gd name="connsiteY8" fmla="*/ 1485089 h 6743247"/>
                <a:gd name="connsiteX9" fmla="*/ 1087412 w 5187334"/>
                <a:gd name="connsiteY9" fmla="*/ 1537986 h 6743247"/>
                <a:gd name="connsiteX10" fmla="*/ 1168622 w 5187334"/>
                <a:gd name="connsiteY10" fmla="*/ 1560245 h 6743247"/>
                <a:gd name="connsiteX11" fmla="*/ 1270866 w 5187334"/>
                <a:gd name="connsiteY11" fmla="*/ 1693387 h 6743247"/>
                <a:gd name="connsiteX12" fmla="*/ 1507503 w 5187334"/>
                <a:gd name="connsiteY12" fmla="*/ 1581618 h 6743247"/>
                <a:gd name="connsiteX13" fmla="*/ 1575693 w 5187334"/>
                <a:gd name="connsiteY13" fmla="*/ 1716952 h 6743247"/>
                <a:gd name="connsiteX14" fmla="*/ 1701526 w 5187334"/>
                <a:gd name="connsiteY14" fmla="*/ 1660820 h 6743247"/>
                <a:gd name="connsiteX15" fmla="*/ 1627806 w 5187334"/>
                <a:gd name="connsiteY15" fmla="*/ 2675401 h 6743247"/>
                <a:gd name="connsiteX16" fmla="*/ 1079870 w 5187334"/>
                <a:gd name="connsiteY16" fmla="*/ 3502538 h 6743247"/>
                <a:gd name="connsiteX17" fmla="*/ 776088 w 5187334"/>
                <a:gd name="connsiteY17" fmla="*/ 3497631 h 6743247"/>
                <a:gd name="connsiteX18" fmla="*/ 96786 w 5187334"/>
                <a:gd name="connsiteY18" fmla="*/ 3932258 h 6743247"/>
                <a:gd name="connsiteX19" fmla="*/ 56311 w 5187334"/>
                <a:gd name="connsiteY19" fmla="*/ 4075471 h 6743247"/>
                <a:gd name="connsiteX20" fmla="*/ 81363 w 5187334"/>
                <a:gd name="connsiteY20" fmla="*/ 4168164 h 6743247"/>
                <a:gd name="connsiteX21" fmla="*/ 111427 w 5187334"/>
                <a:gd name="connsiteY21" fmla="*/ 4243321 h 6743247"/>
                <a:gd name="connsiteX22" fmla="*/ 244098 w 5187334"/>
                <a:gd name="connsiteY22" fmla="*/ 4278237 h 6743247"/>
                <a:gd name="connsiteX23" fmla="*/ 2099540 w 5187334"/>
                <a:gd name="connsiteY23" fmla="*/ 3576312 h 6743247"/>
                <a:gd name="connsiteX24" fmla="*/ 2302566 w 5187334"/>
                <a:gd name="connsiteY24" fmla="*/ 2883985 h 6743247"/>
                <a:gd name="connsiteX25" fmla="*/ 2378636 w 5187334"/>
                <a:gd name="connsiteY25" fmla="*/ 2692598 h 6743247"/>
                <a:gd name="connsiteX26" fmla="*/ 2401184 w 5187334"/>
                <a:gd name="connsiteY26" fmla="*/ 2604913 h 6743247"/>
                <a:gd name="connsiteX27" fmla="*/ 2467024 w 5187334"/>
                <a:gd name="connsiteY27" fmla="*/ 2377648 h 6743247"/>
                <a:gd name="connsiteX28" fmla="*/ 2923205 w 5187334"/>
                <a:gd name="connsiteY28" fmla="*/ 2508466 h 6743247"/>
                <a:gd name="connsiteX29" fmla="*/ 3465687 w 5187334"/>
                <a:gd name="connsiteY29" fmla="*/ 2720052 h 6743247"/>
                <a:gd name="connsiteX30" fmla="*/ 3531318 w 5187334"/>
                <a:gd name="connsiteY30" fmla="*/ 2850896 h 6743247"/>
                <a:gd name="connsiteX31" fmla="*/ 2143696 w 5187334"/>
                <a:gd name="connsiteY31" fmla="*/ 3978761 h 6743247"/>
                <a:gd name="connsiteX32" fmla="*/ 2490588 w 5187334"/>
                <a:gd name="connsiteY32" fmla="*/ 4907331 h 6743247"/>
                <a:gd name="connsiteX33" fmla="*/ 2749250 w 5187334"/>
                <a:gd name="connsiteY33" fmla="*/ 5806204 h 6743247"/>
                <a:gd name="connsiteX34" fmla="*/ 2797006 w 5187334"/>
                <a:gd name="connsiteY34" fmla="*/ 6017004 h 6743247"/>
                <a:gd name="connsiteX35" fmla="*/ 2804913 w 5187334"/>
                <a:gd name="connsiteY35" fmla="*/ 6145581 h 6743247"/>
                <a:gd name="connsiteX36" fmla="*/ 2774407 w 5187334"/>
                <a:gd name="connsiteY36" fmla="*/ 6742028 h 6743247"/>
                <a:gd name="connsiteX37" fmla="*/ 3273177 w 5187334"/>
                <a:gd name="connsiteY37" fmla="*/ 6199157 h 6743247"/>
                <a:gd name="connsiteX38" fmla="*/ 3182807 w 5187334"/>
                <a:gd name="connsiteY38" fmla="*/ 5533499 h 6743247"/>
                <a:gd name="connsiteX39" fmla="*/ 3125762 w 5187334"/>
                <a:gd name="connsiteY39" fmla="*/ 4871240 h 6743247"/>
                <a:gd name="connsiteX40" fmla="*/ 3359919 w 5187334"/>
                <a:gd name="connsiteY40" fmla="*/ 5067247 h 6743247"/>
                <a:gd name="connsiteX41" fmla="*/ 3314227 w 5187334"/>
                <a:gd name="connsiteY41" fmla="*/ 5591643 h 6743247"/>
                <a:gd name="connsiteX42" fmla="*/ 3905846 w 5187334"/>
                <a:gd name="connsiteY42" fmla="*/ 5095796 h 6743247"/>
                <a:gd name="connsiteX43" fmla="*/ 3412477 w 5187334"/>
                <a:gd name="connsiteY43" fmla="*/ 4145800 h 6743247"/>
                <a:gd name="connsiteX44" fmla="*/ 4624188 w 5187334"/>
                <a:gd name="connsiteY44" fmla="*/ 3373806 h 6743247"/>
                <a:gd name="connsiteX45" fmla="*/ 4767063 w 5187334"/>
                <a:gd name="connsiteY45" fmla="*/ 2059356 h 6743247"/>
                <a:gd name="connsiteX46" fmla="*/ 5130369 w 5187334"/>
                <a:gd name="connsiteY46" fmla="*/ 1969037 h 6743247"/>
                <a:gd name="connsiteX47" fmla="*/ 5066331 w 5187334"/>
                <a:gd name="connsiteY47" fmla="*/ 1569432 h 6743247"/>
                <a:gd name="connsiteX48" fmla="*/ 3139279 w 5187334"/>
                <a:gd name="connsiteY48" fmla="*/ 951455 h 6743247"/>
                <a:gd name="connsiteX49" fmla="*/ 2999431 w 5187334"/>
                <a:gd name="connsiteY49" fmla="*/ 1040677 h 6743247"/>
                <a:gd name="connsiteX50" fmla="*/ 2526444 w 5187334"/>
                <a:gd name="connsiteY50" fmla="*/ 981543 h 6743247"/>
                <a:gd name="connsiteX51" fmla="*/ 2273418 w 5187334"/>
                <a:gd name="connsiteY51" fmla="*/ 958995 h 6743247"/>
                <a:gd name="connsiteX52" fmla="*/ 2258988 w 5187334"/>
                <a:gd name="connsiteY52" fmla="*/ 878309 h 6743247"/>
                <a:gd name="connsiteX53" fmla="*/ 2171774 w 5187334"/>
                <a:gd name="connsiteY53" fmla="*/ 823611 h 6743247"/>
                <a:gd name="connsiteX54" fmla="*/ 2069479 w 5187334"/>
                <a:gd name="connsiteY54" fmla="*/ 851194 h 6743247"/>
                <a:gd name="connsiteX55" fmla="*/ 2018356 w 5187334"/>
                <a:gd name="connsiteY55" fmla="*/ 741905 h 6743247"/>
                <a:gd name="connsiteX56" fmla="*/ 2146671 w 5187334"/>
                <a:gd name="connsiteY56" fmla="*/ 681232 h 6743247"/>
                <a:gd name="connsiteX57" fmla="*/ 2134143 w 5187334"/>
                <a:gd name="connsiteY57" fmla="*/ 542402 h 6743247"/>
                <a:gd name="connsiteX58" fmla="*/ 1965278 w 5187334"/>
                <a:gd name="connsiteY58" fmla="*/ 232488 h 6743247"/>
                <a:gd name="connsiteX0" fmla="*/ 1965278 w 5187334"/>
                <a:gd name="connsiteY0" fmla="*/ 232488 h 6743247"/>
                <a:gd name="connsiteX1" fmla="*/ 638718 w 5187334"/>
                <a:gd name="connsiteY1" fmla="*/ 831127 h 6743247"/>
                <a:gd name="connsiteX2" fmla="*/ 828723 w 5187334"/>
                <a:gd name="connsiteY2" fmla="*/ 906831 h 6743247"/>
                <a:gd name="connsiteX3" fmla="*/ 876348 w 5187334"/>
                <a:gd name="connsiteY3" fmla="*/ 997567 h 6743247"/>
                <a:gd name="connsiteX4" fmla="*/ 814188 w 5187334"/>
                <a:gd name="connsiteY4" fmla="*/ 1062232 h 6743247"/>
                <a:gd name="connsiteX5" fmla="*/ 898921 w 5187334"/>
                <a:gd name="connsiteY5" fmla="*/ 1198583 h 6743247"/>
                <a:gd name="connsiteX6" fmla="*/ 828227 w 5187334"/>
                <a:gd name="connsiteY6" fmla="*/ 1330445 h 6743247"/>
                <a:gd name="connsiteX7" fmla="*/ 984673 w 5187334"/>
                <a:gd name="connsiteY7" fmla="*/ 1384621 h 6743247"/>
                <a:gd name="connsiteX8" fmla="*/ 1103487 w 5187334"/>
                <a:gd name="connsiteY8" fmla="*/ 1485089 h 6743247"/>
                <a:gd name="connsiteX9" fmla="*/ 1087412 w 5187334"/>
                <a:gd name="connsiteY9" fmla="*/ 1537986 h 6743247"/>
                <a:gd name="connsiteX10" fmla="*/ 1168622 w 5187334"/>
                <a:gd name="connsiteY10" fmla="*/ 1560245 h 6743247"/>
                <a:gd name="connsiteX11" fmla="*/ 1270866 w 5187334"/>
                <a:gd name="connsiteY11" fmla="*/ 1693387 h 6743247"/>
                <a:gd name="connsiteX12" fmla="*/ 1507503 w 5187334"/>
                <a:gd name="connsiteY12" fmla="*/ 1581618 h 6743247"/>
                <a:gd name="connsiteX13" fmla="*/ 1575693 w 5187334"/>
                <a:gd name="connsiteY13" fmla="*/ 1716952 h 6743247"/>
                <a:gd name="connsiteX14" fmla="*/ 1701526 w 5187334"/>
                <a:gd name="connsiteY14" fmla="*/ 1660820 h 6743247"/>
                <a:gd name="connsiteX15" fmla="*/ 1627806 w 5187334"/>
                <a:gd name="connsiteY15" fmla="*/ 2675401 h 6743247"/>
                <a:gd name="connsiteX16" fmla="*/ 1079870 w 5187334"/>
                <a:gd name="connsiteY16" fmla="*/ 3502538 h 6743247"/>
                <a:gd name="connsiteX17" fmla="*/ 798635 w 5187334"/>
                <a:gd name="connsiteY17" fmla="*/ 3670491 h 6743247"/>
                <a:gd name="connsiteX18" fmla="*/ 96786 w 5187334"/>
                <a:gd name="connsiteY18" fmla="*/ 3932258 h 6743247"/>
                <a:gd name="connsiteX19" fmla="*/ 56311 w 5187334"/>
                <a:gd name="connsiteY19" fmla="*/ 4075471 h 6743247"/>
                <a:gd name="connsiteX20" fmla="*/ 81363 w 5187334"/>
                <a:gd name="connsiteY20" fmla="*/ 4168164 h 6743247"/>
                <a:gd name="connsiteX21" fmla="*/ 111427 w 5187334"/>
                <a:gd name="connsiteY21" fmla="*/ 4243321 h 6743247"/>
                <a:gd name="connsiteX22" fmla="*/ 244098 w 5187334"/>
                <a:gd name="connsiteY22" fmla="*/ 4278237 h 6743247"/>
                <a:gd name="connsiteX23" fmla="*/ 2099540 w 5187334"/>
                <a:gd name="connsiteY23" fmla="*/ 3576312 h 6743247"/>
                <a:gd name="connsiteX24" fmla="*/ 2302566 w 5187334"/>
                <a:gd name="connsiteY24" fmla="*/ 2883985 h 6743247"/>
                <a:gd name="connsiteX25" fmla="*/ 2378636 w 5187334"/>
                <a:gd name="connsiteY25" fmla="*/ 2692598 h 6743247"/>
                <a:gd name="connsiteX26" fmla="*/ 2401184 w 5187334"/>
                <a:gd name="connsiteY26" fmla="*/ 2604913 h 6743247"/>
                <a:gd name="connsiteX27" fmla="*/ 2467024 w 5187334"/>
                <a:gd name="connsiteY27" fmla="*/ 2377648 h 6743247"/>
                <a:gd name="connsiteX28" fmla="*/ 2923205 w 5187334"/>
                <a:gd name="connsiteY28" fmla="*/ 2508466 h 6743247"/>
                <a:gd name="connsiteX29" fmla="*/ 3465687 w 5187334"/>
                <a:gd name="connsiteY29" fmla="*/ 2720052 h 6743247"/>
                <a:gd name="connsiteX30" fmla="*/ 3531318 w 5187334"/>
                <a:gd name="connsiteY30" fmla="*/ 2850896 h 6743247"/>
                <a:gd name="connsiteX31" fmla="*/ 2143696 w 5187334"/>
                <a:gd name="connsiteY31" fmla="*/ 3978761 h 6743247"/>
                <a:gd name="connsiteX32" fmla="*/ 2490588 w 5187334"/>
                <a:gd name="connsiteY32" fmla="*/ 4907331 h 6743247"/>
                <a:gd name="connsiteX33" fmla="*/ 2749250 w 5187334"/>
                <a:gd name="connsiteY33" fmla="*/ 5806204 h 6743247"/>
                <a:gd name="connsiteX34" fmla="*/ 2797006 w 5187334"/>
                <a:gd name="connsiteY34" fmla="*/ 6017004 h 6743247"/>
                <a:gd name="connsiteX35" fmla="*/ 2804913 w 5187334"/>
                <a:gd name="connsiteY35" fmla="*/ 6145581 h 6743247"/>
                <a:gd name="connsiteX36" fmla="*/ 2774407 w 5187334"/>
                <a:gd name="connsiteY36" fmla="*/ 6742028 h 6743247"/>
                <a:gd name="connsiteX37" fmla="*/ 3273177 w 5187334"/>
                <a:gd name="connsiteY37" fmla="*/ 6199157 h 6743247"/>
                <a:gd name="connsiteX38" fmla="*/ 3182807 w 5187334"/>
                <a:gd name="connsiteY38" fmla="*/ 5533499 h 6743247"/>
                <a:gd name="connsiteX39" fmla="*/ 3125762 w 5187334"/>
                <a:gd name="connsiteY39" fmla="*/ 4871240 h 6743247"/>
                <a:gd name="connsiteX40" fmla="*/ 3359919 w 5187334"/>
                <a:gd name="connsiteY40" fmla="*/ 5067247 h 6743247"/>
                <a:gd name="connsiteX41" fmla="*/ 3314227 w 5187334"/>
                <a:gd name="connsiteY41" fmla="*/ 5591643 h 6743247"/>
                <a:gd name="connsiteX42" fmla="*/ 3905846 w 5187334"/>
                <a:gd name="connsiteY42" fmla="*/ 5095796 h 6743247"/>
                <a:gd name="connsiteX43" fmla="*/ 3412477 w 5187334"/>
                <a:gd name="connsiteY43" fmla="*/ 4145800 h 6743247"/>
                <a:gd name="connsiteX44" fmla="*/ 4624188 w 5187334"/>
                <a:gd name="connsiteY44" fmla="*/ 3373806 h 6743247"/>
                <a:gd name="connsiteX45" fmla="*/ 4767063 w 5187334"/>
                <a:gd name="connsiteY45" fmla="*/ 2059356 h 6743247"/>
                <a:gd name="connsiteX46" fmla="*/ 5130369 w 5187334"/>
                <a:gd name="connsiteY46" fmla="*/ 1969037 h 6743247"/>
                <a:gd name="connsiteX47" fmla="*/ 5066331 w 5187334"/>
                <a:gd name="connsiteY47" fmla="*/ 1569432 h 6743247"/>
                <a:gd name="connsiteX48" fmla="*/ 3139279 w 5187334"/>
                <a:gd name="connsiteY48" fmla="*/ 951455 h 6743247"/>
                <a:gd name="connsiteX49" fmla="*/ 2999431 w 5187334"/>
                <a:gd name="connsiteY49" fmla="*/ 1040677 h 6743247"/>
                <a:gd name="connsiteX50" fmla="*/ 2526444 w 5187334"/>
                <a:gd name="connsiteY50" fmla="*/ 981543 h 6743247"/>
                <a:gd name="connsiteX51" fmla="*/ 2273418 w 5187334"/>
                <a:gd name="connsiteY51" fmla="*/ 958995 h 6743247"/>
                <a:gd name="connsiteX52" fmla="*/ 2258988 w 5187334"/>
                <a:gd name="connsiteY52" fmla="*/ 878309 h 6743247"/>
                <a:gd name="connsiteX53" fmla="*/ 2171774 w 5187334"/>
                <a:gd name="connsiteY53" fmla="*/ 823611 h 6743247"/>
                <a:gd name="connsiteX54" fmla="*/ 2069479 w 5187334"/>
                <a:gd name="connsiteY54" fmla="*/ 851194 h 6743247"/>
                <a:gd name="connsiteX55" fmla="*/ 2018356 w 5187334"/>
                <a:gd name="connsiteY55" fmla="*/ 741905 h 6743247"/>
                <a:gd name="connsiteX56" fmla="*/ 2146671 w 5187334"/>
                <a:gd name="connsiteY56" fmla="*/ 681232 h 6743247"/>
                <a:gd name="connsiteX57" fmla="*/ 2134143 w 5187334"/>
                <a:gd name="connsiteY57" fmla="*/ 542402 h 6743247"/>
                <a:gd name="connsiteX58" fmla="*/ 1965278 w 5187334"/>
                <a:gd name="connsiteY58" fmla="*/ 232488 h 6743247"/>
                <a:gd name="connsiteX0" fmla="*/ 1965278 w 5187334"/>
                <a:gd name="connsiteY0" fmla="*/ 232488 h 6743247"/>
                <a:gd name="connsiteX1" fmla="*/ 638718 w 5187334"/>
                <a:gd name="connsiteY1" fmla="*/ 831127 h 6743247"/>
                <a:gd name="connsiteX2" fmla="*/ 828723 w 5187334"/>
                <a:gd name="connsiteY2" fmla="*/ 906831 h 6743247"/>
                <a:gd name="connsiteX3" fmla="*/ 876348 w 5187334"/>
                <a:gd name="connsiteY3" fmla="*/ 997567 h 6743247"/>
                <a:gd name="connsiteX4" fmla="*/ 814188 w 5187334"/>
                <a:gd name="connsiteY4" fmla="*/ 1062232 h 6743247"/>
                <a:gd name="connsiteX5" fmla="*/ 898921 w 5187334"/>
                <a:gd name="connsiteY5" fmla="*/ 1198583 h 6743247"/>
                <a:gd name="connsiteX6" fmla="*/ 828227 w 5187334"/>
                <a:gd name="connsiteY6" fmla="*/ 1330445 h 6743247"/>
                <a:gd name="connsiteX7" fmla="*/ 984673 w 5187334"/>
                <a:gd name="connsiteY7" fmla="*/ 1384621 h 6743247"/>
                <a:gd name="connsiteX8" fmla="*/ 1103487 w 5187334"/>
                <a:gd name="connsiteY8" fmla="*/ 1485089 h 6743247"/>
                <a:gd name="connsiteX9" fmla="*/ 1087412 w 5187334"/>
                <a:gd name="connsiteY9" fmla="*/ 1537986 h 6743247"/>
                <a:gd name="connsiteX10" fmla="*/ 1168622 w 5187334"/>
                <a:gd name="connsiteY10" fmla="*/ 1560245 h 6743247"/>
                <a:gd name="connsiteX11" fmla="*/ 1270866 w 5187334"/>
                <a:gd name="connsiteY11" fmla="*/ 1693387 h 6743247"/>
                <a:gd name="connsiteX12" fmla="*/ 1507503 w 5187334"/>
                <a:gd name="connsiteY12" fmla="*/ 1581618 h 6743247"/>
                <a:gd name="connsiteX13" fmla="*/ 1575693 w 5187334"/>
                <a:gd name="connsiteY13" fmla="*/ 1716952 h 6743247"/>
                <a:gd name="connsiteX14" fmla="*/ 1701526 w 5187334"/>
                <a:gd name="connsiteY14" fmla="*/ 1660820 h 6743247"/>
                <a:gd name="connsiteX15" fmla="*/ 1627806 w 5187334"/>
                <a:gd name="connsiteY15" fmla="*/ 2675401 h 6743247"/>
                <a:gd name="connsiteX16" fmla="*/ 1079870 w 5187334"/>
                <a:gd name="connsiteY16" fmla="*/ 3502538 h 6743247"/>
                <a:gd name="connsiteX17" fmla="*/ 798635 w 5187334"/>
                <a:gd name="connsiteY17" fmla="*/ 3670491 h 6743247"/>
                <a:gd name="connsiteX18" fmla="*/ 96786 w 5187334"/>
                <a:gd name="connsiteY18" fmla="*/ 3932258 h 6743247"/>
                <a:gd name="connsiteX19" fmla="*/ 56311 w 5187334"/>
                <a:gd name="connsiteY19" fmla="*/ 4075471 h 6743247"/>
                <a:gd name="connsiteX20" fmla="*/ 81363 w 5187334"/>
                <a:gd name="connsiteY20" fmla="*/ 4168164 h 6743247"/>
                <a:gd name="connsiteX21" fmla="*/ 111427 w 5187334"/>
                <a:gd name="connsiteY21" fmla="*/ 4243321 h 6743247"/>
                <a:gd name="connsiteX22" fmla="*/ 1604425 w 5187334"/>
                <a:gd name="connsiteY22" fmla="*/ 3990138 h 6743247"/>
                <a:gd name="connsiteX23" fmla="*/ 2099540 w 5187334"/>
                <a:gd name="connsiteY23" fmla="*/ 3576312 h 6743247"/>
                <a:gd name="connsiteX24" fmla="*/ 2302566 w 5187334"/>
                <a:gd name="connsiteY24" fmla="*/ 2883985 h 6743247"/>
                <a:gd name="connsiteX25" fmla="*/ 2378636 w 5187334"/>
                <a:gd name="connsiteY25" fmla="*/ 2692598 h 6743247"/>
                <a:gd name="connsiteX26" fmla="*/ 2401184 w 5187334"/>
                <a:gd name="connsiteY26" fmla="*/ 2604913 h 6743247"/>
                <a:gd name="connsiteX27" fmla="*/ 2467024 w 5187334"/>
                <a:gd name="connsiteY27" fmla="*/ 2377648 h 6743247"/>
                <a:gd name="connsiteX28" fmla="*/ 2923205 w 5187334"/>
                <a:gd name="connsiteY28" fmla="*/ 2508466 h 6743247"/>
                <a:gd name="connsiteX29" fmla="*/ 3465687 w 5187334"/>
                <a:gd name="connsiteY29" fmla="*/ 2720052 h 6743247"/>
                <a:gd name="connsiteX30" fmla="*/ 3531318 w 5187334"/>
                <a:gd name="connsiteY30" fmla="*/ 2850896 h 6743247"/>
                <a:gd name="connsiteX31" fmla="*/ 2143696 w 5187334"/>
                <a:gd name="connsiteY31" fmla="*/ 3978761 h 6743247"/>
                <a:gd name="connsiteX32" fmla="*/ 2490588 w 5187334"/>
                <a:gd name="connsiteY32" fmla="*/ 4907331 h 6743247"/>
                <a:gd name="connsiteX33" fmla="*/ 2749250 w 5187334"/>
                <a:gd name="connsiteY33" fmla="*/ 5806204 h 6743247"/>
                <a:gd name="connsiteX34" fmla="*/ 2797006 w 5187334"/>
                <a:gd name="connsiteY34" fmla="*/ 6017004 h 6743247"/>
                <a:gd name="connsiteX35" fmla="*/ 2804913 w 5187334"/>
                <a:gd name="connsiteY35" fmla="*/ 6145581 h 6743247"/>
                <a:gd name="connsiteX36" fmla="*/ 2774407 w 5187334"/>
                <a:gd name="connsiteY36" fmla="*/ 6742028 h 6743247"/>
                <a:gd name="connsiteX37" fmla="*/ 3273177 w 5187334"/>
                <a:gd name="connsiteY37" fmla="*/ 6199157 h 6743247"/>
                <a:gd name="connsiteX38" fmla="*/ 3182807 w 5187334"/>
                <a:gd name="connsiteY38" fmla="*/ 5533499 h 6743247"/>
                <a:gd name="connsiteX39" fmla="*/ 3125762 w 5187334"/>
                <a:gd name="connsiteY39" fmla="*/ 4871240 h 6743247"/>
                <a:gd name="connsiteX40" fmla="*/ 3359919 w 5187334"/>
                <a:gd name="connsiteY40" fmla="*/ 5067247 h 6743247"/>
                <a:gd name="connsiteX41" fmla="*/ 3314227 w 5187334"/>
                <a:gd name="connsiteY41" fmla="*/ 5591643 h 6743247"/>
                <a:gd name="connsiteX42" fmla="*/ 3905846 w 5187334"/>
                <a:gd name="connsiteY42" fmla="*/ 5095796 h 6743247"/>
                <a:gd name="connsiteX43" fmla="*/ 3412477 w 5187334"/>
                <a:gd name="connsiteY43" fmla="*/ 4145800 h 6743247"/>
                <a:gd name="connsiteX44" fmla="*/ 4624188 w 5187334"/>
                <a:gd name="connsiteY44" fmla="*/ 3373806 h 6743247"/>
                <a:gd name="connsiteX45" fmla="*/ 4767063 w 5187334"/>
                <a:gd name="connsiteY45" fmla="*/ 2059356 h 6743247"/>
                <a:gd name="connsiteX46" fmla="*/ 5130369 w 5187334"/>
                <a:gd name="connsiteY46" fmla="*/ 1969037 h 6743247"/>
                <a:gd name="connsiteX47" fmla="*/ 5066331 w 5187334"/>
                <a:gd name="connsiteY47" fmla="*/ 1569432 h 6743247"/>
                <a:gd name="connsiteX48" fmla="*/ 3139279 w 5187334"/>
                <a:gd name="connsiteY48" fmla="*/ 951455 h 6743247"/>
                <a:gd name="connsiteX49" fmla="*/ 2999431 w 5187334"/>
                <a:gd name="connsiteY49" fmla="*/ 1040677 h 6743247"/>
                <a:gd name="connsiteX50" fmla="*/ 2526444 w 5187334"/>
                <a:gd name="connsiteY50" fmla="*/ 981543 h 6743247"/>
                <a:gd name="connsiteX51" fmla="*/ 2273418 w 5187334"/>
                <a:gd name="connsiteY51" fmla="*/ 958995 h 6743247"/>
                <a:gd name="connsiteX52" fmla="*/ 2258988 w 5187334"/>
                <a:gd name="connsiteY52" fmla="*/ 878309 h 6743247"/>
                <a:gd name="connsiteX53" fmla="*/ 2171774 w 5187334"/>
                <a:gd name="connsiteY53" fmla="*/ 823611 h 6743247"/>
                <a:gd name="connsiteX54" fmla="*/ 2069479 w 5187334"/>
                <a:gd name="connsiteY54" fmla="*/ 851194 h 6743247"/>
                <a:gd name="connsiteX55" fmla="*/ 2018356 w 5187334"/>
                <a:gd name="connsiteY55" fmla="*/ 741905 h 6743247"/>
                <a:gd name="connsiteX56" fmla="*/ 2146671 w 5187334"/>
                <a:gd name="connsiteY56" fmla="*/ 681232 h 6743247"/>
                <a:gd name="connsiteX57" fmla="*/ 2134143 w 5187334"/>
                <a:gd name="connsiteY57" fmla="*/ 542402 h 6743247"/>
                <a:gd name="connsiteX58" fmla="*/ 1965278 w 5187334"/>
                <a:gd name="connsiteY58" fmla="*/ 232488 h 6743247"/>
                <a:gd name="connsiteX0" fmla="*/ 1965278 w 5187334"/>
                <a:gd name="connsiteY0" fmla="*/ 232488 h 6743247"/>
                <a:gd name="connsiteX1" fmla="*/ 638718 w 5187334"/>
                <a:gd name="connsiteY1" fmla="*/ 831127 h 6743247"/>
                <a:gd name="connsiteX2" fmla="*/ 828723 w 5187334"/>
                <a:gd name="connsiteY2" fmla="*/ 906831 h 6743247"/>
                <a:gd name="connsiteX3" fmla="*/ 876348 w 5187334"/>
                <a:gd name="connsiteY3" fmla="*/ 997567 h 6743247"/>
                <a:gd name="connsiteX4" fmla="*/ 814188 w 5187334"/>
                <a:gd name="connsiteY4" fmla="*/ 1062232 h 6743247"/>
                <a:gd name="connsiteX5" fmla="*/ 898921 w 5187334"/>
                <a:gd name="connsiteY5" fmla="*/ 1198583 h 6743247"/>
                <a:gd name="connsiteX6" fmla="*/ 828227 w 5187334"/>
                <a:gd name="connsiteY6" fmla="*/ 1330445 h 6743247"/>
                <a:gd name="connsiteX7" fmla="*/ 984673 w 5187334"/>
                <a:gd name="connsiteY7" fmla="*/ 1384621 h 6743247"/>
                <a:gd name="connsiteX8" fmla="*/ 1103487 w 5187334"/>
                <a:gd name="connsiteY8" fmla="*/ 1485089 h 6743247"/>
                <a:gd name="connsiteX9" fmla="*/ 1087412 w 5187334"/>
                <a:gd name="connsiteY9" fmla="*/ 1537986 h 6743247"/>
                <a:gd name="connsiteX10" fmla="*/ 1168622 w 5187334"/>
                <a:gd name="connsiteY10" fmla="*/ 1560245 h 6743247"/>
                <a:gd name="connsiteX11" fmla="*/ 1270866 w 5187334"/>
                <a:gd name="connsiteY11" fmla="*/ 1693387 h 6743247"/>
                <a:gd name="connsiteX12" fmla="*/ 1507503 w 5187334"/>
                <a:gd name="connsiteY12" fmla="*/ 1581618 h 6743247"/>
                <a:gd name="connsiteX13" fmla="*/ 1575693 w 5187334"/>
                <a:gd name="connsiteY13" fmla="*/ 1716952 h 6743247"/>
                <a:gd name="connsiteX14" fmla="*/ 1701526 w 5187334"/>
                <a:gd name="connsiteY14" fmla="*/ 1660820 h 6743247"/>
                <a:gd name="connsiteX15" fmla="*/ 1627806 w 5187334"/>
                <a:gd name="connsiteY15" fmla="*/ 2675401 h 6743247"/>
                <a:gd name="connsiteX16" fmla="*/ 1079870 w 5187334"/>
                <a:gd name="connsiteY16" fmla="*/ 3502538 h 6743247"/>
                <a:gd name="connsiteX17" fmla="*/ 798635 w 5187334"/>
                <a:gd name="connsiteY17" fmla="*/ 3670491 h 6743247"/>
                <a:gd name="connsiteX18" fmla="*/ 96786 w 5187334"/>
                <a:gd name="connsiteY18" fmla="*/ 3932258 h 6743247"/>
                <a:gd name="connsiteX19" fmla="*/ 56311 w 5187334"/>
                <a:gd name="connsiteY19" fmla="*/ 4075471 h 6743247"/>
                <a:gd name="connsiteX20" fmla="*/ 81363 w 5187334"/>
                <a:gd name="connsiteY20" fmla="*/ 4168164 h 6743247"/>
                <a:gd name="connsiteX21" fmla="*/ 111427 w 5187334"/>
                <a:gd name="connsiteY21" fmla="*/ 4243321 h 6743247"/>
                <a:gd name="connsiteX22" fmla="*/ 1604425 w 5187334"/>
                <a:gd name="connsiteY22" fmla="*/ 3990138 h 6743247"/>
                <a:gd name="connsiteX23" fmla="*/ 2099540 w 5187334"/>
                <a:gd name="connsiteY23" fmla="*/ 3576312 h 6743247"/>
                <a:gd name="connsiteX24" fmla="*/ 2302566 w 5187334"/>
                <a:gd name="connsiteY24" fmla="*/ 2883985 h 6743247"/>
                <a:gd name="connsiteX25" fmla="*/ 2378636 w 5187334"/>
                <a:gd name="connsiteY25" fmla="*/ 2692598 h 6743247"/>
                <a:gd name="connsiteX26" fmla="*/ 2401184 w 5187334"/>
                <a:gd name="connsiteY26" fmla="*/ 2604913 h 6743247"/>
                <a:gd name="connsiteX27" fmla="*/ 2467024 w 5187334"/>
                <a:gd name="connsiteY27" fmla="*/ 2377648 h 6743247"/>
                <a:gd name="connsiteX28" fmla="*/ 2923205 w 5187334"/>
                <a:gd name="connsiteY28" fmla="*/ 2508466 h 6743247"/>
                <a:gd name="connsiteX29" fmla="*/ 3465687 w 5187334"/>
                <a:gd name="connsiteY29" fmla="*/ 2720052 h 6743247"/>
                <a:gd name="connsiteX30" fmla="*/ 3531318 w 5187334"/>
                <a:gd name="connsiteY30" fmla="*/ 2850896 h 6743247"/>
                <a:gd name="connsiteX31" fmla="*/ 2143696 w 5187334"/>
                <a:gd name="connsiteY31" fmla="*/ 3978761 h 6743247"/>
                <a:gd name="connsiteX32" fmla="*/ 2490588 w 5187334"/>
                <a:gd name="connsiteY32" fmla="*/ 4907331 h 6743247"/>
                <a:gd name="connsiteX33" fmla="*/ 2749250 w 5187334"/>
                <a:gd name="connsiteY33" fmla="*/ 5806204 h 6743247"/>
                <a:gd name="connsiteX34" fmla="*/ 2797006 w 5187334"/>
                <a:gd name="connsiteY34" fmla="*/ 6017004 h 6743247"/>
                <a:gd name="connsiteX35" fmla="*/ 2804913 w 5187334"/>
                <a:gd name="connsiteY35" fmla="*/ 6145581 h 6743247"/>
                <a:gd name="connsiteX36" fmla="*/ 2774407 w 5187334"/>
                <a:gd name="connsiteY36" fmla="*/ 6742028 h 6743247"/>
                <a:gd name="connsiteX37" fmla="*/ 3273177 w 5187334"/>
                <a:gd name="connsiteY37" fmla="*/ 6199157 h 6743247"/>
                <a:gd name="connsiteX38" fmla="*/ 3182807 w 5187334"/>
                <a:gd name="connsiteY38" fmla="*/ 5533499 h 6743247"/>
                <a:gd name="connsiteX39" fmla="*/ 3125762 w 5187334"/>
                <a:gd name="connsiteY39" fmla="*/ 4871240 h 6743247"/>
                <a:gd name="connsiteX40" fmla="*/ 3359919 w 5187334"/>
                <a:gd name="connsiteY40" fmla="*/ 5067247 h 6743247"/>
                <a:gd name="connsiteX41" fmla="*/ 3314227 w 5187334"/>
                <a:gd name="connsiteY41" fmla="*/ 5591643 h 6743247"/>
                <a:gd name="connsiteX42" fmla="*/ 3905846 w 5187334"/>
                <a:gd name="connsiteY42" fmla="*/ 5095796 h 6743247"/>
                <a:gd name="connsiteX43" fmla="*/ 3412477 w 5187334"/>
                <a:gd name="connsiteY43" fmla="*/ 4145800 h 6743247"/>
                <a:gd name="connsiteX44" fmla="*/ 4624188 w 5187334"/>
                <a:gd name="connsiteY44" fmla="*/ 3373806 h 6743247"/>
                <a:gd name="connsiteX45" fmla="*/ 4767063 w 5187334"/>
                <a:gd name="connsiteY45" fmla="*/ 2059356 h 6743247"/>
                <a:gd name="connsiteX46" fmla="*/ 5130369 w 5187334"/>
                <a:gd name="connsiteY46" fmla="*/ 1969037 h 6743247"/>
                <a:gd name="connsiteX47" fmla="*/ 5066331 w 5187334"/>
                <a:gd name="connsiteY47" fmla="*/ 1569432 h 6743247"/>
                <a:gd name="connsiteX48" fmla="*/ 3139279 w 5187334"/>
                <a:gd name="connsiteY48" fmla="*/ 951455 h 6743247"/>
                <a:gd name="connsiteX49" fmla="*/ 2999431 w 5187334"/>
                <a:gd name="connsiteY49" fmla="*/ 1040677 h 6743247"/>
                <a:gd name="connsiteX50" fmla="*/ 2526444 w 5187334"/>
                <a:gd name="connsiteY50" fmla="*/ 981543 h 6743247"/>
                <a:gd name="connsiteX51" fmla="*/ 2273418 w 5187334"/>
                <a:gd name="connsiteY51" fmla="*/ 958995 h 6743247"/>
                <a:gd name="connsiteX52" fmla="*/ 2258988 w 5187334"/>
                <a:gd name="connsiteY52" fmla="*/ 878309 h 6743247"/>
                <a:gd name="connsiteX53" fmla="*/ 2171774 w 5187334"/>
                <a:gd name="connsiteY53" fmla="*/ 823611 h 6743247"/>
                <a:gd name="connsiteX54" fmla="*/ 2069479 w 5187334"/>
                <a:gd name="connsiteY54" fmla="*/ 851194 h 6743247"/>
                <a:gd name="connsiteX55" fmla="*/ 2018356 w 5187334"/>
                <a:gd name="connsiteY55" fmla="*/ 741905 h 6743247"/>
                <a:gd name="connsiteX56" fmla="*/ 2146671 w 5187334"/>
                <a:gd name="connsiteY56" fmla="*/ 681232 h 6743247"/>
                <a:gd name="connsiteX57" fmla="*/ 2134143 w 5187334"/>
                <a:gd name="connsiteY57" fmla="*/ 542402 h 6743247"/>
                <a:gd name="connsiteX58" fmla="*/ 1965278 w 5187334"/>
                <a:gd name="connsiteY58" fmla="*/ 232488 h 6743247"/>
                <a:gd name="connsiteX0" fmla="*/ 1965278 w 5187334"/>
                <a:gd name="connsiteY0" fmla="*/ 232488 h 6743247"/>
                <a:gd name="connsiteX1" fmla="*/ 638718 w 5187334"/>
                <a:gd name="connsiteY1" fmla="*/ 831127 h 6743247"/>
                <a:gd name="connsiteX2" fmla="*/ 828723 w 5187334"/>
                <a:gd name="connsiteY2" fmla="*/ 906831 h 6743247"/>
                <a:gd name="connsiteX3" fmla="*/ 876348 w 5187334"/>
                <a:gd name="connsiteY3" fmla="*/ 997567 h 6743247"/>
                <a:gd name="connsiteX4" fmla="*/ 814188 w 5187334"/>
                <a:gd name="connsiteY4" fmla="*/ 1062232 h 6743247"/>
                <a:gd name="connsiteX5" fmla="*/ 898921 w 5187334"/>
                <a:gd name="connsiteY5" fmla="*/ 1198583 h 6743247"/>
                <a:gd name="connsiteX6" fmla="*/ 828227 w 5187334"/>
                <a:gd name="connsiteY6" fmla="*/ 1330445 h 6743247"/>
                <a:gd name="connsiteX7" fmla="*/ 984673 w 5187334"/>
                <a:gd name="connsiteY7" fmla="*/ 1384621 h 6743247"/>
                <a:gd name="connsiteX8" fmla="*/ 1103487 w 5187334"/>
                <a:gd name="connsiteY8" fmla="*/ 1485089 h 6743247"/>
                <a:gd name="connsiteX9" fmla="*/ 1087412 w 5187334"/>
                <a:gd name="connsiteY9" fmla="*/ 1537986 h 6743247"/>
                <a:gd name="connsiteX10" fmla="*/ 1168622 w 5187334"/>
                <a:gd name="connsiteY10" fmla="*/ 1560245 h 6743247"/>
                <a:gd name="connsiteX11" fmla="*/ 1270866 w 5187334"/>
                <a:gd name="connsiteY11" fmla="*/ 1693387 h 6743247"/>
                <a:gd name="connsiteX12" fmla="*/ 1507503 w 5187334"/>
                <a:gd name="connsiteY12" fmla="*/ 1581618 h 6743247"/>
                <a:gd name="connsiteX13" fmla="*/ 1575693 w 5187334"/>
                <a:gd name="connsiteY13" fmla="*/ 1716952 h 6743247"/>
                <a:gd name="connsiteX14" fmla="*/ 1701526 w 5187334"/>
                <a:gd name="connsiteY14" fmla="*/ 1660820 h 6743247"/>
                <a:gd name="connsiteX15" fmla="*/ 1627806 w 5187334"/>
                <a:gd name="connsiteY15" fmla="*/ 2675401 h 6743247"/>
                <a:gd name="connsiteX16" fmla="*/ 1079870 w 5187334"/>
                <a:gd name="connsiteY16" fmla="*/ 3502538 h 6743247"/>
                <a:gd name="connsiteX17" fmla="*/ 798635 w 5187334"/>
                <a:gd name="connsiteY17" fmla="*/ 3670491 h 6743247"/>
                <a:gd name="connsiteX18" fmla="*/ 96786 w 5187334"/>
                <a:gd name="connsiteY18" fmla="*/ 3932258 h 6743247"/>
                <a:gd name="connsiteX19" fmla="*/ 56311 w 5187334"/>
                <a:gd name="connsiteY19" fmla="*/ 4075471 h 6743247"/>
                <a:gd name="connsiteX20" fmla="*/ 81363 w 5187334"/>
                <a:gd name="connsiteY20" fmla="*/ 4168164 h 6743247"/>
                <a:gd name="connsiteX21" fmla="*/ 111427 w 5187334"/>
                <a:gd name="connsiteY21" fmla="*/ 4243321 h 6743247"/>
                <a:gd name="connsiteX22" fmla="*/ 1604425 w 5187334"/>
                <a:gd name="connsiteY22" fmla="*/ 3990138 h 6743247"/>
                <a:gd name="connsiteX23" fmla="*/ 2099540 w 5187334"/>
                <a:gd name="connsiteY23" fmla="*/ 3576312 h 6743247"/>
                <a:gd name="connsiteX24" fmla="*/ 2302566 w 5187334"/>
                <a:gd name="connsiteY24" fmla="*/ 2883985 h 6743247"/>
                <a:gd name="connsiteX25" fmla="*/ 2378636 w 5187334"/>
                <a:gd name="connsiteY25" fmla="*/ 2692598 h 6743247"/>
                <a:gd name="connsiteX26" fmla="*/ 2401184 w 5187334"/>
                <a:gd name="connsiteY26" fmla="*/ 2604913 h 6743247"/>
                <a:gd name="connsiteX27" fmla="*/ 2467024 w 5187334"/>
                <a:gd name="connsiteY27" fmla="*/ 2377648 h 6743247"/>
                <a:gd name="connsiteX28" fmla="*/ 2923205 w 5187334"/>
                <a:gd name="connsiteY28" fmla="*/ 2508466 h 6743247"/>
                <a:gd name="connsiteX29" fmla="*/ 3465687 w 5187334"/>
                <a:gd name="connsiteY29" fmla="*/ 2720052 h 6743247"/>
                <a:gd name="connsiteX30" fmla="*/ 3531318 w 5187334"/>
                <a:gd name="connsiteY30" fmla="*/ 2850896 h 6743247"/>
                <a:gd name="connsiteX31" fmla="*/ 2143696 w 5187334"/>
                <a:gd name="connsiteY31" fmla="*/ 3978761 h 6743247"/>
                <a:gd name="connsiteX32" fmla="*/ 2490588 w 5187334"/>
                <a:gd name="connsiteY32" fmla="*/ 4907331 h 6743247"/>
                <a:gd name="connsiteX33" fmla="*/ 2749250 w 5187334"/>
                <a:gd name="connsiteY33" fmla="*/ 5806204 h 6743247"/>
                <a:gd name="connsiteX34" fmla="*/ 2797006 w 5187334"/>
                <a:gd name="connsiteY34" fmla="*/ 6017004 h 6743247"/>
                <a:gd name="connsiteX35" fmla="*/ 2804913 w 5187334"/>
                <a:gd name="connsiteY35" fmla="*/ 6145581 h 6743247"/>
                <a:gd name="connsiteX36" fmla="*/ 2774407 w 5187334"/>
                <a:gd name="connsiteY36" fmla="*/ 6742028 h 6743247"/>
                <a:gd name="connsiteX37" fmla="*/ 3273177 w 5187334"/>
                <a:gd name="connsiteY37" fmla="*/ 6199157 h 6743247"/>
                <a:gd name="connsiteX38" fmla="*/ 3182807 w 5187334"/>
                <a:gd name="connsiteY38" fmla="*/ 5533499 h 6743247"/>
                <a:gd name="connsiteX39" fmla="*/ 3125762 w 5187334"/>
                <a:gd name="connsiteY39" fmla="*/ 4871240 h 6743247"/>
                <a:gd name="connsiteX40" fmla="*/ 3359919 w 5187334"/>
                <a:gd name="connsiteY40" fmla="*/ 5067247 h 6743247"/>
                <a:gd name="connsiteX41" fmla="*/ 3314227 w 5187334"/>
                <a:gd name="connsiteY41" fmla="*/ 5591643 h 6743247"/>
                <a:gd name="connsiteX42" fmla="*/ 3905846 w 5187334"/>
                <a:gd name="connsiteY42" fmla="*/ 5095796 h 6743247"/>
                <a:gd name="connsiteX43" fmla="*/ 3412477 w 5187334"/>
                <a:gd name="connsiteY43" fmla="*/ 4145800 h 6743247"/>
                <a:gd name="connsiteX44" fmla="*/ 4624188 w 5187334"/>
                <a:gd name="connsiteY44" fmla="*/ 3373806 h 6743247"/>
                <a:gd name="connsiteX45" fmla="*/ 4767063 w 5187334"/>
                <a:gd name="connsiteY45" fmla="*/ 2059356 h 6743247"/>
                <a:gd name="connsiteX46" fmla="*/ 5130369 w 5187334"/>
                <a:gd name="connsiteY46" fmla="*/ 1969037 h 6743247"/>
                <a:gd name="connsiteX47" fmla="*/ 5066331 w 5187334"/>
                <a:gd name="connsiteY47" fmla="*/ 1569432 h 6743247"/>
                <a:gd name="connsiteX48" fmla="*/ 3139279 w 5187334"/>
                <a:gd name="connsiteY48" fmla="*/ 951455 h 6743247"/>
                <a:gd name="connsiteX49" fmla="*/ 2999431 w 5187334"/>
                <a:gd name="connsiteY49" fmla="*/ 1040677 h 6743247"/>
                <a:gd name="connsiteX50" fmla="*/ 2526444 w 5187334"/>
                <a:gd name="connsiteY50" fmla="*/ 981543 h 6743247"/>
                <a:gd name="connsiteX51" fmla="*/ 2273418 w 5187334"/>
                <a:gd name="connsiteY51" fmla="*/ 958995 h 6743247"/>
                <a:gd name="connsiteX52" fmla="*/ 2258988 w 5187334"/>
                <a:gd name="connsiteY52" fmla="*/ 878309 h 6743247"/>
                <a:gd name="connsiteX53" fmla="*/ 2171774 w 5187334"/>
                <a:gd name="connsiteY53" fmla="*/ 823611 h 6743247"/>
                <a:gd name="connsiteX54" fmla="*/ 2069479 w 5187334"/>
                <a:gd name="connsiteY54" fmla="*/ 851194 h 6743247"/>
                <a:gd name="connsiteX55" fmla="*/ 2018356 w 5187334"/>
                <a:gd name="connsiteY55" fmla="*/ 741905 h 6743247"/>
                <a:gd name="connsiteX56" fmla="*/ 2146671 w 5187334"/>
                <a:gd name="connsiteY56" fmla="*/ 681232 h 6743247"/>
                <a:gd name="connsiteX57" fmla="*/ 2134143 w 5187334"/>
                <a:gd name="connsiteY57" fmla="*/ 542402 h 6743247"/>
                <a:gd name="connsiteX58" fmla="*/ 1965278 w 5187334"/>
                <a:gd name="connsiteY58" fmla="*/ 232488 h 6743247"/>
                <a:gd name="connsiteX0" fmla="*/ 1965278 w 5187334"/>
                <a:gd name="connsiteY0" fmla="*/ 232488 h 6743247"/>
                <a:gd name="connsiteX1" fmla="*/ 638718 w 5187334"/>
                <a:gd name="connsiteY1" fmla="*/ 831127 h 6743247"/>
                <a:gd name="connsiteX2" fmla="*/ 828723 w 5187334"/>
                <a:gd name="connsiteY2" fmla="*/ 906831 h 6743247"/>
                <a:gd name="connsiteX3" fmla="*/ 876348 w 5187334"/>
                <a:gd name="connsiteY3" fmla="*/ 997567 h 6743247"/>
                <a:gd name="connsiteX4" fmla="*/ 814188 w 5187334"/>
                <a:gd name="connsiteY4" fmla="*/ 1062232 h 6743247"/>
                <a:gd name="connsiteX5" fmla="*/ 898921 w 5187334"/>
                <a:gd name="connsiteY5" fmla="*/ 1198583 h 6743247"/>
                <a:gd name="connsiteX6" fmla="*/ 828227 w 5187334"/>
                <a:gd name="connsiteY6" fmla="*/ 1330445 h 6743247"/>
                <a:gd name="connsiteX7" fmla="*/ 984673 w 5187334"/>
                <a:gd name="connsiteY7" fmla="*/ 1384621 h 6743247"/>
                <a:gd name="connsiteX8" fmla="*/ 1103487 w 5187334"/>
                <a:gd name="connsiteY8" fmla="*/ 1485089 h 6743247"/>
                <a:gd name="connsiteX9" fmla="*/ 1087412 w 5187334"/>
                <a:gd name="connsiteY9" fmla="*/ 1537986 h 6743247"/>
                <a:gd name="connsiteX10" fmla="*/ 1168622 w 5187334"/>
                <a:gd name="connsiteY10" fmla="*/ 1560245 h 6743247"/>
                <a:gd name="connsiteX11" fmla="*/ 1270866 w 5187334"/>
                <a:gd name="connsiteY11" fmla="*/ 1693387 h 6743247"/>
                <a:gd name="connsiteX12" fmla="*/ 1507503 w 5187334"/>
                <a:gd name="connsiteY12" fmla="*/ 1581618 h 6743247"/>
                <a:gd name="connsiteX13" fmla="*/ 1575693 w 5187334"/>
                <a:gd name="connsiteY13" fmla="*/ 1716952 h 6743247"/>
                <a:gd name="connsiteX14" fmla="*/ 1701526 w 5187334"/>
                <a:gd name="connsiteY14" fmla="*/ 1660820 h 6743247"/>
                <a:gd name="connsiteX15" fmla="*/ 1627806 w 5187334"/>
                <a:gd name="connsiteY15" fmla="*/ 2675401 h 6743247"/>
                <a:gd name="connsiteX16" fmla="*/ 1079870 w 5187334"/>
                <a:gd name="connsiteY16" fmla="*/ 3502538 h 6743247"/>
                <a:gd name="connsiteX17" fmla="*/ 798635 w 5187334"/>
                <a:gd name="connsiteY17" fmla="*/ 3670491 h 6743247"/>
                <a:gd name="connsiteX18" fmla="*/ 96786 w 5187334"/>
                <a:gd name="connsiteY18" fmla="*/ 3932258 h 6743247"/>
                <a:gd name="connsiteX19" fmla="*/ 56311 w 5187334"/>
                <a:gd name="connsiteY19" fmla="*/ 4075471 h 6743247"/>
                <a:gd name="connsiteX20" fmla="*/ 81363 w 5187334"/>
                <a:gd name="connsiteY20" fmla="*/ 4168164 h 6743247"/>
                <a:gd name="connsiteX21" fmla="*/ 98901 w 5187334"/>
                <a:gd name="connsiteY21" fmla="*/ 4300941 h 6743247"/>
                <a:gd name="connsiteX22" fmla="*/ 1604425 w 5187334"/>
                <a:gd name="connsiteY22" fmla="*/ 3990138 h 6743247"/>
                <a:gd name="connsiteX23" fmla="*/ 2099540 w 5187334"/>
                <a:gd name="connsiteY23" fmla="*/ 3576312 h 6743247"/>
                <a:gd name="connsiteX24" fmla="*/ 2302566 w 5187334"/>
                <a:gd name="connsiteY24" fmla="*/ 2883985 h 6743247"/>
                <a:gd name="connsiteX25" fmla="*/ 2378636 w 5187334"/>
                <a:gd name="connsiteY25" fmla="*/ 2692598 h 6743247"/>
                <a:gd name="connsiteX26" fmla="*/ 2401184 w 5187334"/>
                <a:gd name="connsiteY26" fmla="*/ 2604913 h 6743247"/>
                <a:gd name="connsiteX27" fmla="*/ 2467024 w 5187334"/>
                <a:gd name="connsiteY27" fmla="*/ 2377648 h 6743247"/>
                <a:gd name="connsiteX28" fmla="*/ 2923205 w 5187334"/>
                <a:gd name="connsiteY28" fmla="*/ 2508466 h 6743247"/>
                <a:gd name="connsiteX29" fmla="*/ 3465687 w 5187334"/>
                <a:gd name="connsiteY29" fmla="*/ 2720052 h 6743247"/>
                <a:gd name="connsiteX30" fmla="*/ 3531318 w 5187334"/>
                <a:gd name="connsiteY30" fmla="*/ 2850896 h 6743247"/>
                <a:gd name="connsiteX31" fmla="*/ 2143696 w 5187334"/>
                <a:gd name="connsiteY31" fmla="*/ 3978761 h 6743247"/>
                <a:gd name="connsiteX32" fmla="*/ 2490588 w 5187334"/>
                <a:gd name="connsiteY32" fmla="*/ 4907331 h 6743247"/>
                <a:gd name="connsiteX33" fmla="*/ 2749250 w 5187334"/>
                <a:gd name="connsiteY33" fmla="*/ 5806204 h 6743247"/>
                <a:gd name="connsiteX34" fmla="*/ 2797006 w 5187334"/>
                <a:gd name="connsiteY34" fmla="*/ 6017004 h 6743247"/>
                <a:gd name="connsiteX35" fmla="*/ 2804913 w 5187334"/>
                <a:gd name="connsiteY35" fmla="*/ 6145581 h 6743247"/>
                <a:gd name="connsiteX36" fmla="*/ 2774407 w 5187334"/>
                <a:gd name="connsiteY36" fmla="*/ 6742028 h 6743247"/>
                <a:gd name="connsiteX37" fmla="*/ 3273177 w 5187334"/>
                <a:gd name="connsiteY37" fmla="*/ 6199157 h 6743247"/>
                <a:gd name="connsiteX38" fmla="*/ 3182807 w 5187334"/>
                <a:gd name="connsiteY38" fmla="*/ 5533499 h 6743247"/>
                <a:gd name="connsiteX39" fmla="*/ 3125762 w 5187334"/>
                <a:gd name="connsiteY39" fmla="*/ 4871240 h 6743247"/>
                <a:gd name="connsiteX40" fmla="*/ 3359919 w 5187334"/>
                <a:gd name="connsiteY40" fmla="*/ 5067247 h 6743247"/>
                <a:gd name="connsiteX41" fmla="*/ 3314227 w 5187334"/>
                <a:gd name="connsiteY41" fmla="*/ 5591643 h 6743247"/>
                <a:gd name="connsiteX42" fmla="*/ 3905846 w 5187334"/>
                <a:gd name="connsiteY42" fmla="*/ 5095796 h 6743247"/>
                <a:gd name="connsiteX43" fmla="*/ 3412477 w 5187334"/>
                <a:gd name="connsiteY43" fmla="*/ 4145800 h 6743247"/>
                <a:gd name="connsiteX44" fmla="*/ 4624188 w 5187334"/>
                <a:gd name="connsiteY44" fmla="*/ 3373806 h 6743247"/>
                <a:gd name="connsiteX45" fmla="*/ 4767063 w 5187334"/>
                <a:gd name="connsiteY45" fmla="*/ 2059356 h 6743247"/>
                <a:gd name="connsiteX46" fmla="*/ 5130369 w 5187334"/>
                <a:gd name="connsiteY46" fmla="*/ 1969037 h 6743247"/>
                <a:gd name="connsiteX47" fmla="*/ 5066331 w 5187334"/>
                <a:gd name="connsiteY47" fmla="*/ 1569432 h 6743247"/>
                <a:gd name="connsiteX48" fmla="*/ 3139279 w 5187334"/>
                <a:gd name="connsiteY48" fmla="*/ 951455 h 6743247"/>
                <a:gd name="connsiteX49" fmla="*/ 2999431 w 5187334"/>
                <a:gd name="connsiteY49" fmla="*/ 1040677 h 6743247"/>
                <a:gd name="connsiteX50" fmla="*/ 2526444 w 5187334"/>
                <a:gd name="connsiteY50" fmla="*/ 981543 h 6743247"/>
                <a:gd name="connsiteX51" fmla="*/ 2273418 w 5187334"/>
                <a:gd name="connsiteY51" fmla="*/ 958995 h 6743247"/>
                <a:gd name="connsiteX52" fmla="*/ 2258988 w 5187334"/>
                <a:gd name="connsiteY52" fmla="*/ 878309 h 6743247"/>
                <a:gd name="connsiteX53" fmla="*/ 2171774 w 5187334"/>
                <a:gd name="connsiteY53" fmla="*/ 823611 h 6743247"/>
                <a:gd name="connsiteX54" fmla="*/ 2069479 w 5187334"/>
                <a:gd name="connsiteY54" fmla="*/ 851194 h 6743247"/>
                <a:gd name="connsiteX55" fmla="*/ 2018356 w 5187334"/>
                <a:gd name="connsiteY55" fmla="*/ 741905 h 6743247"/>
                <a:gd name="connsiteX56" fmla="*/ 2146671 w 5187334"/>
                <a:gd name="connsiteY56" fmla="*/ 681232 h 6743247"/>
                <a:gd name="connsiteX57" fmla="*/ 2134143 w 5187334"/>
                <a:gd name="connsiteY57" fmla="*/ 542402 h 6743247"/>
                <a:gd name="connsiteX58" fmla="*/ 1965278 w 5187334"/>
                <a:gd name="connsiteY58" fmla="*/ 232488 h 6743247"/>
                <a:gd name="connsiteX0" fmla="*/ 1965278 w 5187334"/>
                <a:gd name="connsiteY0" fmla="*/ 232488 h 6743247"/>
                <a:gd name="connsiteX1" fmla="*/ 638718 w 5187334"/>
                <a:gd name="connsiteY1" fmla="*/ 831127 h 6743247"/>
                <a:gd name="connsiteX2" fmla="*/ 828723 w 5187334"/>
                <a:gd name="connsiteY2" fmla="*/ 906831 h 6743247"/>
                <a:gd name="connsiteX3" fmla="*/ 876348 w 5187334"/>
                <a:gd name="connsiteY3" fmla="*/ 997567 h 6743247"/>
                <a:gd name="connsiteX4" fmla="*/ 814188 w 5187334"/>
                <a:gd name="connsiteY4" fmla="*/ 1062232 h 6743247"/>
                <a:gd name="connsiteX5" fmla="*/ 898921 w 5187334"/>
                <a:gd name="connsiteY5" fmla="*/ 1198583 h 6743247"/>
                <a:gd name="connsiteX6" fmla="*/ 828227 w 5187334"/>
                <a:gd name="connsiteY6" fmla="*/ 1330445 h 6743247"/>
                <a:gd name="connsiteX7" fmla="*/ 984673 w 5187334"/>
                <a:gd name="connsiteY7" fmla="*/ 1384621 h 6743247"/>
                <a:gd name="connsiteX8" fmla="*/ 1103487 w 5187334"/>
                <a:gd name="connsiteY8" fmla="*/ 1485089 h 6743247"/>
                <a:gd name="connsiteX9" fmla="*/ 1087412 w 5187334"/>
                <a:gd name="connsiteY9" fmla="*/ 1537986 h 6743247"/>
                <a:gd name="connsiteX10" fmla="*/ 1168622 w 5187334"/>
                <a:gd name="connsiteY10" fmla="*/ 1560245 h 6743247"/>
                <a:gd name="connsiteX11" fmla="*/ 1270866 w 5187334"/>
                <a:gd name="connsiteY11" fmla="*/ 1693387 h 6743247"/>
                <a:gd name="connsiteX12" fmla="*/ 1507503 w 5187334"/>
                <a:gd name="connsiteY12" fmla="*/ 1581618 h 6743247"/>
                <a:gd name="connsiteX13" fmla="*/ 1575693 w 5187334"/>
                <a:gd name="connsiteY13" fmla="*/ 1716952 h 6743247"/>
                <a:gd name="connsiteX14" fmla="*/ 1701526 w 5187334"/>
                <a:gd name="connsiteY14" fmla="*/ 1660820 h 6743247"/>
                <a:gd name="connsiteX15" fmla="*/ 1627806 w 5187334"/>
                <a:gd name="connsiteY15" fmla="*/ 2675401 h 6743247"/>
                <a:gd name="connsiteX16" fmla="*/ 1079870 w 5187334"/>
                <a:gd name="connsiteY16" fmla="*/ 3502538 h 6743247"/>
                <a:gd name="connsiteX17" fmla="*/ 798635 w 5187334"/>
                <a:gd name="connsiteY17" fmla="*/ 3670491 h 6743247"/>
                <a:gd name="connsiteX18" fmla="*/ 96786 w 5187334"/>
                <a:gd name="connsiteY18" fmla="*/ 3932258 h 6743247"/>
                <a:gd name="connsiteX19" fmla="*/ 56311 w 5187334"/>
                <a:gd name="connsiteY19" fmla="*/ 4075471 h 6743247"/>
                <a:gd name="connsiteX20" fmla="*/ 58816 w 5187334"/>
                <a:gd name="connsiteY20" fmla="*/ 4178185 h 6743247"/>
                <a:gd name="connsiteX21" fmla="*/ 98901 w 5187334"/>
                <a:gd name="connsiteY21" fmla="*/ 4300941 h 6743247"/>
                <a:gd name="connsiteX22" fmla="*/ 1604425 w 5187334"/>
                <a:gd name="connsiteY22" fmla="*/ 3990138 h 6743247"/>
                <a:gd name="connsiteX23" fmla="*/ 2099540 w 5187334"/>
                <a:gd name="connsiteY23" fmla="*/ 3576312 h 6743247"/>
                <a:gd name="connsiteX24" fmla="*/ 2302566 w 5187334"/>
                <a:gd name="connsiteY24" fmla="*/ 2883985 h 6743247"/>
                <a:gd name="connsiteX25" fmla="*/ 2378636 w 5187334"/>
                <a:gd name="connsiteY25" fmla="*/ 2692598 h 6743247"/>
                <a:gd name="connsiteX26" fmla="*/ 2401184 w 5187334"/>
                <a:gd name="connsiteY26" fmla="*/ 2604913 h 6743247"/>
                <a:gd name="connsiteX27" fmla="*/ 2467024 w 5187334"/>
                <a:gd name="connsiteY27" fmla="*/ 2377648 h 6743247"/>
                <a:gd name="connsiteX28" fmla="*/ 2923205 w 5187334"/>
                <a:gd name="connsiteY28" fmla="*/ 2508466 h 6743247"/>
                <a:gd name="connsiteX29" fmla="*/ 3465687 w 5187334"/>
                <a:gd name="connsiteY29" fmla="*/ 2720052 h 6743247"/>
                <a:gd name="connsiteX30" fmla="*/ 3531318 w 5187334"/>
                <a:gd name="connsiteY30" fmla="*/ 2850896 h 6743247"/>
                <a:gd name="connsiteX31" fmla="*/ 2143696 w 5187334"/>
                <a:gd name="connsiteY31" fmla="*/ 3978761 h 6743247"/>
                <a:gd name="connsiteX32" fmla="*/ 2490588 w 5187334"/>
                <a:gd name="connsiteY32" fmla="*/ 4907331 h 6743247"/>
                <a:gd name="connsiteX33" fmla="*/ 2749250 w 5187334"/>
                <a:gd name="connsiteY33" fmla="*/ 5806204 h 6743247"/>
                <a:gd name="connsiteX34" fmla="*/ 2797006 w 5187334"/>
                <a:gd name="connsiteY34" fmla="*/ 6017004 h 6743247"/>
                <a:gd name="connsiteX35" fmla="*/ 2804913 w 5187334"/>
                <a:gd name="connsiteY35" fmla="*/ 6145581 h 6743247"/>
                <a:gd name="connsiteX36" fmla="*/ 2774407 w 5187334"/>
                <a:gd name="connsiteY36" fmla="*/ 6742028 h 6743247"/>
                <a:gd name="connsiteX37" fmla="*/ 3273177 w 5187334"/>
                <a:gd name="connsiteY37" fmla="*/ 6199157 h 6743247"/>
                <a:gd name="connsiteX38" fmla="*/ 3182807 w 5187334"/>
                <a:gd name="connsiteY38" fmla="*/ 5533499 h 6743247"/>
                <a:gd name="connsiteX39" fmla="*/ 3125762 w 5187334"/>
                <a:gd name="connsiteY39" fmla="*/ 4871240 h 6743247"/>
                <a:gd name="connsiteX40" fmla="*/ 3359919 w 5187334"/>
                <a:gd name="connsiteY40" fmla="*/ 5067247 h 6743247"/>
                <a:gd name="connsiteX41" fmla="*/ 3314227 w 5187334"/>
                <a:gd name="connsiteY41" fmla="*/ 5591643 h 6743247"/>
                <a:gd name="connsiteX42" fmla="*/ 3905846 w 5187334"/>
                <a:gd name="connsiteY42" fmla="*/ 5095796 h 6743247"/>
                <a:gd name="connsiteX43" fmla="*/ 3412477 w 5187334"/>
                <a:gd name="connsiteY43" fmla="*/ 4145800 h 6743247"/>
                <a:gd name="connsiteX44" fmla="*/ 4624188 w 5187334"/>
                <a:gd name="connsiteY44" fmla="*/ 3373806 h 6743247"/>
                <a:gd name="connsiteX45" fmla="*/ 4767063 w 5187334"/>
                <a:gd name="connsiteY45" fmla="*/ 2059356 h 6743247"/>
                <a:gd name="connsiteX46" fmla="*/ 5130369 w 5187334"/>
                <a:gd name="connsiteY46" fmla="*/ 1969037 h 6743247"/>
                <a:gd name="connsiteX47" fmla="*/ 5066331 w 5187334"/>
                <a:gd name="connsiteY47" fmla="*/ 1569432 h 6743247"/>
                <a:gd name="connsiteX48" fmla="*/ 3139279 w 5187334"/>
                <a:gd name="connsiteY48" fmla="*/ 951455 h 6743247"/>
                <a:gd name="connsiteX49" fmla="*/ 2999431 w 5187334"/>
                <a:gd name="connsiteY49" fmla="*/ 1040677 h 6743247"/>
                <a:gd name="connsiteX50" fmla="*/ 2526444 w 5187334"/>
                <a:gd name="connsiteY50" fmla="*/ 981543 h 6743247"/>
                <a:gd name="connsiteX51" fmla="*/ 2273418 w 5187334"/>
                <a:gd name="connsiteY51" fmla="*/ 958995 h 6743247"/>
                <a:gd name="connsiteX52" fmla="*/ 2258988 w 5187334"/>
                <a:gd name="connsiteY52" fmla="*/ 878309 h 6743247"/>
                <a:gd name="connsiteX53" fmla="*/ 2171774 w 5187334"/>
                <a:gd name="connsiteY53" fmla="*/ 823611 h 6743247"/>
                <a:gd name="connsiteX54" fmla="*/ 2069479 w 5187334"/>
                <a:gd name="connsiteY54" fmla="*/ 851194 h 6743247"/>
                <a:gd name="connsiteX55" fmla="*/ 2018356 w 5187334"/>
                <a:gd name="connsiteY55" fmla="*/ 741905 h 6743247"/>
                <a:gd name="connsiteX56" fmla="*/ 2146671 w 5187334"/>
                <a:gd name="connsiteY56" fmla="*/ 681232 h 6743247"/>
                <a:gd name="connsiteX57" fmla="*/ 2134143 w 5187334"/>
                <a:gd name="connsiteY57" fmla="*/ 542402 h 6743247"/>
                <a:gd name="connsiteX58" fmla="*/ 1965278 w 5187334"/>
                <a:gd name="connsiteY58" fmla="*/ 232488 h 6743247"/>
                <a:gd name="connsiteX0" fmla="*/ 1965278 w 5187334"/>
                <a:gd name="connsiteY0" fmla="*/ 232488 h 6743247"/>
                <a:gd name="connsiteX1" fmla="*/ 638718 w 5187334"/>
                <a:gd name="connsiteY1" fmla="*/ 831127 h 6743247"/>
                <a:gd name="connsiteX2" fmla="*/ 828723 w 5187334"/>
                <a:gd name="connsiteY2" fmla="*/ 906831 h 6743247"/>
                <a:gd name="connsiteX3" fmla="*/ 876348 w 5187334"/>
                <a:gd name="connsiteY3" fmla="*/ 997567 h 6743247"/>
                <a:gd name="connsiteX4" fmla="*/ 814188 w 5187334"/>
                <a:gd name="connsiteY4" fmla="*/ 1062232 h 6743247"/>
                <a:gd name="connsiteX5" fmla="*/ 898921 w 5187334"/>
                <a:gd name="connsiteY5" fmla="*/ 1198583 h 6743247"/>
                <a:gd name="connsiteX6" fmla="*/ 828227 w 5187334"/>
                <a:gd name="connsiteY6" fmla="*/ 1330445 h 6743247"/>
                <a:gd name="connsiteX7" fmla="*/ 984673 w 5187334"/>
                <a:gd name="connsiteY7" fmla="*/ 1384621 h 6743247"/>
                <a:gd name="connsiteX8" fmla="*/ 1103487 w 5187334"/>
                <a:gd name="connsiteY8" fmla="*/ 1485089 h 6743247"/>
                <a:gd name="connsiteX9" fmla="*/ 1087412 w 5187334"/>
                <a:gd name="connsiteY9" fmla="*/ 1537986 h 6743247"/>
                <a:gd name="connsiteX10" fmla="*/ 1168622 w 5187334"/>
                <a:gd name="connsiteY10" fmla="*/ 1560245 h 6743247"/>
                <a:gd name="connsiteX11" fmla="*/ 1270866 w 5187334"/>
                <a:gd name="connsiteY11" fmla="*/ 1693387 h 6743247"/>
                <a:gd name="connsiteX12" fmla="*/ 1507503 w 5187334"/>
                <a:gd name="connsiteY12" fmla="*/ 1581618 h 6743247"/>
                <a:gd name="connsiteX13" fmla="*/ 1575693 w 5187334"/>
                <a:gd name="connsiteY13" fmla="*/ 1716952 h 6743247"/>
                <a:gd name="connsiteX14" fmla="*/ 1701526 w 5187334"/>
                <a:gd name="connsiteY14" fmla="*/ 1660820 h 6743247"/>
                <a:gd name="connsiteX15" fmla="*/ 1627806 w 5187334"/>
                <a:gd name="connsiteY15" fmla="*/ 2675401 h 6743247"/>
                <a:gd name="connsiteX16" fmla="*/ 1079870 w 5187334"/>
                <a:gd name="connsiteY16" fmla="*/ 3502538 h 6743247"/>
                <a:gd name="connsiteX17" fmla="*/ 798635 w 5187334"/>
                <a:gd name="connsiteY17" fmla="*/ 3670491 h 6743247"/>
                <a:gd name="connsiteX18" fmla="*/ 96786 w 5187334"/>
                <a:gd name="connsiteY18" fmla="*/ 3932258 h 6743247"/>
                <a:gd name="connsiteX19" fmla="*/ 56311 w 5187334"/>
                <a:gd name="connsiteY19" fmla="*/ 4075471 h 6743247"/>
                <a:gd name="connsiteX20" fmla="*/ 58816 w 5187334"/>
                <a:gd name="connsiteY20" fmla="*/ 4178185 h 6743247"/>
                <a:gd name="connsiteX21" fmla="*/ 98901 w 5187334"/>
                <a:gd name="connsiteY21" fmla="*/ 4300941 h 6743247"/>
                <a:gd name="connsiteX22" fmla="*/ 161530 w 5187334"/>
                <a:gd name="connsiteY22" fmla="*/ 4421188 h 6743247"/>
                <a:gd name="connsiteX23" fmla="*/ 1604425 w 5187334"/>
                <a:gd name="connsiteY23" fmla="*/ 3990138 h 6743247"/>
                <a:gd name="connsiteX24" fmla="*/ 2099540 w 5187334"/>
                <a:gd name="connsiteY24" fmla="*/ 3576312 h 6743247"/>
                <a:gd name="connsiteX25" fmla="*/ 2302566 w 5187334"/>
                <a:gd name="connsiteY25" fmla="*/ 2883985 h 6743247"/>
                <a:gd name="connsiteX26" fmla="*/ 2378636 w 5187334"/>
                <a:gd name="connsiteY26" fmla="*/ 2692598 h 6743247"/>
                <a:gd name="connsiteX27" fmla="*/ 2401184 w 5187334"/>
                <a:gd name="connsiteY27" fmla="*/ 2604913 h 6743247"/>
                <a:gd name="connsiteX28" fmla="*/ 2467024 w 5187334"/>
                <a:gd name="connsiteY28" fmla="*/ 2377648 h 6743247"/>
                <a:gd name="connsiteX29" fmla="*/ 2923205 w 5187334"/>
                <a:gd name="connsiteY29" fmla="*/ 2508466 h 6743247"/>
                <a:gd name="connsiteX30" fmla="*/ 3465687 w 5187334"/>
                <a:gd name="connsiteY30" fmla="*/ 2720052 h 6743247"/>
                <a:gd name="connsiteX31" fmla="*/ 3531318 w 5187334"/>
                <a:gd name="connsiteY31" fmla="*/ 2850896 h 6743247"/>
                <a:gd name="connsiteX32" fmla="*/ 2143696 w 5187334"/>
                <a:gd name="connsiteY32" fmla="*/ 3978761 h 6743247"/>
                <a:gd name="connsiteX33" fmla="*/ 2490588 w 5187334"/>
                <a:gd name="connsiteY33" fmla="*/ 4907331 h 6743247"/>
                <a:gd name="connsiteX34" fmla="*/ 2749250 w 5187334"/>
                <a:gd name="connsiteY34" fmla="*/ 5806204 h 6743247"/>
                <a:gd name="connsiteX35" fmla="*/ 2797006 w 5187334"/>
                <a:gd name="connsiteY35" fmla="*/ 6017004 h 6743247"/>
                <a:gd name="connsiteX36" fmla="*/ 2804913 w 5187334"/>
                <a:gd name="connsiteY36" fmla="*/ 6145581 h 6743247"/>
                <a:gd name="connsiteX37" fmla="*/ 2774407 w 5187334"/>
                <a:gd name="connsiteY37" fmla="*/ 6742028 h 6743247"/>
                <a:gd name="connsiteX38" fmla="*/ 3273177 w 5187334"/>
                <a:gd name="connsiteY38" fmla="*/ 6199157 h 6743247"/>
                <a:gd name="connsiteX39" fmla="*/ 3182807 w 5187334"/>
                <a:gd name="connsiteY39" fmla="*/ 5533499 h 6743247"/>
                <a:gd name="connsiteX40" fmla="*/ 3125762 w 5187334"/>
                <a:gd name="connsiteY40" fmla="*/ 4871240 h 6743247"/>
                <a:gd name="connsiteX41" fmla="*/ 3359919 w 5187334"/>
                <a:gd name="connsiteY41" fmla="*/ 5067247 h 6743247"/>
                <a:gd name="connsiteX42" fmla="*/ 3314227 w 5187334"/>
                <a:gd name="connsiteY42" fmla="*/ 5591643 h 6743247"/>
                <a:gd name="connsiteX43" fmla="*/ 3905846 w 5187334"/>
                <a:gd name="connsiteY43" fmla="*/ 5095796 h 6743247"/>
                <a:gd name="connsiteX44" fmla="*/ 3412477 w 5187334"/>
                <a:gd name="connsiteY44" fmla="*/ 4145800 h 6743247"/>
                <a:gd name="connsiteX45" fmla="*/ 4624188 w 5187334"/>
                <a:gd name="connsiteY45" fmla="*/ 3373806 h 6743247"/>
                <a:gd name="connsiteX46" fmla="*/ 4767063 w 5187334"/>
                <a:gd name="connsiteY46" fmla="*/ 2059356 h 6743247"/>
                <a:gd name="connsiteX47" fmla="*/ 5130369 w 5187334"/>
                <a:gd name="connsiteY47" fmla="*/ 1969037 h 6743247"/>
                <a:gd name="connsiteX48" fmla="*/ 5066331 w 5187334"/>
                <a:gd name="connsiteY48" fmla="*/ 1569432 h 6743247"/>
                <a:gd name="connsiteX49" fmla="*/ 3139279 w 5187334"/>
                <a:gd name="connsiteY49" fmla="*/ 951455 h 6743247"/>
                <a:gd name="connsiteX50" fmla="*/ 2999431 w 5187334"/>
                <a:gd name="connsiteY50" fmla="*/ 1040677 h 6743247"/>
                <a:gd name="connsiteX51" fmla="*/ 2526444 w 5187334"/>
                <a:gd name="connsiteY51" fmla="*/ 981543 h 6743247"/>
                <a:gd name="connsiteX52" fmla="*/ 2273418 w 5187334"/>
                <a:gd name="connsiteY52" fmla="*/ 958995 h 6743247"/>
                <a:gd name="connsiteX53" fmla="*/ 2258988 w 5187334"/>
                <a:gd name="connsiteY53" fmla="*/ 878309 h 6743247"/>
                <a:gd name="connsiteX54" fmla="*/ 2171774 w 5187334"/>
                <a:gd name="connsiteY54" fmla="*/ 823611 h 6743247"/>
                <a:gd name="connsiteX55" fmla="*/ 2069479 w 5187334"/>
                <a:gd name="connsiteY55" fmla="*/ 851194 h 6743247"/>
                <a:gd name="connsiteX56" fmla="*/ 2018356 w 5187334"/>
                <a:gd name="connsiteY56" fmla="*/ 741905 h 6743247"/>
                <a:gd name="connsiteX57" fmla="*/ 2146671 w 5187334"/>
                <a:gd name="connsiteY57" fmla="*/ 681232 h 6743247"/>
                <a:gd name="connsiteX58" fmla="*/ 2134143 w 5187334"/>
                <a:gd name="connsiteY58" fmla="*/ 542402 h 6743247"/>
                <a:gd name="connsiteX59" fmla="*/ 1965278 w 5187334"/>
                <a:gd name="connsiteY59" fmla="*/ 232488 h 6743247"/>
                <a:gd name="connsiteX0" fmla="*/ 1965278 w 5187334"/>
                <a:gd name="connsiteY0" fmla="*/ 232488 h 6743247"/>
                <a:gd name="connsiteX1" fmla="*/ 638718 w 5187334"/>
                <a:gd name="connsiteY1" fmla="*/ 831127 h 6743247"/>
                <a:gd name="connsiteX2" fmla="*/ 828723 w 5187334"/>
                <a:gd name="connsiteY2" fmla="*/ 906831 h 6743247"/>
                <a:gd name="connsiteX3" fmla="*/ 876348 w 5187334"/>
                <a:gd name="connsiteY3" fmla="*/ 997567 h 6743247"/>
                <a:gd name="connsiteX4" fmla="*/ 814188 w 5187334"/>
                <a:gd name="connsiteY4" fmla="*/ 1062232 h 6743247"/>
                <a:gd name="connsiteX5" fmla="*/ 898921 w 5187334"/>
                <a:gd name="connsiteY5" fmla="*/ 1198583 h 6743247"/>
                <a:gd name="connsiteX6" fmla="*/ 828227 w 5187334"/>
                <a:gd name="connsiteY6" fmla="*/ 1330445 h 6743247"/>
                <a:gd name="connsiteX7" fmla="*/ 984673 w 5187334"/>
                <a:gd name="connsiteY7" fmla="*/ 1384621 h 6743247"/>
                <a:gd name="connsiteX8" fmla="*/ 1103487 w 5187334"/>
                <a:gd name="connsiteY8" fmla="*/ 1485089 h 6743247"/>
                <a:gd name="connsiteX9" fmla="*/ 1087412 w 5187334"/>
                <a:gd name="connsiteY9" fmla="*/ 1537986 h 6743247"/>
                <a:gd name="connsiteX10" fmla="*/ 1168622 w 5187334"/>
                <a:gd name="connsiteY10" fmla="*/ 1560245 h 6743247"/>
                <a:gd name="connsiteX11" fmla="*/ 1270866 w 5187334"/>
                <a:gd name="connsiteY11" fmla="*/ 1693387 h 6743247"/>
                <a:gd name="connsiteX12" fmla="*/ 1507503 w 5187334"/>
                <a:gd name="connsiteY12" fmla="*/ 1581618 h 6743247"/>
                <a:gd name="connsiteX13" fmla="*/ 1575693 w 5187334"/>
                <a:gd name="connsiteY13" fmla="*/ 1716952 h 6743247"/>
                <a:gd name="connsiteX14" fmla="*/ 1701526 w 5187334"/>
                <a:gd name="connsiteY14" fmla="*/ 1660820 h 6743247"/>
                <a:gd name="connsiteX15" fmla="*/ 1627806 w 5187334"/>
                <a:gd name="connsiteY15" fmla="*/ 2675401 h 6743247"/>
                <a:gd name="connsiteX16" fmla="*/ 1079870 w 5187334"/>
                <a:gd name="connsiteY16" fmla="*/ 3502538 h 6743247"/>
                <a:gd name="connsiteX17" fmla="*/ 798635 w 5187334"/>
                <a:gd name="connsiteY17" fmla="*/ 3670491 h 6743247"/>
                <a:gd name="connsiteX18" fmla="*/ 96786 w 5187334"/>
                <a:gd name="connsiteY18" fmla="*/ 3932258 h 6743247"/>
                <a:gd name="connsiteX19" fmla="*/ 56311 w 5187334"/>
                <a:gd name="connsiteY19" fmla="*/ 4075471 h 6743247"/>
                <a:gd name="connsiteX20" fmla="*/ 58816 w 5187334"/>
                <a:gd name="connsiteY20" fmla="*/ 4178185 h 6743247"/>
                <a:gd name="connsiteX21" fmla="*/ 98901 w 5187334"/>
                <a:gd name="connsiteY21" fmla="*/ 4300941 h 6743247"/>
                <a:gd name="connsiteX22" fmla="*/ 161530 w 5187334"/>
                <a:gd name="connsiteY22" fmla="*/ 4421188 h 6743247"/>
                <a:gd name="connsiteX23" fmla="*/ 1604425 w 5187334"/>
                <a:gd name="connsiteY23" fmla="*/ 3990138 h 6743247"/>
                <a:gd name="connsiteX24" fmla="*/ 2099540 w 5187334"/>
                <a:gd name="connsiteY24" fmla="*/ 3576312 h 6743247"/>
                <a:gd name="connsiteX25" fmla="*/ 2302566 w 5187334"/>
                <a:gd name="connsiteY25" fmla="*/ 2883985 h 6743247"/>
                <a:gd name="connsiteX26" fmla="*/ 2378636 w 5187334"/>
                <a:gd name="connsiteY26" fmla="*/ 2692598 h 6743247"/>
                <a:gd name="connsiteX27" fmla="*/ 2401184 w 5187334"/>
                <a:gd name="connsiteY27" fmla="*/ 2604913 h 6743247"/>
                <a:gd name="connsiteX28" fmla="*/ 2467024 w 5187334"/>
                <a:gd name="connsiteY28" fmla="*/ 2377648 h 6743247"/>
                <a:gd name="connsiteX29" fmla="*/ 2923205 w 5187334"/>
                <a:gd name="connsiteY29" fmla="*/ 2508466 h 6743247"/>
                <a:gd name="connsiteX30" fmla="*/ 3465687 w 5187334"/>
                <a:gd name="connsiteY30" fmla="*/ 2720052 h 6743247"/>
                <a:gd name="connsiteX31" fmla="*/ 3531318 w 5187334"/>
                <a:gd name="connsiteY31" fmla="*/ 2850896 h 6743247"/>
                <a:gd name="connsiteX32" fmla="*/ 2143696 w 5187334"/>
                <a:gd name="connsiteY32" fmla="*/ 3978761 h 6743247"/>
                <a:gd name="connsiteX33" fmla="*/ 2490588 w 5187334"/>
                <a:gd name="connsiteY33" fmla="*/ 4907331 h 6743247"/>
                <a:gd name="connsiteX34" fmla="*/ 2749250 w 5187334"/>
                <a:gd name="connsiteY34" fmla="*/ 5806204 h 6743247"/>
                <a:gd name="connsiteX35" fmla="*/ 2797006 w 5187334"/>
                <a:gd name="connsiteY35" fmla="*/ 6017004 h 6743247"/>
                <a:gd name="connsiteX36" fmla="*/ 2804913 w 5187334"/>
                <a:gd name="connsiteY36" fmla="*/ 6145581 h 6743247"/>
                <a:gd name="connsiteX37" fmla="*/ 2774407 w 5187334"/>
                <a:gd name="connsiteY37" fmla="*/ 6742028 h 6743247"/>
                <a:gd name="connsiteX38" fmla="*/ 3273177 w 5187334"/>
                <a:gd name="connsiteY38" fmla="*/ 6199157 h 6743247"/>
                <a:gd name="connsiteX39" fmla="*/ 3182807 w 5187334"/>
                <a:gd name="connsiteY39" fmla="*/ 5533499 h 6743247"/>
                <a:gd name="connsiteX40" fmla="*/ 3125762 w 5187334"/>
                <a:gd name="connsiteY40" fmla="*/ 4871240 h 6743247"/>
                <a:gd name="connsiteX41" fmla="*/ 3359919 w 5187334"/>
                <a:gd name="connsiteY41" fmla="*/ 5067247 h 6743247"/>
                <a:gd name="connsiteX42" fmla="*/ 3314227 w 5187334"/>
                <a:gd name="connsiteY42" fmla="*/ 5591643 h 6743247"/>
                <a:gd name="connsiteX43" fmla="*/ 3905846 w 5187334"/>
                <a:gd name="connsiteY43" fmla="*/ 5095796 h 6743247"/>
                <a:gd name="connsiteX44" fmla="*/ 3412477 w 5187334"/>
                <a:gd name="connsiteY44" fmla="*/ 4145800 h 6743247"/>
                <a:gd name="connsiteX45" fmla="*/ 4624188 w 5187334"/>
                <a:gd name="connsiteY45" fmla="*/ 3373806 h 6743247"/>
                <a:gd name="connsiteX46" fmla="*/ 4767063 w 5187334"/>
                <a:gd name="connsiteY46" fmla="*/ 2059356 h 6743247"/>
                <a:gd name="connsiteX47" fmla="*/ 5130369 w 5187334"/>
                <a:gd name="connsiteY47" fmla="*/ 1969037 h 6743247"/>
                <a:gd name="connsiteX48" fmla="*/ 5066331 w 5187334"/>
                <a:gd name="connsiteY48" fmla="*/ 1569432 h 6743247"/>
                <a:gd name="connsiteX49" fmla="*/ 3139279 w 5187334"/>
                <a:gd name="connsiteY49" fmla="*/ 951455 h 6743247"/>
                <a:gd name="connsiteX50" fmla="*/ 2999431 w 5187334"/>
                <a:gd name="connsiteY50" fmla="*/ 1040677 h 6743247"/>
                <a:gd name="connsiteX51" fmla="*/ 2526444 w 5187334"/>
                <a:gd name="connsiteY51" fmla="*/ 981543 h 6743247"/>
                <a:gd name="connsiteX52" fmla="*/ 2273418 w 5187334"/>
                <a:gd name="connsiteY52" fmla="*/ 958995 h 6743247"/>
                <a:gd name="connsiteX53" fmla="*/ 2258988 w 5187334"/>
                <a:gd name="connsiteY53" fmla="*/ 878309 h 6743247"/>
                <a:gd name="connsiteX54" fmla="*/ 2171774 w 5187334"/>
                <a:gd name="connsiteY54" fmla="*/ 823611 h 6743247"/>
                <a:gd name="connsiteX55" fmla="*/ 2069479 w 5187334"/>
                <a:gd name="connsiteY55" fmla="*/ 851194 h 6743247"/>
                <a:gd name="connsiteX56" fmla="*/ 2018356 w 5187334"/>
                <a:gd name="connsiteY56" fmla="*/ 741905 h 6743247"/>
                <a:gd name="connsiteX57" fmla="*/ 2146671 w 5187334"/>
                <a:gd name="connsiteY57" fmla="*/ 681232 h 6743247"/>
                <a:gd name="connsiteX58" fmla="*/ 2134143 w 5187334"/>
                <a:gd name="connsiteY58" fmla="*/ 542402 h 6743247"/>
                <a:gd name="connsiteX59" fmla="*/ 1965278 w 5187334"/>
                <a:gd name="connsiteY59" fmla="*/ 232488 h 6743247"/>
                <a:gd name="connsiteX0" fmla="*/ 1965278 w 5187334"/>
                <a:gd name="connsiteY0" fmla="*/ 232488 h 6743247"/>
                <a:gd name="connsiteX1" fmla="*/ 638718 w 5187334"/>
                <a:gd name="connsiteY1" fmla="*/ 831127 h 6743247"/>
                <a:gd name="connsiteX2" fmla="*/ 828723 w 5187334"/>
                <a:gd name="connsiteY2" fmla="*/ 906831 h 6743247"/>
                <a:gd name="connsiteX3" fmla="*/ 876348 w 5187334"/>
                <a:gd name="connsiteY3" fmla="*/ 997567 h 6743247"/>
                <a:gd name="connsiteX4" fmla="*/ 814188 w 5187334"/>
                <a:gd name="connsiteY4" fmla="*/ 1062232 h 6743247"/>
                <a:gd name="connsiteX5" fmla="*/ 898921 w 5187334"/>
                <a:gd name="connsiteY5" fmla="*/ 1198583 h 6743247"/>
                <a:gd name="connsiteX6" fmla="*/ 828227 w 5187334"/>
                <a:gd name="connsiteY6" fmla="*/ 1330445 h 6743247"/>
                <a:gd name="connsiteX7" fmla="*/ 984673 w 5187334"/>
                <a:gd name="connsiteY7" fmla="*/ 1384621 h 6743247"/>
                <a:gd name="connsiteX8" fmla="*/ 1103487 w 5187334"/>
                <a:gd name="connsiteY8" fmla="*/ 1485089 h 6743247"/>
                <a:gd name="connsiteX9" fmla="*/ 1087412 w 5187334"/>
                <a:gd name="connsiteY9" fmla="*/ 1537986 h 6743247"/>
                <a:gd name="connsiteX10" fmla="*/ 1168622 w 5187334"/>
                <a:gd name="connsiteY10" fmla="*/ 1560245 h 6743247"/>
                <a:gd name="connsiteX11" fmla="*/ 1270866 w 5187334"/>
                <a:gd name="connsiteY11" fmla="*/ 1693387 h 6743247"/>
                <a:gd name="connsiteX12" fmla="*/ 1507503 w 5187334"/>
                <a:gd name="connsiteY12" fmla="*/ 1581618 h 6743247"/>
                <a:gd name="connsiteX13" fmla="*/ 1575693 w 5187334"/>
                <a:gd name="connsiteY13" fmla="*/ 1716952 h 6743247"/>
                <a:gd name="connsiteX14" fmla="*/ 1701526 w 5187334"/>
                <a:gd name="connsiteY14" fmla="*/ 1660820 h 6743247"/>
                <a:gd name="connsiteX15" fmla="*/ 1627806 w 5187334"/>
                <a:gd name="connsiteY15" fmla="*/ 2675401 h 6743247"/>
                <a:gd name="connsiteX16" fmla="*/ 1079870 w 5187334"/>
                <a:gd name="connsiteY16" fmla="*/ 3502538 h 6743247"/>
                <a:gd name="connsiteX17" fmla="*/ 798635 w 5187334"/>
                <a:gd name="connsiteY17" fmla="*/ 3670491 h 6743247"/>
                <a:gd name="connsiteX18" fmla="*/ 96786 w 5187334"/>
                <a:gd name="connsiteY18" fmla="*/ 3932258 h 6743247"/>
                <a:gd name="connsiteX19" fmla="*/ 56311 w 5187334"/>
                <a:gd name="connsiteY19" fmla="*/ 4075471 h 6743247"/>
                <a:gd name="connsiteX20" fmla="*/ 58816 w 5187334"/>
                <a:gd name="connsiteY20" fmla="*/ 4178185 h 6743247"/>
                <a:gd name="connsiteX21" fmla="*/ 98901 w 5187334"/>
                <a:gd name="connsiteY21" fmla="*/ 4300941 h 6743247"/>
                <a:gd name="connsiteX22" fmla="*/ 161530 w 5187334"/>
                <a:gd name="connsiteY22" fmla="*/ 4421188 h 6743247"/>
                <a:gd name="connsiteX23" fmla="*/ 1604425 w 5187334"/>
                <a:gd name="connsiteY23" fmla="*/ 3990138 h 6743247"/>
                <a:gd name="connsiteX24" fmla="*/ 2099540 w 5187334"/>
                <a:gd name="connsiteY24" fmla="*/ 3576312 h 6743247"/>
                <a:gd name="connsiteX25" fmla="*/ 2302566 w 5187334"/>
                <a:gd name="connsiteY25" fmla="*/ 2883985 h 6743247"/>
                <a:gd name="connsiteX26" fmla="*/ 2378636 w 5187334"/>
                <a:gd name="connsiteY26" fmla="*/ 2692598 h 6743247"/>
                <a:gd name="connsiteX27" fmla="*/ 2401184 w 5187334"/>
                <a:gd name="connsiteY27" fmla="*/ 2604913 h 6743247"/>
                <a:gd name="connsiteX28" fmla="*/ 2467024 w 5187334"/>
                <a:gd name="connsiteY28" fmla="*/ 2377648 h 6743247"/>
                <a:gd name="connsiteX29" fmla="*/ 2923205 w 5187334"/>
                <a:gd name="connsiteY29" fmla="*/ 2508466 h 6743247"/>
                <a:gd name="connsiteX30" fmla="*/ 3465687 w 5187334"/>
                <a:gd name="connsiteY30" fmla="*/ 2720052 h 6743247"/>
                <a:gd name="connsiteX31" fmla="*/ 3531318 w 5187334"/>
                <a:gd name="connsiteY31" fmla="*/ 2850896 h 6743247"/>
                <a:gd name="connsiteX32" fmla="*/ 2143696 w 5187334"/>
                <a:gd name="connsiteY32" fmla="*/ 3978761 h 6743247"/>
                <a:gd name="connsiteX33" fmla="*/ 2490588 w 5187334"/>
                <a:gd name="connsiteY33" fmla="*/ 4907331 h 6743247"/>
                <a:gd name="connsiteX34" fmla="*/ 2749250 w 5187334"/>
                <a:gd name="connsiteY34" fmla="*/ 5806204 h 6743247"/>
                <a:gd name="connsiteX35" fmla="*/ 2797006 w 5187334"/>
                <a:gd name="connsiteY35" fmla="*/ 6017004 h 6743247"/>
                <a:gd name="connsiteX36" fmla="*/ 2804913 w 5187334"/>
                <a:gd name="connsiteY36" fmla="*/ 6145581 h 6743247"/>
                <a:gd name="connsiteX37" fmla="*/ 2774407 w 5187334"/>
                <a:gd name="connsiteY37" fmla="*/ 6742028 h 6743247"/>
                <a:gd name="connsiteX38" fmla="*/ 3273177 w 5187334"/>
                <a:gd name="connsiteY38" fmla="*/ 6199157 h 6743247"/>
                <a:gd name="connsiteX39" fmla="*/ 3182807 w 5187334"/>
                <a:gd name="connsiteY39" fmla="*/ 5533499 h 6743247"/>
                <a:gd name="connsiteX40" fmla="*/ 3125762 w 5187334"/>
                <a:gd name="connsiteY40" fmla="*/ 4871240 h 6743247"/>
                <a:gd name="connsiteX41" fmla="*/ 3359919 w 5187334"/>
                <a:gd name="connsiteY41" fmla="*/ 5067247 h 6743247"/>
                <a:gd name="connsiteX42" fmla="*/ 3314227 w 5187334"/>
                <a:gd name="connsiteY42" fmla="*/ 5591643 h 6743247"/>
                <a:gd name="connsiteX43" fmla="*/ 3905846 w 5187334"/>
                <a:gd name="connsiteY43" fmla="*/ 5095796 h 6743247"/>
                <a:gd name="connsiteX44" fmla="*/ 3412477 w 5187334"/>
                <a:gd name="connsiteY44" fmla="*/ 4145800 h 6743247"/>
                <a:gd name="connsiteX45" fmla="*/ 4624188 w 5187334"/>
                <a:gd name="connsiteY45" fmla="*/ 3373806 h 6743247"/>
                <a:gd name="connsiteX46" fmla="*/ 4767063 w 5187334"/>
                <a:gd name="connsiteY46" fmla="*/ 2059356 h 6743247"/>
                <a:gd name="connsiteX47" fmla="*/ 5130369 w 5187334"/>
                <a:gd name="connsiteY47" fmla="*/ 1969037 h 6743247"/>
                <a:gd name="connsiteX48" fmla="*/ 5066331 w 5187334"/>
                <a:gd name="connsiteY48" fmla="*/ 1569432 h 6743247"/>
                <a:gd name="connsiteX49" fmla="*/ 3139279 w 5187334"/>
                <a:gd name="connsiteY49" fmla="*/ 951455 h 6743247"/>
                <a:gd name="connsiteX50" fmla="*/ 2999431 w 5187334"/>
                <a:gd name="connsiteY50" fmla="*/ 1040677 h 6743247"/>
                <a:gd name="connsiteX51" fmla="*/ 2526444 w 5187334"/>
                <a:gd name="connsiteY51" fmla="*/ 981543 h 6743247"/>
                <a:gd name="connsiteX52" fmla="*/ 2273418 w 5187334"/>
                <a:gd name="connsiteY52" fmla="*/ 958995 h 6743247"/>
                <a:gd name="connsiteX53" fmla="*/ 2258988 w 5187334"/>
                <a:gd name="connsiteY53" fmla="*/ 878309 h 6743247"/>
                <a:gd name="connsiteX54" fmla="*/ 2171774 w 5187334"/>
                <a:gd name="connsiteY54" fmla="*/ 823611 h 6743247"/>
                <a:gd name="connsiteX55" fmla="*/ 2069479 w 5187334"/>
                <a:gd name="connsiteY55" fmla="*/ 851194 h 6743247"/>
                <a:gd name="connsiteX56" fmla="*/ 2018356 w 5187334"/>
                <a:gd name="connsiteY56" fmla="*/ 741905 h 6743247"/>
                <a:gd name="connsiteX57" fmla="*/ 2146671 w 5187334"/>
                <a:gd name="connsiteY57" fmla="*/ 681232 h 6743247"/>
                <a:gd name="connsiteX58" fmla="*/ 2134143 w 5187334"/>
                <a:gd name="connsiteY58" fmla="*/ 542402 h 6743247"/>
                <a:gd name="connsiteX59" fmla="*/ 1965278 w 5187334"/>
                <a:gd name="connsiteY59" fmla="*/ 232488 h 6743247"/>
                <a:gd name="connsiteX0" fmla="*/ 1965278 w 5187334"/>
                <a:gd name="connsiteY0" fmla="*/ 232488 h 6743247"/>
                <a:gd name="connsiteX1" fmla="*/ 638718 w 5187334"/>
                <a:gd name="connsiteY1" fmla="*/ 831127 h 6743247"/>
                <a:gd name="connsiteX2" fmla="*/ 828723 w 5187334"/>
                <a:gd name="connsiteY2" fmla="*/ 906831 h 6743247"/>
                <a:gd name="connsiteX3" fmla="*/ 876348 w 5187334"/>
                <a:gd name="connsiteY3" fmla="*/ 997567 h 6743247"/>
                <a:gd name="connsiteX4" fmla="*/ 814188 w 5187334"/>
                <a:gd name="connsiteY4" fmla="*/ 1062232 h 6743247"/>
                <a:gd name="connsiteX5" fmla="*/ 898921 w 5187334"/>
                <a:gd name="connsiteY5" fmla="*/ 1198583 h 6743247"/>
                <a:gd name="connsiteX6" fmla="*/ 828227 w 5187334"/>
                <a:gd name="connsiteY6" fmla="*/ 1330445 h 6743247"/>
                <a:gd name="connsiteX7" fmla="*/ 984673 w 5187334"/>
                <a:gd name="connsiteY7" fmla="*/ 1384621 h 6743247"/>
                <a:gd name="connsiteX8" fmla="*/ 1103487 w 5187334"/>
                <a:gd name="connsiteY8" fmla="*/ 1485089 h 6743247"/>
                <a:gd name="connsiteX9" fmla="*/ 1087412 w 5187334"/>
                <a:gd name="connsiteY9" fmla="*/ 1537986 h 6743247"/>
                <a:gd name="connsiteX10" fmla="*/ 1168622 w 5187334"/>
                <a:gd name="connsiteY10" fmla="*/ 1560245 h 6743247"/>
                <a:gd name="connsiteX11" fmla="*/ 1270866 w 5187334"/>
                <a:gd name="connsiteY11" fmla="*/ 1693387 h 6743247"/>
                <a:gd name="connsiteX12" fmla="*/ 1507503 w 5187334"/>
                <a:gd name="connsiteY12" fmla="*/ 1581618 h 6743247"/>
                <a:gd name="connsiteX13" fmla="*/ 1575693 w 5187334"/>
                <a:gd name="connsiteY13" fmla="*/ 1716952 h 6743247"/>
                <a:gd name="connsiteX14" fmla="*/ 1701526 w 5187334"/>
                <a:gd name="connsiteY14" fmla="*/ 1660820 h 6743247"/>
                <a:gd name="connsiteX15" fmla="*/ 1627806 w 5187334"/>
                <a:gd name="connsiteY15" fmla="*/ 2675401 h 6743247"/>
                <a:gd name="connsiteX16" fmla="*/ 1079870 w 5187334"/>
                <a:gd name="connsiteY16" fmla="*/ 3502538 h 6743247"/>
                <a:gd name="connsiteX17" fmla="*/ 798635 w 5187334"/>
                <a:gd name="connsiteY17" fmla="*/ 3670491 h 6743247"/>
                <a:gd name="connsiteX18" fmla="*/ 96786 w 5187334"/>
                <a:gd name="connsiteY18" fmla="*/ 3932258 h 6743247"/>
                <a:gd name="connsiteX19" fmla="*/ 56311 w 5187334"/>
                <a:gd name="connsiteY19" fmla="*/ 4075471 h 6743247"/>
                <a:gd name="connsiteX20" fmla="*/ 58816 w 5187334"/>
                <a:gd name="connsiteY20" fmla="*/ 4178185 h 6743247"/>
                <a:gd name="connsiteX21" fmla="*/ 98901 w 5187334"/>
                <a:gd name="connsiteY21" fmla="*/ 4300941 h 6743247"/>
                <a:gd name="connsiteX22" fmla="*/ 161530 w 5187334"/>
                <a:gd name="connsiteY22" fmla="*/ 4421188 h 6743247"/>
                <a:gd name="connsiteX23" fmla="*/ 1604425 w 5187334"/>
                <a:gd name="connsiteY23" fmla="*/ 3990138 h 6743247"/>
                <a:gd name="connsiteX24" fmla="*/ 2099540 w 5187334"/>
                <a:gd name="connsiteY24" fmla="*/ 3576312 h 6743247"/>
                <a:gd name="connsiteX25" fmla="*/ 2302566 w 5187334"/>
                <a:gd name="connsiteY25" fmla="*/ 2883985 h 6743247"/>
                <a:gd name="connsiteX26" fmla="*/ 2378636 w 5187334"/>
                <a:gd name="connsiteY26" fmla="*/ 2692598 h 6743247"/>
                <a:gd name="connsiteX27" fmla="*/ 2401184 w 5187334"/>
                <a:gd name="connsiteY27" fmla="*/ 2604913 h 6743247"/>
                <a:gd name="connsiteX28" fmla="*/ 2467024 w 5187334"/>
                <a:gd name="connsiteY28" fmla="*/ 2377648 h 6743247"/>
                <a:gd name="connsiteX29" fmla="*/ 2923205 w 5187334"/>
                <a:gd name="connsiteY29" fmla="*/ 2508466 h 6743247"/>
                <a:gd name="connsiteX30" fmla="*/ 3465687 w 5187334"/>
                <a:gd name="connsiteY30" fmla="*/ 2720052 h 6743247"/>
                <a:gd name="connsiteX31" fmla="*/ 3531318 w 5187334"/>
                <a:gd name="connsiteY31" fmla="*/ 2850896 h 6743247"/>
                <a:gd name="connsiteX32" fmla="*/ 2143696 w 5187334"/>
                <a:gd name="connsiteY32" fmla="*/ 3978761 h 6743247"/>
                <a:gd name="connsiteX33" fmla="*/ 2490588 w 5187334"/>
                <a:gd name="connsiteY33" fmla="*/ 4907331 h 6743247"/>
                <a:gd name="connsiteX34" fmla="*/ 2749250 w 5187334"/>
                <a:gd name="connsiteY34" fmla="*/ 5806204 h 6743247"/>
                <a:gd name="connsiteX35" fmla="*/ 2797006 w 5187334"/>
                <a:gd name="connsiteY35" fmla="*/ 6017004 h 6743247"/>
                <a:gd name="connsiteX36" fmla="*/ 2804913 w 5187334"/>
                <a:gd name="connsiteY36" fmla="*/ 6145581 h 6743247"/>
                <a:gd name="connsiteX37" fmla="*/ 2774407 w 5187334"/>
                <a:gd name="connsiteY37" fmla="*/ 6742028 h 6743247"/>
                <a:gd name="connsiteX38" fmla="*/ 3273177 w 5187334"/>
                <a:gd name="connsiteY38" fmla="*/ 6199157 h 6743247"/>
                <a:gd name="connsiteX39" fmla="*/ 3182807 w 5187334"/>
                <a:gd name="connsiteY39" fmla="*/ 5533499 h 6743247"/>
                <a:gd name="connsiteX40" fmla="*/ 3125762 w 5187334"/>
                <a:gd name="connsiteY40" fmla="*/ 4871240 h 6743247"/>
                <a:gd name="connsiteX41" fmla="*/ 3359919 w 5187334"/>
                <a:gd name="connsiteY41" fmla="*/ 5067247 h 6743247"/>
                <a:gd name="connsiteX42" fmla="*/ 3314227 w 5187334"/>
                <a:gd name="connsiteY42" fmla="*/ 5591643 h 6743247"/>
                <a:gd name="connsiteX43" fmla="*/ 4786127 w 5187334"/>
                <a:gd name="connsiteY43" fmla="*/ 5662178 h 6743247"/>
                <a:gd name="connsiteX44" fmla="*/ 3412477 w 5187334"/>
                <a:gd name="connsiteY44" fmla="*/ 4145800 h 6743247"/>
                <a:gd name="connsiteX45" fmla="*/ 4624188 w 5187334"/>
                <a:gd name="connsiteY45" fmla="*/ 3373806 h 6743247"/>
                <a:gd name="connsiteX46" fmla="*/ 4767063 w 5187334"/>
                <a:gd name="connsiteY46" fmla="*/ 2059356 h 6743247"/>
                <a:gd name="connsiteX47" fmla="*/ 5130369 w 5187334"/>
                <a:gd name="connsiteY47" fmla="*/ 1969037 h 6743247"/>
                <a:gd name="connsiteX48" fmla="*/ 5066331 w 5187334"/>
                <a:gd name="connsiteY48" fmla="*/ 1569432 h 6743247"/>
                <a:gd name="connsiteX49" fmla="*/ 3139279 w 5187334"/>
                <a:gd name="connsiteY49" fmla="*/ 951455 h 6743247"/>
                <a:gd name="connsiteX50" fmla="*/ 2999431 w 5187334"/>
                <a:gd name="connsiteY50" fmla="*/ 1040677 h 6743247"/>
                <a:gd name="connsiteX51" fmla="*/ 2526444 w 5187334"/>
                <a:gd name="connsiteY51" fmla="*/ 981543 h 6743247"/>
                <a:gd name="connsiteX52" fmla="*/ 2273418 w 5187334"/>
                <a:gd name="connsiteY52" fmla="*/ 958995 h 6743247"/>
                <a:gd name="connsiteX53" fmla="*/ 2258988 w 5187334"/>
                <a:gd name="connsiteY53" fmla="*/ 878309 h 6743247"/>
                <a:gd name="connsiteX54" fmla="*/ 2171774 w 5187334"/>
                <a:gd name="connsiteY54" fmla="*/ 823611 h 6743247"/>
                <a:gd name="connsiteX55" fmla="*/ 2069479 w 5187334"/>
                <a:gd name="connsiteY55" fmla="*/ 851194 h 6743247"/>
                <a:gd name="connsiteX56" fmla="*/ 2018356 w 5187334"/>
                <a:gd name="connsiteY56" fmla="*/ 741905 h 6743247"/>
                <a:gd name="connsiteX57" fmla="*/ 2146671 w 5187334"/>
                <a:gd name="connsiteY57" fmla="*/ 681232 h 6743247"/>
                <a:gd name="connsiteX58" fmla="*/ 2134143 w 5187334"/>
                <a:gd name="connsiteY58" fmla="*/ 542402 h 6743247"/>
                <a:gd name="connsiteX59" fmla="*/ 1965278 w 5187334"/>
                <a:gd name="connsiteY59" fmla="*/ 232488 h 6743247"/>
                <a:gd name="connsiteX0" fmla="*/ 1965278 w 5187334"/>
                <a:gd name="connsiteY0" fmla="*/ 232488 h 6743247"/>
                <a:gd name="connsiteX1" fmla="*/ 638718 w 5187334"/>
                <a:gd name="connsiteY1" fmla="*/ 831127 h 6743247"/>
                <a:gd name="connsiteX2" fmla="*/ 828723 w 5187334"/>
                <a:gd name="connsiteY2" fmla="*/ 906831 h 6743247"/>
                <a:gd name="connsiteX3" fmla="*/ 876348 w 5187334"/>
                <a:gd name="connsiteY3" fmla="*/ 997567 h 6743247"/>
                <a:gd name="connsiteX4" fmla="*/ 814188 w 5187334"/>
                <a:gd name="connsiteY4" fmla="*/ 1062232 h 6743247"/>
                <a:gd name="connsiteX5" fmla="*/ 898921 w 5187334"/>
                <a:gd name="connsiteY5" fmla="*/ 1198583 h 6743247"/>
                <a:gd name="connsiteX6" fmla="*/ 828227 w 5187334"/>
                <a:gd name="connsiteY6" fmla="*/ 1330445 h 6743247"/>
                <a:gd name="connsiteX7" fmla="*/ 984673 w 5187334"/>
                <a:gd name="connsiteY7" fmla="*/ 1384621 h 6743247"/>
                <a:gd name="connsiteX8" fmla="*/ 1103487 w 5187334"/>
                <a:gd name="connsiteY8" fmla="*/ 1485089 h 6743247"/>
                <a:gd name="connsiteX9" fmla="*/ 1087412 w 5187334"/>
                <a:gd name="connsiteY9" fmla="*/ 1537986 h 6743247"/>
                <a:gd name="connsiteX10" fmla="*/ 1168622 w 5187334"/>
                <a:gd name="connsiteY10" fmla="*/ 1560245 h 6743247"/>
                <a:gd name="connsiteX11" fmla="*/ 1270866 w 5187334"/>
                <a:gd name="connsiteY11" fmla="*/ 1693387 h 6743247"/>
                <a:gd name="connsiteX12" fmla="*/ 1507503 w 5187334"/>
                <a:gd name="connsiteY12" fmla="*/ 1581618 h 6743247"/>
                <a:gd name="connsiteX13" fmla="*/ 1575693 w 5187334"/>
                <a:gd name="connsiteY13" fmla="*/ 1716952 h 6743247"/>
                <a:gd name="connsiteX14" fmla="*/ 1701526 w 5187334"/>
                <a:gd name="connsiteY14" fmla="*/ 1660820 h 6743247"/>
                <a:gd name="connsiteX15" fmla="*/ 1627806 w 5187334"/>
                <a:gd name="connsiteY15" fmla="*/ 2675401 h 6743247"/>
                <a:gd name="connsiteX16" fmla="*/ 1079870 w 5187334"/>
                <a:gd name="connsiteY16" fmla="*/ 3502538 h 6743247"/>
                <a:gd name="connsiteX17" fmla="*/ 798635 w 5187334"/>
                <a:gd name="connsiteY17" fmla="*/ 3670491 h 6743247"/>
                <a:gd name="connsiteX18" fmla="*/ 96786 w 5187334"/>
                <a:gd name="connsiteY18" fmla="*/ 3932258 h 6743247"/>
                <a:gd name="connsiteX19" fmla="*/ 56311 w 5187334"/>
                <a:gd name="connsiteY19" fmla="*/ 4075471 h 6743247"/>
                <a:gd name="connsiteX20" fmla="*/ 58816 w 5187334"/>
                <a:gd name="connsiteY20" fmla="*/ 4178185 h 6743247"/>
                <a:gd name="connsiteX21" fmla="*/ 98901 w 5187334"/>
                <a:gd name="connsiteY21" fmla="*/ 4300941 h 6743247"/>
                <a:gd name="connsiteX22" fmla="*/ 161530 w 5187334"/>
                <a:gd name="connsiteY22" fmla="*/ 4421188 h 6743247"/>
                <a:gd name="connsiteX23" fmla="*/ 1604425 w 5187334"/>
                <a:gd name="connsiteY23" fmla="*/ 3990138 h 6743247"/>
                <a:gd name="connsiteX24" fmla="*/ 2099540 w 5187334"/>
                <a:gd name="connsiteY24" fmla="*/ 3576312 h 6743247"/>
                <a:gd name="connsiteX25" fmla="*/ 2302566 w 5187334"/>
                <a:gd name="connsiteY25" fmla="*/ 2883985 h 6743247"/>
                <a:gd name="connsiteX26" fmla="*/ 2378636 w 5187334"/>
                <a:gd name="connsiteY26" fmla="*/ 2692598 h 6743247"/>
                <a:gd name="connsiteX27" fmla="*/ 2401184 w 5187334"/>
                <a:gd name="connsiteY27" fmla="*/ 2604913 h 6743247"/>
                <a:gd name="connsiteX28" fmla="*/ 2467024 w 5187334"/>
                <a:gd name="connsiteY28" fmla="*/ 2377648 h 6743247"/>
                <a:gd name="connsiteX29" fmla="*/ 2923205 w 5187334"/>
                <a:gd name="connsiteY29" fmla="*/ 2508466 h 6743247"/>
                <a:gd name="connsiteX30" fmla="*/ 3465687 w 5187334"/>
                <a:gd name="connsiteY30" fmla="*/ 2720052 h 6743247"/>
                <a:gd name="connsiteX31" fmla="*/ 3531318 w 5187334"/>
                <a:gd name="connsiteY31" fmla="*/ 2850896 h 6743247"/>
                <a:gd name="connsiteX32" fmla="*/ 2143696 w 5187334"/>
                <a:gd name="connsiteY32" fmla="*/ 3978761 h 6743247"/>
                <a:gd name="connsiteX33" fmla="*/ 2490588 w 5187334"/>
                <a:gd name="connsiteY33" fmla="*/ 4907331 h 6743247"/>
                <a:gd name="connsiteX34" fmla="*/ 2749250 w 5187334"/>
                <a:gd name="connsiteY34" fmla="*/ 5806204 h 6743247"/>
                <a:gd name="connsiteX35" fmla="*/ 2797006 w 5187334"/>
                <a:gd name="connsiteY35" fmla="*/ 6017004 h 6743247"/>
                <a:gd name="connsiteX36" fmla="*/ 2804913 w 5187334"/>
                <a:gd name="connsiteY36" fmla="*/ 6145581 h 6743247"/>
                <a:gd name="connsiteX37" fmla="*/ 2774407 w 5187334"/>
                <a:gd name="connsiteY37" fmla="*/ 6742028 h 6743247"/>
                <a:gd name="connsiteX38" fmla="*/ 3273177 w 5187334"/>
                <a:gd name="connsiteY38" fmla="*/ 6199157 h 6743247"/>
                <a:gd name="connsiteX39" fmla="*/ 3182807 w 5187334"/>
                <a:gd name="connsiteY39" fmla="*/ 5533499 h 6743247"/>
                <a:gd name="connsiteX40" fmla="*/ 3125762 w 5187334"/>
                <a:gd name="connsiteY40" fmla="*/ 4871240 h 6743247"/>
                <a:gd name="connsiteX41" fmla="*/ 3359919 w 5187334"/>
                <a:gd name="connsiteY41" fmla="*/ 5067247 h 6743247"/>
                <a:gd name="connsiteX42" fmla="*/ 4167212 w 5187334"/>
                <a:gd name="connsiteY42" fmla="*/ 6355918 h 6743247"/>
                <a:gd name="connsiteX43" fmla="*/ 4786127 w 5187334"/>
                <a:gd name="connsiteY43" fmla="*/ 5662178 h 6743247"/>
                <a:gd name="connsiteX44" fmla="*/ 3412477 w 5187334"/>
                <a:gd name="connsiteY44" fmla="*/ 4145800 h 6743247"/>
                <a:gd name="connsiteX45" fmla="*/ 4624188 w 5187334"/>
                <a:gd name="connsiteY45" fmla="*/ 3373806 h 6743247"/>
                <a:gd name="connsiteX46" fmla="*/ 4767063 w 5187334"/>
                <a:gd name="connsiteY46" fmla="*/ 2059356 h 6743247"/>
                <a:gd name="connsiteX47" fmla="*/ 5130369 w 5187334"/>
                <a:gd name="connsiteY47" fmla="*/ 1969037 h 6743247"/>
                <a:gd name="connsiteX48" fmla="*/ 5066331 w 5187334"/>
                <a:gd name="connsiteY48" fmla="*/ 1569432 h 6743247"/>
                <a:gd name="connsiteX49" fmla="*/ 3139279 w 5187334"/>
                <a:gd name="connsiteY49" fmla="*/ 951455 h 6743247"/>
                <a:gd name="connsiteX50" fmla="*/ 2999431 w 5187334"/>
                <a:gd name="connsiteY50" fmla="*/ 1040677 h 6743247"/>
                <a:gd name="connsiteX51" fmla="*/ 2526444 w 5187334"/>
                <a:gd name="connsiteY51" fmla="*/ 981543 h 6743247"/>
                <a:gd name="connsiteX52" fmla="*/ 2273418 w 5187334"/>
                <a:gd name="connsiteY52" fmla="*/ 958995 h 6743247"/>
                <a:gd name="connsiteX53" fmla="*/ 2258988 w 5187334"/>
                <a:gd name="connsiteY53" fmla="*/ 878309 h 6743247"/>
                <a:gd name="connsiteX54" fmla="*/ 2171774 w 5187334"/>
                <a:gd name="connsiteY54" fmla="*/ 823611 h 6743247"/>
                <a:gd name="connsiteX55" fmla="*/ 2069479 w 5187334"/>
                <a:gd name="connsiteY55" fmla="*/ 851194 h 6743247"/>
                <a:gd name="connsiteX56" fmla="*/ 2018356 w 5187334"/>
                <a:gd name="connsiteY56" fmla="*/ 741905 h 6743247"/>
                <a:gd name="connsiteX57" fmla="*/ 2146671 w 5187334"/>
                <a:gd name="connsiteY57" fmla="*/ 681232 h 6743247"/>
                <a:gd name="connsiteX58" fmla="*/ 2134143 w 5187334"/>
                <a:gd name="connsiteY58" fmla="*/ 542402 h 6743247"/>
                <a:gd name="connsiteX59" fmla="*/ 1965278 w 5187334"/>
                <a:gd name="connsiteY59" fmla="*/ 232488 h 6743247"/>
                <a:gd name="connsiteX0" fmla="*/ 1965278 w 5187334"/>
                <a:gd name="connsiteY0" fmla="*/ 232488 h 6743247"/>
                <a:gd name="connsiteX1" fmla="*/ 638718 w 5187334"/>
                <a:gd name="connsiteY1" fmla="*/ 831127 h 6743247"/>
                <a:gd name="connsiteX2" fmla="*/ 828723 w 5187334"/>
                <a:gd name="connsiteY2" fmla="*/ 906831 h 6743247"/>
                <a:gd name="connsiteX3" fmla="*/ 876348 w 5187334"/>
                <a:gd name="connsiteY3" fmla="*/ 997567 h 6743247"/>
                <a:gd name="connsiteX4" fmla="*/ 814188 w 5187334"/>
                <a:gd name="connsiteY4" fmla="*/ 1062232 h 6743247"/>
                <a:gd name="connsiteX5" fmla="*/ 898921 w 5187334"/>
                <a:gd name="connsiteY5" fmla="*/ 1198583 h 6743247"/>
                <a:gd name="connsiteX6" fmla="*/ 828227 w 5187334"/>
                <a:gd name="connsiteY6" fmla="*/ 1330445 h 6743247"/>
                <a:gd name="connsiteX7" fmla="*/ 984673 w 5187334"/>
                <a:gd name="connsiteY7" fmla="*/ 1384621 h 6743247"/>
                <a:gd name="connsiteX8" fmla="*/ 1103487 w 5187334"/>
                <a:gd name="connsiteY8" fmla="*/ 1485089 h 6743247"/>
                <a:gd name="connsiteX9" fmla="*/ 1087412 w 5187334"/>
                <a:gd name="connsiteY9" fmla="*/ 1537986 h 6743247"/>
                <a:gd name="connsiteX10" fmla="*/ 1168622 w 5187334"/>
                <a:gd name="connsiteY10" fmla="*/ 1560245 h 6743247"/>
                <a:gd name="connsiteX11" fmla="*/ 1270866 w 5187334"/>
                <a:gd name="connsiteY11" fmla="*/ 1693387 h 6743247"/>
                <a:gd name="connsiteX12" fmla="*/ 1507503 w 5187334"/>
                <a:gd name="connsiteY12" fmla="*/ 1581618 h 6743247"/>
                <a:gd name="connsiteX13" fmla="*/ 1575693 w 5187334"/>
                <a:gd name="connsiteY13" fmla="*/ 1716952 h 6743247"/>
                <a:gd name="connsiteX14" fmla="*/ 1701526 w 5187334"/>
                <a:gd name="connsiteY14" fmla="*/ 1660820 h 6743247"/>
                <a:gd name="connsiteX15" fmla="*/ 1627806 w 5187334"/>
                <a:gd name="connsiteY15" fmla="*/ 2675401 h 6743247"/>
                <a:gd name="connsiteX16" fmla="*/ 1079870 w 5187334"/>
                <a:gd name="connsiteY16" fmla="*/ 3502538 h 6743247"/>
                <a:gd name="connsiteX17" fmla="*/ 798635 w 5187334"/>
                <a:gd name="connsiteY17" fmla="*/ 3670491 h 6743247"/>
                <a:gd name="connsiteX18" fmla="*/ 96786 w 5187334"/>
                <a:gd name="connsiteY18" fmla="*/ 3932258 h 6743247"/>
                <a:gd name="connsiteX19" fmla="*/ 56311 w 5187334"/>
                <a:gd name="connsiteY19" fmla="*/ 4075471 h 6743247"/>
                <a:gd name="connsiteX20" fmla="*/ 58816 w 5187334"/>
                <a:gd name="connsiteY20" fmla="*/ 4178185 h 6743247"/>
                <a:gd name="connsiteX21" fmla="*/ 98901 w 5187334"/>
                <a:gd name="connsiteY21" fmla="*/ 4300941 h 6743247"/>
                <a:gd name="connsiteX22" fmla="*/ 161530 w 5187334"/>
                <a:gd name="connsiteY22" fmla="*/ 4421188 h 6743247"/>
                <a:gd name="connsiteX23" fmla="*/ 1604425 w 5187334"/>
                <a:gd name="connsiteY23" fmla="*/ 3990138 h 6743247"/>
                <a:gd name="connsiteX24" fmla="*/ 2099540 w 5187334"/>
                <a:gd name="connsiteY24" fmla="*/ 3576312 h 6743247"/>
                <a:gd name="connsiteX25" fmla="*/ 2302566 w 5187334"/>
                <a:gd name="connsiteY25" fmla="*/ 2883985 h 6743247"/>
                <a:gd name="connsiteX26" fmla="*/ 2378636 w 5187334"/>
                <a:gd name="connsiteY26" fmla="*/ 2692598 h 6743247"/>
                <a:gd name="connsiteX27" fmla="*/ 2401184 w 5187334"/>
                <a:gd name="connsiteY27" fmla="*/ 2604913 h 6743247"/>
                <a:gd name="connsiteX28" fmla="*/ 2467024 w 5187334"/>
                <a:gd name="connsiteY28" fmla="*/ 2377648 h 6743247"/>
                <a:gd name="connsiteX29" fmla="*/ 2923205 w 5187334"/>
                <a:gd name="connsiteY29" fmla="*/ 2508466 h 6743247"/>
                <a:gd name="connsiteX30" fmla="*/ 3465687 w 5187334"/>
                <a:gd name="connsiteY30" fmla="*/ 2720052 h 6743247"/>
                <a:gd name="connsiteX31" fmla="*/ 3531318 w 5187334"/>
                <a:gd name="connsiteY31" fmla="*/ 2850896 h 6743247"/>
                <a:gd name="connsiteX32" fmla="*/ 2143696 w 5187334"/>
                <a:gd name="connsiteY32" fmla="*/ 3978761 h 6743247"/>
                <a:gd name="connsiteX33" fmla="*/ 2490588 w 5187334"/>
                <a:gd name="connsiteY33" fmla="*/ 4907331 h 6743247"/>
                <a:gd name="connsiteX34" fmla="*/ 2749250 w 5187334"/>
                <a:gd name="connsiteY34" fmla="*/ 5806204 h 6743247"/>
                <a:gd name="connsiteX35" fmla="*/ 2797006 w 5187334"/>
                <a:gd name="connsiteY35" fmla="*/ 6017004 h 6743247"/>
                <a:gd name="connsiteX36" fmla="*/ 2804913 w 5187334"/>
                <a:gd name="connsiteY36" fmla="*/ 6145581 h 6743247"/>
                <a:gd name="connsiteX37" fmla="*/ 2774407 w 5187334"/>
                <a:gd name="connsiteY37" fmla="*/ 6742028 h 6743247"/>
                <a:gd name="connsiteX38" fmla="*/ 3273177 w 5187334"/>
                <a:gd name="connsiteY38" fmla="*/ 6199157 h 6743247"/>
                <a:gd name="connsiteX39" fmla="*/ 3182807 w 5187334"/>
                <a:gd name="connsiteY39" fmla="*/ 5533499 h 6743247"/>
                <a:gd name="connsiteX40" fmla="*/ 3125762 w 5187334"/>
                <a:gd name="connsiteY40" fmla="*/ 4871240 h 6743247"/>
                <a:gd name="connsiteX41" fmla="*/ 3359919 w 5187334"/>
                <a:gd name="connsiteY41" fmla="*/ 5067247 h 6743247"/>
                <a:gd name="connsiteX42" fmla="*/ 4167212 w 5187334"/>
                <a:gd name="connsiteY42" fmla="*/ 6355918 h 6743247"/>
                <a:gd name="connsiteX43" fmla="*/ 4786127 w 5187334"/>
                <a:gd name="connsiteY43" fmla="*/ 5662178 h 6743247"/>
                <a:gd name="connsiteX44" fmla="*/ 3412477 w 5187334"/>
                <a:gd name="connsiteY44" fmla="*/ 4145800 h 6743247"/>
                <a:gd name="connsiteX45" fmla="*/ 4624188 w 5187334"/>
                <a:gd name="connsiteY45" fmla="*/ 3373806 h 6743247"/>
                <a:gd name="connsiteX46" fmla="*/ 4767063 w 5187334"/>
                <a:gd name="connsiteY46" fmla="*/ 2059356 h 6743247"/>
                <a:gd name="connsiteX47" fmla="*/ 5130369 w 5187334"/>
                <a:gd name="connsiteY47" fmla="*/ 1969037 h 6743247"/>
                <a:gd name="connsiteX48" fmla="*/ 5066331 w 5187334"/>
                <a:gd name="connsiteY48" fmla="*/ 1569432 h 6743247"/>
                <a:gd name="connsiteX49" fmla="*/ 3139279 w 5187334"/>
                <a:gd name="connsiteY49" fmla="*/ 951455 h 6743247"/>
                <a:gd name="connsiteX50" fmla="*/ 2999431 w 5187334"/>
                <a:gd name="connsiteY50" fmla="*/ 1040677 h 6743247"/>
                <a:gd name="connsiteX51" fmla="*/ 2526444 w 5187334"/>
                <a:gd name="connsiteY51" fmla="*/ 981543 h 6743247"/>
                <a:gd name="connsiteX52" fmla="*/ 2273418 w 5187334"/>
                <a:gd name="connsiteY52" fmla="*/ 958995 h 6743247"/>
                <a:gd name="connsiteX53" fmla="*/ 2258988 w 5187334"/>
                <a:gd name="connsiteY53" fmla="*/ 878309 h 6743247"/>
                <a:gd name="connsiteX54" fmla="*/ 2171774 w 5187334"/>
                <a:gd name="connsiteY54" fmla="*/ 823611 h 6743247"/>
                <a:gd name="connsiteX55" fmla="*/ 2069479 w 5187334"/>
                <a:gd name="connsiteY55" fmla="*/ 851194 h 6743247"/>
                <a:gd name="connsiteX56" fmla="*/ 2018356 w 5187334"/>
                <a:gd name="connsiteY56" fmla="*/ 741905 h 6743247"/>
                <a:gd name="connsiteX57" fmla="*/ 2146671 w 5187334"/>
                <a:gd name="connsiteY57" fmla="*/ 681232 h 6743247"/>
                <a:gd name="connsiteX58" fmla="*/ 2134143 w 5187334"/>
                <a:gd name="connsiteY58" fmla="*/ 542402 h 6743247"/>
                <a:gd name="connsiteX59" fmla="*/ 1965278 w 5187334"/>
                <a:gd name="connsiteY59" fmla="*/ 232488 h 6743247"/>
                <a:gd name="connsiteX0" fmla="*/ 1965278 w 5187334"/>
                <a:gd name="connsiteY0" fmla="*/ 232488 h 6743247"/>
                <a:gd name="connsiteX1" fmla="*/ 638718 w 5187334"/>
                <a:gd name="connsiteY1" fmla="*/ 831127 h 6743247"/>
                <a:gd name="connsiteX2" fmla="*/ 828723 w 5187334"/>
                <a:gd name="connsiteY2" fmla="*/ 906831 h 6743247"/>
                <a:gd name="connsiteX3" fmla="*/ 876348 w 5187334"/>
                <a:gd name="connsiteY3" fmla="*/ 997567 h 6743247"/>
                <a:gd name="connsiteX4" fmla="*/ 814188 w 5187334"/>
                <a:gd name="connsiteY4" fmla="*/ 1062232 h 6743247"/>
                <a:gd name="connsiteX5" fmla="*/ 898921 w 5187334"/>
                <a:gd name="connsiteY5" fmla="*/ 1198583 h 6743247"/>
                <a:gd name="connsiteX6" fmla="*/ 828227 w 5187334"/>
                <a:gd name="connsiteY6" fmla="*/ 1330445 h 6743247"/>
                <a:gd name="connsiteX7" fmla="*/ 984673 w 5187334"/>
                <a:gd name="connsiteY7" fmla="*/ 1384621 h 6743247"/>
                <a:gd name="connsiteX8" fmla="*/ 1103487 w 5187334"/>
                <a:gd name="connsiteY8" fmla="*/ 1485089 h 6743247"/>
                <a:gd name="connsiteX9" fmla="*/ 1087412 w 5187334"/>
                <a:gd name="connsiteY9" fmla="*/ 1537986 h 6743247"/>
                <a:gd name="connsiteX10" fmla="*/ 1168622 w 5187334"/>
                <a:gd name="connsiteY10" fmla="*/ 1560245 h 6743247"/>
                <a:gd name="connsiteX11" fmla="*/ 1270866 w 5187334"/>
                <a:gd name="connsiteY11" fmla="*/ 1693387 h 6743247"/>
                <a:gd name="connsiteX12" fmla="*/ 1507503 w 5187334"/>
                <a:gd name="connsiteY12" fmla="*/ 1581618 h 6743247"/>
                <a:gd name="connsiteX13" fmla="*/ 1575693 w 5187334"/>
                <a:gd name="connsiteY13" fmla="*/ 1716952 h 6743247"/>
                <a:gd name="connsiteX14" fmla="*/ 1701526 w 5187334"/>
                <a:gd name="connsiteY14" fmla="*/ 1660820 h 6743247"/>
                <a:gd name="connsiteX15" fmla="*/ 1627806 w 5187334"/>
                <a:gd name="connsiteY15" fmla="*/ 2675401 h 6743247"/>
                <a:gd name="connsiteX16" fmla="*/ 1079870 w 5187334"/>
                <a:gd name="connsiteY16" fmla="*/ 3502538 h 6743247"/>
                <a:gd name="connsiteX17" fmla="*/ 798635 w 5187334"/>
                <a:gd name="connsiteY17" fmla="*/ 3670491 h 6743247"/>
                <a:gd name="connsiteX18" fmla="*/ 96786 w 5187334"/>
                <a:gd name="connsiteY18" fmla="*/ 3932258 h 6743247"/>
                <a:gd name="connsiteX19" fmla="*/ 56311 w 5187334"/>
                <a:gd name="connsiteY19" fmla="*/ 4075471 h 6743247"/>
                <a:gd name="connsiteX20" fmla="*/ 58816 w 5187334"/>
                <a:gd name="connsiteY20" fmla="*/ 4178185 h 6743247"/>
                <a:gd name="connsiteX21" fmla="*/ 98901 w 5187334"/>
                <a:gd name="connsiteY21" fmla="*/ 4300941 h 6743247"/>
                <a:gd name="connsiteX22" fmla="*/ 161530 w 5187334"/>
                <a:gd name="connsiteY22" fmla="*/ 4421188 h 6743247"/>
                <a:gd name="connsiteX23" fmla="*/ 1604425 w 5187334"/>
                <a:gd name="connsiteY23" fmla="*/ 3990138 h 6743247"/>
                <a:gd name="connsiteX24" fmla="*/ 2099540 w 5187334"/>
                <a:gd name="connsiteY24" fmla="*/ 3576312 h 6743247"/>
                <a:gd name="connsiteX25" fmla="*/ 2302566 w 5187334"/>
                <a:gd name="connsiteY25" fmla="*/ 2883985 h 6743247"/>
                <a:gd name="connsiteX26" fmla="*/ 2378636 w 5187334"/>
                <a:gd name="connsiteY26" fmla="*/ 2692598 h 6743247"/>
                <a:gd name="connsiteX27" fmla="*/ 2401184 w 5187334"/>
                <a:gd name="connsiteY27" fmla="*/ 2604913 h 6743247"/>
                <a:gd name="connsiteX28" fmla="*/ 2467024 w 5187334"/>
                <a:gd name="connsiteY28" fmla="*/ 2377648 h 6743247"/>
                <a:gd name="connsiteX29" fmla="*/ 2923205 w 5187334"/>
                <a:gd name="connsiteY29" fmla="*/ 2508466 h 6743247"/>
                <a:gd name="connsiteX30" fmla="*/ 3465687 w 5187334"/>
                <a:gd name="connsiteY30" fmla="*/ 2720052 h 6743247"/>
                <a:gd name="connsiteX31" fmla="*/ 3531318 w 5187334"/>
                <a:gd name="connsiteY31" fmla="*/ 2850896 h 6743247"/>
                <a:gd name="connsiteX32" fmla="*/ 2143696 w 5187334"/>
                <a:gd name="connsiteY32" fmla="*/ 3978761 h 6743247"/>
                <a:gd name="connsiteX33" fmla="*/ 2490588 w 5187334"/>
                <a:gd name="connsiteY33" fmla="*/ 4907331 h 6743247"/>
                <a:gd name="connsiteX34" fmla="*/ 2749250 w 5187334"/>
                <a:gd name="connsiteY34" fmla="*/ 5806204 h 6743247"/>
                <a:gd name="connsiteX35" fmla="*/ 2797006 w 5187334"/>
                <a:gd name="connsiteY35" fmla="*/ 6017004 h 6743247"/>
                <a:gd name="connsiteX36" fmla="*/ 2804913 w 5187334"/>
                <a:gd name="connsiteY36" fmla="*/ 6145581 h 6743247"/>
                <a:gd name="connsiteX37" fmla="*/ 2774407 w 5187334"/>
                <a:gd name="connsiteY37" fmla="*/ 6742028 h 6743247"/>
                <a:gd name="connsiteX38" fmla="*/ 3273177 w 5187334"/>
                <a:gd name="connsiteY38" fmla="*/ 6199157 h 6743247"/>
                <a:gd name="connsiteX39" fmla="*/ 3182807 w 5187334"/>
                <a:gd name="connsiteY39" fmla="*/ 5533499 h 6743247"/>
                <a:gd name="connsiteX40" fmla="*/ 3125762 w 5187334"/>
                <a:gd name="connsiteY40" fmla="*/ 4871240 h 6743247"/>
                <a:gd name="connsiteX41" fmla="*/ 4131018 w 5187334"/>
                <a:gd name="connsiteY41" fmla="*/ 5790578 h 6743247"/>
                <a:gd name="connsiteX42" fmla="*/ 4167212 w 5187334"/>
                <a:gd name="connsiteY42" fmla="*/ 6355918 h 6743247"/>
                <a:gd name="connsiteX43" fmla="*/ 4786127 w 5187334"/>
                <a:gd name="connsiteY43" fmla="*/ 5662178 h 6743247"/>
                <a:gd name="connsiteX44" fmla="*/ 3412477 w 5187334"/>
                <a:gd name="connsiteY44" fmla="*/ 4145800 h 6743247"/>
                <a:gd name="connsiteX45" fmla="*/ 4624188 w 5187334"/>
                <a:gd name="connsiteY45" fmla="*/ 3373806 h 6743247"/>
                <a:gd name="connsiteX46" fmla="*/ 4767063 w 5187334"/>
                <a:gd name="connsiteY46" fmla="*/ 2059356 h 6743247"/>
                <a:gd name="connsiteX47" fmla="*/ 5130369 w 5187334"/>
                <a:gd name="connsiteY47" fmla="*/ 1969037 h 6743247"/>
                <a:gd name="connsiteX48" fmla="*/ 5066331 w 5187334"/>
                <a:gd name="connsiteY48" fmla="*/ 1569432 h 6743247"/>
                <a:gd name="connsiteX49" fmla="*/ 3139279 w 5187334"/>
                <a:gd name="connsiteY49" fmla="*/ 951455 h 6743247"/>
                <a:gd name="connsiteX50" fmla="*/ 2999431 w 5187334"/>
                <a:gd name="connsiteY50" fmla="*/ 1040677 h 6743247"/>
                <a:gd name="connsiteX51" fmla="*/ 2526444 w 5187334"/>
                <a:gd name="connsiteY51" fmla="*/ 981543 h 6743247"/>
                <a:gd name="connsiteX52" fmla="*/ 2273418 w 5187334"/>
                <a:gd name="connsiteY52" fmla="*/ 958995 h 6743247"/>
                <a:gd name="connsiteX53" fmla="*/ 2258988 w 5187334"/>
                <a:gd name="connsiteY53" fmla="*/ 878309 h 6743247"/>
                <a:gd name="connsiteX54" fmla="*/ 2171774 w 5187334"/>
                <a:gd name="connsiteY54" fmla="*/ 823611 h 6743247"/>
                <a:gd name="connsiteX55" fmla="*/ 2069479 w 5187334"/>
                <a:gd name="connsiteY55" fmla="*/ 851194 h 6743247"/>
                <a:gd name="connsiteX56" fmla="*/ 2018356 w 5187334"/>
                <a:gd name="connsiteY56" fmla="*/ 741905 h 6743247"/>
                <a:gd name="connsiteX57" fmla="*/ 2146671 w 5187334"/>
                <a:gd name="connsiteY57" fmla="*/ 681232 h 6743247"/>
                <a:gd name="connsiteX58" fmla="*/ 2134143 w 5187334"/>
                <a:gd name="connsiteY58" fmla="*/ 542402 h 6743247"/>
                <a:gd name="connsiteX59" fmla="*/ 1965278 w 5187334"/>
                <a:gd name="connsiteY59" fmla="*/ 232488 h 6743247"/>
                <a:gd name="connsiteX0" fmla="*/ 1965278 w 5187334"/>
                <a:gd name="connsiteY0" fmla="*/ 232488 h 6743247"/>
                <a:gd name="connsiteX1" fmla="*/ 638718 w 5187334"/>
                <a:gd name="connsiteY1" fmla="*/ 831127 h 6743247"/>
                <a:gd name="connsiteX2" fmla="*/ 828723 w 5187334"/>
                <a:gd name="connsiteY2" fmla="*/ 906831 h 6743247"/>
                <a:gd name="connsiteX3" fmla="*/ 876348 w 5187334"/>
                <a:gd name="connsiteY3" fmla="*/ 997567 h 6743247"/>
                <a:gd name="connsiteX4" fmla="*/ 814188 w 5187334"/>
                <a:gd name="connsiteY4" fmla="*/ 1062232 h 6743247"/>
                <a:gd name="connsiteX5" fmla="*/ 898921 w 5187334"/>
                <a:gd name="connsiteY5" fmla="*/ 1198583 h 6743247"/>
                <a:gd name="connsiteX6" fmla="*/ 828227 w 5187334"/>
                <a:gd name="connsiteY6" fmla="*/ 1330445 h 6743247"/>
                <a:gd name="connsiteX7" fmla="*/ 984673 w 5187334"/>
                <a:gd name="connsiteY7" fmla="*/ 1384621 h 6743247"/>
                <a:gd name="connsiteX8" fmla="*/ 1103487 w 5187334"/>
                <a:gd name="connsiteY8" fmla="*/ 1485089 h 6743247"/>
                <a:gd name="connsiteX9" fmla="*/ 1087412 w 5187334"/>
                <a:gd name="connsiteY9" fmla="*/ 1537986 h 6743247"/>
                <a:gd name="connsiteX10" fmla="*/ 1168622 w 5187334"/>
                <a:gd name="connsiteY10" fmla="*/ 1560245 h 6743247"/>
                <a:gd name="connsiteX11" fmla="*/ 1270866 w 5187334"/>
                <a:gd name="connsiteY11" fmla="*/ 1693387 h 6743247"/>
                <a:gd name="connsiteX12" fmla="*/ 1507503 w 5187334"/>
                <a:gd name="connsiteY12" fmla="*/ 1581618 h 6743247"/>
                <a:gd name="connsiteX13" fmla="*/ 1575693 w 5187334"/>
                <a:gd name="connsiteY13" fmla="*/ 1716952 h 6743247"/>
                <a:gd name="connsiteX14" fmla="*/ 1701526 w 5187334"/>
                <a:gd name="connsiteY14" fmla="*/ 1660820 h 6743247"/>
                <a:gd name="connsiteX15" fmla="*/ 1627806 w 5187334"/>
                <a:gd name="connsiteY15" fmla="*/ 2675401 h 6743247"/>
                <a:gd name="connsiteX16" fmla="*/ 1079870 w 5187334"/>
                <a:gd name="connsiteY16" fmla="*/ 3502538 h 6743247"/>
                <a:gd name="connsiteX17" fmla="*/ 798635 w 5187334"/>
                <a:gd name="connsiteY17" fmla="*/ 3670491 h 6743247"/>
                <a:gd name="connsiteX18" fmla="*/ 96786 w 5187334"/>
                <a:gd name="connsiteY18" fmla="*/ 3932258 h 6743247"/>
                <a:gd name="connsiteX19" fmla="*/ 56311 w 5187334"/>
                <a:gd name="connsiteY19" fmla="*/ 4075471 h 6743247"/>
                <a:gd name="connsiteX20" fmla="*/ 58816 w 5187334"/>
                <a:gd name="connsiteY20" fmla="*/ 4178185 h 6743247"/>
                <a:gd name="connsiteX21" fmla="*/ 98901 w 5187334"/>
                <a:gd name="connsiteY21" fmla="*/ 4300941 h 6743247"/>
                <a:gd name="connsiteX22" fmla="*/ 161530 w 5187334"/>
                <a:gd name="connsiteY22" fmla="*/ 4421188 h 6743247"/>
                <a:gd name="connsiteX23" fmla="*/ 1604425 w 5187334"/>
                <a:gd name="connsiteY23" fmla="*/ 3990138 h 6743247"/>
                <a:gd name="connsiteX24" fmla="*/ 2099540 w 5187334"/>
                <a:gd name="connsiteY24" fmla="*/ 3576312 h 6743247"/>
                <a:gd name="connsiteX25" fmla="*/ 2302566 w 5187334"/>
                <a:gd name="connsiteY25" fmla="*/ 2883985 h 6743247"/>
                <a:gd name="connsiteX26" fmla="*/ 2378636 w 5187334"/>
                <a:gd name="connsiteY26" fmla="*/ 2692598 h 6743247"/>
                <a:gd name="connsiteX27" fmla="*/ 2401184 w 5187334"/>
                <a:gd name="connsiteY27" fmla="*/ 2604913 h 6743247"/>
                <a:gd name="connsiteX28" fmla="*/ 2467024 w 5187334"/>
                <a:gd name="connsiteY28" fmla="*/ 2377648 h 6743247"/>
                <a:gd name="connsiteX29" fmla="*/ 2923205 w 5187334"/>
                <a:gd name="connsiteY29" fmla="*/ 2508466 h 6743247"/>
                <a:gd name="connsiteX30" fmla="*/ 3465687 w 5187334"/>
                <a:gd name="connsiteY30" fmla="*/ 2720052 h 6743247"/>
                <a:gd name="connsiteX31" fmla="*/ 3531318 w 5187334"/>
                <a:gd name="connsiteY31" fmla="*/ 2850896 h 6743247"/>
                <a:gd name="connsiteX32" fmla="*/ 2143696 w 5187334"/>
                <a:gd name="connsiteY32" fmla="*/ 3978761 h 6743247"/>
                <a:gd name="connsiteX33" fmla="*/ 2490588 w 5187334"/>
                <a:gd name="connsiteY33" fmla="*/ 4907331 h 6743247"/>
                <a:gd name="connsiteX34" fmla="*/ 2749250 w 5187334"/>
                <a:gd name="connsiteY34" fmla="*/ 5806204 h 6743247"/>
                <a:gd name="connsiteX35" fmla="*/ 2797006 w 5187334"/>
                <a:gd name="connsiteY35" fmla="*/ 6017004 h 6743247"/>
                <a:gd name="connsiteX36" fmla="*/ 2804913 w 5187334"/>
                <a:gd name="connsiteY36" fmla="*/ 6145581 h 6743247"/>
                <a:gd name="connsiteX37" fmla="*/ 2774407 w 5187334"/>
                <a:gd name="connsiteY37" fmla="*/ 6742028 h 6743247"/>
                <a:gd name="connsiteX38" fmla="*/ 3273177 w 5187334"/>
                <a:gd name="connsiteY38" fmla="*/ 6199157 h 6743247"/>
                <a:gd name="connsiteX39" fmla="*/ 3182807 w 5187334"/>
                <a:gd name="connsiteY39" fmla="*/ 5533499 h 6743247"/>
                <a:gd name="connsiteX40" fmla="*/ 3125762 w 5187334"/>
                <a:gd name="connsiteY40" fmla="*/ 4871240 h 6743247"/>
                <a:gd name="connsiteX41" fmla="*/ 4131018 w 5187334"/>
                <a:gd name="connsiteY41" fmla="*/ 5790578 h 6743247"/>
                <a:gd name="connsiteX42" fmla="*/ 4167212 w 5187334"/>
                <a:gd name="connsiteY42" fmla="*/ 6355918 h 6743247"/>
                <a:gd name="connsiteX43" fmla="*/ 4786127 w 5187334"/>
                <a:gd name="connsiteY43" fmla="*/ 5662178 h 6743247"/>
                <a:gd name="connsiteX44" fmla="*/ 3412477 w 5187334"/>
                <a:gd name="connsiteY44" fmla="*/ 4145800 h 6743247"/>
                <a:gd name="connsiteX45" fmla="*/ 4624188 w 5187334"/>
                <a:gd name="connsiteY45" fmla="*/ 3373806 h 6743247"/>
                <a:gd name="connsiteX46" fmla="*/ 4767063 w 5187334"/>
                <a:gd name="connsiteY46" fmla="*/ 2059356 h 6743247"/>
                <a:gd name="connsiteX47" fmla="*/ 5130369 w 5187334"/>
                <a:gd name="connsiteY47" fmla="*/ 1969037 h 6743247"/>
                <a:gd name="connsiteX48" fmla="*/ 5066331 w 5187334"/>
                <a:gd name="connsiteY48" fmla="*/ 1569432 h 6743247"/>
                <a:gd name="connsiteX49" fmla="*/ 3139279 w 5187334"/>
                <a:gd name="connsiteY49" fmla="*/ 951455 h 6743247"/>
                <a:gd name="connsiteX50" fmla="*/ 2999431 w 5187334"/>
                <a:gd name="connsiteY50" fmla="*/ 1040677 h 6743247"/>
                <a:gd name="connsiteX51" fmla="*/ 2526444 w 5187334"/>
                <a:gd name="connsiteY51" fmla="*/ 981543 h 6743247"/>
                <a:gd name="connsiteX52" fmla="*/ 2273418 w 5187334"/>
                <a:gd name="connsiteY52" fmla="*/ 958995 h 6743247"/>
                <a:gd name="connsiteX53" fmla="*/ 2258988 w 5187334"/>
                <a:gd name="connsiteY53" fmla="*/ 878309 h 6743247"/>
                <a:gd name="connsiteX54" fmla="*/ 2171774 w 5187334"/>
                <a:gd name="connsiteY54" fmla="*/ 823611 h 6743247"/>
                <a:gd name="connsiteX55" fmla="*/ 2069479 w 5187334"/>
                <a:gd name="connsiteY55" fmla="*/ 851194 h 6743247"/>
                <a:gd name="connsiteX56" fmla="*/ 2018356 w 5187334"/>
                <a:gd name="connsiteY56" fmla="*/ 741905 h 6743247"/>
                <a:gd name="connsiteX57" fmla="*/ 2146671 w 5187334"/>
                <a:gd name="connsiteY57" fmla="*/ 681232 h 6743247"/>
                <a:gd name="connsiteX58" fmla="*/ 2134143 w 5187334"/>
                <a:gd name="connsiteY58" fmla="*/ 542402 h 6743247"/>
                <a:gd name="connsiteX59" fmla="*/ 1965278 w 5187334"/>
                <a:gd name="connsiteY59" fmla="*/ 232488 h 6743247"/>
                <a:gd name="connsiteX0" fmla="*/ 1965278 w 5187334"/>
                <a:gd name="connsiteY0" fmla="*/ 232488 h 6743247"/>
                <a:gd name="connsiteX1" fmla="*/ 638718 w 5187334"/>
                <a:gd name="connsiteY1" fmla="*/ 831127 h 6743247"/>
                <a:gd name="connsiteX2" fmla="*/ 828723 w 5187334"/>
                <a:gd name="connsiteY2" fmla="*/ 906831 h 6743247"/>
                <a:gd name="connsiteX3" fmla="*/ 876348 w 5187334"/>
                <a:gd name="connsiteY3" fmla="*/ 997567 h 6743247"/>
                <a:gd name="connsiteX4" fmla="*/ 814188 w 5187334"/>
                <a:gd name="connsiteY4" fmla="*/ 1062232 h 6743247"/>
                <a:gd name="connsiteX5" fmla="*/ 898921 w 5187334"/>
                <a:gd name="connsiteY5" fmla="*/ 1198583 h 6743247"/>
                <a:gd name="connsiteX6" fmla="*/ 828227 w 5187334"/>
                <a:gd name="connsiteY6" fmla="*/ 1330445 h 6743247"/>
                <a:gd name="connsiteX7" fmla="*/ 984673 w 5187334"/>
                <a:gd name="connsiteY7" fmla="*/ 1384621 h 6743247"/>
                <a:gd name="connsiteX8" fmla="*/ 1103487 w 5187334"/>
                <a:gd name="connsiteY8" fmla="*/ 1485089 h 6743247"/>
                <a:gd name="connsiteX9" fmla="*/ 1087412 w 5187334"/>
                <a:gd name="connsiteY9" fmla="*/ 1537986 h 6743247"/>
                <a:gd name="connsiteX10" fmla="*/ 1168622 w 5187334"/>
                <a:gd name="connsiteY10" fmla="*/ 1560245 h 6743247"/>
                <a:gd name="connsiteX11" fmla="*/ 1270866 w 5187334"/>
                <a:gd name="connsiteY11" fmla="*/ 1693387 h 6743247"/>
                <a:gd name="connsiteX12" fmla="*/ 1507503 w 5187334"/>
                <a:gd name="connsiteY12" fmla="*/ 1581618 h 6743247"/>
                <a:gd name="connsiteX13" fmla="*/ 1575693 w 5187334"/>
                <a:gd name="connsiteY13" fmla="*/ 1716952 h 6743247"/>
                <a:gd name="connsiteX14" fmla="*/ 1701526 w 5187334"/>
                <a:gd name="connsiteY14" fmla="*/ 1660820 h 6743247"/>
                <a:gd name="connsiteX15" fmla="*/ 1627806 w 5187334"/>
                <a:gd name="connsiteY15" fmla="*/ 2675401 h 6743247"/>
                <a:gd name="connsiteX16" fmla="*/ 1079870 w 5187334"/>
                <a:gd name="connsiteY16" fmla="*/ 3502538 h 6743247"/>
                <a:gd name="connsiteX17" fmla="*/ 798635 w 5187334"/>
                <a:gd name="connsiteY17" fmla="*/ 3670491 h 6743247"/>
                <a:gd name="connsiteX18" fmla="*/ 96786 w 5187334"/>
                <a:gd name="connsiteY18" fmla="*/ 3932258 h 6743247"/>
                <a:gd name="connsiteX19" fmla="*/ 56311 w 5187334"/>
                <a:gd name="connsiteY19" fmla="*/ 4075471 h 6743247"/>
                <a:gd name="connsiteX20" fmla="*/ 58816 w 5187334"/>
                <a:gd name="connsiteY20" fmla="*/ 4178185 h 6743247"/>
                <a:gd name="connsiteX21" fmla="*/ 98901 w 5187334"/>
                <a:gd name="connsiteY21" fmla="*/ 4300941 h 6743247"/>
                <a:gd name="connsiteX22" fmla="*/ 161530 w 5187334"/>
                <a:gd name="connsiteY22" fmla="*/ 4421188 h 6743247"/>
                <a:gd name="connsiteX23" fmla="*/ 1604425 w 5187334"/>
                <a:gd name="connsiteY23" fmla="*/ 3990138 h 6743247"/>
                <a:gd name="connsiteX24" fmla="*/ 2099540 w 5187334"/>
                <a:gd name="connsiteY24" fmla="*/ 3576312 h 6743247"/>
                <a:gd name="connsiteX25" fmla="*/ 2302566 w 5187334"/>
                <a:gd name="connsiteY25" fmla="*/ 2883985 h 6743247"/>
                <a:gd name="connsiteX26" fmla="*/ 2378636 w 5187334"/>
                <a:gd name="connsiteY26" fmla="*/ 2692598 h 6743247"/>
                <a:gd name="connsiteX27" fmla="*/ 2401184 w 5187334"/>
                <a:gd name="connsiteY27" fmla="*/ 2604913 h 6743247"/>
                <a:gd name="connsiteX28" fmla="*/ 2467024 w 5187334"/>
                <a:gd name="connsiteY28" fmla="*/ 2377648 h 6743247"/>
                <a:gd name="connsiteX29" fmla="*/ 2923205 w 5187334"/>
                <a:gd name="connsiteY29" fmla="*/ 2508466 h 6743247"/>
                <a:gd name="connsiteX30" fmla="*/ 3465687 w 5187334"/>
                <a:gd name="connsiteY30" fmla="*/ 2720052 h 6743247"/>
                <a:gd name="connsiteX31" fmla="*/ 3531318 w 5187334"/>
                <a:gd name="connsiteY31" fmla="*/ 2850896 h 6743247"/>
                <a:gd name="connsiteX32" fmla="*/ 2143696 w 5187334"/>
                <a:gd name="connsiteY32" fmla="*/ 3978761 h 6743247"/>
                <a:gd name="connsiteX33" fmla="*/ 2490588 w 5187334"/>
                <a:gd name="connsiteY33" fmla="*/ 4907331 h 6743247"/>
                <a:gd name="connsiteX34" fmla="*/ 2749250 w 5187334"/>
                <a:gd name="connsiteY34" fmla="*/ 5806204 h 6743247"/>
                <a:gd name="connsiteX35" fmla="*/ 2797006 w 5187334"/>
                <a:gd name="connsiteY35" fmla="*/ 6017004 h 6743247"/>
                <a:gd name="connsiteX36" fmla="*/ 2804913 w 5187334"/>
                <a:gd name="connsiteY36" fmla="*/ 6145581 h 6743247"/>
                <a:gd name="connsiteX37" fmla="*/ 2774407 w 5187334"/>
                <a:gd name="connsiteY37" fmla="*/ 6742028 h 6743247"/>
                <a:gd name="connsiteX38" fmla="*/ 3273177 w 5187334"/>
                <a:gd name="connsiteY38" fmla="*/ 6199157 h 6743247"/>
                <a:gd name="connsiteX39" fmla="*/ 3182807 w 5187334"/>
                <a:gd name="connsiteY39" fmla="*/ 5533499 h 6743247"/>
                <a:gd name="connsiteX40" fmla="*/ 3125762 w 5187334"/>
                <a:gd name="connsiteY40" fmla="*/ 4871240 h 6743247"/>
                <a:gd name="connsiteX41" fmla="*/ 4131018 w 5187334"/>
                <a:gd name="connsiteY41" fmla="*/ 5790578 h 6743247"/>
                <a:gd name="connsiteX42" fmla="*/ 4167212 w 5187334"/>
                <a:gd name="connsiteY42" fmla="*/ 6355918 h 6743247"/>
                <a:gd name="connsiteX43" fmla="*/ 4786127 w 5187334"/>
                <a:gd name="connsiteY43" fmla="*/ 5662178 h 6743247"/>
                <a:gd name="connsiteX44" fmla="*/ 3412477 w 5187334"/>
                <a:gd name="connsiteY44" fmla="*/ 4145800 h 6743247"/>
                <a:gd name="connsiteX45" fmla="*/ 4624188 w 5187334"/>
                <a:gd name="connsiteY45" fmla="*/ 3373806 h 6743247"/>
                <a:gd name="connsiteX46" fmla="*/ 4767063 w 5187334"/>
                <a:gd name="connsiteY46" fmla="*/ 2059356 h 6743247"/>
                <a:gd name="connsiteX47" fmla="*/ 5130369 w 5187334"/>
                <a:gd name="connsiteY47" fmla="*/ 1969037 h 6743247"/>
                <a:gd name="connsiteX48" fmla="*/ 5066331 w 5187334"/>
                <a:gd name="connsiteY48" fmla="*/ 1569432 h 6743247"/>
                <a:gd name="connsiteX49" fmla="*/ 3139279 w 5187334"/>
                <a:gd name="connsiteY49" fmla="*/ 951455 h 6743247"/>
                <a:gd name="connsiteX50" fmla="*/ 2999431 w 5187334"/>
                <a:gd name="connsiteY50" fmla="*/ 1040677 h 6743247"/>
                <a:gd name="connsiteX51" fmla="*/ 2526444 w 5187334"/>
                <a:gd name="connsiteY51" fmla="*/ 981543 h 6743247"/>
                <a:gd name="connsiteX52" fmla="*/ 2273418 w 5187334"/>
                <a:gd name="connsiteY52" fmla="*/ 958995 h 6743247"/>
                <a:gd name="connsiteX53" fmla="*/ 2258988 w 5187334"/>
                <a:gd name="connsiteY53" fmla="*/ 878309 h 6743247"/>
                <a:gd name="connsiteX54" fmla="*/ 2171774 w 5187334"/>
                <a:gd name="connsiteY54" fmla="*/ 823611 h 6743247"/>
                <a:gd name="connsiteX55" fmla="*/ 2069479 w 5187334"/>
                <a:gd name="connsiteY55" fmla="*/ 851194 h 6743247"/>
                <a:gd name="connsiteX56" fmla="*/ 2018356 w 5187334"/>
                <a:gd name="connsiteY56" fmla="*/ 741905 h 6743247"/>
                <a:gd name="connsiteX57" fmla="*/ 2146671 w 5187334"/>
                <a:gd name="connsiteY57" fmla="*/ 681232 h 6743247"/>
                <a:gd name="connsiteX58" fmla="*/ 2134143 w 5187334"/>
                <a:gd name="connsiteY58" fmla="*/ 542402 h 6743247"/>
                <a:gd name="connsiteX59" fmla="*/ 1965278 w 5187334"/>
                <a:gd name="connsiteY59" fmla="*/ 232488 h 6743247"/>
                <a:gd name="connsiteX0" fmla="*/ 1965278 w 5187334"/>
                <a:gd name="connsiteY0" fmla="*/ 232488 h 6743247"/>
                <a:gd name="connsiteX1" fmla="*/ 638718 w 5187334"/>
                <a:gd name="connsiteY1" fmla="*/ 831127 h 6743247"/>
                <a:gd name="connsiteX2" fmla="*/ 828723 w 5187334"/>
                <a:gd name="connsiteY2" fmla="*/ 906831 h 6743247"/>
                <a:gd name="connsiteX3" fmla="*/ 876348 w 5187334"/>
                <a:gd name="connsiteY3" fmla="*/ 997567 h 6743247"/>
                <a:gd name="connsiteX4" fmla="*/ 814188 w 5187334"/>
                <a:gd name="connsiteY4" fmla="*/ 1062232 h 6743247"/>
                <a:gd name="connsiteX5" fmla="*/ 898921 w 5187334"/>
                <a:gd name="connsiteY5" fmla="*/ 1198583 h 6743247"/>
                <a:gd name="connsiteX6" fmla="*/ 828227 w 5187334"/>
                <a:gd name="connsiteY6" fmla="*/ 1330445 h 6743247"/>
                <a:gd name="connsiteX7" fmla="*/ 984673 w 5187334"/>
                <a:gd name="connsiteY7" fmla="*/ 1384621 h 6743247"/>
                <a:gd name="connsiteX8" fmla="*/ 1103487 w 5187334"/>
                <a:gd name="connsiteY8" fmla="*/ 1485089 h 6743247"/>
                <a:gd name="connsiteX9" fmla="*/ 1087412 w 5187334"/>
                <a:gd name="connsiteY9" fmla="*/ 1537986 h 6743247"/>
                <a:gd name="connsiteX10" fmla="*/ 1168622 w 5187334"/>
                <a:gd name="connsiteY10" fmla="*/ 1560245 h 6743247"/>
                <a:gd name="connsiteX11" fmla="*/ 1270866 w 5187334"/>
                <a:gd name="connsiteY11" fmla="*/ 1693387 h 6743247"/>
                <a:gd name="connsiteX12" fmla="*/ 1507503 w 5187334"/>
                <a:gd name="connsiteY12" fmla="*/ 1581618 h 6743247"/>
                <a:gd name="connsiteX13" fmla="*/ 1575693 w 5187334"/>
                <a:gd name="connsiteY13" fmla="*/ 1716952 h 6743247"/>
                <a:gd name="connsiteX14" fmla="*/ 1701526 w 5187334"/>
                <a:gd name="connsiteY14" fmla="*/ 1660820 h 6743247"/>
                <a:gd name="connsiteX15" fmla="*/ 1627806 w 5187334"/>
                <a:gd name="connsiteY15" fmla="*/ 2675401 h 6743247"/>
                <a:gd name="connsiteX16" fmla="*/ 1079870 w 5187334"/>
                <a:gd name="connsiteY16" fmla="*/ 3502538 h 6743247"/>
                <a:gd name="connsiteX17" fmla="*/ 798635 w 5187334"/>
                <a:gd name="connsiteY17" fmla="*/ 3670491 h 6743247"/>
                <a:gd name="connsiteX18" fmla="*/ 96786 w 5187334"/>
                <a:gd name="connsiteY18" fmla="*/ 3932258 h 6743247"/>
                <a:gd name="connsiteX19" fmla="*/ 56311 w 5187334"/>
                <a:gd name="connsiteY19" fmla="*/ 4075471 h 6743247"/>
                <a:gd name="connsiteX20" fmla="*/ 58816 w 5187334"/>
                <a:gd name="connsiteY20" fmla="*/ 4178185 h 6743247"/>
                <a:gd name="connsiteX21" fmla="*/ 98901 w 5187334"/>
                <a:gd name="connsiteY21" fmla="*/ 4300941 h 6743247"/>
                <a:gd name="connsiteX22" fmla="*/ 161530 w 5187334"/>
                <a:gd name="connsiteY22" fmla="*/ 4421188 h 6743247"/>
                <a:gd name="connsiteX23" fmla="*/ 1604425 w 5187334"/>
                <a:gd name="connsiteY23" fmla="*/ 3990138 h 6743247"/>
                <a:gd name="connsiteX24" fmla="*/ 2099540 w 5187334"/>
                <a:gd name="connsiteY24" fmla="*/ 3576312 h 6743247"/>
                <a:gd name="connsiteX25" fmla="*/ 2302566 w 5187334"/>
                <a:gd name="connsiteY25" fmla="*/ 2883985 h 6743247"/>
                <a:gd name="connsiteX26" fmla="*/ 2378636 w 5187334"/>
                <a:gd name="connsiteY26" fmla="*/ 2692598 h 6743247"/>
                <a:gd name="connsiteX27" fmla="*/ 2401184 w 5187334"/>
                <a:gd name="connsiteY27" fmla="*/ 2604913 h 6743247"/>
                <a:gd name="connsiteX28" fmla="*/ 2467024 w 5187334"/>
                <a:gd name="connsiteY28" fmla="*/ 2377648 h 6743247"/>
                <a:gd name="connsiteX29" fmla="*/ 2923205 w 5187334"/>
                <a:gd name="connsiteY29" fmla="*/ 2508466 h 6743247"/>
                <a:gd name="connsiteX30" fmla="*/ 3465687 w 5187334"/>
                <a:gd name="connsiteY30" fmla="*/ 2720052 h 6743247"/>
                <a:gd name="connsiteX31" fmla="*/ 3531318 w 5187334"/>
                <a:gd name="connsiteY31" fmla="*/ 2850896 h 6743247"/>
                <a:gd name="connsiteX32" fmla="*/ 2143696 w 5187334"/>
                <a:gd name="connsiteY32" fmla="*/ 3978761 h 6743247"/>
                <a:gd name="connsiteX33" fmla="*/ 2490588 w 5187334"/>
                <a:gd name="connsiteY33" fmla="*/ 4907331 h 6743247"/>
                <a:gd name="connsiteX34" fmla="*/ 2749250 w 5187334"/>
                <a:gd name="connsiteY34" fmla="*/ 5806204 h 6743247"/>
                <a:gd name="connsiteX35" fmla="*/ 2797006 w 5187334"/>
                <a:gd name="connsiteY35" fmla="*/ 6017004 h 6743247"/>
                <a:gd name="connsiteX36" fmla="*/ 2804913 w 5187334"/>
                <a:gd name="connsiteY36" fmla="*/ 6145581 h 6743247"/>
                <a:gd name="connsiteX37" fmla="*/ 2774407 w 5187334"/>
                <a:gd name="connsiteY37" fmla="*/ 6742028 h 6743247"/>
                <a:gd name="connsiteX38" fmla="*/ 3273177 w 5187334"/>
                <a:gd name="connsiteY38" fmla="*/ 6199157 h 6743247"/>
                <a:gd name="connsiteX39" fmla="*/ 3182807 w 5187334"/>
                <a:gd name="connsiteY39" fmla="*/ 5533499 h 6743247"/>
                <a:gd name="connsiteX40" fmla="*/ 3125762 w 5187334"/>
                <a:gd name="connsiteY40" fmla="*/ 4871240 h 6743247"/>
                <a:gd name="connsiteX41" fmla="*/ 4131018 w 5187334"/>
                <a:gd name="connsiteY41" fmla="*/ 5790578 h 6743247"/>
                <a:gd name="connsiteX42" fmla="*/ 4167212 w 5187334"/>
                <a:gd name="connsiteY42" fmla="*/ 6355918 h 6743247"/>
                <a:gd name="connsiteX43" fmla="*/ 4786127 w 5187334"/>
                <a:gd name="connsiteY43" fmla="*/ 5662178 h 6743247"/>
                <a:gd name="connsiteX44" fmla="*/ 3412477 w 5187334"/>
                <a:gd name="connsiteY44" fmla="*/ 4145800 h 6743247"/>
                <a:gd name="connsiteX45" fmla="*/ 4624188 w 5187334"/>
                <a:gd name="connsiteY45" fmla="*/ 3373806 h 6743247"/>
                <a:gd name="connsiteX46" fmla="*/ 4767063 w 5187334"/>
                <a:gd name="connsiteY46" fmla="*/ 2059356 h 6743247"/>
                <a:gd name="connsiteX47" fmla="*/ 5130369 w 5187334"/>
                <a:gd name="connsiteY47" fmla="*/ 1969037 h 6743247"/>
                <a:gd name="connsiteX48" fmla="*/ 5066331 w 5187334"/>
                <a:gd name="connsiteY48" fmla="*/ 1569432 h 6743247"/>
                <a:gd name="connsiteX49" fmla="*/ 3139279 w 5187334"/>
                <a:gd name="connsiteY49" fmla="*/ 951455 h 6743247"/>
                <a:gd name="connsiteX50" fmla="*/ 2999431 w 5187334"/>
                <a:gd name="connsiteY50" fmla="*/ 1040677 h 6743247"/>
                <a:gd name="connsiteX51" fmla="*/ 2526444 w 5187334"/>
                <a:gd name="connsiteY51" fmla="*/ 981543 h 6743247"/>
                <a:gd name="connsiteX52" fmla="*/ 2273418 w 5187334"/>
                <a:gd name="connsiteY52" fmla="*/ 958995 h 6743247"/>
                <a:gd name="connsiteX53" fmla="*/ 2258988 w 5187334"/>
                <a:gd name="connsiteY53" fmla="*/ 878309 h 6743247"/>
                <a:gd name="connsiteX54" fmla="*/ 2171774 w 5187334"/>
                <a:gd name="connsiteY54" fmla="*/ 823611 h 6743247"/>
                <a:gd name="connsiteX55" fmla="*/ 2069479 w 5187334"/>
                <a:gd name="connsiteY55" fmla="*/ 851194 h 6743247"/>
                <a:gd name="connsiteX56" fmla="*/ 2018356 w 5187334"/>
                <a:gd name="connsiteY56" fmla="*/ 741905 h 6743247"/>
                <a:gd name="connsiteX57" fmla="*/ 2146671 w 5187334"/>
                <a:gd name="connsiteY57" fmla="*/ 681232 h 6743247"/>
                <a:gd name="connsiteX58" fmla="*/ 2134143 w 5187334"/>
                <a:gd name="connsiteY58" fmla="*/ 542402 h 6743247"/>
                <a:gd name="connsiteX59" fmla="*/ 1965278 w 5187334"/>
                <a:gd name="connsiteY59" fmla="*/ 232488 h 6743247"/>
                <a:gd name="connsiteX0" fmla="*/ 1965278 w 5187334"/>
                <a:gd name="connsiteY0" fmla="*/ 232488 h 6743247"/>
                <a:gd name="connsiteX1" fmla="*/ 638718 w 5187334"/>
                <a:gd name="connsiteY1" fmla="*/ 831127 h 6743247"/>
                <a:gd name="connsiteX2" fmla="*/ 828723 w 5187334"/>
                <a:gd name="connsiteY2" fmla="*/ 906831 h 6743247"/>
                <a:gd name="connsiteX3" fmla="*/ 876348 w 5187334"/>
                <a:gd name="connsiteY3" fmla="*/ 997567 h 6743247"/>
                <a:gd name="connsiteX4" fmla="*/ 814188 w 5187334"/>
                <a:gd name="connsiteY4" fmla="*/ 1062232 h 6743247"/>
                <a:gd name="connsiteX5" fmla="*/ 898921 w 5187334"/>
                <a:gd name="connsiteY5" fmla="*/ 1198583 h 6743247"/>
                <a:gd name="connsiteX6" fmla="*/ 828227 w 5187334"/>
                <a:gd name="connsiteY6" fmla="*/ 1330445 h 6743247"/>
                <a:gd name="connsiteX7" fmla="*/ 984673 w 5187334"/>
                <a:gd name="connsiteY7" fmla="*/ 1384621 h 6743247"/>
                <a:gd name="connsiteX8" fmla="*/ 1103487 w 5187334"/>
                <a:gd name="connsiteY8" fmla="*/ 1485089 h 6743247"/>
                <a:gd name="connsiteX9" fmla="*/ 1087412 w 5187334"/>
                <a:gd name="connsiteY9" fmla="*/ 1537986 h 6743247"/>
                <a:gd name="connsiteX10" fmla="*/ 1168622 w 5187334"/>
                <a:gd name="connsiteY10" fmla="*/ 1560245 h 6743247"/>
                <a:gd name="connsiteX11" fmla="*/ 1270866 w 5187334"/>
                <a:gd name="connsiteY11" fmla="*/ 1693387 h 6743247"/>
                <a:gd name="connsiteX12" fmla="*/ 1507503 w 5187334"/>
                <a:gd name="connsiteY12" fmla="*/ 1581618 h 6743247"/>
                <a:gd name="connsiteX13" fmla="*/ 1575693 w 5187334"/>
                <a:gd name="connsiteY13" fmla="*/ 1716952 h 6743247"/>
                <a:gd name="connsiteX14" fmla="*/ 1701526 w 5187334"/>
                <a:gd name="connsiteY14" fmla="*/ 1660820 h 6743247"/>
                <a:gd name="connsiteX15" fmla="*/ 1627806 w 5187334"/>
                <a:gd name="connsiteY15" fmla="*/ 2675401 h 6743247"/>
                <a:gd name="connsiteX16" fmla="*/ 1079870 w 5187334"/>
                <a:gd name="connsiteY16" fmla="*/ 3502538 h 6743247"/>
                <a:gd name="connsiteX17" fmla="*/ 798635 w 5187334"/>
                <a:gd name="connsiteY17" fmla="*/ 3670491 h 6743247"/>
                <a:gd name="connsiteX18" fmla="*/ 96786 w 5187334"/>
                <a:gd name="connsiteY18" fmla="*/ 3932258 h 6743247"/>
                <a:gd name="connsiteX19" fmla="*/ 56311 w 5187334"/>
                <a:gd name="connsiteY19" fmla="*/ 4075471 h 6743247"/>
                <a:gd name="connsiteX20" fmla="*/ 58816 w 5187334"/>
                <a:gd name="connsiteY20" fmla="*/ 4178185 h 6743247"/>
                <a:gd name="connsiteX21" fmla="*/ 98901 w 5187334"/>
                <a:gd name="connsiteY21" fmla="*/ 4300941 h 6743247"/>
                <a:gd name="connsiteX22" fmla="*/ 161530 w 5187334"/>
                <a:gd name="connsiteY22" fmla="*/ 4421188 h 6743247"/>
                <a:gd name="connsiteX23" fmla="*/ 1604425 w 5187334"/>
                <a:gd name="connsiteY23" fmla="*/ 3990138 h 6743247"/>
                <a:gd name="connsiteX24" fmla="*/ 2099540 w 5187334"/>
                <a:gd name="connsiteY24" fmla="*/ 3576312 h 6743247"/>
                <a:gd name="connsiteX25" fmla="*/ 2302566 w 5187334"/>
                <a:gd name="connsiteY25" fmla="*/ 2883985 h 6743247"/>
                <a:gd name="connsiteX26" fmla="*/ 2378636 w 5187334"/>
                <a:gd name="connsiteY26" fmla="*/ 2692598 h 6743247"/>
                <a:gd name="connsiteX27" fmla="*/ 2401184 w 5187334"/>
                <a:gd name="connsiteY27" fmla="*/ 2604913 h 6743247"/>
                <a:gd name="connsiteX28" fmla="*/ 2467024 w 5187334"/>
                <a:gd name="connsiteY28" fmla="*/ 2377648 h 6743247"/>
                <a:gd name="connsiteX29" fmla="*/ 2923205 w 5187334"/>
                <a:gd name="connsiteY29" fmla="*/ 2508466 h 6743247"/>
                <a:gd name="connsiteX30" fmla="*/ 3465687 w 5187334"/>
                <a:gd name="connsiteY30" fmla="*/ 2720052 h 6743247"/>
                <a:gd name="connsiteX31" fmla="*/ 3531318 w 5187334"/>
                <a:gd name="connsiteY31" fmla="*/ 2850896 h 6743247"/>
                <a:gd name="connsiteX32" fmla="*/ 2143696 w 5187334"/>
                <a:gd name="connsiteY32" fmla="*/ 3978761 h 6743247"/>
                <a:gd name="connsiteX33" fmla="*/ 2490588 w 5187334"/>
                <a:gd name="connsiteY33" fmla="*/ 4907331 h 6743247"/>
                <a:gd name="connsiteX34" fmla="*/ 2749250 w 5187334"/>
                <a:gd name="connsiteY34" fmla="*/ 5806204 h 6743247"/>
                <a:gd name="connsiteX35" fmla="*/ 2797006 w 5187334"/>
                <a:gd name="connsiteY35" fmla="*/ 6017004 h 6743247"/>
                <a:gd name="connsiteX36" fmla="*/ 2804913 w 5187334"/>
                <a:gd name="connsiteY36" fmla="*/ 6145581 h 6743247"/>
                <a:gd name="connsiteX37" fmla="*/ 2774407 w 5187334"/>
                <a:gd name="connsiteY37" fmla="*/ 6742028 h 6743247"/>
                <a:gd name="connsiteX38" fmla="*/ 3273177 w 5187334"/>
                <a:gd name="connsiteY38" fmla="*/ 6199157 h 6743247"/>
                <a:gd name="connsiteX39" fmla="*/ 3182807 w 5187334"/>
                <a:gd name="connsiteY39" fmla="*/ 5533499 h 6743247"/>
                <a:gd name="connsiteX40" fmla="*/ 3125762 w 5187334"/>
                <a:gd name="connsiteY40" fmla="*/ 4871240 h 6743247"/>
                <a:gd name="connsiteX41" fmla="*/ 4131018 w 5187334"/>
                <a:gd name="connsiteY41" fmla="*/ 5790578 h 6743247"/>
                <a:gd name="connsiteX42" fmla="*/ 4167212 w 5187334"/>
                <a:gd name="connsiteY42" fmla="*/ 6355918 h 6743247"/>
                <a:gd name="connsiteX43" fmla="*/ 4786127 w 5187334"/>
                <a:gd name="connsiteY43" fmla="*/ 5662178 h 6743247"/>
                <a:gd name="connsiteX44" fmla="*/ 4377708 w 5187334"/>
                <a:gd name="connsiteY44" fmla="*/ 5390866 h 6743247"/>
                <a:gd name="connsiteX45" fmla="*/ 3412477 w 5187334"/>
                <a:gd name="connsiteY45" fmla="*/ 4145800 h 6743247"/>
                <a:gd name="connsiteX46" fmla="*/ 4624188 w 5187334"/>
                <a:gd name="connsiteY46" fmla="*/ 3373806 h 6743247"/>
                <a:gd name="connsiteX47" fmla="*/ 4767063 w 5187334"/>
                <a:gd name="connsiteY47" fmla="*/ 2059356 h 6743247"/>
                <a:gd name="connsiteX48" fmla="*/ 5130369 w 5187334"/>
                <a:gd name="connsiteY48" fmla="*/ 1969037 h 6743247"/>
                <a:gd name="connsiteX49" fmla="*/ 5066331 w 5187334"/>
                <a:gd name="connsiteY49" fmla="*/ 1569432 h 6743247"/>
                <a:gd name="connsiteX50" fmla="*/ 3139279 w 5187334"/>
                <a:gd name="connsiteY50" fmla="*/ 951455 h 6743247"/>
                <a:gd name="connsiteX51" fmla="*/ 2999431 w 5187334"/>
                <a:gd name="connsiteY51" fmla="*/ 1040677 h 6743247"/>
                <a:gd name="connsiteX52" fmla="*/ 2526444 w 5187334"/>
                <a:gd name="connsiteY52" fmla="*/ 981543 h 6743247"/>
                <a:gd name="connsiteX53" fmla="*/ 2273418 w 5187334"/>
                <a:gd name="connsiteY53" fmla="*/ 958995 h 6743247"/>
                <a:gd name="connsiteX54" fmla="*/ 2258988 w 5187334"/>
                <a:gd name="connsiteY54" fmla="*/ 878309 h 6743247"/>
                <a:gd name="connsiteX55" fmla="*/ 2171774 w 5187334"/>
                <a:gd name="connsiteY55" fmla="*/ 823611 h 6743247"/>
                <a:gd name="connsiteX56" fmla="*/ 2069479 w 5187334"/>
                <a:gd name="connsiteY56" fmla="*/ 851194 h 6743247"/>
                <a:gd name="connsiteX57" fmla="*/ 2018356 w 5187334"/>
                <a:gd name="connsiteY57" fmla="*/ 741905 h 6743247"/>
                <a:gd name="connsiteX58" fmla="*/ 2146671 w 5187334"/>
                <a:gd name="connsiteY58" fmla="*/ 681232 h 6743247"/>
                <a:gd name="connsiteX59" fmla="*/ 2134143 w 5187334"/>
                <a:gd name="connsiteY59" fmla="*/ 542402 h 6743247"/>
                <a:gd name="connsiteX60" fmla="*/ 1965278 w 5187334"/>
                <a:gd name="connsiteY60" fmla="*/ 232488 h 6743247"/>
                <a:gd name="connsiteX0" fmla="*/ 1965278 w 5187334"/>
                <a:gd name="connsiteY0" fmla="*/ 232488 h 6743247"/>
                <a:gd name="connsiteX1" fmla="*/ 638718 w 5187334"/>
                <a:gd name="connsiteY1" fmla="*/ 831127 h 6743247"/>
                <a:gd name="connsiteX2" fmla="*/ 828723 w 5187334"/>
                <a:gd name="connsiteY2" fmla="*/ 906831 h 6743247"/>
                <a:gd name="connsiteX3" fmla="*/ 876348 w 5187334"/>
                <a:gd name="connsiteY3" fmla="*/ 997567 h 6743247"/>
                <a:gd name="connsiteX4" fmla="*/ 814188 w 5187334"/>
                <a:gd name="connsiteY4" fmla="*/ 1062232 h 6743247"/>
                <a:gd name="connsiteX5" fmla="*/ 898921 w 5187334"/>
                <a:gd name="connsiteY5" fmla="*/ 1198583 h 6743247"/>
                <a:gd name="connsiteX6" fmla="*/ 828227 w 5187334"/>
                <a:gd name="connsiteY6" fmla="*/ 1330445 h 6743247"/>
                <a:gd name="connsiteX7" fmla="*/ 984673 w 5187334"/>
                <a:gd name="connsiteY7" fmla="*/ 1384621 h 6743247"/>
                <a:gd name="connsiteX8" fmla="*/ 1103487 w 5187334"/>
                <a:gd name="connsiteY8" fmla="*/ 1485089 h 6743247"/>
                <a:gd name="connsiteX9" fmla="*/ 1087412 w 5187334"/>
                <a:gd name="connsiteY9" fmla="*/ 1537986 h 6743247"/>
                <a:gd name="connsiteX10" fmla="*/ 1168622 w 5187334"/>
                <a:gd name="connsiteY10" fmla="*/ 1560245 h 6743247"/>
                <a:gd name="connsiteX11" fmla="*/ 1270866 w 5187334"/>
                <a:gd name="connsiteY11" fmla="*/ 1693387 h 6743247"/>
                <a:gd name="connsiteX12" fmla="*/ 1507503 w 5187334"/>
                <a:gd name="connsiteY12" fmla="*/ 1581618 h 6743247"/>
                <a:gd name="connsiteX13" fmla="*/ 1575693 w 5187334"/>
                <a:gd name="connsiteY13" fmla="*/ 1716952 h 6743247"/>
                <a:gd name="connsiteX14" fmla="*/ 1701526 w 5187334"/>
                <a:gd name="connsiteY14" fmla="*/ 1660820 h 6743247"/>
                <a:gd name="connsiteX15" fmla="*/ 1627806 w 5187334"/>
                <a:gd name="connsiteY15" fmla="*/ 2675401 h 6743247"/>
                <a:gd name="connsiteX16" fmla="*/ 1079870 w 5187334"/>
                <a:gd name="connsiteY16" fmla="*/ 3502538 h 6743247"/>
                <a:gd name="connsiteX17" fmla="*/ 798635 w 5187334"/>
                <a:gd name="connsiteY17" fmla="*/ 3670491 h 6743247"/>
                <a:gd name="connsiteX18" fmla="*/ 96786 w 5187334"/>
                <a:gd name="connsiteY18" fmla="*/ 3932258 h 6743247"/>
                <a:gd name="connsiteX19" fmla="*/ 56311 w 5187334"/>
                <a:gd name="connsiteY19" fmla="*/ 4075471 h 6743247"/>
                <a:gd name="connsiteX20" fmla="*/ 58816 w 5187334"/>
                <a:gd name="connsiteY20" fmla="*/ 4178185 h 6743247"/>
                <a:gd name="connsiteX21" fmla="*/ 98901 w 5187334"/>
                <a:gd name="connsiteY21" fmla="*/ 4300941 h 6743247"/>
                <a:gd name="connsiteX22" fmla="*/ 161530 w 5187334"/>
                <a:gd name="connsiteY22" fmla="*/ 4421188 h 6743247"/>
                <a:gd name="connsiteX23" fmla="*/ 1604425 w 5187334"/>
                <a:gd name="connsiteY23" fmla="*/ 3990138 h 6743247"/>
                <a:gd name="connsiteX24" fmla="*/ 2099540 w 5187334"/>
                <a:gd name="connsiteY24" fmla="*/ 3576312 h 6743247"/>
                <a:gd name="connsiteX25" fmla="*/ 2302566 w 5187334"/>
                <a:gd name="connsiteY25" fmla="*/ 2883985 h 6743247"/>
                <a:gd name="connsiteX26" fmla="*/ 2378636 w 5187334"/>
                <a:gd name="connsiteY26" fmla="*/ 2692598 h 6743247"/>
                <a:gd name="connsiteX27" fmla="*/ 2401184 w 5187334"/>
                <a:gd name="connsiteY27" fmla="*/ 2604913 h 6743247"/>
                <a:gd name="connsiteX28" fmla="*/ 2467024 w 5187334"/>
                <a:gd name="connsiteY28" fmla="*/ 2377648 h 6743247"/>
                <a:gd name="connsiteX29" fmla="*/ 2923205 w 5187334"/>
                <a:gd name="connsiteY29" fmla="*/ 2508466 h 6743247"/>
                <a:gd name="connsiteX30" fmla="*/ 3465687 w 5187334"/>
                <a:gd name="connsiteY30" fmla="*/ 2720052 h 6743247"/>
                <a:gd name="connsiteX31" fmla="*/ 3531318 w 5187334"/>
                <a:gd name="connsiteY31" fmla="*/ 2850896 h 6743247"/>
                <a:gd name="connsiteX32" fmla="*/ 2143696 w 5187334"/>
                <a:gd name="connsiteY32" fmla="*/ 3978761 h 6743247"/>
                <a:gd name="connsiteX33" fmla="*/ 2490588 w 5187334"/>
                <a:gd name="connsiteY33" fmla="*/ 4907331 h 6743247"/>
                <a:gd name="connsiteX34" fmla="*/ 2749250 w 5187334"/>
                <a:gd name="connsiteY34" fmla="*/ 5806204 h 6743247"/>
                <a:gd name="connsiteX35" fmla="*/ 2797006 w 5187334"/>
                <a:gd name="connsiteY35" fmla="*/ 6017004 h 6743247"/>
                <a:gd name="connsiteX36" fmla="*/ 2804913 w 5187334"/>
                <a:gd name="connsiteY36" fmla="*/ 6145581 h 6743247"/>
                <a:gd name="connsiteX37" fmla="*/ 2774407 w 5187334"/>
                <a:gd name="connsiteY37" fmla="*/ 6742028 h 6743247"/>
                <a:gd name="connsiteX38" fmla="*/ 3273177 w 5187334"/>
                <a:gd name="connsiteY38" fmla="*/ 6199157 h 6743247"/>
                <a:gd name="connsiteX39" fmla="*/ 3182807 w 5187334"/>
                <a:gd name="connsiteY39" fmla="*/ 5533499 h 6743247"/>
                <a:gd name="connsiteX40" fmla="*/ 3125762 w 5187334"/>
                <a:gd name="connsiteY40" fmla="*/ 4871240 h 6743247"/>
                <a:gd name="connsiteX41" fmla="*/ 4131018 w 5187334"/>
                <a:gd name="connsiteY41" fmla="*/ 5790578 h 6743247"/>
                <a:gd name="connsiteX42" fmla="*/ 4167212 w 5187334"/>
                <a:gd name="connsiteY42" fmla="*/ 6355918 h 6743247"/>
                <a:gd name="connsiteX43" fmla="*/ 4786127 w 5187334"/>
                <a:gd name="connsiteY43" fmla="*/ 5662178 h 6743247"/>
                <a:gd name="connsiteX44" fmla="*/ 4377708 w 5187334"/>
                <a:gd name="connsiteY44" fmla="*/ 5390866 h 6743247"/>
                <a:gd name="connsiteX45" fmla="*/ 3412477 w 5187334"/>
                <a:gd name="connsiteY45" fmla="*/ 4145800 h 6743247"/>
                <a:gd name="connsiteX46" fmla="*/ 4624188 w 5187334"/>
                <a:gd name="connsiteY46" fmla="*/ 3373806 h 6743247"/>
                <a:gd name="connsiteX47" fmla="*/ 4767063 w 5187334"/>
                <a:gd name="connsiteY47" fmla="*/ 2059356 h 6743247"/>
                <a:gd name="connsiteX48" fmla="*/ 5130369 w 5187334"/>
                <a:gd name="connsiteY48" fmla="*/ 1969037 h 6743247"/>
                <a:gd name="connsiteX49" fmla="*/ 5066331 w 5187334"/>
                <a:gd name="connsiteY49" fmla="*/ 1569432 h 6743247"/>
                <a:gd name="connsiteX50" fmla="*/ 3139279 w 5187334"/>
                <a:gd name="connsiteY50" fmla="*/ 951455 h 6743247"/>
                <a:gd name="connsiteX51" fmla="*/ 2999431 w 5187334"/>
                <a:gd name="connsiteY51" fmla="*/ 1040677 h 6743247"/>
                <a:gd name="connsiteX52" fmla="*/ 2526444 w 5187334"/>
                <a:gd name="connsiteY52" fmla="*/ 981543 h 6743247"/>
                <a:gd name="connsiteX53" fmla="*/ 2273418 w 5187334"/>
                <a:gd name="connsiteY53" fmla="*/ 958995 h 6743247"/>
                <a:gd name="connsiteX54" fmla="*/ 2258988 w 5187334"/>
                <a:gd name="connsiteY54" fmla="*/ 878309 h 6743247"/>
                <a:gd name="connsiteX55" fmla="*/ 2171774 w 5187334"/>
                <a:gd name="connsiteY55" fmla="*/ 823611 h 6743247"/>
                <a:gd name="connsiteX56" fmla="*/ 2069479 w 5187334"/>
                <a:gd name="connsiteY56" fmla="*/ 851194 h 6743247"/>
                <a:gd name="connsiteX57" fmla="*/ 2018356 w 5187334"/>
                <a:gd name="connsiteY57" fmla="*/ 741905 h 6743247"/>
                <a:gd name="connsiteX58" fmla="*/ 2146671 w 5187334"/>
                <a:gd name="connsiteY58" fmla="*/ 681232 h 6743247"/>
                <a:gd name="connsiteX59" fmla="*/ 2134143 w 5187334"/>
                <a:gd name="connsiteY59" fmla="*/ 542402 h 6743247"/>
                <a:gd name="connsiteX60" fmla="*/ 1965278 w 5187334"/>
                <a:gd name="connsiteY60" fmla="*/ 232488 h 6743247"/>
                <a:gd name="connsiteX0" fmla="*/ 1965278 w 5187334"/>
                <a:gd name="connsiteY0" fmla="*/ 232488 h 6743247"/>
                <a:gd name="connsiteX1" fmla="*/ 638718 w 5187334"/>
                <a:gd name="connsiteY1" fmla="*/ 831127 h 6743247"/>
                <a:gd name="connsiteX2" fmla="*/ 828723 w 5187334"/>
                <a:gd name="connsiteY2" fmla="*/ 906831 h 6743247"/>
                <a:gd name="connsiteX3" fmla="*/ 876348 w 5187334"/>
                <a:gd name="connsiteY3" fmla="*/ 997567 h 6743247"/>
                <a:gd name="connsiteX4" fmla="*/ 814188 w 5187334"/>
                <a:gd name="connsiteY4" fmla="*/ 1062232 h 6743247"/>
                <a:gd name="connsiteX5" fmla="*/ 898921 w 5187334"/>
                <a:gd name="connsiteY5" fmla="*/ 1198583 h 6743247"/>
                <a:gd name="connsiteX6" fmla="*/ 828227 w 5187334"/>
                <a:gd name="connsiteY6" fmla="*/ 1330445 h 6743247"/>
                <a:gd name="connsiteX7" fmla="*/ 984673 w 5187334"/>
                <a:gd name="connsiteY7" fmla="*/ 1384621 h 6743247"/>
                <a:gd name="connsiteX8" fmla="*/ 1103487 w 5187334"/>
                <a:gd name="connsiteY8" fmla="*/ 1485089 h 6743247"/>
                <a:gd name="connsiteX9" fmla="*/ 1087412 w 5187334"/>
                <a:gd name="connsiteY9" fmla="*/ 1537986 h 6743247"/>
                <a:gd name="connsiteX10" fmla="*/ 1168622 w 5187334"/>
                <a:gd name="connsiteY10" fmla="*/ 1560245 h 6743247"/>
                <a:gd name="connsiteX11" fmla="*/ 1270866 w 5187334"/>
                <a:gd name="connsiteY11" fmla="*/ 1693387 h 6743247"/>
                <a:gd name="connsiteX12" fmla="*/ 1507503 w 5187334"/>
                <a:gd name="connsiteY12" fmla="*/ 1581618 h 6743247"/>
                <a:gd name="connsiteX13" fmla="*/ 1575693 w 5187334"/>
                <a:gd name="connsiteY13" fmla="*/ 1716952 h 6743247"/>
                <a:gd name="connsiteX14" fmla="*/ 1701526 w 5187334"/>
                <a:gd name="connsiteY14" fmla="*/ 1660820 h 6743247"/>
                <a:gd name="connsiteX15" fmla="*/ 1627806 w 5187334"/>
                <a:gd name="connsiteY15" fmla="*/ 2675401 h 6743247"/>
                <a:gd name="connsiteX16" fmla="*/ 1079870 w 5187334"/>
                <a:gd name="connsiteY16" fmla="*/ 3502538 h 6743247"/>
                <a:gd name="connsiteX17" fmla="*/ 798635 w 5187334"/>
                <a:gd name="connsiteY17" fmla="*/ 3670491 h 6743247"/>
                <a:gd name="connsiteX18" fmla="*/ 96786 w 5187334"/>
                <a:gd name="connsiteY18" fmla="*/ 3932258 h 6743247"/>
                <a:gd name="connsiteX19" fmla="*/ 56311 w 5187334"/>
                <a:gd name="connsiteY19" fmla="*/ 4075471 h 6743247"/>
                <a:gd name="connsiteX20" fmla="*/ 58816 w 5187334"/>
                <a:gd name="connsiteY20" fmla="*/ 4178185 h 6743247"/>
                <a:gd name="connsiteX21" fmla="*/ 98901 w 5187334"/>
                <a:gd name="connsiteY21" fmla="*/ 4300941 h 6743247"/>
                <a:gd name="connsiteX22" fmla="*/ 161530 w 5187334"/>
                <a:gd name="connsiteY22" fmla="*/ 4421188 h 6743247"/>
                <a:gd name="connsiteX23" fmla="*/ 1604425 w 5187334"/>
                <a:gd name="connsiteY23" fmla="*/ 3990138 h 6743247"/>
                <a:gd name="connsiteX24" fmla="*/ 2099540 w 5187334"/>
                <a:gd name="connsiteY24" fmla="*/ 3576312 h 6743247"/>
                <a:gd name="connsiteX25" fmla="*/ 2302566 w 5187334"/>
                <a:gd name="connsiteY25" fmla="*/ 2883985 h 6743247"/>
                <a:gd name="connsiteX26" fmla="*/ 2378636 w 5187334"/>
                <a:gd name="connsiteY26" fmla="*/ 2692598 h 6743247"/>
                <a:gd name="connsiteX27" fmla="*/ 2401184 w 5187334"/>
                <a:gd name="connsiteY27" fmla="*/ 2604913 h 6743247"/>
                <a:gd name="connsiteX28" fmla="*/ 2467024 w 5187334"/>
                <a:gd name="connsiteY28" fmla="*/ 2377648 h 6743247"/>
                <a:gd name="connsiteX29" fmla="*/ 2923205 w 5187334"/>
                <a:gd name="connsiteY29" fmla="*/ 2508466 h 6743247"/>
                <a:gd name="connsiteX30" fmla="*/ 3465687 w 5187334"/>
                <a:gd name="connsiteY30" fmla="*/ 2720052 h 6743247"/>
                <a:gd name="connsiteX31" fmla="*/ 3531318 w 5187334"/>
                <a:gd name="connsiteY31" fmla="*/ 2850896 h 6743247"/>
                <a:gd name="connsiteX32" fmla="*/ 2143696 w 5187334"/>
                <a:gd name="connsiteY32" fmla="*/ 3978761 h 6743247"/>
                <a:gd name="connsiteX33" fmla="*/ 2490588 w 5187334"/>
                <a:gd name="connsiteY33" fmla="*/ 4907331 h 6743247"/>
                <a:gd name="connsiteX34" fmla="*/ 2749250 w 5187334"/>
                <a:gd name="connsiteY34" fmla="*/ 5806204 h 6743247"/>
                <a:gd name="connsiteX35" fmla="*/ 2797006 w 5187334"/>
                <a:gd name="connsiteY35" fmla="*/ 6017004 h 6743247"/>
                <a:gd name="connsiteX36" fmla="*/ 2804913 w 5187334"/>
                <a:gd name="connsiteY36" fmla="*/ 6145581 h 6743247"/>
                <a:gd name="connsiteX37" fmla="*/ 2774407 w 5187334"/>
                <a:gd name="connsiteY37" fmla="*/ 6742028 h 6743247"/>
                <a:gd name="connsiteX38" fmla="*/ 3273177 w 5187334"/>
                <a:gd name="connsiteY38" fmla="*/ 6199157 h 6743247"/>
                <a:gd name="connsiteX39" fmla="*/ 3182807 w 5187334"/>
                <a:gd name="connsiteY39" fmla="*/ 5533499 h 6743247"/>
                <a:gd name="connsiteX40" fmla="*/ 3125762 w 5187334"/>
                <a:gd name="connsiteY40" fmla="*/ 4871240 h 6743247"/>
                <a:gd name="connsiteX41" fmla="*/ 4131018 w 5187334"/>
                <a:gd name="connsiteY41" fmla="*/ 5790578 h 6743247"/>
                <a:gd name="connsiteX42" fmla="*/ 4167212 w 5187334"/>
                <a:gd name="connsiteY42" fmla="*/ 6355918 h 6743247"/>
                <a:gd name="connsiteX43" fmla="*/ 4786127 w 5187334"/>
                <a:gd name="connsiteY43" fmla="*/ 5662178 h 6743247"/>
                <a:gd name="connsiteX44" fmla="*/ 4439123 w 5187334"/>
                <a:gd name="connsiteY44" fmla="*/ 5445457 h 6743247"/>
                <a:gd name="connsiteX45" fmla="*/ 3412477 w 5187334"/>
                <a:gd name="connsiteY45" fmla="*/ 4145800 h 6743247"/>
                <a:gd name="connsiteX46" fmla="*/ 4624188 w 5187334"/>
                <a:gd name="connsiteY46" fmla="*/ 3373806 h 6743247"/>
                <a:gd name="connsiteX47" fmla="*/ 4767063 w 5187334"/>
                <a:gd name="connsiteY47" fmla="*/ 2059356 h 6743247"/>
                <a:gd name="connsiteX48" fmla="*/ 5130369 w 5187334"/>
                <a:gd name="connsiteY48" fmla="*/ 1969037 h 6743247"/>
                <a:gd name="connsiteX49" fmla="*/ 5066331 w 5187334"/>
                <a:gd name="connsiteY49" fmla="*/ 1569432 h 6743247"/>
                <a:gd name="connsiteX50" fmla="*/ 3139279 w 5187334"/>
                <a:gd name="connsiteY50" fmla="*/ 951455 h 6743247"/>
                <a:gd name="connsiteX51" fmla="*/ 2999431 w 5187334"/>
                <a:gd name="connsiteY51" fmla="*/ 1040677 h 6743247"/>
                <a:gd name="connsiteX52" fmla="*/ 2526444 w 5187334"/>
                <a:gd name="connsiteY52" fmla="*/ 981543 h 6743247"/>
                <a:gd name="connsiteX53" fmla="*/ 2273418 w 5187334"/>
                <a:gd name="connsiteY53" fmla="*/ 958995 h 6743247"/>
                <a:gd name="connsiteX54" fmla="*/ 2258988 w 5187334"/>
                <a:gd name="connsiteY54" fmla="*/ 878309 h 6743247"/>
                <a:gd name="connsiteX55" fmla="*/ 2171774 w 5187334"/>
                <a:gd name="connsiteY55" fmla="*/ 823611 h 6743247"/>
                <a:gd name="connsiteX56" fmla="*/ 2069479 w 5187334"/>
                <a:gd name="connsiteY56" fmla="*/ 851194 h 6743247"/>
                <a:gd name="connsiteX57" fmla="*/ 2018356 w 5187334"/>
                <a:gd name="connsiteY57" fmla="*/ 741905 h 6743247"/>
                <a:gd name="connsiteX58" fmla="*/ 2146671 w 5187334"/>
                <a:gd name="connsiteY58" fmla="*/ 681232 h 6743247"/>
                <a:gd name="connsiteX59" fmla="*/ 2134143 w 5187334"/>
                <a:gd name="connsiteY59" fmla="*/ 542402 h 6743247"/>
                <a:gd name="connsiteX60" fmla="*/ 1965278 w 5187334"/>
                <a:gd name="connsiteY60" fmla="*/ 232488 h 6743247"/>
                <a:gd name="connsiteX0" fmla="*/ 1965278 w 5187334"/>
                <a:gd name="connsiteY0" fmla="*/ 232488 h 6743247"/>
                <a:gd name="connsiteX1" fmla="*/ 638718 w 5187334"/>
                <a:gd name="connsiteY1" fmla="*/ 831127 h 6743247"/>
                <a:gd name="connsiteX2" fmla="*/ 828723 w 5187334"/>
                <a:gd name="connsiteY2" fmla="*/ 906831 h 6743247"/>
                <a:gd name="connsiteX3" fmla="*/ 876348 w 5187334"/>
                <a:gd name="connsiteY3" fmla="*/ 997567 h 6743247"/>
                <a:gd name="connsiteX4" fmla="*/ 814188 w 5187334"/>
                <a:gd name="connsiteY4" fmla="*/ 1062232 h 6743247"/>
                <a:gd name="connsiteX5" fmla="*/ 898921 w 5187334"/>
                <a:gd name="connsiteY5" fmla="*/ 1198583 h 6743247"/>
                <a:gd name="connsiteX6" fmla="*/ 828227 w 5187334"/>
                <a:gd name="connsiteY6" fmla="*/ 1330445 h 6743247"/>
                <a:gd name="connsiteX7" fmla="*/ 984673 w 5187334"/>
                <a:gd name="connsiteY7" fmla="*/ 1384621 h 6743247"/>
                <a:gd name="connsiteX8" fmla="*/ 1103487 w 5187334"/>
                <a:gd name="connsiteY8" fmla="*/ 1485089 h 6743247"/>
                <a:gd name="connsiteX9" fmla="*/ 1087412 w 5187334"/>
                <a:gd name="connsiteY9" fmla="*/ 1537986 h 6743247"/>
                <a:gd name="connsiteX10" fmla="*/ 1168622 w 5187334"/>
                <a:gd name="connsiteY10" fmla="*/ 1560245 h 6743247"/>
                <a:gd name="connsiteX11" fmla="*/ 1270866 w 5187334"/>
                <a:gd name="connsiteY11" fmla="*/ 1693387 h 6743247"/>
                <a:gd name="connsiteX12" fmla="*/ 1507503 w 5187334"/>
                <a:gd name="connsiteY12" fmla="*/ 1581618 h 6743247"/>
                <a:gd name="connsiteX13" fmla="*/ 1575693 w 5187334"/>
                <a:gd name="connsiteY13" fmla="*/ 1716952 h 6743247"/>
                <a:gd name="connsiteX14" fmla="*/ 1701526 w 5187334"/>
                <a:gd name="connsiteY14" fmla="*/ 1660820 h 6743247"/>
                <a:gd name="connsiteX15" fmla="*/ 1627806 w 5187334"/>
                <a:gd name="connsiteY15" fmla="*/ 2675401 h 6743247"/>
                <a:gd name="connsiteX16" fmla="*/ 1079870 w 5187334"/>
                <a:gd name="connsiteY16" fmla="*/ 3502538 h 6743247"/>
                <a:gd name="connsiteX17" fmla="*/ 798635 w 5187334"/>
                <a:gd name="connsiteY17" fmla="*/ 3670491 h 6743247"/>
                <a:gd name="connsiteX18" fmla="*/ 96786 w 5187334"/>
                <a:gd name="connsiteY18" fmla="*/ 3932258 h 6743247"/>
                <a:gd name="connsiteX19" fmla="*/ 56311 w 5187334"/>
                <a:gd name="connsiteY19" fmla="*/ 4075471 h 6743247"/>
                <a:gd name="connsiteX20" fmla="*/ 58816 w 5187334"/>
                <a:gd name="connsiteY20" fmla="*/ 4178185 h 6743247"/>
                <a:gd name="connsiteX21" fmla="*/ 98901 w 5187334"/>
                <a:gd name="connsiteY21" fmla="*/ 4300941 h 6743247"/>
                <a:gd name="connsiteX22" fmla="*/ 161530 w 5187334"/>
                <a:gd name="connsiteY22" fmla="*/ 4421188 h 6743247"/>
                <a:gd name="connsiteX23" fmla="*/ 1604425 w 5187334"/>
                <a:gd name="connsiteY23" fmla="*/ 3990138 h 6743247"/>
                <a:gd name="connsiteX24" fmla="*/ 2099540 w 5187334"/>
                <a:gd name="connsiteY24" fmla="*/ 3576312 h 6743247"/>
                <a:gd name="connsiteX25" fmla="*/ 2302566 w 5187334"/>
                <a:gd name="connsiteY25" fmla="*/ 2883985 h 6743247"/>
                <a:gd name="connsiteX26" fmla="*/ 2378636 w 5187334"/>
                <a:gd name="connsiteY26" fmla="*/ 2692598 h 6743247"/>
                <a:gd name="connsiteX27" fmla="*/ 2401184 w 5187334"/>
                <a:gd name="connsiteY27" fmla="*/ 2604913 h 6743247"/>
                <a:gd name="connsiteX28" fmla="*/ 2467024 w 5187334"/>
                <a:gd name="connsiteY28" fmla="*/ 2377648 h 6743247"/>
                <a:gd name="connsiteX29" fmla="*/ 2923205 w 5187334"/>
                <a:gd name="connsiteY29" fmla="*/ 2508466 h 6743247"/>
                <a:gd name="connsiteX30" fmla="*/ 3465687 w 5187334"/>
                <a:gd name="connsiteY30" fmla="*/ 2720052 h 6743247"/>
                <a:gd name="connsiteX31" fmla="*/ 3531318 w 5187334"/>
                <a:gd name="connsiteY31" fmla="*/ 2850896 h 6743247"/>
                <a:gd name="connsiteX32" fmla="*/ 2143696 w 5187334"/>
                <a:gd name="connsiteY32" fmla="*/ 3978761 h 6743247"/>
                <a:gd name="connsiteX33" fmla="*/ 2490588 w 5187334"/>
                <a:gd name="connsiteY33" fmla="*/ 4907331 h 6743247"/>
                <a:gd name="connsiteX34" fmla="*/ 2749250 w 5187334"/>
                <a:gd name="connsiteY34" fmla="*/ 5806204 h 6743247"/>
                <a:gd name="connsiteX35" fmla="*/ 2797006 w 5187334"/>
                <a:gd name="connsiteY35" fmla="*/ 6017004 h 6743247"/>
                <a:gd name="connsiteX36" fmla="*/ 2804913 w 5187334"/>
                <a:gd name="connsiteY36" fmla="*/ 6145581 h 6743247"/>
                <a:gd name="connsiteX37" fmla="*/ 2774407 w 5187334"/>
                <a:gd name="connsiteY37" fmla="*/ 6742028 h 6743247"/>
                <a:gd name="connsiteX38" fmla="*/ 3273177 w 5187334"/>
                <a:gd name="connsiteY38" fmla="*/ 6199157 h 6743247"/>
                <a:gd name="connsiteX39" fmla="*/ 3182807 w 5187334"/>
                <a:gd name="connsiteY39" fmla="*/ 5533499 h 6743247"/>
                <a:gd name="connsiteX40" fmla="*/ 3125762 w 5187334"/>
                <a:gd name="connsiteY40" fmla="*/ 4871240 h 6743247"/>
                <a:gd name="connsiteX41" fmla="*/ 4131018 w 5187334"/>
                <a:gd name="connsiteY41" fmla="*/ 5790578 h 6743247"/>
                <a:gd name="connsiteX42" fmla="*/ 4167212 w 5187334"/>
                <a:gd name="connsiteY42" fmla="*/ 6355918 h 6743247"/>
                <a:gd name="connsiteX43" fmla="*/ 4786127 w 5187334"/>
                <a:gd name="connsiteY43" fmla="*/ 5662178 h 6743247"/>
                <a:gd name="connsiteX44" fmla="*/ 4439123 w 5187334"/>
                <a:gd name="connsiteY44" fmla="*/ 5445457 h 6743247"/>
                <a:gd name="connsiteX45" fmla="*/ 3412477 w 5187334"/>
                <a:gd name="connsiteY45" fmla="*/ 4145800 h 6743247"/>
                <a:gd name="connsiteX46" fmla="*/ 4624188 w 5187334"/>
                <a:gd name="connsiteY46" fmla="*/ 3373806 h 6743247"/>
                <a:gd name="connsiteX47" fmla="*/ 4767063 w 5187334"/>
                <a:gd name="connsiteY47" fmla="*/ 2059356 h 6743247"/>
                <a:gd name="connsiteX48" fmla="*/ 5130369 w 5187334"/>
                <a:gd name="connsiteY48" fmla="*/ 1969037 h 6743247"/>
                <a:gd name="connsiteX49" fmla="*/ 5066331 w 5187334"/>
                <a:gd name="connsiteY49" fmla="*/ 1569432 h 6743247"/>
                <a:gd name="connsiteX50" fmla="*/ 3139279 w 5187334"/>
                <a:gd name="connsiteY50" fmla="*/ 951455 h 6743247"/>
                <a:gd name="connsiteX51" fmla="*/ 2999431 w 5187334"/>
                <a:gd name="connsiteY51" fmla="*/ 1040677 h 6743247"/>
                <a:gd name="connsiteX52" fmla="*/ 2526444 w 5187334"/>
                <a:gd name="connsiteY52" fmla="*/ 981543 h 6743247"/>
                <a:gd name="connsiteX53" fmla="*/ 2273418 w 5187334"/>
                <a:gd name="connsiteY53" fmla="*/ 958995 h 6743247"/>
                <a:gd name="connsiteX54" fmla="*/ 2258988 w 5187334"/>
                <a:gd name="connsiteY54" fmla="*/ 878309 h 6743247"/>
                <a:gd name="connsiteX55" fmla="*/ 2171774 w 5187334"/>
                <a:gd name="connsiteY55" fmla="*/ 823611 h 6743247"/>
                <a:gd name="connsiteX56" fmla="*/ 2069479 w 5187334"/>
                <a:gd name="connsiteY56" fmla="*/ 851194 h 6743247"/>
                <a:gd name="connsiteX57" fmla="*/ 2018356 w 5187334"/>
                <a:gd name="connsiteY57" fmla="*/ 741905 h 6743247"/>
                <a:gd name="connsiteX58" fmla="*/ 2146671 w 5187334"/>
                <a:gd name="connsiteY58" fmla="*/ 681232 h 6743247"/>
                <a:gd name="connsiteX59" fmla="*/ 2134143 w 5187334"/>
                <a:gd name="connsiteY59" fmla="*/ 542402 h 6743247"/>
                <a:gd name="connsiteX60" fmla="*/ 1965278 w 5187334"/>
                <a:gd name="connsiteY60" fmla="*/ 232488 h 6743247"/>
                <a:gd name="connsiteX0" fmla="*/ 1965278 w 5187334"/>
                <a:gd name="connsiteY0" fmla="*/ 232488 h 6743247"/>
                <a:gd name="connsiteX1" fmla="*/ 638718 w 5187334"/>
                <a:gd name="connsiteY1" fmla="*/ 831127 h 6743247"/>
                <a:gd name="connsiteX2" fmla="*/ 828723 w 5187334"/>
                <a:gd name="connsiteY2" fmla="*/ 906831 h 6743247"/>
                <a:gd name="connsiteX3" fmla="*/ 876348 w 5187334"/>
                <a:gd name="connsiteY3" fmla="*/ 997567 h 6743247"/>
                <a:gd name="connsiteX4" fmla="*/ 814188 w 5187334"/>
                <a:gd name="connsiteY4" fmla="*/ 1062232 h 6743247"/>
                <a:gd name="connsiteX5" fmla="*/ 898921 w 5187334"/>
                <a:gd name="connsiteY5" fmla="*/ 1198583 h 6743247"/>
                <a:gd name="connsiteX6" fmla="*/ 828227 w 5187334"/>
                <a:gd name="connsiteY6" fmla="*/ 1330445 h 6743247"/>
                <a:gd name="connsiteX7" fmla="*/ 984673 w 5187334"/>
                <a:gd name="connsiteY7" fmla="*/ 1384621 h 6743247"/>
                <a:gd name="connsiteX8" fmla="*/ 1103487 w 5187334"/>
                <a:gd name="connsiteY8" fmla="*/ 1485089 h 6743247"/>
                <a:gd name="connsiteX9" fmla="*/ 1087412 w 5187334"/>
                <a:gd name="connsiteY9" fmla="*/ 1537986 h 6743247"/>
                <a:gd name="connsiteX10" fmla="*/ 1168622 w 5187334"/>
                <a:gd name="connsiteY10" fmla="*/ 1560245 h 6743247"/>
                <a:gd name="connsiteX11" fmla="*/ 1270866 w 5187334"/>
                <a:gd name="connsiteY11" fmla="*/ 1693387 h 6743247"/>
                <a:gd name="connsiteX12" fmla="*/ 1507503 w 5187334"/>
                <a:gd name="connsiteY12" fmla="*/ 1581618 h 6743247"/>
                <a:gd name="connsiteX13" fmla="*/ 1575693 w 5187334"/>
                <a:gd name="connsiteY13" fmla="*/ 1716952 h 6743247"/>
                <a:gd name="connsiteX14" fmla="*/ 1701526 w 5187334"/>
                <a:gd name="connsiteY14" fmla="*/ 1660820 h 6743247"/>
                <a:gd name="connsiteX15" fmla="*/ 1627806 w 5187334"/>
                <a:gd name="connsiteY15" fmla="*/ 2675401 h 6743247"/>
                <a:gd name="connsiteX16" fmla="*/ 1079870 w 5187334"/>
                <a:gd name="connsiteY16" fmla="*/ 3502538 h 6743247"/>
                <a:gd name="connsiteX17" fmla="*/ 798635 w 5187334"/>
                <a:gd name="connsiteY17" fmla="*/ 3670491 h 6743247"/>
                <a:gd name="connsiteX18" fmla="*/ 96786 w 5187334"/>
                <a:gd name="connsiteY18" fmla="*/ 3932258 h 6743247"/>
                <a:gd name="connsiteX19" fmla="*/ 56311 w 5187334"/>
                <a:gd name="connsiteY19" fmla="*/ 4075471 h 6743247"/>
                <a:gd name="connsiteX20" fmla="*/ 58816 w 5187334"/>
                <a:gd name="connsiteY20" fmla="*/ 4178185 h 6743247"/>
                <a:gd name="connsiteX21" fmla="*/ 98901 w 5187334"/>
                <a:gd name="connsiteY21" fmla="*/ 4300941 h 6743247"/>
                <a:gd name="connsiteX22" fmla="*/ 161530 w 5187334"/>
                <a:gd name="connsiteY22" fmla="*/ 4421188 h 6743247"/>
                <a:gd name="connsiteX23" fmla="*/ 1604425 w 5187334"/>
                <a:gd name="connsiteY23" fmla="*/ 3990138 h 6743247"/>
                <a:gd name="connsiteX24" fmla="*/ 2099540 w 5187334"/>
                <a:gd name="connsiteY24" fmla="*/ 3576312 h 6743247"/>
                <a:gd name="connsiteX25" fmla="*/ 2302566 w 5187334"/>
                <a:gd name="connsiteY25" fmla="*/ 2883985 h 6743247"/>
                <a:gd name="connsiteX26" fmla="*/ 2378636 w 5187334"/>
                <a:gd name="connsiteY26" fmla="*/ 2692598 h 6743247"/>
                <a:gd name="connsiteX27" fmla="*/ 2401184 w 5187334"/>
                <a:gd name="connsiteY27" fmla="*/ 2604913 h 6743247"/>
                <a:gd name="connsiteX28" fmla="*/ 2467024 w 5187334"/>
                <a:gd name="connsiteY28" fmla="*/ 2377648 h 6743247"/>
                <a:gd name="connsiteX29" fmla="*/ 2923205 w 5187334"/>
                <a:gd name="connsiteY29" fmla="*/ 2508466 h 6743247"/>
                <a:gd name="connsiteX30" fmla="*/ 3465687 w 5187334"/>
                <a:gd name="connsiteY30" fmla="*/ 2720052 h 6743247"/>
                <a:gd name="connsiteX31" fmla="*/ 3531318 w 5187334"/>
                <a:gd name="connsiteY31" fmla="*/ 2850896 h 6743247"/>
                <a:gd name="connsiteX32" fmla="*/ 2143696 w 5187334"/>
                <a:gd name="connsiteY32" fmla="*/ 3978761 h 6743247"/>
                <a:gd name="connsiteX33" fmla="*/ 2490588 w 5187334"/>
                <a:gd name="connsiteY33" fmla="*/ 4907331 h 6743247"/>
                <a:gd name="connsiteX34" fmla="*/ 2749250 w 5187334"/>
                <a:gd name="connsiteY34" fmla="*/ 5806204 h 6743247"/>
                <a:gd name="connsiteX35" fmla="*/ 2797006 w 5187334"/>
                <a:gd name="connsiteY35" fmla="*/ 6017004 h 6743247"/>
                <a:gd name="connsiteX36" fmla="*/ 2804913 w 5187334"/>
                <a:gd name="connsiteY36" fmla="*/ 6145581 h 6743247"/>
                <a:gd name="connsiteX37" fmla="*/ 2774407 w 5187334"/>
                <a:gd name="connsiteY37" fmla="*/ 6742028 h 6743247"/>
                <a:gd name="connsiteX38" fmla="*/ 3273177 w 5187334"/>
                <a:gd name="connsiteY38" fmla="*/ 6199157 h 6743247"/>
                <a:gd name="connsiteX39" fmla="*/ 3182807 w 5187334"/>
                <a:gd name="connsiteY39" fmla="*/ 5533499 h 6743247"/>
                <a:gd name="connsiteX40" fmla="*/ 3125762 w 5187334"/>
                <a:gd name="connsiteY40" fmla="*/ 4871240 h 6743247"/>
                <a:gd name="connsiteX41" fmla="*/ 4131018 w 5187334"/>
                <a:gd name="connsiteY41" fmla="*/ 5790578 h 6743247"/>
                <a:gd name="connsiteX42" fmla="*/ 4167212 w 5187334"/>
                <a:gd name="connsiteY42" fmla="*/ 6355918 h 6743247"/>
                <a:gd name="connsiteX43" fmla="*/ 4786127 w 5187334"/>
                <a:gd name="connsiteY43" fmla="*/ 5662178 h 6743247"/>
                <a:gd name="connsiteX44" fmla="*/ 4439123 w 5187334"/>
                <a:gd name="connsiteY44" fmla="*/ 5445457 h 6743247"/>
                <a:gd name="connsiteX45" fmla="*/ 3412477 w 5187334"/>
                <a:gd name="connsiteY45" fmla="*/ 4145800 h 6743247"/>
                <a:gd name="connsiteX46" fmla="*/ 4624188 w 5187334"/>
                <a:gd name="connsiteY46" fmla="*/ 3373806 h 6743247"/>
                <a:gd name="connsiteX47" fmla="*/ 4767063 w 5187334"/>
                <a:gd name="connsiteY47" fmla="*/ 2059356 h 6743247"/>
                <a:gd name="connsiteX48" fmla="*/ 5130369 w 5187334"/>
                <a:gd name="connsiteY48" fmla="*/ 1969037 h 6743247"/>
                <a:gd name="connsiteX49" fmla="*/ 5066331 w 5187334"/>
                <a:gd name="connsiteY49" fmla="*/ 1569432 h 6743247"/>
                <a:gd name="connsiteX50" fmla="*/ 3139279 w 5187334"/>
                <a:gd name="connsiteY50" fmla="*/ 951455 h 6743247"/>
                <a:gd name="connsiteX51" fmla="*/ 2999431 w 5187334"/>
                <a:gd name="connsiteY51" fmla="*/ 1040677 h 6743247"/>
                <a:gd name="connsiteX52" fmla="*/ 2526444 w 5187334"/>
                <a:gd name="connsiteY52" fmla="*/ 981543 h 6743247"/>
                <a:gd name="connsiteX53" fmla="*/ 2273418 w 5187334"/>
                <a:gd name="connsiteY53" fmla="*/ 958995 h 6743247"/>
                <a:gd name="connsiteX54" fmla="*/ 2258988 w 5187334"/>
                <a:gd name="connsiteY54" fmla="*/ 878309 h 6743247"/>
                <a:gd name="connsiteX55" fmla="*/ 2171774 w 5187334"/>
                <a:gd name="connsiteY55" fmla="*/ 823611 h 6743247"/>
                <a:gd name="connsiteX56" fmla="*/ 2069479 w 5187334"/>
                <a:gd name="connsiteY56" fmla="*/ 851194 h 6743247"/>
                <a:gd name="connsiteX57" fmla="*/ 2018356 w 5187334"/>
                <a:gd name="connsiteY57" fmla="*/ 741905 h 6743247"/>
                <a:gd name="connsiteX58" fmla="*/ 2146671 w 5187334"/>
                <a:gd name="connsiteY58" fmla="*/ 681232 h 6743247"/>
                <a:gd name="connsiteX59" fmla="*/ 2134143 w 5187334"/>
                <a:gd name="connsiteY59" fmla="*/ 542402 h 6743247"/>
                <a:gd name="connsiteX60" fmla="*/ 1965278 w 5187334"/>
                <a:gd name="connsiteY60" fmla="*/ 232488 h 6743247"/>
                <a:gd name="connsiteX0" fmla="*/ 1965278 w 5187334"/>
                <a:gd name="connsiteY0" fmla="*/ 232488 h 6743247"/>
                <a:gd name="connsiteX1" fmla="*/ 638718 w 5187334"/>
                <a:gd name="connsiteY1" fmla="*/ 831127 h 6743247"/>
                <a:gd name="connsiteX2" fmla="*/ 828723 w 5187334"/>
                <a:gd name="connsiteY2" fmla="*/ 906831 h 6743247"/>
                <a:gd name="connsiteX3" fmla="*/ 876348 w 5187334"/>
                <a:gd name="connsiteY3" fmla="*/ 997567 h 6743247"/>
                <a:gd name="connsiteX4" fmla="*/ 814188 w 5187334"/>
                <a:gd name="connsiteY4" fmla="*/ 1062232 h 6743247"/>
                <a:gd name="connsiteX5" fmla="*/ 898921 w 5187334"/>
                <a:gd name="connsiteY5" fmla="*/ 1198583 h 6743247"/>
                <a:gd name="connsiteX6" fmla="*/ 828227 w 5187334"/>
                <a:gd name="connsiteY6" fmla="*/ 1330445 h 6743247"/>
                <a:gd name="connsiteX7" fmla="*/ 984673 w 5187334"/>
                <a:gd name="connsiteY7" fmla="*/ 1384621 h 6743247"/>
                <a:gd name="connsiteX8" fmla="*/ 1103487 w 5187334"/>
                <a:gd name="connsiteY8" fmla="*/ 1485089 h 6743247"/>
                <a:gd name="connsiteX9" fmla="*/ 1087412 w 5187334"/>
                <a:gd name="connsiteY9" fmla="*/ 1537986 h 6743247"/>
                <a:gd name="connsiteX10" fmla="*/ 1168622 w 5187334"/>
                <a:gd name="connsiteY10" fmla="*/ 1560245 h 6743247"/>
                <a:gd name="connsiteX11" fmla="*/ 1270866 w 5187334"/>
                <a:gd name="connsiteY11" fmla="*/ 1693387 h 6743247"/>
                <a:gd name="connsiteX12" fmla="*/ 1507503 w 5187334"/>
                <a:gd name="connsiteY12" fmla="*/ 1581618 h 6743247"/>
                <a:gd name="connsiteX13" fmla="*/ 1575693 w 5187334"/>
                <a:gd name="connsiteY13" fmla="*/ 1716952 h 6743247"/>
                <a:gd name="connsiteX14" fmla="*/ 1701526 w 5187334"/>
                <a:gd name="connsiteY14" fmla="*/ 1660820 h 6743247"/>
                <a:gd name="connsiteX15" fmla="*/ 1627806 w 5187334"/>
                <a:gd name="connsiteY15" fmla="*/ 2675401 h 6743247"/>
                <a:gd name="connsiteX16" fmla="*/ 1079870 w 5187334"/>
                <a:gd name="connsiteY16" fmla="*/ 3502538 h 6743247"/>
                <a:gd name="connsiteX17" fmla="*/ 798635 w 5187334"/>
                <a:gd name="connsiteY17" fmla="*/ 3670491 h 6743247"/>
                <a:gd name="connsiteX18" fmla="*/ 96786 w 5187334"/>
                <a:gd name="connsiteY18" fmla="*/ 3932258 h 6743247"/>
                <a:gd name="connsiteX19" fmla="*/ 56311 w 5187334"/>
                <a:gd name="connsiteY19" fmla="*/ 4075471 h 6743247"/>
                <a:gd name="connsiteX20" fmla="*/ 58816 w 5187334"/>
                <a:gd name="connsiteY20" fmla="*/ 4178185 h 6743247"/>
                <a:gd name="connsiteX21" fmla="*/ 98901 w 5187334"/>
                <a:gd name="connsiteY21" fmla="*/ 4300941 h 6743247"/>
                <a:gd name="connsiteX22" fmla="*/ 161530 w 5187334"/>
                <a:gd name="connsiteY22" fmla="*/ 4421188 h 6743247"/>
                <a:gd name="connsiteX23" fmla="*/ 1604425 w 5187334"/>
                <a:gd name="connsiteY23" fmla="*/ 3990138 h 6743247"/>
                <a:gd name="connsiteX24" fmla="*/ 2099540 w 5187334"/>
                <a:gd name="connsiteY24" fmla="*/ 3576312 h 6743247"/>
                <a:gd name="connsiteX25" fmla="*/ 2302566 w 5187334"/>
                <a:gd name="connsiteY25" fmla="*/ 2883985 h 6743247"/>
                <a:gd name="connsiteX26" fmla="*/ 2378636 w 5187334"/>
                <a:gd name="connsiteY26" fmla="*/ 2692598 h 6743247"/>
                <a:gd name="connsiteX27" fmla="*/ 2401184 w 5187334"/>
                <a:gd name="connsiteY27" fmla="*/ 2604913 h 6743247"/>
                <a:gd name="connsiteX28" fmla="*/ 2467024 w 5187334"/>
                <a:gd name="connsiteY28" fmla="*/ 2377648 h 6743247"/>
                <a:gd name="connsiteX29" fmla="*/ 2923205 w 5187334"/>
                <a:gd name="connsiteY29" fmla="*/ 2508466 h 6743247"/>
                <a:gd name="connsiteX30" fmla="*/ 3465687 w 5187334"/>
                <a:gd name="connsiteY30" fmla="*/ 2720052 h 6743247"/>
                <a:gd name="connsiteX31" fmla="*/ 3531318 w 5187334"/>
                <a:gd name="connsiteY31" fmla="*/ 2850896 h 6743247"/>
                <a:gd name="connsiteX32" fmla="*/ 2143696 w 5187334"/>
                <a:gd name="connsiteY32" fmla="*/ 3978761 h 6743247"/>
                <a:gd name="connsiteX33" fmla="*/ 2490588 w 5187334"/>
                <a:gd name="connsiteY33" fmla="*/ 4907331 h 6743247"/>
                <a:gd name="connsiteX34" fmla="*/ 2749250 w 5187334"/>
                <a:gd name="connsiteY34" fmla="*/ 5806204 h 6743247"/>
                <a:gd name="connsiteX35" fmla="*/ 2797006 w 5187334"/>
                <a:gd name="connsiteY35" fmla="*/ 6017004 h 6743247"/>
                <a:gd name="connsiteX36" fmla="*/ 2804913 w 5187334"/>
                <a:gd name="connsiteY36" fmla="*/ 6145581 h 6743247"/>
                <a:gd name="connsiteX37" fmla="*/ 2774407 w 5187334"/>
                <a:gd name="connsiteY37" fmla="*/ 6742028 h 6743247"/>
                <a:gd name="connsiteX38" fmla="*/ 3273177 w 5187334"/>
                <a:gd name="connsiteY38" fmla="*/ 6199157 h 6743247"/>
                <a:gd name="connsiteX39" fmla="*/ 3182807 w 5187334"/>
                <a:gd name="connsiteY39" fmla="*/ 5533499 h 6743247"/>
                <a:gd name="connsiteX40" fmla="*/ 3125762 w 5187334"/>
                <a:gd name="connsiteY40" fmla="*/ 4871240 h 6743247"/>
                <a:gd name="connsiteX41" fmla="*/ 4131018 w 5187334"/>
                <a:gd name="connsiteY41" fmla="*/ 5790578 h 6743247"/>
                <a:gd name="connsiteX42" fmla="*/ 4167212 w 5187334"/>
                <a:gd name="connsiteY42" fmla="*/ 6355918 h 6743247"/>
                <a:gd name="connsiteX43" fmla="*/ 4786127 w 5187334"/>
                <a:gd name="connsiteY43" fmla="*/ 5662178 h 6743247"/>
                <a:gd name="connsiteX44" fmla="*/ 4439123 w 5187334"/>
                <a:gd name="connsiteY44" fmla="*/ 5445457 h 6743247"/>
                <a:gd name="connsiteX45" fmla="*/ 3412477 w 5187334"/>
                <a:gd name="connsiteY45" fmla="*/ 4145800 h 6743247"/>
                <a:gd name="connsiteX46" fmla="*/ 4624188 w 5187334"/>
                <a:gd name="connsiteY46" fmla="*/ 3373806 h 6743247"/>
                <a:gd name="connsiteX47" fmla="*/ 4767063 w 5187334"/>
                <a:gd name="connsiteY47" fmla="*/ 2059356 h 6743247"/>
                <a:gd name="connsiteX48" fmla="*/ 5130369 w 5187334"/>
                <a:gd name="connsiteY48" fmla="*/ 1969037 h 6743247"/>
                <a:gd name="connsiteX49" fmla="*/ 5066331 w 5187334"/>
                <a:gd name="connsiteY49" fmla="*/ 1569432 h 6743247"/>
                <a:gd name="connsiteX50" fmla="*/ 3139279 w 5187334"/>
                <a:gd name="connsiteY50" fmla="*/ 951455 h 6743247"/>
                <a:gd name="connsiteX51" fmla="*/ 2999431 w 5187334"/>
                <a:gd name="connsiteY51" fmla="*/ 1040677 h 6743247"/>
                <a:gd name="connsiteX52" fmla="*/ 2526444 w 5187334"/>
                <a:gd name="connsiteY52" fmla="*/ 981543 h 6743247"/>
                <a:gd name="connsiteX53" fmla="*/ 2273418 w 5187334"/>
                <a:gd name="connsiteY53" fmla="*/ 958995 h 6743247"/>
                <a:gd name="connsiteX54" fmla="*/ 2258988 w 5187334"/>
                <a:gd name="connsiteY54" fmla="*/ 878309 h 6743247"/>
                <a:gd name="connsiteX55" fmla="*/ 2171774 w 5187334"/>
                <a:gd name="connsiteY55" fmla="*/ 823611 h 6743247"/>
                <a:gd name="connsiteX56" fmla="*/ 2069479 w 5187334"/>
                <a:gd name="connsiteY56" fmla="*/ 851194 h 6743247"/>
                <a:gd name="connsiteX57" fmla="*/ 2018356 w 5187334"/>
                <a:gd name="connsiteY57" fmla="*/ 741905 h 6743247"/>
                <a:gd name="connsiteX58" fmla="*/ 2146671 w 5187334"/>
                <a:gd name="connsiteY58" fmla="*/ 681232 h 6743247"/>
                <a:gd name="connsiteX59" fmla="*/ 2134143 w 5187334"/>
                <a:gd name="connsiteY59" fmla="*/ 542402 h 6743247"/>
                <a:gd name="connsiteX60" fmla="*/ 1965278 w 5187334"/>
                <a:gd name="connsiteY60" fmla="*/ 232488 h 6743247"/>
                <a:gd name="connsiteX0" fmla="*/ 1965278 w 5187334"/>
                <a:gd name="connsiteY0" fmla="*/ 232488 h 6743247"/>
                <a:gd name="connsiteX1" fmla="*/ 638718 w 5187334"/>
                <a:gd name="connsiteY1" fmla="*/ 831127 h 6743247"/>
                <a:gd name="connsiteX2" fmla="*/ 828723 w 5187334"/>
                <a:gd name="connsiteY2" fmla="*/ 906831 h 6743247"/>
                <a:gd name="connsiteX3" fmla="*/ 876348 w 5187334"/>
                <a:gd name="connsiteY3" fmla="*/ 997567 h 6743247"/>
                <a:gd name="connsiteX4" fmla="*/ 814188 w 5187334"/>
                <a:gd name="connsiteY4" fmla="*/ 1062232 h 6743247"/>
                <a:gd name="connsiteX5" fmla="*/ 898921 w 5187334"/>
                <a:gd name="connsiteY5" fmla="*/ 1198583 h 6743247"/>
                <a:gd name="connsiteX6" fmla="*/ 828227 w 5187334"/>
                <a:gd name="connsiteY6" fmla="*/ 1330445 h 6743247"/>
                <a:gd name="connsiteX7" fmla="*/ 984673 w 5187334"/>
                <a:gd name="connsiteY7" fmla="*/ 1384621 h 6743247"/>
                <a:gd name="connsiteX8" fmla="*/ 1103487 w 5187334"/>
                <a:gd name="connsiteY8" fmla="*/ 1485089 h 6743247"/>
                <a:gd name="connsiteX9" fmla="*/ 1087412 w 5187334"/>
                <a:gd name="connsiteY9" fmla="*/ 1537986 h 6743247"/>
                <a:gd name="connsiteX10" fmla="*/ 1168622 w 5187334"/>
                <a:gd name="connsiteY10" fmla="*/ 1560245 h 6743247"/>
                <a:gd name="connsiteX11" fmla="*/ 1270866 w 5187334"/>
                <a:gd name="connsiteY11" fmla="*/ 1693387 h 6743247"/>
                <a:gd name="connsiteX12" fmla="*/ 1507503 w 5187334"/>
                <a:gd name="connsiteY12" fmla="*/ 1581618 h 6743247"/>
                <a:gd name="connsiteX13" fmla="*/ 1575693 w 5187334"/>
                <a:gd name="connsiteY13" fmla="*/ 1716952 h 6743247"/>
                <a:gd name="connsiteX14" fmla="*/ 1701526 w 5187334"/>
                <a:gd name="connsiteY14" fmla="*/ 1660820 h 6743247"/>
                <a:gd name="connsiteX15" fmla="*/ 1627806 w 5187334"/>
                <a:gd name="connsiteY15" fmla="*/ 2675401 h 6743247"/>
                <a:gd name="connsiteX16" fmla="*/ 1079870 w 5187334"/>
                <a:gd name="connsiteY16" fmla="*/ 3502538 h 6743247"/>
                <a:gd name="connsiteX17" fmla="*/ 798635 w 5187334"/>
                <a:gd name="connsiteY17" fmla="*/ 3670491 h 6743247"/>
                <a:gd name="connsiteX18" fmla="*/ 96786 w 5187334"/>
                <a:gd name="connsiteY18" fmla="*/ 3932258 h 6743247"/>
                <a:gd name="connsiteX19" fmla="*/ 56311 w 5187334"/>
                <a:gd name="connsiteY19" fmla="*/ 4075471 h 6743247"/>
                <a:gd name="connsiteX20" fmla="*/ 58816 w 5187334"/>
                <a:gd name="connsiteY20" fmla="*/ 4178185 h 6743247"/>
                <a:gd name="connsiteX21" fmla="*/ 98901 w 5187334"/>
                <a:gd name="connsiteY21" fmla="*/ 4300941 h 6743247"/>
                <a:gd name="connsiteX22" fmla="*/ 161530 w 5187334"/>
                <a:gd name="connsiteY22" fmla="*/ 4421188 h 6743247"/>
                <a:gd name="connsiteX23" fmla="*/ 1604425 w 5187334"/>
                <a:gd name="connsiteY23" fmla="*/ 3990138 h 6743247"/>
                <a:gd name="connsiteX24" fmla="*/ 2099540 w 5187334"/>
                <a:gd name="connsiteY24" fmla="*/ 3576312 h 6743247"/>
                <a:gd name="connsiteX25" fmla="*/ 2302566 w 5187334"/>
                <a:gd name="connsiteY25" fmla="*/ 2883985 h 6743247"/>
                <a:gd name="connsiteX26" fmla="*/ 2378636 w 5187334"/>
                <a:gd name="connsiteY26" fmla="*/ 2692598 h 6743247"/>
                <a:gd name="connsiteX27" fmla="*/ 2401184 w 5187334"/>
                <a:gd name="connsiteY27" fmla="*/ 2604913 h 6743247"/>
                <a:gd name="connsiteX28" fmla="*/ 2467024 w 5187334"/>
                <a:gd name="connsiteY28" fmla="*/ 2377648 h 6743247"/>
                <a:gd name="connsiteX29" fmla="*/ 2923205 w 5187334"/>
                <a:gd name="connsiteY29" fmla="*/ 2508466 h 6743247"/>
                <a:gd name="connsiteX30" fmla="*/ 3465687 w 5187334"/>
                <a:gd name="connsiteY30" fmla="*/ 2720052 h 6743247"/>
                <a:gd name="connsiteX31" fmla="*/ 3531318 w 5187334"/>
                <a:gd name="connsiteY31" fmla="*/ 2850896 h 6743247"/>
                <a:gd name="connsiteX32" fmla="*/ 2143696 w 5187334"/>
                <a:gd name="connsiteY32" fmla="*/ 3978761 h 6743247"/>
                <a:gd name="connsiteX33" fmla="*/ 2490588 w 5187334"/>
                <a:gd name="connsiteY33" fmla="*/ 4907331 h 6743247"/>
                <a:gd name="connsiteX34" fmla="*/ 2749250 w 5187334"/>
                <a:gd name="connsiteY34" fmla="*/ 5806204 h 6743247"/>
                <a:gd name="connsiteX35" fmla="*/ 2797006 w 5187334"/>
                <a:gd name="connsiteY35" fmla="*/ 6017004 h 6743247"/>
                <a:gd name="connsiteX36" fmla="*/ 2804913 w 5187334"/>
                <a:gd name="connsiteY36" fmla="*/ 6145581 h 6743247"/>
                <a:gd name="connsiteX37" fmla="*/ 2774407 w 5187334"/>
                <a:gd name="connsiteY37" fmla="*/ 6742028 h 6743247"/>
                <a:gd name="connsiteX38" fmla="*/ 3273177 w 5187334"/>
                <a:gd name="connsiteY38" fmla="*/ 6199157 h 6743247"/>
                <a:gd name="connsiteX39" fmla="*/ 3182807 w 5187334"/>
                <a:gd name="connsiteY39" fmla="*/ 5533499 h 6743247"/>
                <a:gd name="connsiteX40" fmla="*/ 3125762 w 5187334"/>
                <a:gd name="connsiteY40" fmla="*/ 4871240 h 6743247"/>
                <a:gd name="connsiteX41" fmla="*/ 4131018 w 5187334"/>
                <a:gd name="connsiteY41" fmla="*/ 5790578 h 6743247"/>
                <a:gd name="connsiteX42" fmla="*/ 4167212 w 5187334"/>
                <a:gd name="connsiteY42" fmla="*/ 6355918 h 6743247"/>
                <a:gd name="connsiteX43" fmla="*/ 4786127 w 5187334"/>
                <a:gd name="connsiteY43" fmla="*/ 5662178 h 6743247"/>
                <a:gd name="connsiteX44" fmla="*/ 4439123 w 5187334"/>
                <a:gd name="connsiteY44" fmla="*/ 5445457 h 6743247"/>
                <a:gd name="connsiteX45" fmla="*/ 3412477 w 5187334"/>
                <a:gd name="connsiteY45" fmla="*/ 4145800 h 6743247"/>
                <a:gd name="connsiteX46" fmla="*/ 4624188 w 5187334"/>
                <a:gd name="connsiteY46" fmla="*/ 3373806 h 6743247"/>
                <a:gd name="connsiteX47" fmla="*/ 4767063 w 5187334"/>
                <a:gd name="connsiteY47" fmla="*/ 2059356 h 6743247"/>
                <a:gd name="connsiteX48" fmla="*/ 5130369 w 5187334"/>
                <a:gd name="connsiteY48" fmla="*/ 1969037 h 6743247"/>
                <a:gd name="connsiteX49" fmla="*/ 5066331 w 5187334"/>
                <a:gd name="connsiteY49" fmla="*/ 1569432 h 6743247"/>
                <a:gd name="connsiteX50" fmla="*/ 3139279 w 5187334"/>
                <a:gd name="connsiteY50" fmla="*/ 951455 h 6743247"/>
                <a:gd name="connsiteX51" fmla="*/ 2999431 w 5187334"/>
                <a:gd name="connsiteY51" fmla="*/ 1040677 h 6743247"/>
                <a:gd name="connsiteX52" fmla="*/ 2526444 w 5187334"/>
                <a:gd name="connsiteY52" fmla="*/ 981543 h 6743247"/>
                <a:gd name="connsiteX53" fmla="*/ 2273418 w 5187334"/>
                <a:gd name="connsiteY53" fmla="*/ 958995 h 6743247"/>
                <a:gd name="connsiteX54" fmla="*/ 2258988 w 5187334"/>
                <a:gd name="connsiteY54" fmla="*/ 878309 h 6743247"/>
                <a:gd name="connsiteX55" fmla="*/ 2171774 w 5187334"/>
                <a:gd name="connsiteY55" fmla="*/ 823611 h 6743247"/>
                <a:gd name="connsiteX56" fmla="*/ 2069479 w 5187334"/>
                <a:gd name="connsiteY56" fmla="*/ 851194 h 6743247"/>
                <a:gd name="connsiteX57" fmla="*/ 2018356 w 5187334"/>
                <a:gd name="connsiteY57" fmla="*/ 741905 h 6743247"/>
                <a:gd name="connsiteX58" fmla="*/ 2146671 w 5187334"/>
                <a:gd name="connsiteY58" fmla="*/ 681232 h 6743247"/>
                <a:gd name="connsiteX59" fmla="*/ 2134143 w 5187334"/>
                <a:gd name="connsiteY59" fmla="*/ 542402 h 6743247"/>
                <a:gd name="connsiteX60" fmla="*/ 1965278 w 5187334"/>
                <a:gd name="connsiteY60" fmla="*/ 232488 h 6743247"/>
                <a:gd name="connsiteX0" fmla="*/ 1965278 w 5187334"/>
                <a:gd name="connsiteY0" fmla="*/ 232488 h 6743247"/>
                <a:gd name="connsiteX1" fmla="*/ 638718 w 5187334"/>
                <a:gd name="connsiteY1" fmla="*/ 831127 h 6743247"/>
                <a:gd name="connsiteX2" fmla="*/ 828723 w 5187334"/>
                <a:gd name="connsiteY2" fmla="*/ 906831 h 6743247"/>
                <a:gd name="connsiteX3" fmla="*/ 876348 w 5187334"/>
                <a:gd name="connsiteY3" fmla="*/ 997567 h 6743247"/>
                <a:gd name="connsiteX4" fmla="*/ 814188 w 5187334"/>
                <a:gd name="connsiteY4" fmla="*/ 1062232 h 6743247"/>
                <a:gd name="connsiteX5" fmla="*/ 898921 w 5187334"/>
                <a:gd name="connsiteY5" fmla="*/ 1198583 h 6743247"/>
                <a:gd name="connsiteX6" fmla="*/ 828227 w 5187334"/>
                <a:gd name="connsiteY6" fmla="*/ 1330445 h 6743247"/>
                <a:gd name="connsiteX7" fmla="*/ 984673 w 5187334"/>
                <a:gd name="connsiteY7" fmla="*/ 1384621 h 6743247"/>
                <a:gd name="connsiteX8" fmla="*/ 1103487 w 5187334"/>
                <a:gd name="connsiteY8" fmla="*/ 1485089 h 6743247"/>
                <a:gd name="connsiteX9" fmla="*/ 1087412 w 5187334"/>
                <a:gd name="connsiteY9" fmla="*/ 1537986 h 6743247"/>
                <a:gd name="connsiteX10" fmla="*/ 1168622 w 5187334"/>
                <a:gd name="connsiteY10" fmla="*/ 1560245 h 6743247"/>
                <a:gd name="connsiteX11" fmla="*/ 1270866 w 5187334"/>
                <a:gd name="connsiteY11" fmla="*/ 1693387 h 6743247"/>
                <a:gd name="connsiteX12" fmla="*/ 1507503 w 5187334"/>
                <a:gd name="connsiteY12" fmla="*/ 1581618 h 6743247"/>
                <a:gd name="connsiteX13" fmla="*/ 1575693 w 5187334"/>
                <a:gd name="connsiteY13" fmla="*/ 1716952 h 6743247"/>
                <a:gd name="connsiteX14" fmla="*/ 1701526 w 5187334"/>
                <a:gd name="connsiteY14" fmla="*/ 1660820 h 6743247"/>
                <a:gd name="connsiteX15" fmla="*/ 1627806 w 5187334"/>
                <a:gd name="connsiteY15" fmla="*/ 2675401 h 6743247"/>
                <a:gd name="connsiteX16" fmla="*/ 1079870 w 5187334"/>
                <a:gd name="connsiteY16" fmla="*/ 3502538 h 6743247"/>
                <a:gd name="connsiteX17" fmla="*/ 798635 w 5187334"/>
                <a:gd name="connsiteY17" fmla="*/ 3670491 h 6743247"/>
                <a:gd name="connsiteX18" fmla="*/ 96786 w 5187334"/>
                <a:gd name="connsiteY18" fmla="*/ 3932258 h 6743247"/>
                <a:gd name="connsiteX19" fmla="*/ 56311 w 5187334"/>
                <a:gd name="connsiteY19" fmla="*/ 4075471 h 6743247"/>
                <a:gd name="connsiteX20" fmla="*/ 58816 w 5187334"/>
                <a:gd name="connsiteY20" fmla="*/ 4178185 h 6743247"/>
                <a:gd name="connsiteX21" fmla="*/ 98901 w 5187334"/>
                <a:gd name="connsiteY21" fmla="*/ 4300941 h 6743247"/>
                <a:gd name="connsiteX22" fmla="*/ 161530 w 5187334"/>
                <a:gd name="connsiteY22" fmla="*/ 4421188 h 6743247"/>
                <a:gd name="connsiteX23" fmla="*/ 1604425 w 5187334"/>
                <a:gd name="connsiteY23" fmla="*/ 3990138 h 6743247"/>
                <a:gd name="connsiteX24" fmla="*/ 2099540 w 5187334"/>
                <a:gd name="connsiteY24" fmla="*/ 3576312 h 6743247"/>
                <a:gd name="connsiteX25" fmla="*/ 2302566 w 5187334"/>
                <a:gd name="connsiteY25" fmla="*/ 2883985 h 6743247"/>
                <a:gd name="connsiteX26" fmla="*/ 2378636 w 5187334"/>
                <a:gd name="connsiteY26" fmla="*/ 2692598 h 6743247"/>
                <a:gd name="connsiteX27" fmla="*/ 2401184 w 5187334"/>
                <a:gd name="connsiteY27" fmla="*/ 2604913 h 6743247"/>
                <a:gd name="connsiteX28" fmla="*/ 2467024 w 5187334"/>
                <a:gd name="connsiteY28" fmla="*/ 2377648 h 6743247"/>
                <a:gd name="connsiteX29" fmla="*/ 2923205 w 5187334"/>
                <a:gd name="connsiteY29" fmla="*/ 2508466 h 6743247"/>
                <a:gd name="connsiteX30" fmla="*/ 3465687 w 5187334"/>
                <a:gd name="connsiteY30" fmla="*/ 2720052 h 6743247"/>
                <a:gd name="connsiteX31" fmla="*/ 3531318 w 5187334"/>
                <a:gd name="connsiteY31" fmla="*/ 2850896 h 6743247"/>
                <a:gd name="connsiteX32" fmla="*/ 2143696 w 5187334"/>
                <a:gd name="connsiteY32" fmla="*/ 3978761 h 6743247"/>
                <a:gd name="connsiteX33" fmla="*/ 2490588 w 5187334"/>
                <a:gd name="connsiteY33" fmla="*/ 4907331 h 6743247"/>
                <a:gd name="connsiteX34" fmla="*/ 2749250 w 5187334"/>
                <a:gd name="connsiteY34" fmla="*/ 5806204 h 6743247"/>
                <a:gd name="connsiteX35" fmla="*/ 2797006 w 5187334"/>
                <a:gd name="connsiteY35" fmla="*/ 6017004 h 6743247"/>
                <a:gd name="connsiteX36" fmla="*/ 2804913 w 5187334"/>
                <a:gd name="connsiteY36" fmla="*/ 6145581 h 6743247"/>
                <a:gd name="connsiteX37" fmla="*/ 2774407 w 5187334"/>
                <a:gd name="connsiteY37" fmla="*/ 6742028 h 6743247"/>
                <a:gd name="connsiteX38" fmla="*/ 3273177 w 5187334"/>
                <a:gd name="connsiteY38" fmla="*/ 6199157 h 6743247"/>
                <a:gd name="connsiteX39" fmla="*/ 3182807 w 5187334"/>
                <a:gd name="connsiteY39" fmla="*/ 5533499 h 6743247"/>
                <a:gd name="connsiteX40" fmla="*/ 3125762 w 5187334"/>
                <a:gd name="connsiteY40" fmla="*/ 4871240 h 6743247"/>
                <a:gd name="connsiteX41" fmla="*/ 4131018 w 5187334"/>
                <a:gd name="connsiteY41" fmla="*/ 5790578 h 6743247"/>
                <a:gd name="connsiteX42" fmla="*/ 4167212 w 5187334"/>
                <a:gd name="connsiteY42" fmla="*/ 6355918 h 6743247"/>
                <a:gd name="connsiteX43" fmla="*/ 4786127 w 5187334"/>
                <a:gd name="connsiteY43" fmla="*/ 5662178 h 6743247"/>
                <a:gd name="connsiteX44" fmla="*/ 4439123 w 5187334"/>
                <a:gd name="connsiteY44" fmla="*/ 5445457 h 6743247"/>
                <a:gd name="connsiteX45" fmla="*/ 3412477 w 5187334"/>
                <a:gd name="connsiteY45" fmla="*/ 4145800 h 6743247"/>
                <a:gd name="connsiteX46" fmla="*/ 4624188 w 5187334"/>
                <a:gd name="connsiteY46" fmla="*/ 3373806 h 6743247"/>
                <a:gd name="connsiteX47" fmla="*/ 4767063 w 5187334"/>
                <a:gd name="connsiteY47" fmla="*/ 2059356 h 6743247"/>
                <a:gd name="connsiteX48" fmla="*/ 5130369 w 5187334"/>
                <a:gd name="connsiteY48" fmla="*/ 1969037 h 6743247"/>
                <a:gd name="connsiteX49" fmla="*/ 5066331 w 5187334"/>
                <a:gd name="connsiteY49" fmla="*/ 1569432 h 6743247"/>
                <a:gd name="connsiteX50" fmla="*/ 3139279 w 5187334"/>
                <a:gd name="connsiteY50" fmla="*/ 951455 h 6743247"/>
                <a:gd name="connsiteX51" fmla="*/ 2999431 w 5187334"/>
                <a:gd name="connsiteY51" fmla="*/ 1040677 h 6743247"/>
                <a:gd name="connsiteX52" fmla="*/ 2526444 w 5187334"/>
                <a:gd name="connsiteY52" fmla="*/ 981543 h 6743247"/>
                <a:gd name="connsiteX53" fmla="*/ 2273418 w 5187334"/>
                <a:gd name="connsiteY53" fmla="*/ 958995 h 6743247"/>
                <a:gd name="connsiteX54" fmla="*/ 2258988 w 5187334"/>
                <a:gd name="connsiteY54" fmla="*/ 878309 h 6743247"/>
                <a:gd name="connsiteX55" fmla="*/ 2171774 w 5187334"/>
                <a:gd name="connsiteY55" fmla="*/ 823611 h 6743247"/>
                <a:gd name="connsiteX56" fmla="*/ 2069479 w 5187334"/>
                <a:gd name="connsiteY56" fmla="*/ 851194 h 6743247"/>
                <a:gd name="connsiteX57" fmla="*/ 2018356 w 5187334"/>
                <a:gd name="connsiteY57" fmla="*/ 741905 h 6743247"/>
                <a:gd name="connsiteX58" fmla="*/ 2146671 w 5187334"/>
                <a:gd name="connsiteY58" fmla="*/ 681232 h 6743247"/>
                <a:gd name="connsiteX59" fmla="*/ 2134143 w 5187334"/>
                <a:gd name="connsiteY59" fmla="*/ 542402 h 6743247"/>
                <a:gd name="connsiteX60" fmla="*/ 1965278 w 5187334"/>
                <a:gd name="connsiteY60" fmla="*/ 232488 h 6743247"/>
                <a:gd name="connsiteX0" fmla="*/ 1965278 w 5187334"/>
                <a:gd name="connsiteY0" fmla="*/ 232488 h 6743247"/>
                <a:gd name="connsiteX1" fmla="*/ 638718 w 5187334"/>
                <a:gd name="connsiteY1" fmla="*/ 831127 h 6743247"/>
                <a:gd name="connsiteX2" fmla="*/ 828723 w 5187334"/>
                <a:gd name="connsiteY2" fmla="*/ 906831 h 6743247"/>
                <a:gd name="connsiteX3" fmla="*/ 876348 w 5187334"/>
                <a:gd name="connsiteY3" fmla="*/ 997567 h 6743247"/>
                <a:gd name="connsiteX4" fmla="*/ 814188 w 5187334"/>
                <a:gd name="connsiteY4" fmla="*/ 1062232 h 6743247"/>
                <a:gd name="connsiteX5" fmla="*/ 898921 w 5187334"/>
                <a:gd name="connsiteY5" fmla="*/ 1198583 h 6743247"/>
                <a:gd name="connsiteX6" fmla="*/ 828227 w 5187334"/>
                <a:gd name="connsiteY6" fmla="*/ 1330445 h 6743247"/>
                <a:gd name="connsiteX7" fmla="*/ 984673 w 5187334"/>
                <a:gd name="connsiteY7" fmla="*/ 1384621 h 6743247"/>
                <a:gd name="connsiteX8" fmla="*/ 1103487 w 5187334"/>
                <a:gd name="connsiteY8" fmla="*/ 1485089 h 6743247"/>
                <a:gd name="connsiteX9" fmla="*/ 1087412 w 5187334"/>
                <a:gd name="connsiteY9" fmla="*/ 1537986 h 6743247"/>
                <a:gd name="connsiteX10" fmla="*/ 1168622 w 5187334"/>
                <a:gd name="connsiteY10" fmla="*/ 1560245 h 6743247"/>
                <a:gd name="connsiteX11" fmla="*/ 1270866 w 5187334"/>
                <a:gd name="connsiteY11" fmla="*/ 1693387 h 6743247"/>
                <a:gd name="connsiteX12" fmla="*/ 1507503 w 5187334"/>
                <a:gd name="connsiteY12" fmla="*/ 1581618 h 6743247"/>
                <a:gd name="connsiteX13" fmla="*/ 1575693 w 5187334"/>
                <a:gd name="connsiteY13" fmla="*/ 1716952 h 6743247"/>
                <a:gd name="connsiteX14" fmla="*/ 1701526 w 5187334"/>
                <a:gd name="connsiteY14" fmla="*/ 1660820 h 6743247"/>
                <a:gd name="connsiteX15" fmla="*/ 1627806 w 5187334"/>
                <a:gd name="connsiteY15" fmla="*/ 2675401 h 6743247"/>
                <a:gd name="connsiteX16" fmla="*/ 1079870 w 5187334"/>
                <a:gd name="connsiteY16" fmla="*/ 3502538 h 6743247"/>
                <a:gd name="connsiteX17" fmla="*/ 798635 w 5187334"/>
                <a:gd name="connsiteY17" fmla="*/ 3670491 h 6743247"/>
                <a:gd name="connsiteX18" fmla="*/ 96786 w 5187334"/>
                <a:gd name="connsiteY18" fmla="*/ 3932258 h 6743247"/>
                <a:gd name="connsiteX19" fmla="*/ 56311 w 5187334"/>
                <a:gd name="connsiteY19" fmla="*/ 4075471 h 6743247"/>
                <a:gd name="connsiteX20" fmla="*/ 58816 w 5187334"/>
                <a:gd name="connsiteY20" fmla="*/ 4178185 h 6743247"/>
                <a:gd name="connsiteX21" fmla="*/ 98901 w 5187334"/>
                <a:gd name="connsiteY21" fmla="*/ 4300941 h 6743247"/>
                <a:gd name="connsiteX22" fmla="*/ 161530 w 5187334"/>
                <a:gd name="connsiteY22" fmla="*/ 4421188 h 6743247"/>
                <a:gd name="connsiteX23" fmla="*/ 1604425 w 5187334"/>
                <a:gd name="connsiteY23" fmla="*/ 3990138 h 6743247"/>
                <a:gd name="connsiteX24" fmla="*/ 2099540 w 5187334"/>
                <a:gd name="connsiteY24" fmla="*/ 3576312 h 6743247"/>
                <a:gd name="connsiteX25" fmla="*/ 2302566 w 5187334"/>
                <a:gd name="connsiteY25" fmla="*/ 2883985 h 6743247"/>
                <a:gd name="connsiteX26" fmla="*/ 2378636 w 5187334"/>
                <a:gd name="connsiteY26" fmla="*/ 2692598 h 6743247"/>
                <a:gd name="connsiteX27" fmla="*/ 2401184 w 5187334"/>
                <a:gd name="connsiteY27" fmla="*/ 2604913 h 6743247"/>
                <a:gd name="connsiteX28" fmla="*/ 2467024 w 5187334"/>
                <a:gd name="connsiteY28" fmla="*/ 2377648 h 6743247"/>
                <a:gd name="connsiteX29" fmla="*/ 2923205 w 5187334"/>
                <a:gd name="connsiteY29" fmla="*/ 2508466 h 6743247"/>
                <a:gd name="connsiteX30" fmla="*/ 3465687 w 5187334"/>
                <a:gd name="connsiteY30" fmla="*/ 2720052 h 6743247"/>
                <a:gd name="connsiteX31" fmla="*/ 3531318 w 5187334"/>
                <a:gd name="connsiteY31" fmla="*/ 2850896 h 6743247"/>
                <a:gd name="connsiteX32" fmla="*/ 2143696 w 5187334"/>
                <a:gd name="connsiteY32" fmla="*/ 3978761 h 6743247"/>
                <a:gd name="connsiteX33" fmla="*/ 2490588 w 5187334"/>
                <a:gd name="connsiteY33" fmla="*/ 4907331 h 6743247"/>
                <a:gd name="connsiteX34" fmla="*/ 2749250 w 5187334"/>
                <a:gd name="connsiteY34" fmla="*/ 5806204 h 6743247"/>
                <a:gd name="connsiteX35" fmla="*/ 2797006 w 5187334"/>
                <a:gd name="connsiteY35" fmla="*/ 6017004 h 6743247"/>
                <a:gd name="connsiteX36" fmla="*/ 2804913 w 5187334"/>
                <a:gd name="connsiteY36" fmla="*/ 6145581 h 6743247"/>
                <a:gd name="connsiteX37" fmla="*/ 2774407 w 5187334"/>
                <a:gd name="connsiteY37" fmla="*/ 6742028 h 6743247"/>
                <a:gd name="connsiteX38" fmla="*/ 3273177 w 5187334"/>
                <a:gd name="connsiteY38" fmla="*/ 6199157 h 6743247"/>
                <a:gd name="connsiteX39" fmla="*/ 3182807 w 5187334"/>
                <a:gd name="connsiteY39" fmla="*/ 5533499 h 6743247"/>
                <a:gd name="connsiteX40" fmla="*/ 3125762 w 5187334"/>
                <a:gd name="connsiteY40" fmla="*/ 4871240 h 6743247"/>
                <a:gd name="connsiteX41" fmla="*/ 4131018 w 5187334"/>
                <a:gd name="connsiteY41" fmla="*/ 5790578 h 6743247"/>
                <a:gd name="connsiteX42" fmla="*/ 4167212 w 5187334"/>
                <a:gd name="connsiteY42" fmla="*/ 6355918 h 6743247"/>
                <a:gd name="connsiteX43" fmla="*/ 4786127 w 5187334"/>
                <a:gd name="connsiteY43" fmla="*/ 5662178 h 6743247"/>
                <a:gd name="connsiteX44" fmla="*/ 4439123 w 5187334"/>
                <a:gd name="connsiteY44" fmla="*/ 5445457 h 6743247"/>
                <a:gd name="connsiteX45" fmla="*/ 3330591 w 5187334"/>
                <a:gd name="connsiteY45" fmla="*/ 4166271 h 6743247"/>
                <a:gd name="connsiteX46" fmla="*/ 4624188 w 5187334"/>
                <a:gd name="connsiteY46" fmla="*/ 3373806 h 6743247"/>
                <a:gd name="connsiteX47" fmla="*/ 4767063 w 5187334"/>
                <a:gd name="connsiteY47" fmla="*/ 2059356 h 6743247"/>
                <a:gd name="connsiteX48" fmla="*/ 5130369 w 5187334"/>
                <a:gd name="connsiteY48" fmla="*/ 1969037 h 6743247"/>
                <a:gd name="connsiteX49" fmla="*/ 5066331 w 5187334"/>
                <a:gd name="connsiteY49" fmla="*/ 1569432 h 6743247"/>
                <a:gd name="connsiteX50" fmla="*/ 3139279 w 5187334"/>
                <a:gd name="connsiteY50" fmla="*/ 951455 h 6743247"/>
                <a:gd name="connsiteX51" fmla="*/ 2999431 w 5187334"/>
                <a:gd name="connsiteY51" fmla="*/ 1040677 h 6743247"/>
                <a:gd name="connsiteX52" fmla="*/ 2526444 w 5187334"/>
                <a:gd name="connsiteY52" fmla="*/ 981543 h 6743247"/>
                <a:gd name="connsiteX53" fmla="*/ 2273418 w 5187334"/>
                <a:gd name="connsiteY53" fmla="*/ 958995 h 6743247"/>
                <a:gd name="connsiteX54" fmla="*/ 2258988 w 5187334"/>
                <a:gd name="connsiteY54" fmla="*/ 878309 h 6743247"/>
                <a:gd name="connsiteX55" fmla="*/ 2171774 w 5187334"/>
                <a:gd name="connsiteY55" fmla="*/ 823611 h 6743247"/>
                <a:gd name="connsiteX56" fmla="*/ 2069479 w 5187334"/>
                <a:gd name="connsiteY56" fmla="*/ 851194 h 6743247"/>
                <a:gd name="connsiteX57" fmla="*/ 2018356 w 5187334"/>
                <a:gd name="connsiteY57" fmla="*/ 741905 h 6743247"/>
                <a:gd name="connsiteX58" fmla="*/ 2146671 w 5187334"/>
                <a:gd name="connsiteY58" fmla="*/ 681232 h 6743247"/>
                <a:gd name="connsiteX59" fmla="*/ 2134143 w 5187334"/>
                <a:gd name="connsiteY59" fmla="*/ 542402 h 6743247"/>
                <a:gd name="connsiteX60" fmla="*/ 1965278 w 5187334"/>
                <a:gd name="connsiteY60" fmla="*/ 232488 h 6743247"/>
                <a:gd name="connsiteX0" fmla="*/ 1965278 w 5187334"/>
                <a:gd name="connsiteY0" fmla="*/ 232488 h 6743247"/>
                <a:gd name="connsiteX1" fmla="*/ 638718 w 5187334"/>
                <a:gd name="connsiteY1" fmla="*/ 831127 h 6743247"/>
                <a:gd name="connsiteX2" fmla="*/ 828723 w 5187334"/>
                <a:gd name="connsiteY2" fmla="*/ 906831 h 6743247"/>
                <a:gd name="connsiteX3" fmla="*/ 876348 w 5187334"/>
                <a:gd name="connsiteY3" fmla="*/ 997567 h 6743247"/>
                <a:gd name="connsiteX4" fmla="*/ 814188 w 5187334"/>
                <a:gd name="connsiteY4" fmla="*/ 1062232 h 6743247"/>
                <a:gd name="connsiteX5" fmla="*/ 898921 w 5187334"/>
                <a:gd name="connsiteY5" fmla="*/ 1198583 h 6743247"/>
                <a:gd name="connsiteX6" fmla="*/ 828227 w 5187334"/>
                <a:gd name="connsiteY6" fmla="*/ 1330445 h 6743247"/>
                <a:gd name="connsiteX7" fmla="*/ 984673 w 5187334"/>
                <a:gd name="connsiteY7" fmla="*/ 1384621 h 6743247"/>
                <a:gd name="connsiteX8" fmla="*/ 1103487 w 5187334"/>
                <a:gd name="connsiteY8" fmla="*/ 1485089 h 6743247"/>
                <a:gd name="connsiteX9" fmla="*/ 1087412 w 5187334"/>
                <a:gd name="connsiteY9" fmla="*/ 1537986 h 6743247"/>
                <a:gd name="connsiteX10" fmla="*/ 1168622 w 5187334"/>
                <a:gd name="connsiteY10" fmla="*/ 1560245 h 6743247"/>
                <a:gd name="connsiteX11" fmla="*/ 1270866 w 5187334"/>
                <a:gd name="connsiteY11" fmla="*/ 1693387 h 6743247"/>
                <a:gd name="connsiteX12" fmla="*/ 1507503 w 5187334"/>
                <a:gd name="connsiteY12" fmla="*/ 1581618 h 6743247"/>
                <a:gd name="connsiteX13" fmla="*/ 1575693 w 5187334"/>
                <a:gd name="connsiteY13" fmla="*/ 1716952 h 6743247"/>
                <a:gd name="connsiteX14" fmla="*/ 1701526 w 5187334"/>
                <a:gd name="connsiteY14" fmla="*/ 1660820 h 6743247"/>
                <a:gd name="connsiteX15" fmla="*/ 1627806 w 5187334"/>
                <a:gd name="connsiteY15" fmla="*/ 2675401 h 6743247"/>
                <a:gd name="connsiteX16" fmla="*/ 1079870 w 5187334"/>
                <a:gd name="connsiteY16" fmla="*/ 3502538 h 6743247"/>
                <a:gd name="connsiteX17" fmla="*/ 798635 w 5187334"/>
                <a:gd name="connsiteY17" fmla="*/ 3670491 h 6743247"/>
                <a:gd name="connsiteX18" fmla="*/ 96786 w 5187334"/>
                <a:gd name="connsiteY18" fmla="*/ 3932258 h 6743247"/>
                <a:gd name="connsiteX19" fmla="*/ 56311 w 5187334"/>
                <a:gd name="connsiteY19" fmla="*/ 4075471 h 6743247"/>
                <a:gd name="connsiteX20" fmla="*/ 58816 w 5187334"/>
                <a:gd name="connsiteY20" fmla="*/ 4178185 h 6743247"/>
                <a:gd name="connsiteX21" fmla="*/ 98901 w 5187334"/>
                <a:gd name="connsiteY21" fmla="*/ 4300941 h 6743247"/>
                <a:gd name="connsiteX22" fmla="*/ 161530 w 5187334"/>
                <a:gd name="connsiteY22" fmla="*/ 4421188 h 6743247"/>
                <a:gd name="connsiteX23" fmla="*/ 1604425 w 5187334"/>
                <a:gd name="connsiteY23" fmla="*/ 3990138 h 6743247"/>
                <a:gd name="connsiteX24" fmla="*/ 2099540 w 5187334"/>
                <a:gd name="connsiteY24" fmla="*/ 3576312 h 6743247"/>
                <a:gd name="connsiteX25" fmla="*/ 2302566 w 5187334"/>
                <a:gd name="connsiteY25" fmla="*/ 2883985 h 6743247"/>
                <a:gd name="connsiteX26" fmla="*/ 2378636 w 5187334"/>
                <a:gd name="connsiteY26" fmla="*/ 2692598 h 6743247"/>
                <a:gd name="connsiteX27" fmla="*/ 2401184 w 5187334"/>
                <a:gd name="connsiteY27" fmla="*/ 2604913 h 6743247"/>
                <a:gd name="connsiteX28" fmla="*/ 2467024 w 5187334"/>
                <a:gd name="connsiteY28" fmla="*/ 2377648 h 6743247"/>
                <a:gd name="connsiteX29" fmla="*/ 2923205 w 5187334"/>
                <a:gd name="connsiteY29" fmla="*/ 2508466 h 6743247"/>
                <a:gd name="connsiteX30" fmla="*/ 3465687 w 5187334"/>
                <a:gd name="connsiteY30" fmla="*/ 2720052 h 6743247"/>
                <a:gd name="connsiteX31" fmla="*/ 3531318 w 5187334"/>
                <a:gd name="connsiteY31" fmla="*/ 2850896 h 6743247"/>
                <a:gd name="connsiteX32" fmla="*/ 2143696 w 5187334"/>
                <a:gd name="connsiteY32" fmla="*/ 3978761 h 6743247"/>
                <a:gd name="connsiteX33" fmla="*/ 2490588 w 5187334"/>
                <a:gd name="connsiteY33" fmla="*/ 4907331 h 6743247"/>
                <a:gd name="connsiteX34" fmla="*/ 2749250 w 5187334"/>
                <a:gd name="connsiteY34" fmla="*/ 5806204 h 6743247"/>
                <a:gd name="connsiteX35" fmla="*/ 2797006 w 5187334"/>
                <a:gd name="connsiteY35" fmla="*/ 6017004 h 6743247"/>
                <a:gd name="connsiteX36" fmla="*/ 2804913 w 5187334"/>
                <a:gd name="connsiteY36" fmla="*/ 6145581 h 6743247"/>
                <a:gd name="connsiteX37" fmla="*/ 2774407 w 5187334"/>
                <a:gd name="connsiteY37" fmla="*/ 6742028 h 6743247"/>
                <a:gd name="connsiteX38" fmla="*/ 3273177 w 5187334"/>
                <a:gd name="connsiteY38" fmla="*/ 6199157 h 6743247"/>
                <a:gd name="connsiteX39" fmla="*/ 3182807 w 5187334"/>
                <a:gd name="connsiteY39" fmla="*/ 5533499 h 6743247"/>
                <a:gd name="connsiteX40" fmla="*/ 3125762 w 5187334"/>
                <a:gd name="connsiteY40" fmla="*/ 4871240 h 6743247"/>
                <a:gd name="connsiteX41" fmla="*/ 4131018 w 5187334"/>
                <a:gd name="connsiteY41" fmla="*/ 5790578 h 6743247"/>
                <a:gd name="connsiteX42" fmla="*/ 4167212 w 5187334"/>
                <a:gd name="connsiteY42" fmla="*/ 6355918 h 6743247"/>
                <a:gd name="connsiteX43" fmla="*/ 4786127 w 5187334"/>
                <a:gd name="connsiteY43" fmla="*/ 5662178 h 6743247"/>
                <a:gd name="connsiteX44" fmla="*/ 4439123 w 5187334"/>
                <a:gd name="connsiteY44" fmla="*/ 5445457 h 6743247"/>
                <a:gd name="connsiteX45" fmla="*/ 3330591 w 5187334"/>
                <a:gd name="connsiteY45" fmla="*/ 4166271 h 6743247"/>
                <a:gd name="connsiteX46" fmla="*/ 4624188 w 5187334"/>
                <a:gd name="connsiteY46" fmla="*/ 3373806 h 6743247"/>
                <a:gd name="connsiteX47" fmla="*/ 4767063 w 5187334"/>
                <a:gd name="connsiteY47" fmla="*/ 2059356 h 6743247"/>
                <a:gd name="connsiteX48" fmla="*/ 5130369 w 5187334"/>
                <a:gd name="connsiteY48" fmla="*/ 1969037 h 6743247"/>
                <a:gd name="connsiteX49" fmla="*/ 5066331 w 5187334"/>
                <a:gd name="connsiteY49" fmla="*/ 1569432 h 6743247"/>
                <a:gd name="connsiteX50" fmla="*/ 3139279 w 5187334"/>
                <a:gd name="connsiteY50" fmla="*/ 951455 h 6743247"/>
                <a:gd name="connsiteX51" fmla="*/ 2999431 w 5187334"/>
                <a:gd name="connsiteY51" fmla="*/ 1040677 h 6743247"/>
                <a:gd name="connsiteX52" fmla="*/ 2526444 w 5187334"/>
                <a:gd name="connsiteY52" fmla="*/ 981543 h 6743247"/>
                <a:gd name="connsiteX53" fmla="*/ 2273418 w 5187334"/>
                <a:gd name="connsiteY53" fmla="*/ 958995 h 6743247"/>
                <a:gd name="connsiteX54" fmla="*/ 2258988 w 5187334"/>
                <a:gd name="connsiteY54" fmla="*/ 878309 h 6743247"/>
                <a:gd name="connsiteX55" fmla="*/ 2171774 w 5187334"/>
                <a:gd name="connsiteY55" fmla="*/ 823611 h 6743247"/>
                <a:gd name="connsiteX56" fmla="*/ 2069479 w 5187334"/>
                <a:gd name="connsiteY56" fmla="*/ 851194 h 6743247"/>
                <a:gd name="connsiteX57" fmla="*/ 2018356 w 5187334"/>
                <a:gd name="connsiteY57" fmla="*/ 741905 h 6743247"/>
                <a:gd name="connsiteX58" fmla="*/ 2146671 w 5187334"/>
                <a:gd name="connsiteY58" fmla="*/ 681232 h 6743247"/>
                <a:gd name="connsiteX59" fmla="*/ 2134143 w 5187334"/>
                <a:gd name="connsiteY59" fmla="*/ 542402 h 6743247"/>
                <a:gd name="connsiteX60" fmla="*/ 1965278 w 5187334"/>
                <a:gd name="connsiteY60" fmla="*/ 232488 h 6743247"/>
                <a:gd name="connsiteX0" fmla="*/ 1965278 w 5187334"/>
                <a:gd name="connsiteY0" fmla="*/ 232488 h 6743247"/>
                <a:gd name="connsiteX1" fmla="*/ 638718 w 5187334"/>
                <a:gd name="connsiteY1" fmla="*/ 831127 h 6743247"/>
                <a:gd name="connsiteX2" fmla="*/ 828723 w 5187334"/>
                <a:gd name="connsiteY2" fmla="*/ 906831 h 6743247"/>
                <a:gd name="connsiteX3" fmla="*/ 876348 w 5187334"/>
                <a:gd name="connsiteY3" fmla="*/ 997567 h 6743247"/>
                <a:gd name="connsiteX4" fmla="*/ 814188 w 5187334"/>
                <a:gd name="connsiteY4" fmla="*/ 1062232 h 6743247"/>
                <a:gd name="connsiteX5" fmla="*/ 898921 w 5187334"/>
                <a:gd name="connsiteY5" fmla="*/ 1198583 h 6743247"/>
                <a:gd name="connsiteX6" fmla="*/ 828227 w 5187334"/>
                <a:gd name="connsiteY6" fmla="*/ 1330445 h 6743247"/>
                <a:gd name="connsiteX7" fmla="*/ 984673 w 5187334"/>
                <a:gd name="connsiteY7" fmla="*/ 1384621 h 6743247"/>
                <a:gd name="connsiteX8" fmla="*/ 1103487 w 5187334"/>
                <a:gd name="connsiteY8" fmla="*/ 1485089 h 6743247"/>
                <a:gd name="connsiteX9" fmla="*/ 1087412 w 5187334"/>
                <a:gd name="connsiteY9" fmla="*/ 1537986 h 6743247"/>
                <a:gd name="connsiteX10" fmla="*/ 1168622 w 5187334"/>
                <a:gd name="connsiteY10" fmla="*/ 1560245 h 6743247"/>
                <a:gd name="connsiteX11" fmla="*/ 1270866 w 5187334"/>
                <a:gd name="connsiteY11" fmla="*/ 1693387 h 6743247"/>
                <a:gd name="connsiteX12" fmla="*/ 1507503 w 5187334"/>
                <a:gd name="connsiteY12" fmla="*/ 1581618 h 6743247"/>
                <a:gd name="connsiteX13" fmla="*/ 1575693 w 5187334"/>
                <a:gd name="connsiteY13" fmla="*/ 1716952 h 6743247"/>
                <a:gd name="connsiteX14" fmla="*/ 1701526 w 5187334"/>
                <a:gd name="connsiteY14" fmla="*/ 1660820 h 6743247"/>
                <a:gd name="connsiteX15" fmla="*/ 1627806 w 5187334"/>
                <a:gd name="connsiteY15" fmla="*/ 2675401 h 6743247"/>
                <a:gd name="connsiteX16" fmla="*/ 1079870 w 5187334"/>
                <a:gd name="connsiteY16" fmla="*/ 3502538 h 6743247"/>
                <a:gd name="connsiteX17" fmla="*/ 798635 w 5187334"/>
                <a:gd name="connsiteY17" fmla="*/ 3670491 h 6743247"/>
                <a:gd name="connsiteX18" fmla="*/ 96786 w 5187334"/>
                <a:gd name="connsiteY18" fmla="*/ 3932258 h 6743247"/>
                <a:gd name="connsiteX19" fmla="*/ 56311 w 5187334"/>
                <a:gd name="connsiteY19" fmla="*/ 4075471 h 6743247"/>
                <a:gd name="connsiteX20" fmla="*/ 58816 w 5187334"/>
                <a:gd name="connsiteY20" fmla="*/ 4178185 h 6743247"/>
                <a:gd name="connsiteX21" fmla="*/ 98901 w 5187334"/>
                <a:gd name="connsiteY21" fmla="*/ 4300941 h 6743247"/>
                <a:gd name="connsiteX22" fmla="*/ 161530 w 5187334"/>
                <a:gd name="connsiteY22" fmla="*/ 4421188 h 6743247"/>
                <a:gd name="connsiteX23" fmla="*/ 1604425 w 5187334"/>
                <a:gd name="connsiteY23" fmla="*/ 3990138 h 6743247"/>
                <a:gd name="connsiteX24" fmla="*/ 2099540 w 5187334"/>
                <a:gd name="connsiteY24" fmla="*/ 3576312 h 6743247"/>
                <a:gd name="connsiteX25" fmla="*/ 2302566 w 5187334"/>
                <a:gd name="connsiteY25" fmla="*/ 2883985 h 6743247"/>
                <a:gd name="connsiteX26" fmla="*/ 2378636 w 5187334"/>
                <a:gd name="connsiteY26" fmla="*/ 2692598 h 6743247"/>
                <a:gd name="connsiteX27" fmla="*/ 2401184 w 5187334"/>
                <a:gd name="connsiteY27" fmla="*/ 2604913 h 6743247"/>
                <a:gd name="connsiteX28" fmla="*/ 2467024 w 5187334"/>
                <a:gd name="connsiteY28" fmla="*/ 2377648 h 6743247"/>
                <a:gd name="connsiteX29" fmla="*/ 2923205 w 5187334"/>
                <a:gd name="connsiteY29" fmla="*/ 2508466 h 6743247"/>
                <a:gd name="connsiteX30" fmla="*/ 3465687 w 5187334"/>
                <a:gd name="connsiteY30" fmla="*/ 2720052 h 6743247"/>
                <a:gd name="connsiteX31" fmla="*/ 3531318 w 5187334"/>
                <a:gd name="connsiteY31" fmla="*/ 2850896 h 6743247"/>
                <a:gd name="connsiteX32" fmla="*/ 2143696 w 5187334"/>
                <a:gd name="connsiteY32" fmla="*/ 3978761 h 6743247"/>
                <a:gd name="connsiteX33" fmla="*/ 2490588 w 5187334"/>
                <a:gd name="connsiteY33" fmla="*/ 4907331 h 6743247"/>
                <a:gd name="connsiteX34" fmla="*/ 2749250 w 5187334"/>
                <a:gd name="connsiteY34" fmla="*/ 5806204 h 6743247"/>
                <a:gd name="connsiteX35" fmla="*/ 2797006 w 5187334"/>
                <a:gd name="connsiteY35" fmla="*/ 6017004 h 6743247"/>
                <a:gd name="connsiteX36" fmla="*/ 2804913 w 5187334"/>
                <a:gd name="connsiteY36" fmla="*/ 6145581 h 6743247"/>
                <a:gd name="connsiteX37" fmla="*/ 2774407 w 5187334"/>
                <a:gd name="connsiteY37" fmla="*/ 6742028 h 6743247"/>
                <a:gd name="connsiteX38" fmla="*/ 3273177 w 5187334"/>
                <a:gd name="connsiteY38" fmla="*/ 6199157 h 6743247"/>
                <a:gd name="connsiteX39" fmla="*/ 3182807 w 5187334"/>
                <a:gd name="connsiteY39" fmla="*/ 5533499 h 6743247"/>
                <a:gd name="connsiteX40" fmla="*/ 3125762 w 5187334"/>
                <a:gd name="connsiteY40" fmla="*/ 4871240 h 6743247"/>
                <a:gd name="connsiteX41" fmla="*/ 4131018 w 5187334"/>
                <a:gd name="connsiteY41" fmla="*/ 5790578 h 6743247"/>
                <a:gd name="connsiteX42" fmla="*/ 4167212 w 5187334"/>
                <a:gd name="connsiteY42" fmla="*/ 6355918 h 6743247"/>
                <a:gd name="connsiteX43" fmla="*/ 4786127 w 5187334"/>
                <a:gd name="connsiteY43" fmla="*/ 5662178 h 6743247"/>
                <a:gd name="connsiteX44" fmla="*/ 4493714 w 5187334"/>
                <a:gd name="connsiteY44" fmla="*/ 5486400 h 6743247"/>
                <a:gd name="connsiteX45" fmla="*/ 3330591 w 5187334"/>
                <a:gd name="connsiteY45" fmla="*/ 4166271 h 6743247"/>
                <a:gd name="connsiteX46" fmla="*/ 4624188 w 5187334"/>
                <a:gd name="connsiteY46" fmla="*/ 3373806 h 6743247"/>
                <a:gd name="connsiteX47" fmla="*/ 4767063 w 5187334"/>
                <a:gd name="connsiteY47" fmla="*/ 2059356 h 6743247"/>
                <a:gd name="connsiteX48" fmla="*/ 5130369 w 5187334"/>
                <a:gd name="connsiteY48" fmla="*/ 1969037 h 6743247"/>
                <a:gd name="connsiteX49" fmla="*/ 5066331 w 5187334"/>
                <a:gd name="connsiteY49" fmla="*/ 1569432 h 6743247"/>
                <a:gd name="connsiteX50" fmla="*/ 3139279 w 5187334"/>
                <a:gd name="connsiteY50" fmla="*/ 951455 h 6743247"/>
                <a:gd name="connsiteX51" fmla="*/ 2999431 w 5187334"/>
                <a:gd name="connsiteY51" fmla="*/ 1040677 h 6743247"/>
                <a:gd name="connsiteX52" fmla="*/ 2526444 w 5187334"/>
                <a:gd name="connsiteY52" fmla="*/ 981543 h 6743247"/>
                <a:gd name="connsiteX53" fmla="*/ 2273418 w 5187334"/>
                <a:gd name="connsiteY53" fmla="*/ 958995 h 6743247"/>
                <a:gd name="connsiteX54" fmla="*/ 2258988 w 5187334"/>
                <a:gd name="connsiteY54" fmla="*/ 878309 h 6743247"/>
                <a:gd name="connsiteX55" fmla="*/ 2171774 w 5187334"/>
                <a:gd name="connsiteY55" fmla="*/ 823611 h 6743247"/>
                <a:gd name="connsiteX56" fmla="*/ 2069479 w 5187334"/>
                <a:gd name="connsiteY56" fmla="*/ 851194 h 6743247"/>
                <a:gd name="connsiteX57" fmla="*/ 2018356 w 5187334"/>
                <a:gd name="connsiteY57" fmla="*/ 741905 h 6743247"/>
                <a:gd name="connsiteX58" fmla="*/ 2146671 w 5187334"/>
                <a:gd name="connsiteY58" fmla="*/ 681232 h 6743247"/>
                <a:gd name="connsiteX59" fmla="*/ 2134143 w 5187334"/>
                <a:gd name="connsiteY59" fmla="*/ 542402 h 6743247"/>
                <a:gd name="connsiteX60" fmla="*/ 1965278 w 5187334"/>
                <a:gd name="connsiteY60" fmla="*/ 232488 h 6743247"/>
                <a:gd name="connsiteX0" fmla="*/ 1965278 w 5187334"/>
                <a:gd name="connsiteY0" fmla="*/ 232488 h 6743247"/>
                <a:gd name="connsiteX1" fmla="*/ 638718 w 5187334"/>
                <a:gd name="connsiteY1" fmla="*/ 831127 h 6743247"/>
                <a:gd name="connsiteX2" fmla="*/ 828723 w 5187334"/>
                <a:gd name="connsiteY2" fmla="*/ 906831 h 6743247"/>
                <a:gd name="connsiteX3" fmla="*/ 876348 w 5187334"/>
                <a:gd name="connsiteY3" fmla="*/ 997567 h 6743247"/>
                <a:gd name="connsiteX4" fmla="*/ 814188 w 5187334"/>
                <a:gd name="connsiteY4" fmla="*/ 1062232 h 6743247"/>
                <a:gd name="connsiteX5" fmla="*/ 898921 w 5187334"/>
                <a:gd name="connsiteY5" fmla="*/ 1198583 h 6743247"/>
                <a:gd name="connsiteX6" fmla="*/ 828227 w 5187334"/>
                <a:gd name="connsiteY6" fmla="*/ 1330445 h 6743247"/>
                <a:gd name="connsiteX7" fmla="*/ 984673 w 5187334"/>
                <a:gd name="connsiteY7" fmla="*/ 1384621 h 6743247"/>
                <a:gd name="connsiteX8" fmla="*/ 1103487 w 5187334"/>
                <a:gd name="connsiteY8" fmla="*/ 1485089 h 6743247"/>
                <a:gd name="connsiteX9" fmla="*/ 1087412 w 5187334"/>
                <a:gd name="connsiteY9" fmla="*/ 1537986 h 6743247"/>
                <a:gd name="connsiteX10" fmla="*/ 1168622 w 5187334"/>
                <a:gd name="connsiteY10" fmla="*/ 1560245 h 6743247"/>
                <a:gd name="connsiteX11" fmla="*/ 1270866 w 5187334"/>
                <a:gd name="connsiteY11" fmla="*/ 1693387 h 6743247"/>
                <a:gd name="connsiteX12" fmla="*/ 1507503 w 5187334"/>
                <a:gd name="connsiteY12" fmla="*/ 1581618 h 6743247"/>
                <a:gd name="connsiteX13" fmla="*/ 1575693 w 5187334"/>
                <a:gd name="connsiteY13" fmla="*/ 1716952 h 6743247"/>
                <a:gd name="connsiteX14" fmla="*/ 1701526 w 5187334"/>
                <a:gd name="connsiteY14" fmla="*/ 1660820 h 6743247"/>
                <a:gd name="connsiteX15" fmla="*/ 1627806 w 5187334"/>
                <a:gd name="connsiteY15" fmla="*/ 2675401 h 6743247"/>
                <a:gd name="connsiteX16" fmla="*/ 1079870 w 5187334"/>
                <a:gd name="connsiteY16" fmla="*/ 3502538 h 6743247"/>
                <a:gd name="connsiteX17" fmla="*/ 798635 w 5187334"/>
                <a:gd name="connsiteY17" fmla="*/ 3670491 h 6743247"/>
                <a:gd name="connsiteX18" fmla="*/ 96786 w 5187334"/>
                <a:gd name="connsiteY18" fmla="*/ 3932258 h 6743247"/>
                <a:gd name="connsiteX19" fmla="*/ 56311 w 5187334"/>
                <a:gd name="connsiteY19" fmla="*/ 4075471 h 6743247"/>
                <a:gd name="connsiteX20" fmla="*/ 58816 w 5187334"/>
                <a:gd name="connsiteY20" fmla="*/ 4178185 h 6743247"/>
                <a:gd name="connsiteX21" fmla="*/ 98901 w 5187334"/>
                <a:gd name="connsiteY21" fmla="*/ 4300941 h 6743247"/>
                <a:gd name="connsiteX22" fmla="*/ 161530 w 5187334"/>
                <a:gd name="connsiteY22" fmla="*/ 4421188 h 6743247"/>
                <a:gd name="connsiteX23" fmla="*/ 1604425 w 5187334"/>
                <a:gd name="connsiteY23" fmla="*/ 3990138 h 6743247"/>
                <a:gd name="connsiteX24" fmla="*/ 2099540 w 5187334"/>
                <a:gd name="connsiteY24" fmla="*/ 3576312 h 6743247"/>
                <a:gd name="connsiteX25" fmla="*/ 2302566 w 5187334"/>
                <a:gd name="connsiteY25" fmla="*/ 2883985 h 6743247"/>
                <a:gd name="connsiteX26" fmla="*/ 2378636 w 5187334"/>
                <a:gd name="connsiteY26" fmla="*/ 2692598 h 6743247"/>
                <a:gd name="connsiteX27" fmla="*/ 2401184 w 5187334"/>
                <a:gd name="connsiteY27" fmla="*/ 2604913 h 6743247"/>
                <a:gd name="connsiteX28" fmla="*/ 2467024 w 5187334"/>
                <a:gd name="connsiteY28" fmla="*/ 2377648 h 6743247"/>
                <a:gd name="connsiteX29" fmla="*/ 2923205 w 5187334"/>
                <a:gd name="connsiteY29" fmla="*/ 2508466 h 6743247"/>
                <a:gd name="connsiteX30" fmla="*/ 3465687 w 5187334"/>
                <a:gd name="connsiteY30" fmla="*/ 2720052 h 6743247"/>
                <a:gd name="connsiteX31" fmla="*/ 3531318 w 5187334"/>
                <a:gd name="connsiteY31" fmla="*/ 2850896 h 6743247"/>
                <a:gd name="connsiteX32" fmla="*/ 2143696 w 5187334"/>
                <a:gd name="connsiteY32" fmla="*/ 3978761 h 6743247"/>
                <a:gd name="connsiteX33" fmla="*/ 2490588 w 5187334"/>
                <a:gd name="connsiteY33" fmla="*/ 4907331 h 6743247"/>
                <a:gd name="connsiteX34" fmla="*/ 2749250 w 5187334"/>
                <a:gd name="connsiteY34" fmla="*/ 5806204 h 6743247"/>
                <a:gd name="connsiteX35" fmla="*/ 2797006 w 5187334"/>
                <a:gd name="connsiteY35" fmla="*/ 6017004 h 6743247"/>
                <a:gd name="connsiteX36" fmla="*/ 2804913 w 5187334"/>
                <a:gd name="connsiteY36" fmla="*/ 6145581 h 6743247"/>
                <a:gd name="connsiteX37" fmla="*/ 2774407 w 5187334"/>
                <a:gd name="connsiteY37" fmla="*/ 6742028 h 6743247"/>
                <a:gd name="connsiteX38" fmla="*/ 3273177 w 5187334"/>
                <a:gd name="connsiteY38" fmla="*/ 6199157 h 6743247"/>
                <a:gd name="connsiteX39" fmla="*/ 3182807 w 5187334"/>
                <a:gd name="connsiteY39" fmla="*/ 5533499 h 6743247"/>
                <a:gd name="connsiteX40" fmla="*/ 3125762 w 5187334"/>
                <a:gd name="connsiteY40" fmla="*/ 4871240 h 6743247"/>
                <a:gd name="connsiteX41" fmla="*/ 4131018 w 5187334"/>
                <a:gd name="connsiteY41" fmla="*/ 5790578 h 6743247"/>
                <a:gd name="connsiteX42" fmla="*/ 4167212 w 5187334"/>
                <a:gd name="connsiteY42" fmla="*/ 6355918 h 6743247"/>
                <a:gd name="connsiteX43" fmla="*/ 4786127 w 5187334"/>
                <a:gd name="connsiteY43" fmla="*/ 5662178 h 6743247"/>
                <a:gd name="connsiteX44" fmla="*/ 4493714 w 5187334"/>
                <a:gd name="connsiteY44" fmla="*/ 5486400 h 6743247"/>
                <a:gd name="connsiteX45" fmla="*/ 3330591 w 5187334"/>
                <a:gd name="connsiteY45" fmla="*/ 4166271 h 6743247"/>
                <a:gd name="connsiteX46" fmla="*/ 4624188 w 5187334"/>
                <a:gd name="connsiteY46" fmla="*/ 3373806 h 6743247"/>
                <a:gd name="connsiteX47" fmla="*/ 4767063 w 5187334"/>
                <a:gd name="connsiteY47" fmla="*/ 2059356 h 6743247"/>
                <a:gd name="connsiteX48" fmla="*/ 5130369 w 5187334"/>
                <a:gd name="connsiteY48" fmla="*/ 1969037 h 6743247"/>
                <a:gd name="connsiteX49" fmla="*/ 5066331 w 5187334"/>
                <a:gd name="connsiteY49" fmla="*/ 1569432 h 6743247"/>
                <a:gd name="connsiteX50" fmla="*/ 3139279 w 5187334"/>
                <a:gd name="connsiteY50" fmla="*/ 951455 h 6743247"/>
                <a:gd name="connsiteX51" fmla="*/ 2999431 w 5187334"/>
                <a:gd name="connsiteY51" fmla="*/ 1040677 h 6743247"/>
                <a:gd name="connsiteX52" fmla="*/ 2526444 w 5187334"/>
                <a:gd name="connsiteY52" fmla="*/ 981543 h 6743247"/>
                <a:gd name="connsiteX53" fmla="*/ 2273418 w 5187334"/>
                <a:gd name="connsiteY53" fmla="*/ 958995 h 6743247"/>
                <a:gd name="connsiteX54" fmla="*/ 2258988 w 5187334"/>
                <a:gd name="connsiteY54" fmla="*/ 878309 h 6743247"/>
                <a:gd name="connsiteX55" fmla="*/ 2171774 w 5187334"/>
                <a:gd name="connsiteY55" fmla="*/ 823611 h 6743247"/>
                <a:gd name="connsiteX56" fmla="*/ 2069479 w 5187334"/>
                <a:gd name="connsiteY56" fmla="*/ 851194 h 6743247"/>
                <a:gd name="connsiteX57" fmla="*/ 2018356 w 5187334"/>
                <a:gd name="connsiteY57" fmla="*/ 741905 h 6743247"/>
                <a:gd name="connsiteX58" fmla="*/ 2146671 w 5187334"/>
                <a:gd name="connsiteY58" fmla="*/ 681232 h 6743247"/>
                <a:gd name="connsiteX59" fmla="*/ 2134143 w 5187334"/>
                <a:gd name="connsiteY59" fmla="*/ 542402 h 6743247"/>
                <a:gd name="connsiteX60" fmla="*/ 1965278 w 5187334"/>
                <a:gd name="connsiteY60" fmla="*/ 232488 h 6743247"/>
                <a:gd name="connsiteX0" fmla="*/ 1965278 w 5187334"/>
                <a:gd name="connsiteY0" fmla="*/ 232488 h 6743247"/>
                <a:gd name="connsiteX1" fmla="*/ 638718 w 5187334"/>
                <a:gd name="connsiteY1" fmla="*/ 831127 h 6743247"/>
                <a:gd name="connsiteX2" fmla="*/ 828723 w 5187334"/>
                <a:gd name="connsiteY2" fmla="*/ 906831 h 6743247"/>
                <a:gd name="connsiteX3" fmla="*/ 876348 w 5187334"/>
                <a:gd name="connsiteY3" fmla="*/ 997567 h 6743247"/>
                <a:gd name="connsiteX4" fmla="*/ 814188 w 5187334"/>
                <a:gd name="connsiteY4" fmla="*/ 1062232 h 6743247"/>
                <a:gd name="connsiteX5" fmla="*/ 898921 w 5187334"/>
                <a:gd name="connsiteY5" fmla="*/ 1198583 h 6743247"/>
                <a:gd name="connsiteX6" fmla="*/ 828227 w 5187334"/>
                <a:gd name="connsiteY6" fmla="*/ 1330445 h 6743247"/>
                <a:gd name="connsiteX7" fmla="*/ 984673 w 5187334"/>
                <a:gd name="connsiteY7" fmla="*/ 1384621 h 6743247"/>
                <a:gd name="connsiteX8" fmla="*/ 1103487 w 5187334"/>
                <a:gd name="connsiteY8" fmla="*/ 1485089 h 6743247"/>
                <a:gd name="connsiteX9" fmla="*/ 1087412 w 5187334"/>
                <a:gd name="connsiteY9" fmla="*/ 1537986 h 6743247"/>
                <a:gd name="connsiteX10" fmla="*/ 1168622 w 5187334"/>
                <a:gd name="connsiteY10" fmla="*/ 1560245 h 6743247"/>
                <a:gd name="connsiteX11" fmla="*/ 1270866 w 5187334"/>
                <a:gd name="connsiteY11" fmla="*/ 1693387 h 6743247"/>
                <a:gd name="connsiteX12" fmla="*/ 1507503 w 5187334"/>
                <a:gd name="connsiteY12" fmla="*/ 1581618 h 6743247"/>
                <a:gd name="connsiteX13" fmla="*/ 1575693 w 5187334"/>
                <a:gd name="connsiteY13" fmla="*/ 1716952 h 6743247"/>
                <a:gd name="connsiteX14" fmla="*/ 1701526 w 5187334"/>
                <a:gd name="connsiteY14" fmla="*/ 1660820 h 6743247"/>
                <a:gd name="connsiteX15" fmla="*/ 1627806 w 5187334"/>
                <a:gd name="connsiteY15" fmla="*/ 2675401 h 6743247"/>
                <a:gd name="connsiteX16" fmla="*/ 1079870 w 5187334"/>
                <a:gd name="connsiteY16" fmla="*/ 3502538 h 6743247"/>
                <a:gd name="connsiteX17" fmla="*/ 798635 w 5187334"/>
                <a:gd name="connsiteY17" fmla="*/ 3670491 h 6743247"/>
                <a:gd name="connsiteX18" fmla="*/ 96786 w 5187334"/>
                <a:gd name="connsiteY18" fmla="*/ 3932258 h 6743247"/>
                <a:gd name="connsiteX19" fmla="*/ 56311 w 5187334"/>
                <a:gd name="connsiteY19" fmla="*/ 4075471 h 6743247"/>
                <a:gd name="connsiteX20" fmla="*/ 58816 w 5187334"/>
                <a:gd name="connsiteY20" fmla="*/ 4178185 h 6743247"/>
                <a:gd name="connsiteX21" fmla="*/ 98901 w 5187334"/>
                <a:gd name="connsiteY21" fmla="*/ 4300941 h 6743247"/>
                <a:gd name="connsiteX22" fmla="*/ 161530 w 5187334"/>
                <a:gd name="connsiteY22" fmla="*/ 4421188 h 6743247"/>
                <a:gd name="connsiteX23" fmla="*/ 1604425 w 5187334"/>
                <a:gd name="connsiteY23" fmla="*/ 3990138 h 6743247"/>
                <a:gd name="connsiteX24" fmla="*/ 2099540 w 5187334"/>
                <a:gd name="connsiteY24" fmla="*/ 3576312 h 6743247"/>
                <a:gd name="connsiteX25" fmla="*/ 2302566 w 5187334"/>
                <a:gd name="connsiteY25" fmla="*/ 2883985 h 6743247"/>
                <a:gd name="connsiteX26" fmla="*/ 2378636 w 5187334"/>
                <a:gd name="connsiteY26" fmla="*/ 2692598 h 6743247"/>
                <a:gd name="connsiteX27" fmla="*/ 2401184 w 5187334"/>
                <a:gd name="connsiteY27" fmla="*/ 2604913 h 6743247"/>
                <a:gd name="connsiteX28" fmla="*/ 2467024 w 5187334"/>
                <a:gd name="connsiteY28" fmla="*/ 2377648 h 6743247"/>
                <a:gd name="connsiteX29" fmla="*/ 2923205 w 5187334"/>
                <a:gd name="connsiteY29" fmla="*/ 2508466 h 6743247"/>
                <a:gd name="connsiteX30" fmla="*/ 3465687 w 5187334"/>
                <a:gd name="connsiteY30" fmla="*/ 2720052 h 6743247"/>
                <a:gd name="connsiteX31" fmla="*/ 3531318 w 5187334"/>
                <a:gd name="connsiteY31" fmla="*/ 2850896 h 6743247"/>
                <a:gd name="connsiteX32" fmla="*/ 2143696 w 5187334"/>
                <a:gd name="connsiteY32" fmla="*/ 3978761 h 6743247"/>
                <a:gd name="connsiteX33" fmla="*/ 2490588 w 5187334"/>
                <a:gd name="connsiteY33" fmla="*/ 4907331 h 6743247"/>
                <a:gd name="connsiteX34" fmla="*/ 2749250 w 5187334"/>
                <a:gd name="connsiteY34" fmla="*/ 5806204 h 6743247"/>
                <a:gd name="connsiteX35" fmla="*/ 2797006 w 5187334"/>
                <a:gd name="connsiteY35" fmla="*/ 6017004 h 6743247"/>
                <a:gd name="connsiteX36" fmla="*/ 2804913 w 5187334"/>
                <a:gd name="connsiteY36" fmla="*/ 6145581 h 6743247"/>
                <a:gd name="connsiteX37" fmla="*/ 2774407 w 5187334"/>
                <a:gd name="connsiteY37" fmla="*/ 6742028 h 6743247"/>
                <a:gd name="connsiteX38" fmla="*/ 3273177 w 5187334"/>
                <a:gd name="connsiteY38" fmla="*/ 6199157 h 6743247"/>
                <a:gd name="connsiteX39" fmla="*/ 3182807 w 5187334"/>
                <a:gd name="connsiteY39" fmla="*/ 5533499 h 6743247"/>
                <a:gd name="connsiteX40" fmla="*/ 3125762 w 5187334"/>
                <a:gd name="connsiteY40" fmla="*/ 4871240 h 6743247"/>
                <a:gd name="connsiteX41" fmla="*/ 4131018 w 5187334"/>
                <a:gd name="connsiteY41" fmla="*/ 5790578 h 6743247"/>
                <a:gd name="connsiteX42" fmla="*/ 4167212 w 5187334"/>
                <a:gd name="connsiteY42" fmla="*/ 6355918 h 6743247"/>
                <a:gd name="connsiteX43" fmla="*/ 4786127 w 5187334"/>
                <a:gd name="connsiteY43" fmla="*/ 5662178 h 6743247"/>
                <a:gd name="connsiteX44" fmla="*/ 4493714 w 5187334"/>
                <a:gd name="connsiteY44" fmla="*/ 5486400 h 6743247"/>
                <a:gd name="connsiteX45" fmla="*/ 3330591 w 5187334"/>
                <a:gd name="connsiteY45" fmla="*/ 4166271 h 6743247"/>
                <a:gd name="connsiteX46" fmla="*/ 4624188 w 5187334"/>
                <a:gd name="connsiteY46" fmla="*/ 3373806 h 6743247"/>
                <a:gd name="connsiteX47" fmla="*/ 4767063 w 5187334"/>
                <a:gd name="connsiteY47" fmla="*/ 2059356 h 6743247"/>
                <a:gd name="connsiteX48" fmla="*/ 5130369 w 5187334"/>
                <a:gd name="connsiteY48" fmla="*/ 1969037 h 6743247"/>
                <a:gd name="connsiteX49" fmla="*/ 5066331 w 5187334"/>
                <a:gd name="connsiteY49" fmla="*/ 1569432 h 6743247"/>
                <a:gd name="connsiteX50" fmla="*/ 3139279 w 5187334"/>
                <a:gd name="connsiteY50" fmla="*/ 951455 h 6743247"/>
                <a:gd name="connsiteX51" fmla="*/ 2999431 w 5187334"/>
                <a:gd name="connsiteY51" fmla="*/ 1040677 h 6743247"/>
                <a:gd name="connsiteX52" fmla="*/ 2526444 w 5187334"/>
                <a:gd name="connsiteY52" fmla="*/ 981543 h 6743247"/>
                <a:gd name="connsiteX53" fmla="*/ 2273418 w 5187334"/>
                <a:gd name="connsiteY53" fmla="*/ 958995 h 6743247"/>
                <a:gd name="connsiteX54" fmla="*/ 2258988 w 5187334"/>
                <a:gd name="connsiteY54" fmla="*/ 878309 h 6743247"/>
                <a:gd name="connsiteX55" fmla="*/ 2171774 w 5187334"/>
                <a:gd name="connsiteY55" fmla="*/ 823611 h 6743247"/>
                <a:gd name="connsiteX56" fmla="*/ 2069479 w 5187334"/>
                <a:gd name="connsiteY56" fmla="*/ 851194 h 6743247"/>
                <a:gd name="connsiteX57" fmla="*/ 2018356 w 5187334"/>
                <a:gd name="connsiteY57" fmla="*/ 741905 h 6743247"/>
                <a:gd name="connsiteX58" fmla="*/ 2146671 w 5187334"/>
                <a:gd name="connsiteY58" fmla="*/ 681232 h 6743247"/>
                <a:gd name="connsiteX59" fmla="*/ 2134143 w 5187334"/>
                <a:gd name="connsiteY59" fmla="*/ 542402 h 6743247"/>
                <a:gd name="connsiteX60" fmla="*/ 1965278 w 5187334"/>
                <a:gd name="connsiteY60" fmla="*/ 232488 h 6743247"/>
                <a:gd name="connsiteX0" fmla="*/ 1965278 w 5187334"/>
                <a:gd name="connsiteY0" fmla="*/ 232488 h 6743247"/>
                <a:gd name="connsiteX1" fmla="*/ 638718 w 5187334"/>
                <a:gd name="connsiteY1" fmla="*/ 831127 h 6743247"/>
                <a:gd name="connsiteX2" fmla="*/ 828723 w 5187334"/>
                <a:gd name="connsiteY2" fmla="*/ 906831 h 6743247"/>
                <a:gd name="connsiteX3" fmla="*/ 876348 w 5187334"/>
                <a:gd name="connsiteY3" fmla="*/ 997567 h 6743247"/>
                <a:gd name="connsiteX4" fmla="*/ 814188 w 5187334"/>
                <a:gd name="connsiteY4" fmla="*/ 1062232 h 6743247"/>
                <a:gd name="connsiteX5" fmla="*/ 898921 w 5187334"/>
                <a:gd name="connsiteY5" fmla="*/ 1198583 h 6743247"/>
                <a:gd name="connsiteX6" fmla="*/ 828227 w 5187334"/>
                <a:gd name="connsiteY6" fmla="*/ 1330445 h 6743247"/>
                <a:gd name="connsiteX7" fmla="*/ 984673 w 5187334"/>
                <a:gd name="connsiteY7" fmla="*/ 1384621 h 6743247"/>
                <a:gd name="connsiteX8" fmla="*/ 1103487 w 5187334"/>
                <a:gd name="connsiteY8" fmla="*/ 1485089 h 6743247"/>
                <a:gd name="connsiteX9" fmla="*/ 1087412 w 5187334"/>
                <a:gd name="connsiteY9" fmla="*/ 1537986 h 6743247"/>
                <a:gd name="connsiteX10" fmla="*/ 1168622 w 5187334"/>
                <a:gd name="connsiteY10" fmla="*/ 1560245 h 6743247"/>
                <a:gd name="connsiteX11" fmla="*/ 1270866 w 5187334"/>
                <a:gd name="connsiteY11" fmla="*/ 1693387 h 6743247"/>
                <a:gd name="connsiteX12" fmla="*/ 1507503 w 5187334"/>
                <a:gd name="connsiteY12" fmla="*/ 1581618 h 6743247"/>
                <a:gd name="connsiteX13" fmla="*/ 1575693 w 5187334"/>
                <a:gd name="connsiteY13" fmla="*/ 1716952 h 6743247"/>
                <a:gd name="connsiteX14" fmla="*/ 1701526 w 5187334"/>
                <a:gd name="connsiteY14" fmla="*/ 1660820 h 6743247"/>
                <a:gd name="connsiteX15" fmla="*/ 1627806 w 5187334"/>
                <a:gd name="connsiteY15" fmla="*/ 2675401 h 6743247"/>
                <a:gd name="connsiteX16" fmla="*/ 1079870 w 5187334"/>
                <a:gd name="connsiteY16" fmla="*/ 3502538 h 6743247"/>
                <a:gd name="connsiteX17" fmla="*/ 798635 w 5187334"/>
                <a:gd name="connsiteY17" fmla="*/ 3670491 h 6743247"/>
                <a:gd name="connsiteX18" fmla="*/ 96786 w 5187334"/>
                <a:gd name="connsiteY18" fmla="*/ 3932258 h 6743247"/>
                <a:gd name="connsiteX19" fmla="*/ 56311 w 5187334"/>
                <a:gd name="connsiteY19" fmla="*/ 4075471 h 6743247"/>
                <a:gd name="connsiteX20" fmla="*/ 58816 w 5187334"/>
                <a:gd name="connsiteY20" fmla="*/ 4178185 h 6743247"/>
                <a:gd name="connsiteX21" fmla="*/ 98901 w 5187334"/>
                <a:gd name="connsiteY21" fmla="*/ 4300941 h 6743247"/>
                <a:gd name="connsiteX22" fmla="*/ 161530 w 5187334"/>
                <a:gd name="connsiteY22" fmla="*/ 4421188 h 6743247"/>
                <a:gd name="connsiteX23" fmla="*/ 1604425 w 5187334"/>
                <a:gd name="connsiteY23" fmla="*/ 3990138 h 6743247"/>
                <a:gd name="connsiteX24" fmla="*/ 2099540 w 5187334"/>
                <a:gd name="connsiteY24" fmla="*/ 3576312 h 6743247"/>
                <a:gd name="connsiteX25" fmla="*/ 2302566 w 5187334"/>
                <a:gd name="connsiteY25" fmla="*/ 2883985 h 6743247"/>
                <a:gd name="connsiteX26" fmla="*/ 2378636 w 5187334"/>
                <a:gd name="connsiteY26" fmla="*/ 2692598 h 6743247"/>
                <a:gd name="connsiteX27" fmla="*/ 2401184 w 5187334"/>
                <a:gd name="connsiteY27" fmla="*/ 2604913 h 6743247"/>
                <a:gd name="connsiteX28" fmla="*/ 2467024 w 5187334"/>
                <a:gd name="connsiteY28" fmla="*/ 2377648 h 6743247"/>
                <a:gd name="connsiteX29" fmla="*/ 2923205 w 5187334"/>
                <a:gd name="connsiteY29" fmla="*/ 2508466 h 6743247"/>
                <a:gd name="connsiteX30" fmla="*/ 3465687 w 5187334"/>
                <a:gd name="connsiteY30" fmla="*/ 2720052 h 6743247"/>
                <a:gd name="connsiteX31" fmla="*/ 3531318 w 5187334"/>
                <a:gd name="connsiteY31" fmla="*/ 2850896 h 6743247"/>
                <a:gd name="connsiteX32" fmla="*/ 2143696 w 5187334"/>
                <a:gd name="connsiteY32" fmla="*/ 3978761 h 6743247"/>
                <a:gd name="connsiteX33" fmla="*/ 2490588 w 5187334"/>
                <a:gd name="connsiteY33" fmla="*/ 4907331 h 6743247"/>
                <a:gd name="connsiteX34" fmla="*/ 2749250 w 5187334"/>
                <a:gd name="connsiteY34" fmla="*/ 5806204 h 6743247"/>
                <a:gd name="connsiteX35" fmla="*/ 2797006 w 5187334"/>
                <a:gd name="connsiteY35" fmla="*/ 6017004 h 6743247"/>
                <a:gd name="connsiteX36" fmla="*/ 2804913 w 5187334"/>
                <a:gd name="connsiteY36" fmla="*/ 6145581 h 6743247"/>
                <a:gd name="connsiteX37" fmla="*/ 2774407 w 5187334"/>
                <a:gd name="connsiteY37" fmla="*/ 6742028 h 6743247"/>
                <a:gd name="connsiteX38" fmla="*/ 3273177 w 5187334"/>
                <a:gd name="connsiteY38" fmla="*/ 6199157 h 6743247"/>
                <a:gd name="connsiteX39" fmla="*/ 3237399 w 5187334"/>
                <a:gd name="connsiteY39" fmla="*/ 5567619 h 6743247"/>
                <a:gd name="connsiteX40" fmla="*/ 3125762 w 5187334"/>
                <a:gd name="connsiteY40" fmla="*/ 4871240 h 6743247"/>
                <a:gd name="connsiteX41" fmla="*/ 4131018 w 5187334"/>
                <a:gd name="connsiteY41" fmla="*/ 5790578 h 6743247"/>
                <a:gd name="connsiteX42" fmla="*/ 4167212 w 5187334"/>
                <a:gd name="connsiteY42" fmla="*/ 6355918 h 6743247"/>
                <a:gd name="connsiteX43" fmla="*/ 4786127 w 5187334"/>
                <a:gd name="connsiteY43" fmla="*/ 5662178 h 6743247"/>
                <a:gd name="connsiteX44" fmla="*/ 4493714 w 5187334"/>
                <a:gd name="connsiteY44" fmla="*/ 5486400 h 6743247"/>
                <a:gd name="connsiteX45" fmla="*/ 3330591 w 5187334"/>
                <a:gd name="connsiteY45" fmla="*/ 4166271 h 6743247"/>
                <a:gd name="connsiteX46" fmla="*/ 4624188 w 5187334"/>
                <a:gd name="connsiteY46" fmla="*/ 3373806 h 6743247"/>
                <a:gd name="connsiteX47" fmla="*/ 4767063 w 5187334"/>
                <a:gd name="connsiteY47" fmla="*/ 2059356 h 6743247"/>
                <a:gd name="connsiteX48" fmla="*/ 5130369 w 5187334"/>
                <a:gd name="connsiteY48" fmla="*/ 1969037 h 6743247"/>
                <a:gd name="connsiteX49" fmla="*/ 5066331 w 5187334"/>
                <a:gd name="connsiteY49" fmla="*/ 1569432 h 6743247"/>
                <a:gd name="connsiteX50" fmla="*/ 3139279 w 5187334"/>
                <a:gd name="connsiteY50" fmla="*/ 951455 h 6743247"/>
                <a:gd name="connsiteX51" fmla="*/ 2999431 w 5187334"/>
                <a:gd name="connsiteY51" fmla="*/ 1040677 h 6743247"/>
                <a:gd name="connsiteX52" fmla="*/ 2526444 w 5187334"/>
                <a:gd name="connsiteY52" fmla="*/ 981543 h 6743247"/>
                <a:gd name="connsiteX53" fmla="*/ 2273418 w 5187334"/>
                <a:gd name="connsiteY53" fmla="*/ 958995 h 6743247"/>
                <a:gd name="connsiteX54" fmla="*/ 2258988 w 5187334"/>
                <a:gd name="connsiteY54" fmla="*/ 878309 h 6743247"/>
                <a:gd name="connsiteX55" fmla="*/ 2171774 w 5187334"/>
                <a:gd name="connsiteY55" fmla="*/ 823611 h 6743247"/>
                <a:gd name="connsiteX56" fmla="*/ 2069479 w 5187334"/>
                <a:gd name="connsiteY56" fmla="*/ 851194 h 6743247"/>
                <a:gd name="connsiteX57" fmla="*/ 2018356 w 5187334"/>
                <a:gd name="connsiteY57" fmla="*/ 741905 h 6743247"/>
                <a:gd name="connsiteX58" fmla="*/ 2146671 w 5187334"/>
                <a:gd name="connsiteY58" fmla="*/ 681232 h 6743247"/>
                <a:gd name="connsiteX59" fmla="*/ 2134143 w 5187334"/>
                <a:gd name="connsiteY59" fmla="*/ 542402 h 6743247"/>
                <a:gd name="connsiteX60" fmla="*/ 1965278 w 5187334"/>
                <a:gd name="connsiteY60" fmla="*/ 232488 h 6743247"/>
                <a:gd name="connsiteX0" fmla="*/ 1965278 w 5187334"/>
                <a:gd name="connsiteY0" fmla="*/ 232488 h 6743247"/>
                <a:gd name="connsiteX1" fmla="*/ 638718 w 5187334"/>
                <a:gd name="connsiteY1" fmla="*/ 831127 h 6743247"/>
                <a:gd name="connsiteX2" fmla="*/ 828723 w 5187334"/>
                <a:gd name="connsiteY2" fmla="*/ 906831 h 6743247"/>
                <a:gd name="connsiteX3" fmla="*/ 876348 w 5187334"/>
                <a:gd name="connsiteY3" fmla="*/ 997567 h 6743247"/>
                <a:gd name="connsiteX4" fmla="*/ 814188 w 5187334"/>
                <a:gd name="connsiteY4" fmla="*/ 1062232 h 6743247"/>
                <a:gd name="connsiteX5" fmla="*/ 898921 w 5187334"/>
                <a:gd name="connsiteY5" fmla="*/ 1198583 h 6743247"/>
                <a:gd name="connsiteX6" fmla="*/ 828227 w 5187334"/>
                <a:gd name="connsiteY6" fmla="*/ 1330445 h 6743247"/>
                <a:gd name="connsiteX7" fmla="*/ 984673 w 5187334"/>
                <a:gd name="connsiteY7" fmla="*/ 1384621 h 6743247"/>
                <a:gd name="connsiteX8" fmla="*/ 1103487 w 5187334"/>
                <a:gd name="connsiteY8" fmla="*/ 1485089 h 6743247"/>
                <a:gd name="connsiteX9" fmla="*/ 1087412 w 5187334"/>
                <a:gd name="connsiteY9" fmla="*/ 1537986 h 6743247"/>
                <a:gd name="connsiteX10" fmla="*/ 1168622 w 5187334"/>
                <a:gd name="connsiteY10" fmla="*/ 1560245 h 6743247"/>
                <a:gd name="connsiteX11" fmla="*/ 1270866 w 5187334"/>
                <a:gd name="connsiteY11" fmla="*/ 1693387 h 6743247"/>
                <a:gd name="connsiteX12" fmla="*/ 1507503 w 5187334"/>
                <a:gd name="connsiteY12" fmla="*/ 1581618 h 6743247"/>
                <a:gd name="connsiteX13" fmla="*/ 1575693 w 5187334"/>
                <a:gd name="connsiteY13" fmla="*/ 1716952 h 6743247"/>
                <a:gd name="connsiteX14" fmla="*/ 1701526 w 5187334"/>
                <a:gd name="connsiteY14" fmla="*/ 1660820 h 6743247"/>
                <a:gd name="connsiteX15" fmla="*/ 1627806 w 5187334"/>
                <a:gd name="connsiteY15" fmla="*/ 2675401 h 6743247"/>
                <a:gd name="connsiteX16" fmla="*/ 1079870 w 5187334"/>
                <a:gd name="connsiteY16" fmla="*/ 3502538 h 6743247"/>
                <a:gd name="connsiteX17" fmla="*/ 798635 w 5187334"/>
                <a:gd name="connsiteY17" fmla="*/ 3670491 h 6743247"/>
                <a:gd name="connsiteX18" fmla="*/ 96786 w 5187334"/>
                <a:gd name="connsiteY18" fmla="*/ 3932258 h 6743247"/>
                <a:gd name="connsiteX19" fmla="*/ 56311 w 5187334"/>
                <a:gd name="connsiteY19" fmla="*/ 4075471 h 6743247"/>
                <a:gd name="connsiteX20" fmla="*/ 58816 w 5187334"/>
                <a:gd name="connsiteY20" fmla="*/ 4178185 h 6743247"/>
                <a:gd name="connsiteX21" fmla="*/ 98901 w 5187334"/>
                <a:gd name="connsiteY21" fmla="*/ 4300941 h 6743247"/>
                <a:gd name="connsiteX22" fmla="*/ 161530 w 5187334"/>
                <a:gd name="connsiteY22" fmla="*/ 4421188 h 6743247"/>
                <a:gd name="connsiteX23" fmla="*/ 1604425 w 5187334"/>
                <a:gd name="connsiteY23" fmla="*/ 3990138 h 6743247"/>
                <a:gd name="connsiteX24" fmla="*/ 2099540 w 5187334"/>
                <a:gd name="connsiteY24" fmla="*/ 3576312 h 6743247"/>
                <a:gd name="connsiteX25" fmla="*/ 2302566 w 5187334"/>
                <a:gd name="connsiteY25" fmla="*/ 2883985 h 6743247"/>
                <a:gd name="connsiteX26" fmla="*/ 2378636 w 5187334"/>
                <a:gd name="connsiteY26" fmla="*/ 2692598 h 6743247"/>
                <a:gd name="connsiteX27" fmla="*/ 2401184 w 5187334"/>
                <a:gd name="connsiteY27" fmla="*/ 2604913 h 6743247"/>
                <a:gd name="connsiteX28" fmla="*/ 2467024 w 5187334"/>
                <a:gd name="connsiteY28" fmla="*/ 2377648 h 6743247"/>
                <a:gd name="connsiteX29" fmla="*/ 2923205 w 5187334"/>
                <a:gd name="connsiteY29" fmla="*/ 2508466 h 6743247"/>
                <a:gd name="connsiteX30" fmla="*/ 3465687 w 5187334"/>
                <a:gd name="connsiteY30" fmla="*/ 2720052 h 6743247"/>
                <a:gd name="connsiteX31" fmla="*/ 3531318 w 5187334"/>
                <a:gd name="connsiteY31" fmla="*/ 2850896 h 6743247"/>
                <a:gd name="connsiteX32" fmla="*/ 2143696 w 5187334"/>
                <a:gd name="connsiteY32" fmla="*/ 3978761 h 6743247"/>
                <a:gd name="connsiteX33" fmla="*/ 2490588 w 5187334"/>
                <a:gd name="connsiteY33" fmla="*/ 4907331 h 6743247"/>
                <a:gd name="connsiteX34" fmla="*/ 2749250 w 5187334"/>
                <a:gd name="connsiteY34" fmla="*/ 5806204 h 6743247"/>
                <a:gd name="connsiteX35" fmla="*/ 2797006 w 5187334"/>
                <a:gd name="connsiteY35" fmla="*/ 6017004 h 6743247"/>
                <a:gd name="connsiteX36" fmla="*/ 2804913 w 5187334"/>
                <a:gd name="connsiteY36" fmla="*/ 6145581 h 6743247"/>
                <a:gd name="connsiteX37" fmla="*/ 2774407 w 5187334"/>
                <a:gd name="connsiteY37" fmla="*/ 6742028 h 6743247"/>
                <a:gd name="connsiteX38" fmla="*/ 3273177 w 5187334"/>
                <a:gd name="connsiteY38" fmla="*/ 6199157 h 6743247"/>
                <a:gd name="connsiteX39" fmla="*/ 3237399 w 5187334"/>
                <a:gd name="connsiteY39" fmla="*/ 5567619 h 6743247"/>
                <a:gd name="connsiteX40" fmla="*/ 3125762 w 5187334"/>
                <a:gd name="connsiteY40" fmla="*/ 4871240 h 6743247"/>
                <a:gd name="connsiteX41" fmla="*/ 4131018 w 5187334"/>
                <a:gd name="connsiteY41" fmla="*/ 5790578 h 6743247"/>
                <a:gd name="connsiteX42" fmla="*/ 4167212 w 5187334"/>
                <a:gd name="connsiteY42" fmla="*/ 6355918 h 6743247"/>
                <a:gd name="connsiteX43" fmla="*/ 4786127 w 5187334"/>
                <a:gd name="connsiteY43" fmla="*/ 5662178 h 6743247"/>
                <a:gd name="connsiteX44" fmla="*/ 4493714 w 5187334"/>
                <a:gd name="connsiteY44" fmla="*/ 5486400 h 6743247"/>
                <a:gd name="connsiteX45" fmla="*/ 3330591 w 5187334"/>
                <a:gd name="connsiteY45" fmla="*/ 4166271 h 6743247"/>
                <a:gd name="connsiteX46" fmla="*/ 4624188 w 5187334"/>
                <a:gd name="connsiteY46" fmla="*/ 3373806 h 6743247"/>
                <a:gd name="connsiteX47" fmla="*/ 4767063 w 5187334"/>
                <a:gd name="connsiteY47" fmla="*/ 2059356 h 6743247"/>
                <a:gd name="connsiteX48" fmla="*/ 5130369 w 5187334"/>
                <a:gd name="connsiteY48" fmla="*/ 1969037 h 6743247"/>
                <a:gd name="connsiteX49" fmla="*/ 5066331 w 5187334"/>
                <a:gd name="connsiteY49" fmla="*/ 1569432 h 6743247"/>
                <a:gd name="connsiteX50" fmla="*/ 3139279 w 5187334"/>
                <a:gd name="connsiteY50" fmla="*/ 951455 h 6743247"/>
                <a:gd name="connsiteX51" fmla="*/ 2999431 w 5187334"/>
                <a:gd name="connsiteY51" fmla="*/ 1040677 h 6743247"/>
                <a:gd name="connsiteX52" fmla="*/ 2526444 w 5187334"/>
                <a:gd name="connsiteY52" fmla="*/ 981543 h 6743247"/>
                <a:gd name="connsiteX53" fmla="*/ 2273418 w 5187334"/>
                <a:gd name="connsiteY53" fmla="*/ 958995 h 6743247"/>
                <a:gd name="connsiteX54" fmla="*/ 2258988 w 5187334"/>
                <a:gd name="connsiteY54" fmla="*/ 878309 h 6743247"/>
                <a:gd name="connsiteX55" fmla="*/ 2171774 w 5187334"/>
                <a:gd name="connsiteY55" fmla="*/ 823611 h 6743247"/>
                <a:gd name="connsiteX56" fmla="*/ 2069479 w 5187334"/>
                <a:gd name="connsiteY56" fmla="*/ 851194 h 6743247"/>
                <a:gd name="connsiteX57" fmla="*/ 2018356 w 5187334"/>
                <a:gd name="connsiteY57" fmla="*/ 741905 h 6743247"/>
                <a:gd name="connsiteX58" fmla="*/ 2146671 w 5187334"/>
                <a:gd name="connsiteY58" fmla="*/ 681232 h 6743247"/>
                <a:gd name="connsiteX59" fmla="*/ 2134143 w 5187334"/>
                <a:gd name="connsiteY59" fmla="*/ 542402 h 6743247"/>
                <a:gd name="connsiteX60" fmla="*/ 1965278 w 5187334"/>
                <a:gd name="connsiteY60" fmla="*/ 232488 h 6743247"/>
                <a:gd name="connsiteX0" fmla="*/ 1965278 w 5187334"/>
                <a:gd name="connsiteY0" fmla="*/ 232488 h 6743247"/>
                <a:gd name="connsiteX1" fmla="*/ 638718 w 5187334"/>
                <a:gd name="connsiteY1" fmla="*/ 831127 h 6743247"/>
                <a:gd name="connsiteX2" fmla="*/ 828723 w 5187334"/>
                <a:gd name="connsiteY2" fmla="*/ 906831 h 6743247"/>
                <a:gd name="connsiteX3" fmla="*/ 876348 w 5187334"/>
                <a:gd name="connsiteY3" fmla="*/ 997567 h 6743247"/>
                <a:gd name="connsiteX4" fmla="*/ 814188 w 5187334"/>
                <a:gd name="connsiteY4" fmla="*/ 1062232 h 6743247"/>
                <a:gd name="connsiteX5" fmla="*/ 898921 w 5187334"/>
                <a:gd name="connsiteY5" fmla="*/ 1198583 h 6743247"/>
                <a:gd name="connsiteX6" fmla="*/ 828227 w 5187334"/>
                <a:gd name="connsiteY6" fmla="*/ 1330445 h 6743247"/>
                <a:gd name="connsiteX7" fmla="*/ 984673 w 5187334"/>
                <a:gd name="connsiteY7" fmla="*/ 1384621 h 6743247"/>
                <a:gd name="connsiteX8" fmla="*/ 1103487 w 5187334"/>
                <a:gd name="connsiteY8" fmla="*/ 1485089 h 6743247"/>
                <a:gd name="connsiteX9" fmla="*/ 1087412 w 5187334"/>
                <a:gd name="connsiteY9" fmla="*/ 1537986 h 6743247"/>
                <a:gd name="connsiteX10" fmla="*/ 1168622 w 5187334"/>
                <a:gd name="connsiteY10" fmla="*/ 1560245 h 6743247"/>
                <a:gd name="connsiteX11" fmla="*/ 1270866 w 5187334"/>
                <a:gd name="connsiteY11" fmla="*/ 1693387 h 6743247"/>
                <a:gd name="connsiteX12" fmla="*/ 1507503 w 5187334"/>
                <a:gd name="connsiteY12" fmla="*/ 1581618 h 6743247"/>
                <a:gd name="connsiteX13" fmla="*/ 1575693 w 5187334"/>
                <a:gd name="connsiteY13" fmla="*/ 1716952 h 6743247"/>
                <a:gd name="connsiteX14" fmla="*/ 1701526 w 5187334"/>
                <a:gd name="connsiteY14" fmla="*/ 1660820 h 6743247"/>
                <a:gd name="connsiteX15" fmla="*/ 1627806 w 5187334"/>
                <a:gd name="connsiteY15" fmla="*/ 2675401 h 6743247"/>
                <a:gd name="connsiteX16" fmla="*/ 1079870 w 5187334"/>
                <a:gd name="connsiteY16" fmla="*/ 3502538 h 6743247"/>
                <a:gd name="connsiteX17" fmla="*/ 798635 w 5187334"/>
                <a:gd name="connsiteY17" fmla="*/ 3670491 h 6743247"/>
                <a:gd name="connsiteX18" fmla="*/ 96786 w 5187334"/>
                <a:gd name="connsiteY18" fmla="*/ 3932258 h 6743247"/>
                <a:gd name="connsiteX19" fmla="*/ 56311 w 5187334"/>
                <a:gd name="connsiteY19" fmla="*/ 4075471 h 6743247"/>
                <a:gd name="connsiteX20" fmla="*/ 58816 w 5187334"/>
                <a:gd name="connsiteY20" fmla="*/ 4178185 h 6743247"/>
                <a:gd name="connsiteX21" fmla="*/ 98901 w 5187334"/>
                <a:gd name="connsiteY21" fmla="*/ 4300941 h 6743247"/>
                <a:gd name="connsiteX22" fmla="*/ 161530 w 5187334"/>
                <a:gd name="connsiteY22" fmla="*/ 4421188 h 6743247"/>
                <a:gd name="connsiteX23" fmla="*/ 1604425 w 5187334"/>
                <a:gd name="connsiteY23" fmla="*/ 3990138 h 6743247"/>
                <a:gd name="connsiteX24" fmla="*/ 2099540 w 5187334"/>
                <a:gd name="connsiteY24" fmla="*/ 3576312 h 6743247"/>
                <a:gd name="connsiteX25" fmla="*/ 2302566 w 5187334"/>
                <a:gd name="connsiteY25" fmla="*/ 2883985 h 6743247"/>
                <a:gd name="connsiteX26" fmla="*/ 2378636 w 5187334"/>
                <a:gd name="connsiteY26" fmla="*/ 2692598 h 6743247"/>
                <a:gd name="connsiteX27" fmla="*/ 2401184 w 5187334"/>
                <a:gd name="connsiteY27" fmla="*/ 2604913 h 6743247"/>
                <a:gd name="connsiteX28" fmla="*/ 2467024 w 5187334"/>
                <a:gd name="connsiteY28" fmla="*/ 2377648 h 6743247"/>
                <a:gd name="connsiteX29" fmla="*/ 2923205 w 5187334"/>
                <a:gd name="connsiteY29" fmla="*/ 2508466 h 6743247"/>
                <a:gd name="connsiteX30" fmla="*/ 3465687 w 5187334"/>
                <a:gd name="connsiteY30" fmla="*/ 2720052 h 6743247"/>
                <a:gd name="connsiteX31" fmla="*/ 3531318 w 5187334"/>
                <a:gd name="connsiteY31" fmla="*/ 2850896 h 6743247"/>
                <a:gd name="connsiteX32" fmla="*/ 2143696 w 5187334"/>
                <a:gd name="connsiteY32" fmla="*/ 3978761 h 6743247"/>
                <a:gd name="connsiteX33" fmla="*/ 2490588 w 5187334"/>
                <a:gd name="connsiteY33" fmla="*/ 4907331 h 6743247"/>
                <a:gd name="connsiteX34" fmla="*/ 2749250 w 5187334"/>
                <a:gd name="connsiteY34" fmla="*/ 5806204 h 6743247"/>
                <a:gd name="connsiteX35" fmla="*/ 2797006 w 5187334"/>
                <a:gd name="connsiteY35" fmla="*/ 6017004 h 6743247"/>
                <a:gd name="connsiteX36" fmla="*/ 2804913 w 5187334"/>
                <a:gd name="connsiteY36" fmla="*/ 6145581 h 6743247"/>
                <a:gd name="connsiteX37" fmla="*/ 2774407 w 5187334"/>
                <a:gd name="connsiteY37" fmla="*/ 6742028 h 6743247"/>
                <a:gd name="connsiteX38" fmla="*/ 3273177 w 5187334"/>
                <a:gd name="connsiteY38" fmla="*/ 6199157 h 6743247"/>
                <a:gd name="connsiteX39" fmla="*/ 3237399 w 5187334"/>
                <a:gd name="connsiteY39" fmla="*/ 5567619 h 6743247"/>
                <a:gd name="connsiteX40" fmla="*/ 3139409 w 5187334"/>
                <a:gd name="connsiteY40" fmla="*/ 4843944 h 6743247"/>
                <a:gd name="connsiteX41" fmla="*/ 4131018 w 5187334"/>
                <a:gd name="connsiteY41" fmla="*/ 5790578 h 6743247"/>
                <a:gd name="connsiteX42" fmla="*/ 4167212 w 5187334"/>
                <a:gd name="connsiteY42" fmla="*/ 6355918 h 6743247"/>
                <a:gd name="connsiteX43" fmla="*/ 4786127 w 5187334"/>
                <a:gd name="connsiteY43" fmla="*/ 5662178 h 6743247"/>
                <a:gd name="connsiteX44" fmla="*/ 4493714 w 5187334"/>
                <a:gd name="connsiteY44" fmla="*/ 5486400 h 6743247"/>
                <a:gd name="connsiteX45" fmla="*/ 3330591 w 5187334"/>
                <a:gd name="connsiteY45" fmla="*/ 4166271 h 6743247"/>
                <a:gd name="connsiteX46" fmla="*/ 4624188 w 5187334"/>
                <a:gd name="connsiteY46" fmla="*/ 3373806 h 6743247"/>
                <a:gd name="connsiteX47" fmla="*/ 4767063 w 5187334"/>
                <a:gd name="connsiteY47" fmla="*/ 2059356 h 6743247"/>
                <a:gd name="connsiteX48" fmla="*/ 5130369 w 5187334"/>
                <a:gd name="connsiteY48" fmla="*/ 1969037 h 6743247"/>
                <a:gd name="connsiteX49" fmla="*/ 5066331 w 5187334"/>
                <a:gd name="connsiteY49" fmla="*/ 1569432 h 6743247"/>
                <a:gd name="connsiteX50" fmla="*/ 3139279 w 5187334"/>
                <a:gd name="connsiteY50" fmla="*/ 951455 h 6743247"/>
                <a:gd name="connsiteX51" fmla="*/ 2999431 w 5187334"/>
                <a:gd name="connsiteY51" fmla="*/ 1040677 h 6743247"/>
                <a:gd name="connsiteX52" fmla="*/ 2526444 w 5187334"/>
                <a:gd name="connsiteY52" fmla="*/ 981543 h 6743247"/>
                <a:gd name="connsiteX53" fmla="*/ 2273418 w 5187334"/>
                <a:gd name="connsiteY53" fmla="*/ 958995 h 6743247"/>
                <a:gd name="connsiteX54" fmla="*/ 2258988 w 5187334"/>
                <a:gd name="connsiteY54" fmla="*/ 878309 h 6743247"/>
                <a:gd name="connsiteX55" fmla="*/ 2171774 w 5187334"/>
                <a:gd name="connsiteY55" fmla="*/ 823611 h 6743247"/>
                <a:gd name="connsiteX56" fmla="*/ 2069479 w 5187334"/>
                <a:gd name="connsiteY56" fmla="*/ 851194 h 6743247"/>
                <a:gd name="connsiteX57" fmla="*/ 2018356 w 5187334"/>
                <a:gd name="connsiteY57" fmla="*/ 741905 h 6743247"/>
                <a:gd name="connsiteX58" fmla="*/ 2146671 w 5187334"/>
                <a:gd name="connsiteY58" fmla="*/ 681232 h 6743247"/>
                <a:gd name="connsiteX59" fmla="*/ 2134143 w 5187334"/>
                <a:gd name="connsiteY59" fmla="*/ 542402 h 6743247"/>
                <a:gd name="connsiteX60" fmla="*/ 1965278 w 5187334"/>
                <a:gd name="connsiteY60" fmla="*/ 232488 h 6743247"/>
                <a:gd name="connsiteX0" fmla="*/ 1965278 w 5187334"/>
                <a:gd name="connsiteY0" fmla="*/ 232488 h 6760566"/>
                <a:gd name="connsiteX1" fmla="*/ 638718 w 5187334"/>
                <a:gd name="connsiteY1" fmla="*/ 831127 h 6760566"/>
                <a:gd name="connsiteX2" fmla="*/ 828723 w 5187334"/>
                <a:gd name="connsiteY2" fmla="*/ 906831 h 6760566"/>
                <a:gd name="connsiteX3" fmla="*/ 876348 w 5187334"/>
                <a:gd name="connsiteY3" fmla="*/ 997567 h 6760566"/>
                <a:gd name="connsiteX4" fmla="*/ 814188 w 5187334"/>
                <a:gd name="connsiteY4" fmla="*/ 1062232 h 6760566"/>
                <a:gd name="connsiteX5" fmla="*/ 898921 w 5187334"/>
                <a:gd name="connsiteY5" fmla="*/ 1198583 h 6760566"/>
                <a:gd name="connsiteX6" fmla="*/ 828227 w 5187334"/>
                <a:gd name="connsiteY6" fmla="*/ 1330445 h 6760566"/>
                <a:gd name="connsiteX7" fmla="*/ 984673 w 5187334"/>
                <a:gd name="connsiteY7" fmla="*/ 1384621 h 6760566"/>
                <a:gd name="connsiteX8" fmla="*/ 1103487 w 5187334"/>
                <a:gd name="connsiteY8" fmla="*/ 1485089 h 6760566"/>
                <a:gd name="connsiteX9" fmla="*/ 1087412 w 5187334"/>
                <a:gd name="connsiteY9" fmla="*/ 1537986 h 6760566"/>
                <a:gd name="connsiteX10" fmla="*/ 1168622 w 5187334"/>
                <a:gd name="connsiteY10" fmla="*/ 1560245 h 6760566"/>
                <a:gd name="connsiteX11" fmla="*/ 1270866 w 5187334"/>
                <a:gd name="connsiteY11" fmla="*/ 1693387 h 6760566"/>
                <a:gd name="connsiteX12" fmla="*/ 1507503 w 5187334"/>
                <a:gd name="connsiteY12" fmla="*/ 1581618 h 6760566"/>
                <a:gd name="connsiteX13" fmla="*/ 1575693 w 5187334"/>
                <a:gd name="connsiteY13" fmla="*/ 1716952 h 6760566"/>
                <a:gd name="connsiteX14" fmla="*/ 1701526 w 5187334"/>
                <a:gd name="connsiteY14" fmla="*/ 1660820 h 6760566"/>
                <a:gd name="connsiteX15" fmla="*/ 1627806 w 5187334"/>
                <a:gd name="connsiteY15" fmla="*/ 2675401 h 6760566"/>
                <a:gd name="connsiteX16" fmla="*/ 1079870 w 5187334"/>
                <a:gd name="connsiteY16" fmla="*/ 3502538 h 6760566"/>
                <a:gd name="connsiteX17" fmla="*/ 798635 w 5187334"/>
                <a:gd name="connsiteY17" fmla="*/ 3670491 h 6760566"/>
                <a:gd name="connsiteX18" fmla="*/ 96786 w 5187334"/>
                <a:gd name="connsiteY18" fmla="*/ 3932258 h 6760566"/>
                <a:gd name="connsiteX19" fmla="*/ 56311 w 5187334"/>
                <a:gd name="connsiteY19" fmla="*/ 4075471 h 6760566"/>
                <a:gd name="connsiteX20" fmla="*/ 58816 w 5187334"/>
                <a:gd name="connsiteY20" fmla="*/ 4178185 h 6760566"/>
                <a:gd name="connsiteX21" fmla="*/ 98901 w 5187334"/>
                <a:gd name="connsiteY21" fmla="*/ 4300941 h 6760566"/>
                <a:gd name="connsiteX22" fmla="*/ 161530 w 5187334"/>
                <a:gd name="connsiteY22" fmla="*/ 4421188 h 6760566"/>
                <a:gd name="connsiteX23" fmla="*/ 1604425 w 5187334"/>
                <a:gd name="connsiteY23" fmla="*/ 3990138 h 6760566"/>
                <a:gd name="connsiteX24" fmla="*/ 2099540 w 5187334"/>
                <a:gd name="connsiteY24" fmla="*/ 3576312 h 6760566"/>
                <a:gd name="connsiteX25" fmla="*/ 2302566 w 5187334"/>
                <a:gd name="connsiteY25" fmla="*/ 2883985 h 6760566"/>
                <a:gd name="connsiteX26" fmla="*/ 2378636 w 5187334"/>
                <a:gd name="connsiteY26" fmla="*/ 2692598 h 6760566"/>
                <a:gd name="connsiteX27" fmla="*/ 2401184 w 5187334"/>
                <a:gd name="connsiteY27" fmla="*/ 2604913 h 6760566"/>
                <a:gd name="connsiteX28" fmla="*/ 2467024 w 5187334"/>
                <a:gd name="connsiteY28" fmla="*/ 2377648 h 6760566"/>
                <a:gd name="connsiteX29" fmla="*/ 2923205 w 5187334"/>
                <a:gd name="connsiteY29" fmla="*/ 2508466 h 6760566"/>
                <a:gd name="connsiteX30" fmla="*/ 3465687 w 5187334"/>
                <a:gd name="connsiteY30" fmla="*/ 2720052 h 6760566"/>
                <a:gd name="connsiteX31" fmla="*/ 3531318 w 5187334"/>
                <a:gd name="connsiteY31" fmla="*/ 2850896 h 6760566"/>
                <a:gd name="connsiteX32" fmla="*/ 2143696 w 5187334"/>
                <a:gd name="connsiteY32" fmla="*/ 3978761 h 6760566"/>
                <a:gd name="connsiteX33" fmla="*/ 2490588 w 5187334"/>
                <a:gd name="connsiteY33" fmla="*/ 4907331 h 6760566"/>
                <a:gd name="connsiteX34" fmla="*/ 2749250 w 5187334"/>
                <a:gd name="connsiteY34" fmla="*/ 5806204 h 6760566"/>
                <a:gd name="connsiteX35" fmla="*/ 2797006 w 5187334"/>
                <a:gd name="connsiteY35" fmla="*/ 6017004 h 6760566"/>
                <a:gd name="connsiteX36" fmla="*/ 2804913 w 5187334"/>
                <a:gd name="connsiteY36" fmla="*/ 6145581 h 6760566"/>
                <a:gd name="connsiteX37" fmla="*/ 2774407 w 5187334"/>
                <a:gd name="connsiteY37" fmla="*/ 6742028 h 6760566"/>
                <a:gd name="connsiteX38" fmla="*/ 3273177 w 5187334"/>
                <a:gd name="connsiteY38" fmla="*/ 6199157 h 6760566"/>
                <a:gd name="connsiteX39" fmla="*/ 3237399 w 5187334"/>
                <a:gd name="connsiteY39" fmla="*/ 5567619 h 6760566"/>
                <a:gd name="connsiteX40" fmla="*/ 3139409 w 5187334"/>
                <a:gd name="connsiteY40" fmla="*/ 4843944 h 6760566"/>
                <a:gd name="connsiteX41" fmla="*/ 4131018 w 5187334"/>
                <a:gd name="connsiteY41" fmla="*/ 5790578 h 6760566"/>
                <a:gd name="connsiteX42" fmla="*/ 4167212 w 5187334"/>
                <a:gd name="connsiteY42" fmla="*/ 6355918 h 6760566"/>
                <a:gd name="connsiteX43" fmla="*/ 4786127 w 5187334"/>
                <a:gd name="connsiteY43" fmla="*/ 5662178 h 6760566"/>
                <a:gd name="connsiteX44" fmla="*/ 4493714 w 5187334"/>
                <a:gd name="connsiteY44" fmla="*/ 5486400 h 6760566"/>
                <a:gd name="connsiteX45" fmla="*/ 3330591 w 5187334"/>
                <a:gd name="connsiteY45" fmla="*/ 4166271 h 6760566"/>
                <a:gd name="connsiteX46" fmla="*/ 4624188 w 5187334"/>
                <a:gd name="connsiteY46" fmla="*/ 3373806 h 6760566"/>
                <a:gd name="connsiteX47" fmla="*/ 4767063 w 5187334"/>
                <a:gd name="connsiteY47" fmla="*/ 2059356 h 6760566"/>
                <a:gd name="connsiteX48" fmla="*/ 5130369 w 5187334"/>
                <a:gd name="connsiteY48" fmla="*/ 1969037 h 6760566"/>
                <a:gd name="connsiteX49" fmla="*/ 5066331 w 5187334"/>
                <a:gd name="connsiteY49" fmla="*/ 1569432 h 6760566"/>
                <a:gd name="connsiteX50" fmla="*/ 3139279 w 5187334"/>
                <a:gd name="connsiteY50" fmla="*/ 951455 h 6760566"/>
                <a:gd name="connsiteX51" fmla="*/ 2999431 w 5187334"/>
                <a:gd name="connsiteY51" fmla="*/ 1040677 h 6760566"/>
                <a:gd name="connsiteX52" fmla="*/ 2526444 w 5187334"/>
                <a:gd name="connsiteY52" fmla="*/ 981543 h 6760566"/>
                <a:gd name="connsiteX53" fmla="*/ 2273418 w 5187334"/>
                <a:gd name="connsiteY53" fmla="*/ 958995 h 6760566"/>
                <a:gd name="connsiteX54" fmla="*/ 2258988 w 5187334"/>
                <a:gd name="connsiteY54" fmla="*/ 878309 h 6760566"/>
                <a:gd name="connsiteX55" fmla="*/ 2171774 w 5187334"/>
                <a:gd name="connsiteY55" fmla="*/ 823611 h 6760566"/>
                <a:gd name="connsiteX56" fmla="*/ 2069479 w 5187334"/>
                <a:gd name="connsiteY56" fmla="*/ 851194 h 6760566"/>
                <a:gd name="connsiteX57" fmla="*/ 2018356 w 5187334"/>
                <a:gd name="connsiteY57" fmla="*/ 741905 h 6760566"/>
                <a:gd name="connsiteX58" fmla="*/ 2146671 w 5187334"/>
                <a:gd name="connsiteY58" fmla="*/ 681232 h 6760566"/>
                <a:gd name="connsiteX59" fmla="*/ 2134143 w 5187334"/>
                <a:gd name="connsiteY59" fmla="*/ 542402 h 6760566"/>
                <a:gd name="connsiteX60" fmla="*/ 1965278 w 5187334"/>
                <a:gd name="connsiteY60" fmla="*/ 232488 h 6760566"/>
                <a:gd name="connsiteX0" fmla="*/ 1965278 w 5187334"/>
                <a:gd name="connsiteY0" fmla="*/ 232488 h 6760566"/>
                <a:gd name="connsiteX1" fmla="*/ 638718 w 5187334"/>
                <a:gd name="connsiteY1" fmla="*/ 831127 h 6760566"/>
                <a:gd name="connsiteX2" fmla="*/ 828723 w 5187334"/>
                <a:gd name="connsiteY2" fmla="*/ 906831 h 6760566"/>
                <a:gd name="connsiteX3" fmla="*/ 876348 w 5187334"/>
                <a:gd name="connsiteY3" fmla="*/ 997567 h 6760566"/>
                <a:gd name="connsiteX4" fmla="*/ 814188 w 5187334"/>
                <a:gd name="connsiteY4" fmla="*/ 1062232 h 6760566"/>
                <a:gd name="connsiteX5" fmla="*/ 898921 w 5187334"/>
                <a:gd name="connsiteY5" fmla="*/ 1198583 h 6760566"/>
                <a:gd name="connsiteX6" fmla="*/ 828227 w 5187334"/>
                <a:gd name="connsiteY6" fmla="*/ 1330445 h 6760566"/>
                <a:gd name="connsiteX7" fmla="*/ 984673 w 5187334"/>
                <a:gd name="connsiteY7" fmla="*/ 1384621 h 6760566"/>
                <a:gd name="connsiteX8" fmla="*/ 1103487 w 5187334"/>
                <a:gd name="connsiteY8" fmla="*/ 1485089 h 6760566"/>
                <a:gd name="connsiteX9" fmla="*/ 1087412 w 5187334"/>
                <a:gd name="connsiteY9" fmla="*/ 1537986 h 6760566"/>
                <a:gd name="connsiteX10" fmla="*/ 1168622 w 5187334"/>
                <a:gd name="connsiteY10" fmla="*/ 1560245 h 6760566"/>
                <a:gd name="connsiteX11" fmla="*/ 1270866 w 5187334"/>
                <a:gd name="connsiteY11" fmla="*/ 1693387 h 6760566"/>
                <a:gd name="connsiteX12" fmla="*/ 1507503 w 5187334"/>
                <a:gd name="connsiteY12" fmla="*/ 1581618 h 6760566"/>
                <a:gd name="connsiteX13" fmla="*/ 1575693 w 5187334"/>
                <a:gd name="connsiteY13" fmla="*/ 1716952 h 6760566"/>
                <a:gd name="connsiteX14" fmla="*/ 1701526 w 5187334"/>
                <a:gd name="connsiteY14" fmla="*/ 1660820 h 6760566"/>
                <a:gd name="connsiteX15" fmla="*/ 1627806 w 5187334"/>
                <a:gd name="connsiteY15" fmla="*/ 2675401 h 6760566"/>
                <a:gd name="connsiteX16" fmla="*/ 1079870 w 5187334"/>
                <a:gd name="connsiteY16" fmla="*/ 3502538 h 6760566"/>
                <a:gd name="connsiteX17" fmla="*/ 798635 w 5187334"/>
                <a:gd name="connsiteY17" fmla="*/ 3670491 h 6760566"/>
                <a:gd name="connsiteX18" fmla="*/ 96786 w 5187334"/>
                <a:gd name="connsiteY18" fmla="*/ 3932258 h 6760566"/>
                <a:gd name="connsiteX19" fmla="*/ 56311 w 5187334"/>
                <a:gd name="connsiteY19" fmla="*/ 4075471 h 6760566"/>
                <a:gd name="connsiteX20" fmla="*/ 58816 w 5187334"/>
                <a:gd name="connsiteY20" fmla="*/ 4178185 h 6760566"/>
                <a:gd name="connsiteX21" fmla="*/ 98901 w 5187334"/>
                <a:gd name="connsiteY21" fmla="*/ 4300941 h 6760566"/>
                <a:gd name="connsiteX22" fmla="*/ 161530 w 5187334"/>
                <a:gd name="connsiteY22" fmla="*/ 4421188 h 6760566"/>
                <a:gd name="connsiteX23" fmla="*/ 1604425 w 5187334"/>
                <a:gd name="connsiteY23" fmla="*/ 3990138 h 6760566"/>
                <a:gd name="connsiteX24" fmla="*/ 2099540 w 5187334"/>
                <a:gd name="connsiteY24" fmla="*/ 3576312 h 6760566"/>
                <a:gd name="connsiteX25" fmla="*/ 2302566 w 5187334"/>
                <a:gd name="connsiteY25" fmla="*/ 2883985 h 6760566"/>
                <a:gd name="connsiteX26" fmla="*/ 2378636 w 5187334"/>
                <a:gd name="connsiteY26" fmla="*/ 2692598 h 6760566"/>
                <a:gd name="connsiteX27" fmla="*/ 2401184 w 5187334"/>
                <a:gd name="connsiteY27" fmla="*/ 2604913 h 6760566"/>
                <a:gd name="connsiteX28" fmla="*/ 2467024 w 5187334"/>
                <a:gd name="connsiteY28" fmla="*/ 2377648 h 6760566"/>
                <a:gd name="connsiteX29" fmla="*/ 2923205 w 5187334"/>
                <a:gd name="connsiteY29" fmla="*/ 2508466 h 6760566"/>
                <a:gd name="connsiteX30" fmla="*/ 3465687 w 5187334"/>
                <a:gd name="connsiteY30" fmla="*/ 2720052 h 6760566"/>
                <a:gd name="connsiteX31" fmla="*/ 3531318 w 5187334"/>
                <a:gd name="connsiteY31" fmla="*/ 2850896 h 6760566"/>
                <a:gd name="connsiteX32" fmla="*/ 2143696 w 5187334"/>
                <a:gd name="connsiteY32" fmla="*/ 3978761 h 6760566"/>
                <a:gd name="connsiteX33" fmla="*/ 2490588 w 5187334"/>
                <a:gd name="connsiteY33" fmla="*/ 4907331 h 6760566"/>
                <a:gd name="connsiteX34" fmla="*/ 2749250 w 5187334"/>
                <a:gd name="connsiteY34" fmla="*/ 5806204 h 6760566"/>
                <a:gd name="connsiteX35" fmla="*/ 2787744 w 5187334"/>
                <a:gd name="connsiteY35" fmla="*/ 5984542 h 6760566"/>
                <a:gd name="connsiteX36" fmla="*/ 2797006 w 5187334"/>
                <a:gd name="connsiteY36" fmla="*/ 6017004 h 6760566"/>
                <a:gd name="connsiteX37" fmla="*/ 2804913 w 5187334"/>
                <a:gd name="connsiteY37" fmla="*/ 6145581 h 6760566"/>
                <a:gd name="connsiteX38" fmla="*/ 2774407 w 5187334"/>
                <a:gd name="connsiteY38" fmla="*/ 6742028 h 6760566"/>
                <a:gd name="connsiteX39" fmla="*/ 3273177 w 5187334"/>
                <a:gd name="connsiteY39" fmla="*/ 6199157 h 6760566"/>
                <a:gd name="connsiteX40" fmla="*/ 3237399 w 5187334"/>
                <a:gd name="connsiteY40" fmla="*/ 5567619 h 6760566"/>
                <a:gd name="connsiteX41" fmla="*/ 3139409 w 5187334"/>
                <a:gd name="connsiteY41" fmla="*/ 4843944 h 6760566"/>
                <a:gd name="connsiteX42" fmla="*/ 4131018 w 5187334"/>
                <a:gd name="connsiteY42" fmla="*/ 5790578 h 6760566"/>
                <a:gd name="connsiteX43" fmla="*/ 4167212 w 5187334"/>
                <a:gd name="connsiteY43" fmla="*/ 6355918 h 6760566"/>
                <a:gd name="connsiteX44" fmla="*/ 4786127 w 5187334"/>
                <a:gd name="connsiteY44" fmla="*/ 5662178 h 6760566"/>
                <a:gd name="connsiteX45" fmla="*/ 4493714 w 5187334"/>
                <a:gd name="connsiteY45" fmla="*/ 5486400 h 6760566"/>
                <a:gd name="connsiteX46" fmla="*/ 3330591 w 5187334"/>
                <a:gd name="connsiteY46" fmla="*/ 4166271 h 6760566"/>
                <a:gd name="connsiteX47" fmla="*/ 4624188 w 5187334"/>
                <a:gd name="connsiteY47" fmla="*/ 3373806 h 6760566"/>
                <a:gd name="connsiteX48" fmla="*/ 4767063 w 5187334"/>
                <a:gd name="connsiteY48" fmla="*/ 2059356 h 6760566"/>
                <a:gd name="connsiteX49" fmla="*/ 5130369 w 5187334"/>
                <a:gd name="connsiteY49" fmla="*/ 1969037 h 6760566"/>
                <a:gd name="connsiteX50" fmla="*/ 5066331 w 5187334"/>
                <a:gd name="connsiteY50" fmla="*/ 1569432 h 6760566"/>
                <a:gd name="connsiteX51" fmla="*/ 3139279 w 5187334"/>
                <a:gd name="connsiteY51" fmla="*/ 951455 h 6760566"/>
                <a:gd name="connsiteX52" fmla="*/ 2999431 w 5187334"/>
                <a:gd name="connsiteY52" fmla="*/ 1040677 h 6760566"/>
                <a:gd name="connsiteX53" fmla="*/ 2526444 w 5187334"/>
                <a:gd name="connsiteY53" fmla="*/ 981543 h 6760566"/>
                <a:gd name="connsiteX54" fmla="*/ 2273418 w 5187334"/>
                <a:gd name="connsiteY54" fmla="*/ 958995 h 6760566"/>
                <a:gd name="connsiteX55" fmla="*/ 2258988 w 5187334"/>
                <a:gd name="connsiteY55" fmla="*/ 878309 h 6760566"/>
                <a:gd name="connsiteX56" fmla="*/ 2171774 w 5187334"/>
                <a:gd name="connsiteY56" fmla="*/ 823611 h 6760566"/>
                <a:gd name="connsiteX57" fmla="*/ 2069479 w 5187334"/>
                <a:gd name="connsiteY57" fmla="*/ 851194 h 6760566"/>
                <a:gd name="connsiteX58" fmla="*/ 2018356 w 5187334"/>
                <a:gd name="connsiteY58" fmla="*/ 741905 h 6760566"/>
                <a:gd name="connsiteX59" fmla="*/ 2146671 w 5187334"/>
                <a:gd name="connsiteY59" fmla="*/ 681232 h 6760566"/>
                <a:gd name="connsiteX60" fmla="*/ 2134143 w 5187334"/>
                <a:gd name="connsiteY60" fmla="*/ 542402 h 6760566"/>
                <a:gd name="connsiteX61" fmla="*/ 1965278 w 5187334"/>
                <a:gd name="connsiteY61" fmla="*/ 232488 h 6760566"/>
                <a:gd name="connsiteX0" fmla="*/ 1965278 w 5187334"/>
                <a:gd name="connsiteY0" fmla="*/ 232488 h 6760566"/>
                <a:gd name="connsiteX1" fmla="*/ 638718 w 5187334"/>
                <a:gd name="connsiteY1" fmla="*/ 831127 h 6760566"/>
                <a:gd name="connsiteX2" fmla="*/ 828723 w 5187334"/>
                <a:gd name="connsiteY2" fmla="*/ 906831 h 6760566"/>
                <a:gd name="connsiteX3" fmla="*/ 876348 w 5187334"/>
                <a:gd name="connsiteY3" fmla="*/ 997567 h 6760566"/>
                <a:gd name="connsiteX4" fmla="*/ 814188 w 5187334"/>
                <a:gd name="connsiteY4" fmla="*/ 1062232 h 6760566"/>
                <a:gd name="connsiteX5" fmla="*/ 898921 w 5187334"/>
                <a:gd name="connsiteY5" fmla="*/ 1198583 h 6760566"/>
                <a:gd name="connsiteX6" fmla="*/ 828227 w 5187334"/>
                <a:gd name="connsiteY6" fmla="*/ 1330445 h 6760566"/>
                <a:gd name="connsiteX7" fmla="*/ 984673 w 5187334"/>
                <a:gd name="connsiteY7" fmla="*/ 1384621 h 6760566"/>
                <a:gd name="connsiteX8" fmla="*/ 1103487 w 5187334"/>
                <a:gd name="connsiteY8" fmla="*/ 1485089 h 6760566"/>
                <a:gd name="connsiteX9" fmla="*/ 1087412 w 5187334"/>
                <a:gd name="connsiteY9" fmla="*/ 1537986 h 6760566"/>
                <a:gd name="connsiteX10" fmla="*/ 1168622 w 5187334"/>
                <a:gd name="connsiteY10" fmla="*/ 1560245 h 6760566"/>
                <a:gd name="connsiteX11" fmla="*/ 1270866 w 5187334"/>
                <a:gd name="connsiteY11" fmla="*/ 1693387 h 6760566"/>
                <a:gd name="connsiteX12" fmla="*/ 1507503 w 5187334"/>
                <a:gd name="connsiteY12" fmla="*/ 1581618 h 6760566"/>
                <a:gd name="connsiteX13" fmla="*/ 1575693 w 5187334"/>
                <a:gd name="connsiteY13" fmla="*/ 1716952 h 6760566"/>
                <a:gd name="connsiteX14" fmla="*/ 1701526 w 5187334"/>
                <a:gd name="connsiteY14" fmla="*/ 1660820 h 6760566"/>
                <a:gd name="connsiteX15" fmla="*/ 1627806 w 5187334"/>
                <a:gd name="connsiteY15" fmla="*/ 2675401 h 6760566"/>
                <a:gd name="connsiteX16" fmla="*/ 1079870 w 5187334"/>
                <a:gd name="connsiteY16" fmla="*/ 3502538 h 6760566"/>
                <a:gd name="connsiteX17" fmla="*/ 798635 w 5187334"/>
                <a:gd name="connsiteY17" fmla="*/ 3670491 h 6760566"/>
                <a:gd name="connsiteX18" fmla="*/ 96786 w 5187334"/>
                <a:gd name="connsiteY18" fmla="*/ 3932258 h 6760566"/>
                <a:gd name="connsiteX19" fmla="*/ 56311 w 5187334"/>
                <a:gd name="connsiteY19" fmla="*/ 4075471 h 6760566"/>
                <a:gd name="connsiteX20" fmla="*/ 58816 w 5187334"/>
                <a:gd name="connsiteY20" fmla="*/ 4178185 h 6760566"/>
                <a:gd name="connsiteX21" fmla="*/ 98901 w 5187334"/>
                <a:gd name="connsiteY21" fmla="*/ 4300941 h 6760566"/>
                <a:gd name="connsiteX22" fmla="*/ 161530 w 5187334"/>
                <a:gd name="connsiteY22" fmla="*/ 4421188 h 6760566"/>
                <a:gd name="connsiteX23" fmla="*/ 1604425 w 5187334"/>
                <a:gd name="connsiteY23" fmla="*/ 3990138 h 6760566"/>
                <a:gd name="connsiteX24" fmla="*/ 2099540 w 5187334"/>
                <a:gd name="connsiteY24" fmla="*/ 3576312 h 6760566"/>
                <a:gd name="connsiteX25" fmla="*/ 2302566 w 5187334"/>
                <a:gd name="connsiteY25" fmla="*/ 2883985 h 6760566"/>
                <a:gd name="connsiteX26" fmla="*/ 2378636 w 5187334"/>
                <a:gd name="connsiteY26" fmla="*/ 2692598 h 6760566"/>
                <a:gd name="connsiteX27" fmla="*/ 2401184 w 5187334"/>
                <a:gd name="connsiteY27" fmla="*/ 2604913 h 6760566"/>
                <a:gd name="connsiteX28" fmla="*/ 2467024 w 5187334"/>
                <a:gd name="connsiteY28" fmla="*/ 2377648 h 6760566"/>
                <a:gd name="connsiteX29" fmla="*/ 2923205 w 5187334"/>
                <a:gd name="connsiteY29" fmla="*/ 2508466 h 6760566"/>
                <a:gd name="connsiteX30" fmla="*/ 3465687 w 5187334"/>
                <a:gd name="connsiteY30" fmla="*/ 2720052 h 6760566"/>
                <a:gd name="connsiteX31" fmla="*/ 3531318 w 5187334"/>
                <a:gd name="connsiteY31" fmla="*/ 2850896 h 6760566"/>
                <a:gd name="connsiteX32" fmla="*/ 2143696 w 5187334"/>
                <a:gd name="connsiteY32" fmla="*/ 3978761 h 6760566"/>
                <a:gd name="connsiteX33" fmla="*/ 2490588 w 5187334"/>
                <a:gd name="connsiteY33" fmla="*/ 4907331 h 6760566"/>
                <a:gd name="connsiteX34" fmla="*/ 2749250 w 5187334"/>
                <a:gd name="connsiteY34" fmla="*/ 5806204 h 6760566"/>
                <a:gd name="connsiteX35" fmla="*/ 2787744 w 5187334"/>
                <a:gd name="connsiteY35" fmla="*/ 5984542 h 6760566"/>
                <a:gd name="connsiteX36" fmla="*/ 2797006 w 5187334"/>
                <a:gd name="connsiteY36" fmla="*/ 6017004 h 6760566"/>
                <a:gd name="connsiteX37" fmla="*/ 2804913 w 5187334"/>
                <a:gd name="connsiteY37" fmla="*/ 6145581 h 6760566"/>
                <a:gd name="connsiteX38" fmla="*/ 2774407 w 5187334"/>
                <a:gd name="connsiteY38" fmla="*/ 6742028 h 6760566"/>
                <a:gd name="connsiteX39" fmla="*/ 3273177 w 5187334"/>
                <a:gd name="connsiteY39" fmla="*/ 6199157 h 6760566"/>
                <a:gd name="connsiteX40" fmla="*/ 3237399 w 5187334"/>
                <a:gd name="connsiteY40" fmla="*/ 5567619 h 6760566"/>
                <a:gd name="connsiteX41" fmla="*/ 3139409 w 5187334"/>
                <a:gd name="connsiteY41" fmla="*/ 4843944 h 6760566"/>
                <a:gd name="connsiteX42" fmla="*/ 4131018 w 5187334"/>
                <a:gd name="connsiteY42" fmla="*/ 5790578 h 6760566"/>
                <a:gd name="connsiteX43" fmla="*/ 4167212 w 5187334"/>
                <a:gd name="connsiteY43" fmla="*/ 6355918 h 6760566"/>
                <a:gd name="connsiteX44" fmla="*/ 4786127 w 5187334"/>
                <a:gd name="connsiteY44" fmla="*/ 5662178 h 6760566"/>
                <a:gd name="connsiteX45" fmla="*/ 4493714 w 5187334"/>
                <a:gd name="connsiteY45" fmla="*/ 5486400 h 6760566"/>
                <a:gd name="connsiteX46" fmla="*/ 3330591 w 5187334"/>
                <a:gd name="connsiteY46" fmla="*/ 4166271 h 6760566"/>
                <a:gd name="connsiteX47" fmla="*/ 4624188 w 5187334"/>
                <a:gd name="connsiteY47" fmla="*/ 3373806 h 6760566"/>
                <a:gd name="connsiteX48" fmla="*/ 4767063 w 5187334"/>
                <a:gd name="connsiteY48" fmla="*/ 2059356 h 6760566"/>
                <a:gd name="connsiteX49" fmla="*/ 5130369 w 5187334"/>
                <a:gd name="connsiteY49" fmla="*/ 1969037 h 6760566"/>
                <a:gd name="connsiteX50" fmla="*/ 5066331 w 5187334"/>
                <a:gd name="connsiteY50" fmla="*/ 1569432 h 6760566"/>
                <a:gd name="connsiteX51" fmla="*/ 3139279 w 5187334"/>
                <a:gd name="connsiteY51" fmla="*/ 951455 h 6760566"/>
                <a:gd name="connsiteX52" fmla="*/ 2999431 w 5187334"/>
                <a:gd name="connsiteY52" fmla="*/ 1040677 h 6760566"/>
                <a:gd name="connsiteX53" fmla="*/ 2526444 w 5187334"/>
                <a:gd name="connsiteY53" fmla="*/ 981543 h 6760566"/>
                <a:gd name="connsiteX54" fmla="*/ 2273418 w 5187334"/>
                <a:gd name="connsiteY54" fmla="*/ 958995 h 6760566"/>
                <a:gd name="connsiteX55" fmla="*/ 2258988 w 5187334"/>
                <a:gd name="connsiteY55" fmla="*/ 878309 h 6760566"/>
                <a:gd name="connsiteX56" fmla="*/ 2171774 w 5187334"/>
                <a:gd name="connsiteY56" fmla="*/ 823611 h 6760566"/>
                <a:gd name="connsiteX57" fmla="*/ 2069479 w 5187334"/>
                <a:gd name="connsiteY57" fmla="*/ 851194 h 6760566"/>
                <a:gd name="connsiteX58" fmla="*/ 2018356 w 5187334"/>
                <a:gd name="connsiteY58" fmla="*/ 741905 h 6760566"/>
                <a:gd name="connsiteX59" fmla="*/ 2146671 w 5187334"/>
                <a:gd name="connsiteY59" fmla="*/ 681232 h 6760566"/>
                <a:gd name="connsiteX60" fmla="*/ 2134143 w 5187334"/>
                <a:gd name="connsiteY60" fmla="*/ 542402 h 6760566"/>
                <a:gd name="connsiteX61" fmla="*/ 1965278 w 5187334"/>
                <a:gd name="connsiteY61" fmla="*/ 232488 h 6760566"/>
                <a:gd name="connsiteX0" fmla="*/ 1965278 w 5187334"/>
                <a:gd name="connsiteY0" fmla="*/ 232488 h 6760566"/>
                <a:gd name="connsiteX1" fmla="*/ 638718 w 5187334"/>
                <a:gd name="connsiteY1" fmla="*/ 831127 h 6760566"/>
                <a:gd name="connsiteX2" fmla="*/ 828723 w 5187334"/>
                <a:gd name="connsiteY2" fmla="*/ 906831 h 6760566"/>
                <a:gd name="connsiteX3" fmla="*/ 876348 w 5187334"/>
                <a:gd name="connsiteY3" fmla="*/ 997567 h 6760566"/>
                <a:gd name="connsiteX4" fmla="*/ 814188 w 5187334"/>
                <a:gd name="connsiteY4" fmla="*/ 1062232 h 6760566"/>
                <a:gd name="connsiteX5" fmla="*/ 898921 w 5187334"/>
                <a:gd name="connsiteY5" fmla="*/ 1198583 h 6760566"/>
                <a:gd name="connsiteX6" fmla="*/ 828227 w 5187334"/>
                <a:gd name="connsiteY6" fmla="*/ 1330445 h 6760566"/>
                <a:gd name="connsiteX7" fmla="*/ 984673 w 5187334"/>
                <a:gd name="connsiteY7" fmla="*/ 1384621 h 6760566"/>
                <a:gd name="connsiteX8" fmla="*/ 1103487 w 5187334"/>
                <a:gd name="connsiteY8" fmla="*/ 1485089 h 6760566"/>
                <a:gd name="connsiteX9" fmla="*/ 1087412 w 5187334"/>
                <a:gd name="connsiteY9" fmla="*/ 1537986 h 6760566"/>
                <a:gd name="connsiteX10" fmla="*/ 1168622 w 5187334"/>
                <a:gd name="connsiteY10" fmla="*/ 1560245 h 6760566"/>
                <a:gd name="connsiteX11" fmla="*/ 1270866 w 5187334"/>
                <a:gd name="connsiteY11" fmla="*/ 1693387 h 6760566"/>
                <a:gd name="connsiteX12" fmla="*/ 1507503 w 5187334"/>
                <a:gd name="connsiteY12" fmla="*/ 1581618 h 6760566"/>
                <a:gd name="connsiteX13" fmla="*/ 1575693 w 5187334"/>
                <a:gd name="connsiteY13" fmla="*/ 1716952 h 6760566"/>
                <a:gd name="connsiteX14" fmla="*/ 1701526 w 5187334"/>
                <a:gd name="connsiteY14" fmla="*/ 1660820 h 6760566"/>
                <a:gd name="connsiteX15" fmla="*/ 1627806 w 5187334"/>
                <a:gd name="connsiteY15" fmla="*/ 2675401 h 6760566"/>
                <a:gd name="connsiteX16" fmla="*/ 1079870 w 5187334"/>
                <a:gd name="connsiteY16" fmla="*/ 3502538 h 6760566"/>
                <a:gd name="connsiteX17" fmla="*/ 798635 w 5187334"/>
                <a:gd name="connsiteY17" fmla="*/ 3670491 h 6760566"/>
                <a:gd name="connsiteX18" fmla="*/ 96786 w 5187334"/>
                <a:gd name="connsiteY18" fmla="*/ 3932258 h 6760566"/>
                <a:gd name="connsiteX19" fmla="*/ 56311 w 5187334"/>
                <a:gd name="connsiteY19" fmla="*/ 4075471 h 6760566"/>
                <a:gd name="connsiteX20" fmla="*/ 58816 w 5187334"/>
                <a:gd name="connsiteY20" fmla="*/ 4178185 h 6760566"/>
                <a:gd name="connsiteX21" fmla="*/ 98901 w 5187334"/>
                <a:gd name="connsiteY21" fmla="*/ 4300941 h 6760566"/>
                <a:gd name="connsiteX22" fmla="*/ 161530 w 5187334"/>
                <a:gd name="connsiteY22" fmla="*/ 4421188 h 6760566"/>
                <a:gd name="connsiteX23" fmla="*/ 1604425 w 5187334"/>
                <a:gd name="connsiteY23" fmla="*/ 3990138 h 6760566"/>
                <a:gd name="connsiteX24" fmla="*/ 2099540 w 5187334"/>
                <a:gd name="connsiteY24" fmla="*/ 3576312 h 6760566"/>
                <a:gd name="connsiteX25" fmla="*/ 2302566 w 5187334"/>
                <a:gd name="connsiteY25" fmla="*/ 2883985 h 6760566"/>
                <a:gd name="connsiteX26" fmla="*/ 2378636 w 5187334"/>
                <a:gd name="connsiteY26" fmla="*/ 2692598 h 6760566"/>
                <a:gd name="connsiteX27" fmla="*/ 2401184 w 5187334"/>
                <a:gd name="connsiteY27" fmla="*/ 2604913 h 6760566"/>
                <a:gd name="connsiteX28" fmla="*/ 2467024 w 5187334"/>
                <a:gd name="connsiteY28" fmla="*/ 2377648 h 6760566"/>
                <a:gd name="connsiteX29" fmla="*/ 2923205 w 5187334"/>
                <a:gd name="connsiteY29" fmla="*/ 2508466 h 6760566"/>
                <a:gd name="connsiteX30" fmla="*/ 3465687 w 5187334"/>
                <a:gd name="connsiteY30" fmla="*/ 2720052 h 6760566"/>
                <a:gd name="connsiteX31" fmla="*/ 3531318 w 5187334"/>
                <a:gd name="connsiteY31" fmla="*/ 2850896 h 6760566"/>
                <a:gd name="connsiteX32" fmla="*/ 2143696 w 5187334"/>
                <a:gd name="connsiteY32" fmla="*/ 3978761 h 6760566"/>
                <a:gd name="connsiteX33" fmla="*/ 2490588 w 5187334"/>
                <a:gd name="connsiteY33" fmla="*/ 4907331 h 6760566"/>
                <a:gd name="connsiteX34" fmla="*/ 2749250 w 5187334"/>
                <a:gd name="connsiteY34" fmla="*/ 5806204 h 6760566"/>
                <a:gd name="connsiteX35" fmla="*/ 2787744 w 5187334"/>
                <a:gd name="connsiteY35" fmla="*/ 5984542 h 6760566"/>
                <a:gd name="connsiteX36" fmla="*/ 2804913 w 5187334"/>
                <a:gd name="connsiteY36" fmla="*/ 6145581 h 6760566"/>
                <a:gd name="connsiteX37" fmla="*/ 2774407 w 5187334"/>
                <a:gd name="connsiteY37" fmla="*/ 6742028 h 6760566"/>
                <a:gd name="connsiteX38" fmla="*/ 3273177 w 5187334"/>
                <a:gd name="connsiteY38" fmla="*/ 6199157 h 6760566"/>
                <a:gd name="connsiteX39" fmla="*/ 3237399 w 5187334"/>
                <a:gd name="connsiteY39" fmla="*/ 5567619 h 6760566"/>
                <a:gd name="connsiteX40" fmla="*/ 3139409 w 5187334"/>
                <a:gd name="connsiteY40" fmla="*/ 4843944 h 6760566"/>
                <a:gd name="connsiteX41" fmla="*/ 4131018 w 5187334"/>
                <a:gd name="connsiteY41" fmla="*/ 5790578 h 6760566"/>
                <a:gd name="connsiteX42" fmla="*/ 4167212 w 5187334"/>
                <a:gd name="connsiteY42" fmla="*/ 6355918 h 6760566"/>
                <a:gd name="connsiteX43" fmla="*/ 4786127 w 5187334"/>
                <a:gd name="connsiteY43" fmla="*/ 5662178 h 6760566"/>
                <a:gd name="connsiteX44" fmla="*/ 4493714 w 5187334"/>
                <a:gd name="connsiteY44" fmla="*/ 5486400 h 6760566"/>
                <a:gd name="connsiteX45" fmla="*/ 3330591 w 5187334"/>
                <a:gd name="connsiteY45" fmla="*/ 4166271 h 6760566"/>
                <a:gd name="connsiteX46" fmla="*/ 4624188 w 5187334"/>
                <a:gd name="connsiteY46" fmla="*/ 3373806 h 6760566"/>
                <a:gd name="connsiteX47" fmla="*/ 4767063 w 5187334"/>
                <a:gd name="connsiteY47" fmla="*/ 2059356 h 6760566"/>
                <a:gd name="connsiteX48" fmla="*/ 5130369 w 5187334"/>
                <a:gd name="connsiteY48" fmla="*/ 1969037 h 6760566"/>
                <a:gd name="connsiteX49" fmla="*/ 5066331 w 5187334"/>
                <a:gd name="connsiteY49" fmla="*/ 1569432 h 6760566"/>
                <a:gd name="connsiteX50" fmla="*/ 3139279 w 5187334"/>
                <a:gd name="connsiteY50" fmla="*/ 951455 h 6760566"/>
                <a:gd name="connsiteX51" fmla="*/ 2999431 w 5187334"/>
                <a:gd name="connsiteY51" fmla="*/ 1040677 h 6760566"/>
                <a:gd name="connsiteX52" fmla="*/ 2526444 w 5187334"/>
                <a:gd name="connsiteY52" fmla="*/ 981543 h 6760566"/>
                <a:gd name="connsiteX53" fmla="*/ 2273418 w 5187334"/>
                <a:gd name="connsiteY53" fmla="*/ 958995 h 6760566"/>
                <a:gd name="connsiteX54" fmla="*/ 2258988 w 5187334"/>
                <a:gd name="connsiteY54" fmla="*/ 878309 h 6760566"/>
                <a:gd name="connsiteX55" fmla="*/ 2171774 w 5187334"/>
                <a:gd name="connsiteY55" fmla="*/ 823611 h 6760566"/>
                <a:gd name="connsiteX56" fmla="*/ 2069479 w 5187334"/>
                <a:gd name="connsiteY56" fmla="*/ 851194 h 6760566"/>
                <a:gd name="connsiteX57" fmla="*/ 2018356 w 5187334"/>
                <a:gd name="connsiteY57" fmla="*/ 741905 h 6760566"/>
                <a:gd name="connsiteX58" fmla="*/ 2146671 w 5187334"/>
                <a:gd name="connsiteY58" fmla="*/ 681232 h 6760566"/>
                <a:gd name="connsiteX59" fmla="*/ 2134143 w 5187334"/>
                <a:gd name="connsiteY59" fmla="*/ 542402 h 6760566"/>
                <a:gd name="connsiteX60" fmla="*/ 1965278 w 5187334"/>
                <a:gd name="connsiteY60" fmla="*/ 232488 h 6760566"/>
                <a:gd name="connsiteX0" fmla="*/ 1965278 w 5187334"/>
                <a:gd name="connsiteY0" fmla="*/ 232488 h 6760566"/>
                <a:gd name="connsiteX1" fmla="*/ 638718 w 5187334"/>
                <a:gd name="connsiteY1" fmla="*/ 831127 h 6760566"/>
                <a:gd name="connsiteX2" fmla="*/ 828723 w 5187334"/>
                <a:gd name="connsiteY2" fmla="*/ 906831 h 6760566"/>
                <a:gd name="connsiteX3" fmla="*/ 876348 w 5187334"/>
                <a:gd name="connsiteY3" fmla="*/ 997567 h 6760566"/>
                <a:gd name="connsiteX4" fmla="*/ 814188 w 5187334"/>
                <a:gd name="connsiteY4" fmla="*/ 1062232 h 6760566"/>
                <a:gd name="connsiteX5" fmla="*/ 898921 w 5187334"/>
                <a:gd name="connsiteY5" fmla="*/ 1198583 h 6760566"/>
                <a:gd name="connsiteX6" fmla="*/ 828227 w 5187334"/>
                <a:gd name="connsiteY6" fmla="*/ 1330445 h 6760566"/>
                <a:gd name="connsiteX7" fmla="*/ 984673 w 5187334"/>
                <a:gd name="connsiteY7" fmla="*/ 1384621 h 6760566"/>
                <a:gd name="connsiteX8" fmla="*/ 1103487 w 5187334"/>
                <a:gd name="connsiteY8" fmla="*/ 1485089 h 6760566"/>
                <a:gd name="connsiteX9" fmla="*/ 1087412 w 5187334"/>
                <a:gd name="connsiteY9" fmla="*/ 1537986 h 6760566"/>
                <a:gd name="connsiteX10" fmla="*/ 1168622 w 5187334"/>
                <a:gd name="connsiteY10" fmla="*/ 1560245 h 6760566"/>
                <a:gd name="connsiteX11" fmla="*/ 1270866 w 5187334"/>
                <a:gd name="connsiteY11" fmla="*/ 1693387 h 6760566"/>
                <a:gd name="connsiteX12" fmla="*/ 1507503 w 5187334"/>
                <a:gd name="connsiteY12" fmla="*/ 1581618 h 6760566"/>
                <a:gd name="connsiteX13" fmla="*/ 1575693 w 5187334"/>
                <a:gd name="connsiteY13" fmla="*/ 1716952 h 6760566"/>
                <a:gd name="connsiteX14" fmla="*/ 1701526 w 5187334"/>
                <a:gd name="connsiteY14" fmla="*/ 1660820 h 6760566"/>
                <a:gd name="connsiteX15" fmla="*/ 1627806 w 5187334"/>
                <a:gd name="connsiteY15" fmla="*/ 2675401 h 6760566"/>
                <a:gd name="connsiteX16" fmla="*/ 1079870 w 5187334"/>
                <a:gd name="connsiteY16" fmla="*/ 3502538 h 6760566"/>
                <a:gd name="connsiteX17" fmla="*/ 798635 w 5187334"/>
                <a:gd name="connsiteY17" fmla="*/ 3670491 h 6760566"/>
                <a:gd name="connsiteX18" fmla="*/ 96786 w 5187334"/>
                <a:gd name="connsiteY18" fmla="*/ 3932258 h 6760566"/>
                <a:gd name="connsiteX19" fmla="*/ 56311 w 5187334"/>
                <a:gd name="connsiteY19" fmla="*/ 4075471 h 6760566"/>
                <a:gd name="connsiteX20" fmla="*/ 58816 w 5187334"/>
                <a:gd name="connsiteY20" fmla="*/ 4178185 h 6760566"/>
                <a:gd name="connsiteX21" fmla="*/ 98901 w 5187334"/>
                <a:gd name="connsiteY21" fmla="*/ 4300941 h 6760566"/>
                <a:gd name="connsiteX22" fmla="*/ 161530 w 5187334"/>
                <a:gd name="connsiteY22" fmla="*/ 4421188 h 6760566"/>
                <a:gd name="connsiteX23" fmla="*/ 1604425 w 5187334"/>
                <a:gd name="connsiteY23" fmla="*/ 3990138 h 6760566"/>
                <a:gd name="connsiteX24" fmla="*/ 2099540 w 5187334"/>
                <a:gd name="connsiteY24" fmla="*/ 3576312 h 6760566"/>
                <a:gd name="connsiteX25" fmla="*/ 2302566 w 5187334"/>
                <a:gd name="connsiteY25" fmla="*/ 2883985 h 6760566"/>
                <a:gd name="connsiteX26" fmla="*/ 2378636 w 5187334"/>
                <a:gd name="connsiteY26" fmla="*/ 2692598 h 6760566"/>
                <a:gd name="connsiteX27" fmla="*/ 2401184 w 5187334"/>
                <a:gd name="connsiteY27" fmla="*/ 2604913 h 6760566"/>
                <a:gd name="connsiteX28" fmla="*/ 2467024 w 5187334"/>
                <a:gd name="connsiteY28" fmla="*/ 2377648 h 6760566"/>
                <a:gd name="connsiteX29" fmla="*/ 2923205 w 5187334"/>
                <a:gd name="connsiteY29" fmla="*/ 2508466 h 6760566"/>
                <a:gd name="connsiteX30" fmla="*/ 3465687 w 5187334"/>
                <a:gd name="connsiteY30" fmla="*/ 2720052 h 6760566"/>
                <a:gd name="connsiteX31" fmla="*/ 3531318 w 5187334"/>
                <a:gd name="connsiteY31" fmla="*/ 2850896 h 6760566"/>
                <a:gd name="connsiteX32" fmla="*/ 2143696 w 5187334"/>
                <a:gd name="connsiteY32" fmla="*/ 3978761 h 6760566"/>
                <a:gd name="connsiteX33" fmla="*/ 2490588 w 5187334"/>
                <a:gd name="connsiteY33" fmla="*/ 4907331 h 6760566"/>
                <a:gd name="connsiteX34" fmla="*/ 2749250 w 5187334"/>
                <a:gd name="connsiteY34" fmla="*/ 5806204 h 6760566"/>
                <a:gd name="connsiteX35" fmla="*/ 2804913 w 5187334"/>
                <a:gd name="connsiteY35" fmla="*/ 6145581 h 6760566"/>
                <a:gd name="connsiteX36" fmla="*/ 2774407 w 5187334"/>
                <a:gd name="connsiteY36" fmla="*/ 6742028 h 6760566"/>
                <a:gd name="connsiteX37" fmla="*/ 3273177 w 5187334"/>
                <a:gd name="connsiteY37" fmla="*/ 6199157 h 6760566"/>
                <a:gd name="connsiteX38" fmla="*/ 3237399 w 5187334"/>
                <a:gd name="connsiteY38" fmla="*/ 5567619 h 6760566"/>
                <a:gd name="connsiteX39" fmla="*/ 3139409 w 5187334"/>
                <a:gd name="connsiteY39" fmla="*/ 4843944 h 6760566"/>
                <a:gd name="connsiteX40" fmla="*/ 4131018 w 5187334"/>
                <a:gd name="connsiteY40" fmla="*/ 5790578 h 6760566"/>
                <a:gd name="connsiteX41" fmla="*/ 4167212 w 5187334"/>
                <a:gd name="connsiteY41" fmla="*/ 6355918 h 6760566"/>
                <a:gd name="connsiteX42" fmla="*/ 4786127 w 5187334"/>
                <a:gd name="connsiteY42" fmla="*/ 5662178 h 6760566"/>
                <a:gd name="connsiteX43" fmla="*/ 4493714 w 5187334"/>
                <a:gd name="connsiteY43" fmla="*/ 5486400 h 6760566"/>
                <a:gd name="connsiteX44" fmla="*/ 3330591 w 5187334"/>
                <a:gd name="connsiteY44" fmla="*/ 4166271 h 6760566"/>
                <a:gd name="connsiteX45" fmla="*/ 4624188 w 5187334"/>
                <a:gd name="connsiteY45" fmla="*/ 3373806 h 6760566"/>
                <a:gd name="connsiteX46" fmla="*/ 4767063 w 5187334"/>
                <a:gd name="connsiteY46" fmla="*/ 2059356 h 6760566"/>
                <a:gd name="connsiteX47" fmla="*/ 5130369 w 5187334"/>
                <a:gd name="connsiteY47" fmla="*/ 1969037 h 6760566"/>
                <a:gd name="connsiteX48" fmla="*/ 5066331 w 5187334"/>
                <a:gd name="connsiteY48" fmla="*/ 1569432 h 6760566"/>
                <a:gd name="connsiteX49" fmla="*/ 3139279 w 5187334"/>
                <a:gd name="connsiteY49" fmla="*/ 951455 h 6760566"/>
                <a:gd name="connsiteX50" fmla="*/ 2999431 w 5187334"/>
                <a:gd name="connsiteY50" fmla="*/ 1040677 h 6760566"/>
                <a:gd name="connsiteX51" fmla="*/ 2526444 w 5187334"/>
                <a:gd name="connsiteY51" fmla="*/ 981543 h 6760566"/>
                <a:gd name="connsiteX52" fmla="*/ 2273418 w 5187334"/>
                <a:gd name="connsiteY52" fmla="*/ 958995 h 6760566"/>
                <a:gd name="connsiteX53" fmla="*/ 2258988 w 5187334"/>
                <a:gd name="connsiteY53" fmla="*/ 878309 h 6760566"/>
                <a:gd name="connsiteX54" fmla="*/ 2171774 w 5187334"/>
                <a:gd name="connsiteY54" fmla="*/ 823611 h 6760566"/>
                <a:gd name="connsiteX55" fmla="*/ 2069479 w 5187334"/>
                <a:gd name="connsiteY55" fmla="*/ 851194 h 6760566"/>
                <a:gd name="connsiteX56" fmla="*/ 2018356 w 5187334"/>
                <a:gd name="connsiteY56" fmla="*/ 741905 h 6760566"/>
                <a:gd name="connsiteX57" fmla="*/ 2146671 w 5187334"/>
                <a:gd name="connsiteY57" fmla="*/ 681232 h 6760566"/>
                <a:gd name="connsiteX58" fmla="*/ 2134143 w 5187334"/>
                <a:gd name="connsiteY58" fmla="*/ 542402 h 6760566"/>
                <a:gd name="connsiteX59" fmla="*/ 1965278 w 5187334"/>
                <a:gd name="connsiteY59" fmla="*/ 232488 h 6760566"/>
                <a:gd name="connsiteX0" fmla="*/ 1965278 w 5187334"/>
                <a:gd name="connsiteY0" fmla="*/ 232488 h 6763155"/>
                <a:gd name="connsiteX1" fmla="*/ 638718 w 5187334"/>
                <a:gd name="connsiteY1" fmla="*/ 831127 h 6763155"/>
                <a:gd name="connsiteX2" fmla="*/ 828723 w 5187334"/>
                <a:gd name="connsiteY2" fmla="*/ 906831 h 6763155"/>
                <a:gd name="connsiteX3" fmla="*/ 876348 w 5187334"/>
                <a:gd name="connsiteY3" fmla="*/ 997567 h 6763155"/>
                <a:gd name="connsiteX4" fmla="*/ 814188 w 5187334"/>
                <a:gd name="connsiteY4" fmla="*/ 1062232 h 6763155"/>
                <a:gd name="connsiteX5" fmla="*/ 898921 w 5187334"/>
                <a:gd name="connsiteY5" fmla="*/ 1198583 h 6763155"/>
                <a:gd name="connsiteX6" fmla="*/ 828227 w 5187334"/>
                <a:gd name="connsiteY6" fmla="*/ 1330445 h 6763155"/>
                <a:gd name="connsiteX7" fmla="*/ 984673 w 5187334"/>
                <a:gd name="connsiteY7" fmla="*/ 1384621 h 6763155"/>
                <a:gd name="connsiteX8" fmla="*/ 1103487 w 5187334"/>
                <a:gd name="connsiteY8" fmla="*/ 1485089 h 6763155"/>
                <a:gd name="connsiteX9" fmla="*/ 1087412 w 5187334"/>
                <a:gd name="connsiteY9" fmla="*/ 1537986 h 6763155"/>
                <a:gd name="connsiteX10" fmla="*/ 1168622 w 5187334"/>
                <a:gd name="connsiteY10" fmla="*/ 1560245 h 6763155"/>
                <a:gd name="connsiteX11" fmla="*/ 1270866 w 5187334"/>
                <a:gd name="connsiteY11" fmla="*/ 1693387 h 6763155"/>
                <a:gd name="connsiteX12" fmla="*/ 1507503 w 5187334"/>
                <a:gd name="connsiteY12" fmla="*/ 1581618 h 6763155"/>
                <a:gd name="connsiteX13" fmla="*/ 1575693 w 5187334"/>
                <a:gd name="connsiteY13" fmla="*/ 1716952 h 6763155"/>
                <a:gd name="connsiteX14" fmla="*/ 1701526 w 5187334"/>
                <a:gd name="connsiteY14" fmla="*/ 1660820 h 6763155"/>
                <a:gd name="connsiteX15" fmla="*/ 1627806 w 5187334"/>
                <a:gd name="connsiteY15" fmla="*/ 2675401 h 6763155"/>
                <a:gd name="connsiteX16" fmla="*/ 1079870 w 5187334"/>
                <a:gd name="connsiteY16" fmla="*/ 3502538 h 6763155"/>
                <a:gd name="connsiteX17" fmla="*/ 798635 w 5187334"/>
                <a:gd name="connsiteY17" fmla="*/ 3670491 h 6763155"/>
                <a:gd name="connsiteX18" fmla="*/ 96786 w 5187334"/>
                <a:gd name="connsiteY18" fmla="*/ 3932258 h 6763155"/>
                <a:gd name="connsiteX19" fmla="*/ 56311 w 5187334"/>
                <a:gd name="connsiteY19" fmla="*/ 4075471 h 6763155"/>
                <a:gd name="connsiteX20" fmla="*/ 58816 w 5187334"/>
                <a:gd name="connsiteY20" fmla="*/ 4178185 h 6763155"/>
                <a:gd name="connsiteX21" fmla="*/ 98901 w 5187334"/>
                <a:gd name="connsiteY21" fmla="*/ 4300941 h 6763155"/>
                <a:gd name="connsiteX22" fmla="*/ 161530 w 5187334"/>
                <a:gd name="connsiteY22" fmla="*/ 4421188 h 6763155"/>
                <a:gd name="connsiteX23" fmla="*/ 1604425 w 5187334"/>
                <a:gd name="connsiteY23" fmla="*/ 3990138 h 6763155"/>
                <a:gd name="connsiteX24" fmla="*/ 2099540 w 5187334"/>
                <a:gd name="connsiteY24" fmla="*/ 3576312 h 6763155"/>
                <a:gd name="connsiteX25" fmla="*/ 2302566 w 5187334"/>
                <a:gd name="connsiteY25" fmla="*/ 2883985 h 6763155"/>
                <a:gd name="connsiteX26" fmla="*/ 2378636 w 5187334"/>
                <a:gd name="connsiteY26" fmla="*/ 2692598 h 6763155"/>
                <a:gd name="connsiteX27" fmla="*/ 2401184 w 5187334"/>
                <a:gd name="connsiteY27" fmla="*/ 2604913 h 6763155"/>
                <a:gd name="connsiteX28" fmla="*/ 2467024 w 5187334"/>
                <a:gd name="connsiteY28" fmla="*/ 2377648 h 6763155"/>
                <a:gd name="connsiteX29" fmla="*/ 2923205 w 5187334"/>
                <a:gd name="connsiteY29" fmla="*/ 2508466 h 6763155"/>
                <a:gd name="connsiteX30" fmla="*/ 3465687 w 5187334"/>
                <a:gd name="connsiteY30" fmla="*/ 2720052 h 6763155"/>
                <a:gd name="connsiteX31" fmla="*/ 3531318 w 5187334"/>
                <a:gd name="connsiteY31" fmla="*/ 2850896 h 6763155"/>
                <a:gd name="connsiteX32" fmla="*/ 2143696 w 5187334"/>
                <a:gd name="connsiteY32" fmla="*/ 3978761 h 6763155"/>
                <a:gd name="connsiteX33" fmla="*/ 2490588 w 5187334"/>
                <a:gd name="connsiteY33" fmla="*/ 4907331 h 6763155"/>
                <a:gd name="connsiteX34" fmla="*/ 2749250 w 5187334"/>
                <a:gd name="connsiteY34" fmla="*/ 5806204 h 6763155"/>
                <a:gd name="connsiteX35" fmla="*/ 2804913 w 5187334"/>
                <a:gd name="connsiteY35" fmla="*/ 6145581 h 6763155"/>
                <a:gd name="connsiteX36" fmla="*/ 2774407 w 5187334"/>
                <a:gd name="connsiteY36" fmla="*/ 6742028 h 6763155"/>
                <a:gd name="connsiteX37" fmla="*/ 3273177 w 5187334"/>
                <a:gd name="connsiteY37" fmla="*/ 6199157 h 6763155"/>
                <a:gd name="connsiteX38" fmla="*/ 3237399 w 5187334"/>
                <a:gd name="connsiteY38" fmla="*/ 5567619 h 6763155"/>
                <a:gd name="connsiteX39" fmla="*/ 3139409 w 5187334"/>
                <a:gd name="connsiteY39" fmla="*/ 4843944 h 6763155"/>
                <a:gd name="connsiteX40" fmla="*/ 4131018 w 5187334"/>
                <a:gd name="connsiteY40" fmla="*/ 5790578 h 6763155"/>
                <a:gd name="connsiteX41" fmla="*/ 4167212 w 5187334"/>
                <a:gd name="connsiteY41" fmla="*/ 6355918 h 6763155"/>
                <a:gd name="connsiteX42" fmla="*/ 4786127 w 5187334"/>
                <a:gd name="connsiteY42" fmla="*/ 5662178 h 6763155"/>
                <a:gd name="connsiteX43" fmla="*/ 4493714 w 5187334"/>
                <a:gd name="connsiteY43" fmla="*/ 5486400 h 6763155"/>
                <a:gd name="connsiteX44" fmla="*/ 3330591 w 5187334"/>
                <a:gd name="connsiteY44" fmla="*/ 4166271 h 6763155"/>
                <a:gd name="connsiteX45" fmla="*/ 4624188 w 5187334"/>
                <a:gd name="connsiteY45" fmla="*/ 3373806 h 6763155"/>
                <a:gd name="connsiteX46" fmla="*/ 4767063 w 5187334"/>
                <a:gd name="connsiteY46" fmla="*/ 2059356 h 6763155"/>
                <a:gd name="connsiteX47" fmla="*/ 5130369 w 5187334"/>
                <a:gd name="connsiteY47" fmla="*/ 1969037 h 6763155"/>
                <a:gd name="connsiteX48" fmla="*/ 5066331 w 5187334"/>
                <a:gd name="connsiteY48" fmla="*/ 1569432 h 6763155"/>
                <a:gd name="connsiteX49" fmla="*/ 3139279 w 5187334"/>
                <a:gd name="connsiteY49" fmla="*/ 951455 h 6763155"/>
                <a:gd name="connsiteX50" fmla="*/ 2999431 w 5187334"/>
                <a:gd name="connsiteY50" fmla="*/ 1040677 h 6763155"/>
                <a:gd name="connsiteX51" fmla="*/ 2526444 w 5187334"/>
                <a:gd name="connsiteY51" fmla="*/ 981543 h 6763155"/>
                <a:gd name="connsiteX52" fmla="*/ 2273418 w 5187334"/>
                <a:gd name="connsiteY52" fmla="*/ 958995 h 6763155"/>
                <a:gd name="connsiteX53" fmla="*/ 2258988 w 5187334"/>
                <a:gd name="connsiteY53" fmla="*/ 878309 h 6763155"/>
                <a:gd name="connsiteX54" fmla="*/ 2171774 w 5187334"/>
                <a:gd name="connsiteY54" fmla="*/ 823611 h 6763155"/>
                <a:gd name="connsiteX55" fmla="*/ 2069479 w 5187334"/>
                <a:gd name="connsiteY55" fmla="*/ 851194 h 6763155"/>
                <a:gd name="connsiteX56" fmla="*/ 2018356 w 5187334"/>
                <a:gd name="connsiteY56" fmla="*/ 741905 h 6763155"/>
                <a:gd name="connsiteX57" fmla="*/ 2146671 w 5187334"/>
                <a:gd name="connsiteY57" fmla="*/ 681232 h 6763155"/>
                <a:gd name="connsiteX58" fmla="*/ 2134143 w 5187334"/>
                <a:gd name="connsiteY58" fmla="*/ 542402 h 6763155"/>
                <a:gd name="connsiteX59" fmla="*/ 1965278 w 5187334"/>
                <a:gd name="connsiteY59" fmla="*/ 232488 h 67631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</a:cxnLst>
              <a:rect l="l" t="t" r="r" b="b"/>
              <a:pathLst>
                <a:path w="5187334" h="6763155">
                  <a:moveTo>
                    <a:pt x="1965278" y="232488"/>
                  </a:moveTo>
                  <a:cubicBezTo>
                    <a:pt x="1668763" y="-208820"/>
                    <a:pt x="662383" y="-28649"/>
                    <a:pt x="638718" y="831127"/>
                  </a:cubicBezTo>
                  <a:cubicBezTo>
                    <a:pt x="640258" y="924002"/>
                    <a:pt x="767058" y="881596"/>
                    <a:pt x="828723" y="906831"/>
                  </a:cubicBezTo>
                  <a:cubicBezTo>
                    <a:pt x="842093" y="944592"/>
                    <a:pt x="837926" y="969827"/>
                    <a:pt x="876348" y="997567"/>
                  </a:cubicBezTo>
                  <a:lnTo>
                    <a:pt x="814188" y="1062232"/>
                  </a:lnTo>
                  <a:lnTo>
                    <a:pt x="898921" y="1198583"/>
                  </a:lnTo>
                  <a:lnTo>
                    <a:pt x="828227" y="1330445"/>
                  </a:lnTo>
                  <a:cubicBezTo>
                    <a:pt x="830271" y="1382741"/>
                    <a:pt x="882421" y="1372408"/>
                    <a:pt x="984673" y="1384621"/>
                  </a:cubicBezTo>
                  <a:cubicBezTo>
                    <a:pt x="1023869" y="1412483"/>
                    <a:pt x="1004109" y="1522576"/>
                    <a:pt x="1103487" y="1485089"/>
                  </a:cubicBezTo>
                  <a:cubicBezTo>
                    <a:pt x="1122698" y="1510232"/>
                    <a:pt x="1071625" y="1515379"/>
                    <a:pt x="1087412" y="1537986"/>
                  </a:cubicBezTo>
                  <a:cubicBezTo>
                    <a:pt x="1095763" y="1561368"/>
                    <a:pt x="1138046" y="1534345"/>
                    <a:pt x="1168622" y="1560245"/>
                  </a:cubicBezTo>
                  <a:cubicBezTo>
                    <a:pt x="1174146" y="1641259"/>
                    <a:pt x="1213133" y="1695670"/>
                    <a:pt x="1270866" y="1693387"/>
                  </a:cubicBezTo>
                  <a:lnTo>
                    <a:pt x="1507503" y="1581618"/>
                  </a:lnTo>
                  <a:cubicBezTo>
                    <a:pt x="1480964" y="1726103"/>
                    <a:pt x="1529581" y="1715264"/>
                    <a:pt x="1575693" y="1716952"/>
                  </a:cubicBezTo>
                  <a:cubicBezTo>
                    <a:pt x="1630999" y="1691561"/>
                    <a:pt x="1646221" y="1666169"/>
                    <a:pt x="1701526" y="1660820"/>
                  </a:cubicBezTo>
                  <a:cubicBezTo>
                    <a:pt x="1803883" y="1740142"/>
                    <a:pt x="1653214" y="2302969"/>
                    <a:pt x="1627806" y="2675401"/>
                  </a:cubicBezTo>
                  <a:cubicBezTo>
                    <a:pt x="1443491" y="2936082"/>
                    <a:pt x="1241638" y="3204279"/>
                    <a:pt x="1079870" y="3502538"/>
                  </a:cubicBezTo>
                  <a:lnTo>
                    <a:pt x="798635" y="3670491"/>
                  </a:lnTo>
                  <a:lnTo>
                    <a:pt x="96786" y="3932258"/>
                  </a:lnTo>
                  <a:cubicBezTo>
                    <a:pt x="-60756" y="3989316"/>
                    <a:pt x="10883" y="4110083"/>
                    <a:pt x="56311" y="4075471"/>
                  </a:cubicBezTo>
                  <a:cubicBezTo>
                    <a:pt x="14075" y="4116459"/>
                    <a:pt x="-2979" y="4173593"/>
                    <a:pt x="58816" y="4178185"/>
                  </a:cubicBezTo>
                  <a:cubicBezTo>
                    <a:pt x="35851" y="4217016"/>
                    <a:pt x="63010" y="4308065"/>
                    <a:pt x="98901" y="4300941"/>
                  </a:cubicBezTo>
                  <a:cubicBezTo>
                    <a:pt x="100154" y="4311796"/>
                    <a:pt x="-6719" y="4442925"/>
                    <a:pt x="161530" y="4421188"/>
                  </a:cubicBezTo>
                  <a:cubicBezTo>
                    <a:pt x="412451" y="4369388"/>
                    <a:pt x="1288104" y="4108821"/>
                    <a:pt x="1604425" y="3990138"/>
                  </a:cubicBezTo>
                  <a:cubicBezTo>
                    <a:pt x="1716019" y="3868896"/>
                    <a:pt x="1962894" y="3742646"/>
                    <a:pt x="2099540" y="3576312"/>
                  </a:cubicBezTo>
                  <a:cubicBezTo>
                    <a:pt x="2170555" y="3285412"/>
                    <a:pt x="2198983" y="3109749"/>
                    <a:pt x="2302566" y="2883985"/>
                  </a:cubicBezTo>
                  <a:cubicBezTo>
                    <a:pt x="2309551" y="2770084"/>
                    <a:pt x="2329063" y="2791467"/>
                    <a:pt x="2378636" y="2692598"/>
                  </a:cubicBezTo>
                  <a:cubicBezTo>
                    <a:pt x="2391732" y="2661117"/>
                    <a:pt x="2383948" y="2649054"/>
                    <a:pt x="2401184" y="2604913"/>
                  </a:cubicBezTo>
                  <a:cubicBezTo>
                    <a:pt x="2418420" y="2560772"/>
                    <a:pt x="2398392" y="2455517"/>
                    <a:pt x="2467024" y="2377648"/>
                  </a:cubicBezTo>
                  <a:cubicBezTo>
                    <a:pt x="2607393" y="2527309"/>
                    <a:pt x="2837950" y="2514128"/>
                    <a:pt x="2923205" y="2508466"/>
                  </a:cubicBezTo>
                  <a:cubicBezTo>
                    <a:pt x="3119063" y="2589016"/>
                    <a:pt x="3284860" y="2649523"/>
                    <a:pt x="3465687" y="2720052"/>
                  </a:cubicBezTo>
                  <a:lnTo>
                    <a:pt x="3531318" y="2850896"/>
                  </a:lnTo>
                  <a:cubicBezTo>
                    <a:pt x="3047065" y="3216830"/>
                    <a:pt x="2024194" y="3710530"/>
                    <a:pt x="2143696" y="3978761"/>
                  </a:cubicBezTo>
                  <a:lnTo>
                    <a:pt x="2490588" y="4907331"/>
                  </a:lnTo>
                  <a:lnTo>
                    <a:pt x="2749250" y="5806204"/>
                  </a:lnTo>
                  <a:cubicBezTo>
                    <a:pt x="2801638" y="6012579"/>
                    <a:pt x="2800720" y="5989610"/>
                    <a:pt x="2804913" y="6145581"/>
                  </a:cubicBezTo>
                  <a:cubicBezTo>
                    <a:pt x="2581390" y="6495308"/>
                    <a:pt x="2145580" y="6854885"/>
                    <a:pt x="2774407" y="6742028"/>
                  </a:cubicBezTo>
                  <a:cubicBezTo>
                    <a:pt x="2890560" y="6730591"/>
                    <a:pt x="3364957" y="6345877"/>
                    <a:pt x="3273177" y="6199157"/>
                  </a:cubicBezTo>
                  <a:cubicBezTo>
                    <a:pt x="3164209" y="5953059"/>
                    <a:pt x="3237907" y="5824871"/>
                    <a:pt x="3237399" y="5567619"/>
                  </a:cubicBezTo>
                  <a:cubicBezTo>
                    <a:pt x="3286733" y="5353815"/>
                    <a:pt x="3123251" y="4957143"/>
                    <a:pt x="3139409" y="4843944"/>
                  </a:cubicBezTo>
                  <a:cubicBezTo>
                    <a:pt x="3248359" y="4901764"/>
                    <a:pt x="4082193" y="5702696"/>
                    <a:pt x="4131018" y="5790578"/>
                  </a:cubicBezTo>
                  <a:cubicBezTo>
                    <a:pt x="4096125" y="6008657"/>
                    <a:pt x="3971121" y="6448372"/>
                    <a:pt x="4167212" y="6355918"/>
                  </a:cubicBezTo>
                  <a:cubicBezTo>
                    <a:pt x="4233313" y="6441156"/>
                    <a:pt x="4814794" y="5838510"/>
                    <a:pt x="4786127" y="5662178"/>
                  </a:cubicBezTo>
                  <a:cubicBezTo>
                    <a:pt x="4646063" y="5469491"/>
                    <a:pt x="4599826" y="5554887"/>
                    <a:pt x="4493714" y="5486400"/>
                  </a:cubicBezTo>
                  <a:cubicBezTo>
                    <a:pt x="3998641" y="5165430"/>
                    <a:pt x="3728514" y="4368244"/>
                    <a:pt x="3330591" y="4166271"/>
                  </a:cubicBezTo>
                  <a:lnTo>
                    <a:pt x="4624188" y="3373806"/>
                  </a:lnTo>
                  <a:cubicBezTo>
                    <a:pt x="4912313" y="3251312"/>
                    <a:pt x="5413379" y="2873287"/>
                    <a:pt x="4767063" y="2059356"/>
                  </a:cubicBezTo>
                  <a:cubicBezTo>
                    <a:pt x="4955805" y="2184572"/>
                    <a:pt x="5029309" y="2089331"/>
                    <a:pt x="5130369" y="1969037"/>
                  </a:cubicBezTo>
                  <a:cubicBezTo>
                    <a:pt x="5253490" y="1855043"/>
                    <a:pt x="5151143" y="1703469"/>
                    <a:pt x="5066331" y="1569432"/>
                  </a:cubicBezTo>
                  <a:cubicBezTo>
                    <a:pt x="4968444" y="1436925"/>
                    <a:pt x="3868477" y="1101497"/>
                    <a:pt x="3139279" y="951455"/>
                  </a:cubicBezTo>
                  <a:cubicBezTo>
                    <a:pt x="3064270" y="935266"/>
                    <a:pt x="3044377" y="1014277"/>
                    <a:pt x="2999431" y="1040677"/>
                  </a:cubicBezTo>
                  <a:cubicBezTo>
                    <a:pt x="2946144" y="979721"/>
                    <a:pt x="2688782" y="977203"/>
                    <a:pt x="2526444" y="981543"/>
                  </a:cubicBezTo>
                  <a:cubicBezTo>
                    <a:pt x="2396674" y="913233"/>
                    <a:pt x="2335948" y="1000000"/>
                    <a:pt x="2273418" y="958995"/>
                  </a:cubicBezTo>
                  <a:cubicBezTo>
                    <a:pt x="2272783" y="940450"/>
                    <a:pt x="2259623" y="896854"/>
                    <a:pt x="2258988" y="878309"/>
                  </a:cubicBezTo>
                  <a:cubicBezTo>
                    <a:pt x="2225742" y="828344"/>
                    <a:pt x="2207526" y="800925"/>
                    <a:pt x="2171774" y="823611"/>
                  </a:cubicBezTo>
                  <a:lnTo>
                    <a:pt x="2069479" y="851194"/>
                  </a:lnTo>
                  <a:cubicBezTo>
                    <a:pt x="2037407" y="808919"/>
                    <a:pt x="2025376" y="799211"/>
                    <a:pt x="2018356" y="741905"/>
                  </a:cubicBezTo>
                  <a:cubicBezTo>
                    <a:pt x="2066138" y="737547"/>
                    <a:pt x="2133961" y="735695"/>
                    <a:pt x="2146671" y="681232"/>
                  </a:cubicBezTo>
                  <a:cubicBezTo>
                    <a:pt x="2145836" y="636626"/>
                    <a:pt x="2150010" y="571977"/>
                    <a:pt x="2134143" y="542402"/>
                  </a:cubicBezTo>
                  <a:lnTo>
                    <a:pt x="1965278" y="232488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  <p:sp>
          <p:nvSpPr>
            <p:cNvPr id="24" name="Donut 5">
              <a:extLst>
                <a:ext uri="{FF2B5EF4-FFF2-40B4-BE49-F238E27FC236}">
                  <a16:creationId xmlns:a16="http://schemas.microsoft.com/office/drawing/2014/main" xmlns="" id="{FC2166DF-1EAA-435B-8AC3-672A6C0AC80B}"/>
                </a:ext>
              </a:extLst>
            </p:cNvPr>
            <p:cNvSpPr/>
            <p:nvPr/>
          </p:nvSpPr>
          <p:spPr>
            <a:xfrm>
              <a:off x="3264772" y="4824199"/>
              <a:ext cx="2352142" cy="1437678"/>
            </a:xfrm>
            <a:custGeom>
              <a:avLst/>
              <a:gdLst/>
              <a:ahLst/>
              <a:cxnLst/>
              <a:rect l="l" t="t" r="r" b="b"/>
              <a:pathLst>
                <a:path w="4165635" h="2546122">
                  <a:moveTo>
                    <a:pt x="3202575" y="1801576"/>
                  </a:moveTo>
                  <a:lnTo>
                    <a:pt x="2699315" y="1833514"/>
                  </a:lnTo>
                  <a:cubicBezTo>
                    <a:pt x="2701806" y="1839662"/>
                    <a:pt x="2702007" y="1845996"/>
                    <a:pt x="2702007" y="1852376"/>
                  </a:cubicBezTo>
                  <a:cubicBezTo>
                    <a:pt x="2702007" y="1877326"/>
                    <a:pt x="2698937" y="1901559"/>
                    <a:pt x="2692196" y="1924478"/>
                  </a:cubicBezTo>
                  <a:cubicBezTo>
                    <a:pt x="2705100" y="1965303"/>
                    <a:pt x="2721766" y="2004430"/>
                    <a:pt x="2742905" y="2040862"/>
                  </a:cubicBezTo>
                  <a:lnTo>
                    <a:pt x="3223429" y="1974873"/>
                  </a:lnTo>
                  <a:cubicBezTo>
                    <a:pt x="3218725" y="1968587"/>
                    <a:pt x="3218395" y="1960832"/>
                    <a:pt x="3220393" y="1953134"/>
                  </a:cubicBezTo>
                  <a:lnTo>
                    <a:pt x="3246593" y="1852200"/>
                  </a:lnTo>
                  <a:cubicBezTo>
                    <a:pt x="3227793" y="1839560"/>
                    <a:pt x="3212971" y="1821975"/>
                    <a:pt x="3202575" y="1801576"/>
                  </a:cubicBezTo>
                  <a:close/>
                  <a:moveTo>
                    <a:pt x="823528" y="1035393"/>
                  </a:moveTo>
                  <a:cubicBezTo>
                    <a:pt x="443997" y="1035393"/>
                    <a:pt x="136327" y="1343063"/>
                    <a:pt x="136327" y="1722594"/>
                  </a:cubicBezTo>
                  <a:cubicBezTo>
                    <a:pt x="136327" y="2102125"/>
                    <a:pt x="443997" y="2409795"/>
                    <a:pt x="823528" y="2409795"/>
                  </a:cubicBezTo>
                  <a:cubicBezTo>
                    <a:pt x="1203059" y="2409795"/>
                    <a:pt x="1510729" y="2102125"/>
                    <a:pt x="1510729" y="1722594"/>
                  </a:cubicBezTo>
                  <a:cubicBezTo>
                    <a:pt x="1510729" y="1484645"/>
                    <a:pt x="1389791" y="1274942"/>
                    <a:pt x="1205919" y="1151763"/>
                  </a:cubicBezTo>
                  <a:lnTo>
                    <a:pt x="965602" y="1647382"/>
                  </a:lnTo>
                  <a:cubicBezTo>
                    <a:pt x="979539" y="1669125"/>
                    <a:pt x="986372" y="1695062"/>
                    <a:pt x="986372" y="1722594"/>
                  </a:cubicBezTo>
                  <a:cubicBezTo>
                    <a:pt x="986372" y="1812530"/>
                    <a:pt x="913464" y="1885438"/>
                    <a:pt x="823528" y="1885438"/>
                  </a:cubicBezTo>
                  <a:cubicBezTo>
                    <a:pt x="733592" y="1885438"/>
                    <a:pt x="660684" y="1812530"/>
                    <a:pt x="660684" y="1722594"/>
                  </a:cubicBezTo>
                  <a:cubicBezTo>
                    <a:pt x="660684" y="1632658"/>
                    <a:pt x="733592" y="1559750"/>
                    <a:pt x="823528" y="1559750"/>
                  </a:cubicBezTo>
                  <a:lnTo>
                    <a:pt x="850107" y="1565116"/>
                  </a:lnTo>
                  <a:lnTo>
                    <a:pt x="1082115" y="1086633"/>
                  </a:lnTo>
                  <a:cubicBezTo>
                    <a:pt x="1002531" y="1053313"/>
                    <a:pt x="915122" y="1035393"/>
                    <a:pt x="823528" y="1035393"/>
                  </a:cubicBezTo>
                  <a:close/>
                  <a:moveTo>
                    <a:pt x="3342107" y="1023629"/>
                  </a:moveTo>
                  <a:cubicBezTo>
                    <a:pt x="3240506" y="1023629"/>
                    <a:pt x="3144054" y="1045678"/>
                    <a:pt x="3058087" y="1086947"/>
                  </a:cubicBezTo>
                  <a:lnTo>
                    <a:pt x="3053887" y="1092974"/>
                  </a:lnTo>
                  <a:lnTo>
                    <a:pt x="3050799" y="1090822"/>
                  </a:lnTo>
                  <a:cubicBezTo>
                    <a:pt x="2822428" y="1195821"/>
                    <a:pt x="2663579" y="1424027"/>
                    <a:pt x="2657074" y="1690250"/>
                  </a:cubicBezTo>
                  <a:lnTo>
                    <a:pt x="3194110" y="1656168"/>
                  </a:lnTo>
                  <a:cubicBezTo>
                    <a:pt x="3218984" y="1599218"/>
                    <a:pt x="3275937" y="1559750"/>
                    <a:pt x="3342107" y="1559750"/>
                  </a:cubicBezTo>
                  <a:cubicBezTo>
                    <a:pt x="3432043" y="1559750"/>
                    <a:pt x="3504951" y="1632658"/>
                    <a:pt x="3504951" y="1722594"/>
                  </a:cubicBezTo>
                  <a:cubicBezTo>
                    <a:pt x="3504951" y="1793147"/>
                    <a:pt x="3460084" y="1853220"/>
                    <a:pt x="3396806" y="1874395"/>
                  </a:cubicBezTo>
                  <a:lnTo>
                    <a:pt x="3366522" y="1991065"/>
                  </a:lnTo>
                  <a:cubicBezTo>
                    <a:pt x="3360841" y="2012948"/>
                    <a:pt x="3338496" y="2026083"/>
                    <a:pt x="3316614" y="2020403"/>
                  </a:cubicBezTo>
                  <a:lnTo>
                    <a:pt x="3249731" y="2003042"/>
                  </a:lnTo>
                  <a:lnTo>
                    <a:pt x="3246233" y="2000401"/>
                  </a:lnTo>
                  <a:lnTo>
                    <a:pt x="2758942" y="2067319"/>
                  </a:lnTo>
                  <a:cubicBezTo>
                    <a:pt x="2876224" y="2266319"/>
                    <a:pt x="3093784" y="2398031"/>
                    <a:pt x="3342107" y="2398031"/>
                  </a:cubicBezTo>
                  <a:cubicBezTo>
                    <a:pt x="3721638" y="2398031"/>
                    <a:pt x="4029308" y="2090361"/>
                    <a:pt x="4029308" y="1710830"/>
                  </a:cubicBezTo>
                  <a:cubicBezTo>
                    <a:pt x="4029308" y="1331299"/>
                    <a:pt x="3721638" y="1023629"/>
                    <a:pt x="3342107" y="1023629"/>
                  </a:cubicBezTo>
                  <a:close/>
                  <a:moveTo>
                    <a:pt x="2747740" y="879621"/>
                  </a:moveTo>
                  <a:lnTo>
                    <a:pt x="2431624" y="1557534"/>
                  </a:lnTo>
                  <a:cubicBezTo>
                    <a:pt x="2466518" y="1559197"/>
                    <a:pt x="2499547" y="1568339"/>
                    <a:pt x="2529463" y="1583175"/>
                  </a:cubicBezTo>
                  <a:cubicBezTo>
                    <a:pt x="2567390" y="1335541"/>
                    <a:pt x="2715972" y="1124471"/>
                    <a:pt x="2923316" y="1001979"/>
                  </a:cubicBezTo>
                  <a:close/>
                  <a:moveTo>
                    <a:pt x="1412867" y="724962"/>
                  </a:moveTo>
                  <a:lnTo>
                    <a:pt x="1411108" y="728590"/>
                  </a:lnTo>
                  <a:lnTo>
                    <a:pt x="2224918" y="1619301"/>
                  </a:lnTo>
                  <a:cubicBezTo>
                    <a:pt x="2235138" y="1608388"/>
                    <a:pt x="2247595" y="1600380"/>
                    <a:pt x="2260660" y="1593337"/>
                  </a:cubicBezTo>
                  <a:lnTo>
                    <a:pt x="2612535" y="838741"/>
                  </a:lnTo>
                  <a:close/>
                  <a:moveTo>
                    <a:pt x="1171626" y="702082"/>
                  </a:moveTo>
                  <a:lnTo>
                    <a:pt x="1171626" y="902031"/>
                  </a:lnTo>
                  <a:lnTo>
                    <a:pt x="1243936" y="752901"/>
                  </a:lnTo>
                  <a:lnTo>
                    <a:pt x="1199959" y="704769"/>
                  </a:lnTo>
                  <a:close/>
                  <a:moveTo>
                    <a:pt x="1171626" y="553521"/>
                  </a:moveTo>
                  <a:lnTo>
                    <a:pt x="1171626" y="555776"/>
                  </a:lnTo>
                  <a:lnTo>
                    <a:pt x="1175585" y="556152"/>
                  </a:lnTo>
                  <a:close/>
                  <a:moveTo>
                    <a:pt x="1011745" y="349271"/>
                  </a:moveTo>
                  <a:cubicBezTo>
                    <a:pt x="979497" y="349793"/>
                    <a:pt x="947484" y="352049"/>
                    <a:pt x="916888" y="356022"/>
                  </a:cubicBezTo>
                  <a:lnTo>
                    <a:pt x="908392" y="357553"/>
                  </a:lnTo>
                  <a:lnTo>
                    <a:pt x="908392" y="439265"/>
                  </a:lnTo>
                  <a:lnTo>
                    <a:pt x="1171626" y="439265"/>
                  </a:lnTo>
                  <a:lnTo>
                    <a:pt x="1171626" y="552218"/>
                  </a:lnTo>
                  <a:cubicBezTo>
                    <a:pt x="1421494" y="506753"/>
                    <a:pt x="1381070" y="378622"/>
                    <a:pt x="1108009" y="352929"/>
                  </a:cubicBezTo>
                  <a:cubicBezTo>
                    <a:pt x="1076475" y="349962"/>
                    <a:pt x="1043993" y="348749"/>
                    <a:pt x="1011745" y="349271"/>
                  </a:cubicBezTo>
                  <a:close/>
                  <a:moveTo>
                    <a:pt x="3016658" y="0"/>
                  </a:moveTo>
                  <a:cubicBezTo>
                    <a:pt x="3179721" y="0"/>
                    <a:pt x="3311909" y="69122"/>
                    <a:pt x="3311909" y="154389"/>
                  </a:cubicBezTo>
                  <a:cubicBezTo>
                    <a:pt x="3311909" y="239656"/>
                    <a:pt x="3179721" y="308778"/>
                    <a:pt x="3016658" y="308778"/>
                  </a:cubicBezTo>
                  <a:lnTo>
                    <a:pt x="3014057" y="308503"/>
                  </a:lnTo>
                  <a:lnTo>
                    <a:pt x="2825604" y="712643"/>
                  </a:lnTo>
                  <a:lnTo>
                    <a:pt x="2850300" y="714985"/>
                  </a:lnTo>
                  <a:lnTo>
                    <a:pt x="2846414" y="755960"/>
                  </a:lnTo>
                  <a:lnTo>
                    <a:pt x="3093803" y="928364"/>
                  </a:lnTo>
                  <a:cubicBezTo>
                    <a:pt x="3171543" y="900747"/>
                    <a:pt x="3255255" y="887302"/>
                    <a:pt x="3342107" y="887302"/>
                  </a:cubicBezTo>
                  <a:cubicBezTo>
                    <a:pt x="3796929" y="887302"/>
                    <a:pt x="4165635" y="1256008"/>
                    <a:pt x="4165635" y="1710830"/>
                  </a:cubicBezTo>
                  <a:cubicBezTo>
                    <a:pt x="4165635" y="2165652"/>
                    <a:pt x="3796929" y="2534358"/>
                    <a:pt x="3342107" y="2534358"/>
                  </a:cubicBezTo>
                  <a:cubicBezTo>
                    <a:pt x="3023622" y="2534358"/>
                    <a:pt x="2747364" y="2353568"/>
                    <a:pt x="2613987" y="2087225"/>
                  </a:cubicBezTo>
                  <a:lnTo>
                    <a:pt x="2577703" y="2092208"/>
                  </a:lnTo>
                  <a:cubicBezTo>
                    <a:pt x="2529779" y="2129043"/>
                    <a:pt x="2469543" y="2149960"/>
                    <a:pt x="2404423" y="2149960"/>
                  </a:cubicBezTo>
                  <a:cubicBezTo>
                    <a:pt x="2240072" y="2149960"/>
                    <a:pt x="2106839" y="2016727"/>
                    <a:pt x="2106839" y="1852376"/>
                  </a:cubicBezTo>
                  <a:cubicBezTo>
                    <a:pt x="2106839" y="1808111"/>
                    <a:pt x="2116503" y="1766104"/>
                    <a:pt x="2136219" y="1729502"/>
                  </a:cubicBezTo>
                  <a:lnTo>
                    <a:pt x="1345448" y="864005"/>
                  </a:lnTo>
                  <a:lnTo>
                    <a:pt x="1265193" y="1029520"/>
                  </a:lnTo>
                  <a:cubicBezTo>
                    <a:pt x="1495189" y="1174266"/>
                    <a:pt x="1647056" y="1430695"/>
                    <a:pt x="1647056" y="1722594"/>
                  </a:cubicBezTo>
                  <a:cubicBezTo>
                    <a:pt x="1647056" y="2177416"/>
                    <a:pt x="1278350" y="2546122"/>
                    <a:pt x="823528" y="2546122"/>
                  </a:cubicBezTo>
                  <a:cubicBezTo>
                    <a:pt x="368706" y="2546122"/>
                    <a:pt x="0" y="2177416"/>
                    <a:pt x="0" y="1722594"/>
                  </a:cubicBezTo>
                  <a:cubicBezTo>
                    <a:pt x="0" y="1282630"/>
                    <a:pt x="345010" y="923248"/>
                    <a:pt x="779296" y="901300"/>
                  </a:cubicBezTo>
                  <a:lnTo>
                    <a:pt x="779296" y="639998"/>
                  </a:lnTo>
                  <a:cubicBezTo>
                    <a:pt x="728456" y="621795"/>
                    <a:pt x="688211" y="599063"/>
                    <a:pt x="658639" y="573631"/>
                  </a:cubicBezTo>
                  <a:lnTo>
                    <a:pt x="593343" y="681875"/>
                  </a:lnTo>
                  <a:cubicBezTo>
                    <a:pt x="581665" y="701234"/>
                    <a:pt x="556505" y="707461"/>
                    <a:pt x="537146" y="695783"/>
                  </a:cubicBezTo>
                  <a:lnTo>
                    <a:pt x="477979" y="660092"/>
                  </a:lnTo>
                  <a:cubicBezTo>
                    <a:pt x="458620" y="648414"/>
                    <a:pt x="452393" y="623254"/>
                    <a:pt x="464071" y="603895"/>
                  </a:cubicBezTo>
                  <a:lnTo>
                    <a:pt x="675806" y="252889"/>
                  </a:lnTo>
                  <a:lnTo>
                    <a:pt x="681936" y="248370"/>
                  </a:lnTo>
                  <a:lnTo>
                    <a:pt x="681936" y="143725"/>
                  </a:lnTo>
                  <a:cubicBezTo>
                    <a:pt x="681936" y="109813"/>
                    <a:pt x="709428" y="82321"/>
                    <a:pt x="743340" y="82321"/>
                  </a:cubicBezTo>
                  <a:lnTo>
                    <a:pt x="846988" y="82321"/>
                  </a:lnTo>
                  <a:cubicBezTo>
                    <a:pt x="880900" y="82321"/>
                    <a:pt x="908392" y="109813"/>
                    <a:pt x="908392" y="143725"/>
                  </a:cubicBezTo>
                  <a:lnTo>
                    <a:pt x="908392" y="239467"/>
                  </a:lnTo>
                  <a:cubicBezTo>
                    <a:pt x="1000638" y="225331"/>
                    <a:pt x="1100154" y="227987"/>
                    <a:pt x="1190665" y="247692"/>
                  </a:cubicBezTo>
                  <a:cubicBezTo>
                    <a:pt x="1447155" y="303531"/>
                    <a:pt x="1527311" y="464714"/>
                    <a:pt x="1389055" y="576398"/>
                  </a:cubicBezTo>
                  <a:lnTo>
                    <a:pt x="2677869" y="698631"/>
                  </a:lnTo>
                  <a:lnTo>
                    <a:pt x="2869574" y="287518"/>
                  </a:lnTo>
                  <a:cubicBezTo>
                    <a:pt x="2780929" y="261553"/>
                    <a:pt x="2721407" y="211606"/>
                    <a:pt x="2721407" y="154389"/>
                  </a:cubicBezTo>
                  <a:cubicBezTo>
                    <a:pt x="2721407" y="69122"/>
                    <a:pt x="2853595" y="0"/>
                    <a:pt x="3016658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>
                <a:solidFill>
                  <a:schemeClr val="tx1"/>
                </a:solidFill>
              </a:endParaRPr>
            </a:p>
          </p:txBody>
        </p:sp>
      </p:grpSp>
      <p:sp>
        <p:nvSpPr>
          <p:cNvPr id="25" name="Graphic 11">
            <a:extLst>
              <a:ext uri="{FF2B5EF4-FFF2-40B4-BE49-F238E27FC236}">
                <a16:creationId xmlns:a16="http://schemas.microsoft.com/office/drawing/2014/main" xmlns="" id="{318E110C-A9D8-476D-8039-66F6E741FF8F}"/>
              </a:ext>
            </a:extLst>
          </p:cNvPr>
          <p:cNvSpPr/>
          <p:nvPr/>
        </p:nvSpPr>
        <p:spPr>
          <a:xfrm>
            <a:off x="10357797" y="5501760"/>
            <a:ext cx="1645646" cy="854695"/>
          </a:xfrm>
          <a:custGeom>
            <a:avLst/>
            <a:gdLst>
              <a:gd name="connsiteX0" fmla="*/ 5112395 w 5134312"/>
              <a:gd name="connsiteY0" fmla="*/ 2624384 h 2666595"/>
              <a:gd name="connsiteX1" fmla="*/ 5037308 w 5134312"/>
              <a:gd name="connsiteY1" fmla="*/ 2608555 h 2666595"/>
              <a:gd name="connsiteX2" fmla="*/ 5029597 w 5134312"/>
              <a:gd name="connsiteY2" fmla="*/ 2601249 h 2666595"/>
              <a:gd name="connsiteX3" fmla="*/ 5039338 w 5134312"/>
              <a:gd name="connsiteY3" fmla="*/ 2595973 h 2666595"/>
              <a:gd name="connsiteX4" fmla="*/ 5093725 w 5134312"/>
              <a:gd name="connsiteY4" fmla="*/ 2589073 h 2666595"/>
              <a:gd name="connsiteX5" fmla="*/ 5122948 w 5134312"/>
              <a:gd name="connsiteY5" fmla="*/ 2566344 h 2666595"/>
              <a:gd name="connsiteX6" fmla="*/ 5096566 w 5134312"/>
              <a:gd name="connsiteY6" fmla="*/ 2525757 h 2666595"/>
              <a:gd name="connsiteX7" fmla="*/ 5070996 w 5134312"/>
              <a:gd name="connsiteY7" fmla="*/ 2519263 h 2666595"/>
              <a:gd name="connsiteX8" fmla="*/ 4913922 w 5134312"/>
              <a:gd name="connsiteY8" fmla="*/ 2475428 h 2666595"/>
              <a:gd name="connsiteX9" fmla="*/ 4814077 w 5134312"/>
              <a:gd name="connsiteY9" fmla="*/ 2471370 h 2666595"/>
              <a:gd name="connsiteX10" fmla="*/ 4689880 w 5134312"/>
              <a:gd name="connsiteY10" fmla="*/ 2476646 h 2666595"/>
              <a:gd name="connsiteX11" fmla="*/ 4600993 w 5134312"/>
              <a:gd name="connsiteY11" fmla="*/ 2403995 h 2666595"/>
              <a:gd name="connsiteX12" fmla="*/ 4538083 w 5134312"/>
              <a:gd name="connsiteY12" fmla="*/ 2131653 h 2666595"/>
              <a:gd name="connsiteX13" fmla="*/ 4473549 w 5134312"/>
              <a:gd name="connsiteY13" fmla="*/ 1698585 h 2666595"/>
              <a:gd name="connsiteX14" fmla="*/ 4417132 w 5134312"/>
              <a:gd name="connsiteY14" fmla="*/ 1510665 h 2666595"/>
              <a:gd name="connsiteX15" fmla="*/ 4357063 w 5134312"/>
              <a:gd name="connsiteY15" fmla="*/ 1234670 h 2666595"/>
              <a:gd name="connsiteX16" fmla="*/ 4333522 w 5134312"/>
              <a:gd name="connsiteY16" fmla="*/ 1097485 h 2666595"/>
              <a:gd name="connsiteX17" fmla="*/ 4341234 w 5134312"/>
              <a:gd name="connsiteY17" fmla="*/ 1021992 h 2666595"/>
              <a:gd name="connsiteX18" fmla="*/ 4357063 w 5134312"/>
              <a:gd name="connsiteY18" fmla="*/ 968417 h 2666595"/>
              <a:gd name="connsiteX19" fmla="*/ 4379386 w 5134312"/>
              <a:gd name="connsiteY19" fmla="*/ 903477 h 2666595"/>
              <a:gd name="connsiteX20" fmla="*/ 4386286 w 5134312"/>
              <a:gd name="connsiteY20" fmla="*/ 780091 h 2666595"/>
              <a:gd name="connsiteX21" fmla="*/ 4413480 w 5134312"/>
              <a:gd name="connsiteY21" fmla="*/ 735039 h 2666595"/>
              <a:gd name="connsiteX22" fmla="*/ 4548230 w 5134312"/>
              <a:gd name="connsiteY22" fmla="*/ 726921 h 2666595"/>
              <a:gd name="connsiteX23" fmla="*/ 4658628 w 5134312"/>
              <a:gd name="connsiteY23" fmla="*/ 753709 h 2666595"/>
              <a:gd name="connsiteX24" fmla="*/ 4690691 w 5134312"/>
              <a:gd name="connsiteY24" fmla="*/ 755332 h 2666595"/>
              <a:gd name="connsiteX25" fmla="*/ 4733715 w 5134312"/>
              <a:gd name="connsiteY25" fmla="*/ 715963 h 2666595"/>
              <a:gd name="connsiteX26" fmla="*/ 4753196 w 5134312"/>
              <a:gd name="connsiteY26" fmla="*/ 691204 h 2666595"/>
              <a:gd name="connsiteX27" fmla="*/ 4758473 w 5134312"/>
              <a:gd name="connsiteY27" fmla="*/ 688363 h 2666595"/>
              <a:gd name="connsiteX28" fmla="*/ 4797437 w 5134312"/>
              <a:gd name="connsiteY28" fmla="*/ 622206 h 2666595"/>
              <a:gd name="connsiteX29" fmla="*/ 4820978 w 5134312"/>
              <a:gd name="connsiteY29" fmla="*/ 591765 h 2666595"/>
              <a:gd name="connsiteX30" fmla="*/ 4834371 w 5134312"/>
              <a:gd name="connsiteY30" fmla="*/ 545495 h 2666595"/>
              <a:gd name="connsiteX31" fmla="*/ 4820571 w 5134312"/>
              <a:gd name="connsiteY31" fmla="*/ 451332 h 2666595"/>
              <a:gd name="connsiteX32" fmla="*/ 4843706 w 5134312"/>
              <a:gd name="connsiteY32" fmla="*/ 426980 h 2666595"/>
              <a:gd name="connsiteX33" fmla="*/ 4869683 w 5134312"/>
              <a:gd name="connsiteY33" fmla="*/ 376246 h 2666595"/>
              <a:gd name="connsiteX34" fmla="*/ 4867247 w 5134312"/>
              <a:gd name="connsiteY34" fmla="*/ 345805 h 2666595"/>
              <a:gd name="connsiteX35" fmla="*/ 4893223 w 5134312"/>
              <a:gd name="connsiteY35" fmla="*/ 297912 h 2666595"/>
              <a:gd name="connsiteX36" fmla="*/ 4934216 w 5134312"/>
              <a:gd name="connsiteY36" fmla="*/ 193196 h 2666595"/>
              <a:gd name="connsiteX37" fmla="*/ 4863594 w 5134312"/>
              <a:gd name="connsiteY37" fmla="*/ 112427 h 2666595"/>
              <a:gd name="connsiteX38" fmla="*/ 4802307 w 5134312"/>
              <a:gd name="connsiteY38" fmla="*/ 59664 h 2666595"/>
              <a:gd name="connsiteX39" fmla="*/ 4777955 w 5134312"/>
              <a:gd name="connsiteY39" fmla="*/ 53170 h 2666595"/>
              <a:gd name="connsiteX40" fmla="*/ 4748326 w 5134312"/>
              <a:gd name="connsiteY40" fmla="*/ 40182 h 2666595"/>
              <a:gd name="connsiteX41" fmla="*/ 4727220 w 5134312"/>
              <a:gd name="connsiteY41" fmla="*/ 24352 h 2666595"/>
              <a:gd name="connsiteX42" fmla="*/ 4680139 w 5134312"/>
              <a:gd name="connsiteY42" fmla="*/ 0 h 2666595"/>
              <a:gd name="connsiteX43" fmla="*/ 4643610 w 5134312"/>
              <a:gd name="connsiteY43" fmla="*/ 0 h 2666595"/>
              <a:gd name="connsiteX44" fmla="*/ 4576235 w 5134312"/>
              <a:gd name="connsiteY44" fmla="*/ 10553 h 2666595"/>
              <a:gd name="connsiteX45" fmla="*/ 4472331 w 5134312"/>
              <a:gd name="connsiteY45" fmla="*/ 25164 h 2666595"/>
              <a:gd name="connsiteX46" fmla="*/ 4353816 w 5134312"/>
              <a:gd name="connsiteY46" fmla="*/ 93757 h 2666595"/>
              <a:gd name="connsiteX47" fmla="*/ 4277917 w 5134312"/>
              <a:gd name="connsiteY47" fmla="*/ 177367 h 2666595"/>
              <a:gd name="connsiteX48" fmla="*/ 4214601 w 5134312"/>
              <a:gd name="connsiteY48" fmla="*/ 306029 h 2666595"/>
              <a:gd name="connsiteX49" fmla="*/ 4172390 w 5134312"/>
              <a:gd name="connsiteY49" fmla="*/ 326729 h 2666595"/>
              <a:gd name="connsiteX50" fmla="*/ 4049816 w 5134312"/>
              <a:gd name="connsiteY50" fmla="*/ 290606 h 2666595"/>
              <a:gd name="connsiteX51" fmla="*/ 3988529 w 5134312"/>
              <a:gd name="connsiteY51" fmla="*/ 277618 h 2666595"/>
              <a:gd name="connsiteX52" fmla="*/ 3877319 w 5134312"/>
              <a:gd name="connsiteY52" fmla="*/ 278024 h 2666595"/>
              <a:gd name="connsiteX53" fmla="*/ 3825367 w 5134312"/>
              <a:gd name="connsiteY53" fmla="*/ 284924 h 2666595"/>
              <a:gd name="connsiteX54" fmla="*/ 3689399 w 5134312"/>
              <a:gd name="connsiteY54" fmla="*/ 306029 h 2666595"/>
              <a:gd name="connsiteX55" fmla="*/ 3472256 w 5134312"/>
              <a:gd name="connsiteY55" fmla="*/ 330788 h 2666595"/>
              <a:gd name="connsiteX56" fmla="*/ 3290019 w 5134312"/>
              <a:gd name="connsiteY56" fmla="*/ 355952 h 2666595"/>
              <a:gd name="connsiteX57" fmla="*/ 3075311 w 5134312"/>
              <a:gd name="connsiteY57" fmla="*/ 390045 h 2666595"/>
              <a:gd name="connsiteX58" fmla="*/ 3057047 w 5134312"/>
              <a:gd name="connsiteY58" fmla="*/ 391669 h 2666595"/>
              <a:gd name="connsiteX59" fmla="*/ 3037159 w 5134312"/>
              <a:gd name="connsiteY59" fmla="*/ 394916 h 2666595"/>
              <a:gd name="connsiteX60" fmla="*/ 2961260 w 5134312"/>
              <a:gd name="connsiteY60" fmla="*/ 421298 h 2666595"/>
              <a:gd name="connsiteX61" fmla="*/ 2900785 w 5134312"/>
              <a:gd name="connsiteY61" fmla="*/ 437939 h 2666595"/>
              <a:gd name="connsiteX62" fmla="*/ 2887797 w 5134312"/>
              <a:gd name="connsiteY62" fmla="*/ 443621 h 2666595"/>
              <a:gd name="connsiteX63" fmla="*/ 2808652 w 5134312"/>
              <a:gd name="connsiteY63" fmla="*/ 475685 h 2666595"/>
              <a:gd name="connsiteX64" fmla="*/ 2610179 w 5134312"/>
              <a:gd name="connsiteY64" fmla="*/ 523984 h 2666595"/>
              <a:gd name="connsiteX65" fmla="*/ 2440929 w 5134312"/>
              <a:gd name="connsiteY65" fmla="*/ 598665 h 2666595"/>
              <a:gd name="connsiteX66" fmla="*/ 2396689 w 5134312"/>
              <a:gd name="connsiteY66" fmla="*/ 623017 h 2666595"/>
              <a:gd name="connsiteX67" fmla="*/ 2341896 w 5134312"/>
              <a:gd name="connsiteY67" fmla="*/ 672534 h 2666595"/>
              <a:gd name="connsiteX68" fmla="*/ 2320385 w 5134312"/>
              <a:gd name="connsiteY68" fmla="*/ 696075 h 2666595"/>
              <a:gd name="connsiteX69" fmla="*/ 2272085 w 5134312"/>
              <a:gd name="connsiteY69" fmla="*/ 752491 h 2666595"/>
              <a:gd name="connsiteX70" fmla="*/ 2191317 w 5134312"/>
              <a:gd name="connsiteY70" fmla="*/ 905912 h 2666595"/>
              <a:gd name="connsiteX71" fmla="*/ 2182387 w 5134312"/>
              <a:gd name="connsiteY71" fmla="*/ 919306 h 2666595"/>
              <a:gd name="connsiteX72" fmla="*/ 2082948 w 5134312"/>
              <a:gd name="connsiteY72" fmla="*/ 1024427 h 2666595"/>
              <a:gd name="connsiteX73" fmla="*/ 1974579 w 5134312"/>
              <a:gd name="connsiteY73" fmla="*/ 1109255 h 2666595"/>
              <a:gd name="connsiteX74" fmla="*/ 1860529 w 5134312"/>
              <a:gd name="connsiteY74" fmla="*/ 1175007 h 2666595"/>
              <a:gd name="connsiteX75" fmla="*/ 1801677 w 5134312"/>
              <a:gd name="connsiteY75" fmla="*/ 1214376 h 2666595"/>
              <a:gd name="connsiteX76" fmla="*/ 1713196 w 5134312"/>
              <a:gd name="connsiteY76" fmla="*/ 1270793 h 2666595"/>
              <a:gd name="connsiteX77" fmla="*/ 1548005 w 5134312"/>
              <a:gd name="connsiteY77" fmla="*/ 1384438 h 2666595"/>
              <a:gd name="connsiteX78" fmla="*/ 1416908 w 5134312"/>
              <a:gd name="connsiteY78" fmla="*/ 1461554 h 2666595"/>
              <a:gd name="connsiteX79" fmla="*/ 1379567 w 5134312"/>
              <a:gd name="connsiteY79" fmla="*/ 1476571 h 2666595"/>
              <a:gd name="connsiteX80" fmla="*/ 1279722 w 5134312"/>
              <a:gd name="connsiteY80" fmla="*/ 1491995 h 2666595"/>
              <a:gd name="connsiteX81" fmla="*/ 1042286 w 5134312"/>
              <a:gd name="connsiteY81" fmla="*/ 1532988 h 2666595"/>
              <a:gd name="connsiteX82" fmla="*/ 686740 w 5134312"/>
              <a:gd name="connsiteY82" fmla="*/ 1692091 h 2666595"/>
              <a:gd name="connsiteX83" fmla="*/ 625858 w 5134312"/>
              <a:gd name="connsiteY83" fmla="*/ 1724155 h 2666595"/>
              <a:gd name="connsiteX84" fmla="*/ 342558 w 5134312"/>
              <a:gd name="connsiteY84" fmla="*/ 1860123 h 2666595"/>
              <a:gd name="connsiteX85" fmla="*/ 303594 w 5134312"/>
              <a:gd name="connsiteY85" fmla="*/ 1869458 h 2666595"/>
              <a:gd name="connsiteX86" fmla="*/ 209025 w 5134312"/>
              <a:gd name="connsiteY86" fmla="*/ 1877981 h 2666595"/>
              <a:gd name="connsiteX87" fmla="*/ 22729 w 5134312"/>
              <a:gd name="connsiteY87" fmla="*/ 1946980 h 2666595"/>
              <a:gd name="connsiteX88" fmla="*/ 0 w 5134312"/>
              <a:gd name="connsiteY88" fmla="*/ 2025314 h 2666595"/>
              <a:gd name="connsiteX89" fmla="*/ 16235 w 5134312"/>
              <a:gd name="connsiteY89" fmla="*/ 2078077 h 2666595"/>
              <a:gd name="connsiteX90" fmla="*/ 29629 w 5134312"/>
              <a:gd name="connsiteY90" fmla="*/ 2134088 h 2666595"/>
              <a:gd name="connsiteX91" fmla="*/ 120545 w 5134312"/>
              <a:gd name="connsiteY91" fmla="*/ 2249357 h 2666595"/>
              <a:gd name="connsiteX92" fmla="*/ 180614 w 5134312"/>
              <a:gd name="connsiteY92" fmla="*/ 2326067 h 2666595"/>
              <a:gd name="connsiteX93" fmla="*/ 226478 w 5134312"/>
              <a:gd name="connsiteY93" fmla="*/ 2423071 h 2666595"/>
              <a:gd name="connsiteX94" fmla="*/ 325511 w 5134312"/>
              <a:gd name="connsiteY94" fmla="*/ 2527381 h 2666595"/>
              <a:gd name="connsiteX95" fmla="*/ 446056 w 5134312"/>
              <a:gd name="connsiteY95" fmla="*/ 2580550 h 2666595"/>
              <a:gd name="connsiteX96" fmla="*/ 513025 w 5134312"/>
              <a:gd name="connsiteY96" fmla="*/ 2574056 h 2666595"/>
              <a:gd name="connsiteX97" fmla="*/ 557672 w 5134312"/>
              <a:gd name="connsiteY97" fmla="*/ 2517234 h 2666595"/>
              <a:gd name="connsiteX98" fmla="*/ 526013 w 5134312"/>
              <a:gd name="connsiteY98" fmla="*/ 2406024 h 2666595"/>
              <a:gd name="connsiteX99" fmla="*/ 500849 w 5134312"/>
              <a:gd name="connsiteY99" fmla="*/ 2371930 h 2666595"/>
              <a:gd name="connsiteX100" fmla="*/ 481367 w 5134312"/>
              <a:gd name="connsiteY100" fmla="*/ 2198622 h 2666595"/>
              <a:gd name="connsiteX101" fmla="*/ 491920 w 5134312"/>
              <a:gd name="connsiteY101" fmla="*/ 2164529 h 2666595"/>
              <a:gd name="connsiteX102" fmla="*/ 541031 w 5134312"/>
              <a:gd name="connsiteY102" fmla="*/ 2065089 h 2666595"/>
              <a:gd name="connsiteX103" fmla="*/ 564166 w 5134312"/>
              <a:gd name="connsiteY103" fmla="*/ 2038302 h 2666595"/>
              <a:gd name="connsiteX104" fmla="*/ 651023 w 5134312"/>
              <a:gd name="connsiteY104" fmla="*/ 1998932 h 2666595"/>
              <a:gd name="connsiteX105" fmla="*/ 925394 w 5134312"/>
              <a:gd name="connsiteY105" fmla="*/ 1929121 h 2666595"/>
              <a:gd name="connsiteX106" fmla="*/ 1118184 w 5134312"/>
              <a:gd name="connsiteY106" fmla="*/ 1881634 h 2666595"/>
              <a:gd name="connsiteX107" fmla="*/ 1304887 w 5134312"/>
              <a:gd name="connsiteY107" fmla="*/ 1819535 h 2666595"/>
              <a:gd name="connsiteX108" fmla="*/ 1537047 w 5134312"/>
              <a:gd name="connsiteY108" fmla="*/ 1783413 h 2666595"/>
              <a:gd name="connsiteX109" fmla="*/ 1664897 w 5134312"/>
              <a:gd name="connsiteY109" fmla="*/ 1747695 h 2666595"/>
              <a:gd name="connsiteX110" fmla="*/ 1883664 w 5134312"/>
              <a:gd name="connsiteY110" fmla="*/ 1651097 h 2666595"/>
              <a:gd name="connsiteX111" fmla="*/ 2046419 w 5134312"/>
              <a:gd name="connsiteY111" fmla="*/ 1588593 h 2666595"/>
              <a:gd name="connsiteX112" fmla="*/ 2098777 w 5134312"/>
              <a:gd name="connsiteY112" fmla="*/ 1590622 h 2666595"/>
              <a:gd name="connsiteX113" fmla="*/ 2194969 w 5134312"/>
              <a:gd name="connsiteY113" fmla="*/ 1627963 h 2666595"/>
              <a:gd name="connsiteX114" fmla="*/ 2269650 w 5134312"/>
              <a:gd name="connsiteY114" fmla="*/ 1646633 h 2666595"/>
              <a:gd name="connsiteX115" fmla="*/ 2409271 w 5134312"/>
              <a:gd name="connsiteY115" fmla="*/ 1623092 h 2666595"/>
              <a:gd name="connsiteX116" fmla="*/ 2574462 w 5134312"/>
              <a:gd name="connsiteY116" fmla="*/ 1509447 h 2666595"/>
              <a:gd name="connsiteX117" fmla="*/ 2601250 w 5134312"/>
              <a:gd name="connsiteY117" fmla="*/ 1507824 h 2666595"/>
              <a:gd name="connsiteX118" fmla="*/ 2640214 w 5134312"/>
              <a:gd name="connsiteY118" fmla="*/ 1509447 h 2666595"/>
              <a:gd name="connsiteX119" fmla="*/ 2676742 w 5134312"/>
              <a:gd name="connsiteY119" fmla="*/ 1491995 h 2666595"/>
              <a:gd name="connsiteX120" fmla="*/ 2761570 w 5134312"/>
              <a:gd name="connsiteY120" fmla="*/ 1440449 h 2666595"/>
              <a:gd name="connsiteX121" fmla="*/ 2809057 w 5134312"/>
              <a:gd name="connsiteY121" fmla="*/ 1441666 h 2666595"/>
              <a:gd name="connsiteX122" fmla="*/ 2928790 w 5134312"/>
              <a:gd name="connsiteY122" fmla="*/ 1513912 h 2666595"/>
              <a:gd name="connsiteX123" fmla="*/ 2988048 w 5134312"/>
              <a:gd name="connsiteY123" fmla="*/ 1548817 h 2666595"/>
              <a:gd name="connsiteX124" fmla="*/ 2998195 w 5134312"/>
              <a:gd name="connsiteY124" fmla="*/ 1564240 h 2666595"/>
              <a:gd name="connsiteX125" fmla="*/ 2982772 w 5134312"/>
              <a:gd name="connsiteY125" fmla="*/ 1571546 h 2666595"/>
              <a:gd name="connsiteX126" fmla="*/ 2760758 w 5134312"/>
              <a:gd name="connsiteY126" fmla="*/ 1627151 h 2666595"/>
              <a:gd name="connsiteX127" fmla="*/ 2446206 w 5134312"/>
              <a:gd name="connsiteY127" fmla="*/ 1714414 h 2666595"/>
              <a:gd name="connsiteX128" fmla="*/ 2420230 w 5134312"/>
              <a:gd name="connsiteY128" fmla="*/ 1715631 h 2666595"/>
              <a:gd name="connsiteX129" fmla="*/ 2260721 w 5134312"/>
              <a:gd name="connsiteY129" fmla="*/ 1718473 h 2666595"/>
              <a:gd name="connsiteX130" fmla="*/ 2116636 w 5134312"/>
              <a:gd name="connsiteY130" fmla="*/ 1761089 h 2666595"/>
              <a:gd name="connsiteX131" fmla="*/ 2057378 w 5134312"/>
              <a:gd name="connsiteY131" fmla="*/ 1806141 h 2666595"/>
              <a:gd name="connsiteX132" fmla="*/ 2051696 w 5134312"/>
              <a:gd name="connsiteY132" fmla="*/ 1840641 h 2666595"/>
              <a:gd name="connsiteX133" fmla="*/ 2190505 w 5134312"/>
              <a:gd name="connsiteY133" fmla="*/ 2171023 h 2666595"/>
              <a:gd name="connsiteX134" fmla="*/ 2258286 w 5134312"/>
              <a:gd name="connsiteY134" fmla="*/ 2291162 h 2666595"/>
              <a:gd name="connsiteX135" fmla="*/ 2352043 w 5134312"/>
              <a:gd name="connsiteY135" fmla="*/ 2402371 h 2666595"/>
              <a:gd name="connsiteX136" fmla="*/ 2426318 w 5134312"/>
              <a:gd name="connsiteY136" fmla="*/ 2393442 h 2666595"/>
              <a:gd name="connsiteX137" fmla="*/ 2444988 w 5134312"/>
              <a:gd name="connsiteY137" fmla="*/ 2335808 h 2666595"/>
              <a:gd name="connsiteX138" fmla="*/ 2431188 w 5134312"/>
              <a:gd name="connsiteY138" fmla="*/ 2182387 h 2666595"/>
              <a:gd name="connsiteX139" fmla="*/ 2435653 w 5134312"/>
              <a:gd name="connsiteY139" fmla="*/ 2102024 h 2666595"/>
              <a:gd name="connsiteX140" fmla="*/ 2474617 w 5134312"/>
              <a:gd name="connsiteY140" fmla="*/ 2023284 h 2666595"/>
              <a:gd name="connsiteX141" fmla="*/ 2496940 w 5134312"/>
              <a:gd name="connsiteY141" fmla="*/ 1985538 h 2666595"/>
              <a:gd name="connsiteX142" fmla="*/ 2548892 w 5134312"/>
              <a:gd name="connsiteY142" fmla="*/ 1929933 h 2666595"/>
              <a:gd name="connsiteX143" fmla="*/ 2837469 w 5134312"/>
              <a:gd name="connsiteY143" fmla="*/ 1892187 h 2666595"/>
              <a:gd name="connsiteX144" fmla="*/ 2985613 w 5134312"/>
              <a:gd name="connsiteY144" fmla="*/ 1890563 h 2666595"/>
              <a:gd name="connsiteX145" fmla="*/ 3287989 w 5134312"/>
              <a:gd name="connsiteY145" fmla="*/ 1863370 h 2666595"/>
              <a:gd name="connsiteX146" fmla="*/ 3507161 w 5134312"/>
              <a:gd name="connsiteY146" fmla="*/ 1748101 h 2666595"/>
              <a:gd name="connsiteX147" fmla="*/ 3537196 w 5134312"/>
              <a:gd name="connsiteY147" fmla="*/ 1697773 h 2666595"/>
              <a:gd name="connsiteX148" fmla="*/ 3515685 w 5134312"/>
              <a:gd name="connsiteY148" fmla="*/ 1576011 h 2666595"/>
              <a:gd name="connsiteX149" fmla="*/ 3403258 w 5134312"/>
              <a:gd name="connsiteY149" fmla="*/ 1410008 h 2666595"/>
              <a:gd name="connsiteX150" fmla="*/ 3346435 w 5134312"/>
              <a:gd name="connsiteY150" fmla="*/ 1331268 h 2666595"/>
              <a:gd name="connsiteX151" fmla="*/ 3338724 w 5134312"/>
              <a:gd name="connsiteY151" fmla="*/ 1316251 h 2666595"/>
              <a:gd name="connsiteX152" fmla="*/ 3354959 w 5134312"/>
              <a:gd name="connsiteY152" fmla="*/ 1311786 h 2666595"/>
              <a:gd name="connsiteX153" fmla="*/ 3486462 w 5134312"/>
              <a:gd name="connsiteY153" fmla="*/ 1290681 h 2666595"/>
              <a:gd name="connsiteX154" fmla="*/ 3622836 w 5134312"/>
              <a:gd name="connsiteY154" fmla="*/ 1251717 h 2666595"/>
              <a:gd name="connsiteX155" fmla="*/ 3654900 w 5134312"/>
              <a:gd name="connsiteY155" fmla="*/ 1272417 h 2666595"/>
              <a:gd name="connsiteX156" fmla="*/ 3657335 w 5134312"/>
              <a:gd name="connsiteY156" fmla="*/ 1371450 h 2666595"/>
              <a:gd name="connsiteX157" fmla="*/ 3657741 w 5134312"/>
              <a:gd name="connsiteY157" fmla="*/ 1490371 h 2666595"/>
              <a:gd name="connsiteX158" fmla="*/ 3662206 w 5134312"/>
              <a:gd name="connsiteY158" fmla="*/ 1536641 h 2666595"/>
              <a:gd name="connsiteX159" fmla="*/ 3670729 w 5134312"/>
              <a:gd name="connsiteY159" fmla="*/ 1630804 h 2666595"/>
              <a:gd name="connsiteX160" fmla="*/ 3803044 w 5134312"/>
              <a:gd name="connsiteY160" fmla="*/ 2049666 h 2666595"/>
              <a:gd name="connsiteX161" fmla="*/ 3887060 w 5134312"/>
              <a:gd name="connsiteY161" fmla="*/ 2142206 h 2666595"/>
              <a:gd name="connsiteX162" fmla="*/ 4012881 w 5134312"/>
              <a:gd name="connsiteY162" fmla="*/ 2157629 h 2666595"/>
              <a:gd name="connsiteX163" fmla="*/ 4095679 w 5134312"/>
              <a:gd name="connsiteY163" fmla="*/ 2160470 h 2666595"/>
              <a:gd name="connsiteX164" fmla="*/ 4176043 w 5134312"/>
              <a:gd name="connsiteY164" fmla="*/ 2164123 h 2666595"/>
              <a:gd name="connsiteX165" fmla="*/ 4202019 w 5134312"/>
              <a:gd name="connsiteY165" fmla="*/ 2141394 h 2666595"/>
              <a:gd name="connsiteX166" fmla="*/ 4221906 w 5134312"/>
              <a:gd name="connsiteY166" fmla="*/ 2126376 h 2666595"/>
              <a:gd name="connsiteX167" fmla="*/ 4262494 w 5134312"/>
              <a:gd name="connsiteY167" fmla="*/ 2127188 h 2666595"/>
              <a:gd name="connsiteX168" fmla="*/ 4308764 w 5134312"/>
              <a:gd name="connsiteY168" fmla="*/ 2156005 h 2666595"/>
              <a:gd name="connsiteX169" fmla="*/ 4369645 w 5134312"/>
              <a:gd name="connsiteY169" fmla="*/ 2299685 h 2666595"/>
              <a:gd name="connsiteX170" fmla="*/ 4483696 w 5134312"/>
              <a:gd name="connsiteY170" fmla="*/ 2583797 h 2666595"/>
              <a:gd name="connsiteX171" fmla="*/ 4603835 w 5134312"/>
              <a:gd name="connsiteY171" fmla="*/ 2665378 h 2666595"/>
              <a:gd name="connsiteX172" fmla="*/ 4627375 w 5134312"/>
              <a:gd name="connsiteY172" fmla="*/ 2669031 h 2666595"/>
              <a:gd name="connsiteX173" fmla="*/ 4805960 w 5134312"/>
              <a:gd name="connsiteY173" fmla="*/ 2669031 h 2666595"/>
              <a:gd name="connsiteX174" fmla="*/ 4915546 w 5134312"/>
              <a:gd name="connsiteY174" fmla="*/ 2661319 h 2666595"/>
              <a:gd name="connsiteX175" fmla="*/ 5110366 w 5134312"/>
              <a:gd name="connsiteY175" fmla="*/ 2662942 h 2666595"/>
              <a:gd name="connsiteX176" fmla="*/ 5138371 w 5134312"/>
              <a:gd name="connsiteY176" fmla="*/ 2644678 h 2666595"/>
              <a:gd name="connsiteX177" fmla="*/ 5138371 w 5134312"/>
              <a:gd name="connsiteY177" fmla="*/ 2636561 h 2666595"/>
              <a:gd name="connsiteX178" fmla="*/ 5112395 w 5134312"/>
              <a:gd name="connsiteY178" fmla="*/ 2624384 h 2666595"/>
              <a:gd name="connsiteX179" fmla="*/ 4256812 w 5134312"/>
              <a:gd name="connsiteY179" fmla="*/ 2045607 h 2666595"/>
              <a:gd name="connsiteX180" fmla="*/ 4077821 w 5134312"/>
              <a:gd name="connsiteY180" fmla="*/ 2024908 h 2666595"/>
              <a:gd name="connsiteX181" fmla="*/ 4031551 w 5134312"/>
              <a:gd name="connsiteY181" fmla="*/ 2021255 h 2666595"/>
              <a:gd name="connsiteX182" fmla="*/ 3964582 w 5134312"/>
              <a:gd name="connsiteY182" fmla="*/ 2020037 h 2666595"/>
              <a:gd name="connsiteX183" fmla="*/ 3911818 w 5134312"/>
              <a:gd name="connsiteY183" fmla="*/ 1974985 h 2666595"/>
              <a:gd name="connsiteX184" fmla="*/ 3887060 w 5134312"/>
              <a:gd name="connsiteY184" fmla="*/ 1746072 h 2666595"/>
              <a:gd name="connsiteX185" fmla="*/ 3887060 w 5134312"/>
              <a:gd name="connsiteY185" fmla="*/ 1662868 h 2666595"/>
              <a:gd name="connsiteX186" fmla="*/ 3887872 w 5134312"/>
              <a:gd name="connsiteY186" fmla="*/ 1662868 h 2666595"/>
              <a:gd name="connsiteX187" fmla="*/ 3887872 w 5134312"/>
              <a:gd name="connsiteY187" fmla="*/ 1543135 h 2666595"/>
              <a:gd name="connsiteX188" fmla="*/ 3873666 w 5134312"/>
              <a:gd name="connsiteY188" fmla="*/ 1408790 h 2666595"/>
              <a:gd name="connsiteX189" fmla="*/ 3880566 w 5134312"/>
              <a:gd name="connsiteY189" fmla="*/ 1317063 h 2666595"/>
              <a:gd name="connsiteX190" fmla="*/ 3888683 w 5134312"/>
              <a:gd name="connsiteY190" fmla="*/ 1239135 h 2666595"/>
              <a:gd name="connsiteX191" fmla="*/ 3891119 w 5134312"/>
              <a:gd name="connsiteY191" fmla="*/ 1178254 h 2666595"/>
              <a:gd name="connsiteX192" fmla="*/ 3920748 w 5134312"/>
              <a:gd name="connsiteY192" fmla="*/ 1139290 h 2666595"/>
              <a:gd name="connsiteX193" fmla="*/ 4058745 w 5134312"/>
              <a:gd name="connsiteY193" fmla="*/ 1061768 h 2666595"/>
              <a:gd name="connsiteX194" fmla="*/ 4083097 w 5134312"/>
              <a:gd name="connsiteY194" fmla="*/ 1070697 h 2666595"/>
              <a:gd name="connsiteX195" fmla="*/ 4120438 w 5134312"/>
              <a:gd name="connsiteY195" fmla="*/ 1310975 h 2666595"/>
              <a:gd name="connsiteX196" fmla="*/ 4143979 w 5134312"/>
              <a:gd name="connsiteY196" fmla="*/ 1421778 h 2666595"/>
              <a:gd name="connsiteX197" fmla="*/ 4152908 w 5134312"/>
              <a:gd name="connsiteY197" fmla="*/ 1520000 h 2666595"/>
              <a:gd name="connsiteX198" fmla="*/ 4189843 w 5134312"/>
              <a:gd name="connsiteY198" fmla="*/ 1776107 h 2666595"/>
              <a:gd name="connsiteX199" fmla="*/ 4251941 w 5134312"/>
              <a:gd name="connsiteY199" fmla="*/ 1979450 h 2666595"/>
              <a:gd name="connsiteX200" fmla="*/ 4269800 w 5134312"/>
              <a:gd name="connsiteY200" fmla="*/ 2024502 h 2666595"/>
              <a:gd name="connsiteX201" fmla="*/ 4256812 w 5134312"/>
              <a:gd name="connsiteY201" fmla="*/ 2045607 h 26665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</a:cxnLst>
            <a:rect l="l" t="t" r="r" b="b"/>
            <a:pathLst>
              <a:path w="5134312" h="2666595">
                <a:moveTo>
                  <a:pt x="5112395" y="2624384"/>
                </a:moveTo>
                <a:cubicBezTo>
                  <a:pt x="5086825" y="2621137"/>
                  <a:pt x="5062879" y="2610179"/>
                  <a:pt x="5037308" y="2608555"/>
                </a:cubicBezTo>
                <a:cubicBezTo>
                  <a:pt x="5033250" y="2608149"/>
                  <a:pt x="5028785" y="2606526"/>
                  <a:pt x="5029597" y="2601249"/>
                </a:cubicBezTo>
                <a:cubicBezTo>
                  <a:pt x="5030409" y="2595973"/>
                  <a:pt x="5035279" y="2596379"/>
                  <a:pt x="5039338" y="2595973"/>
                </a:cubicBezTo>
                <a:cubicBezTo>
                  <a:pt x="5057602" y="2595161"/>
                  <a:pt x="5075866" y="2593538"/>
                  <a:pt x="5093725" y="2589073"/>
                </a:cubicBezTo>
                <a:cubicBezTo>
                  <a:pt x="5107119" y="2585826"/>
                  <a:pt x="5124166" y="2582985"/>
                  <a:pt x="5122948" y="2566344"/>
                </a:cubicBezTo>
                <a:cubicBezTo>
                  <a:pt x="5121325" y="2550515"/>
                  <a:pt x="5113613" y="2533469"/>
                  <a:pt x="5096566" y="2525757"/>
                </a:cubicBezTo>
                <a:cubicBezTo>
                  <a:pt x="5088855" y="2522104"/>
                  <a:pt x="5079925" y="2520075"/>
                  <a:pt x="5070996" y="2519263"/>
                </a:cubicBezTo>
                <a:cubicBezTo>
                  <a:pt x="5016203" y="2512363"/>
                  <a:pt x="4962222" y="2500187"/>
                  <a:pt x="4913922" y="2475428"/>
                </a:cubicBezTo>
                <a:cubicBezTo>
                  <a:pt x="4878612" y="2457570"/>
                  <a:pt x="4848983" y="2458788"/>
                  <a:pt x="4814077" y="2471370"/>
                </a:cubicBezTo>
                <a:cubicBezTo>
                  <a:pt x="4773896" y="2485575"/>
                  <a:pt x="4729656" y="2486793"/>
                  <a:pt x="4689880" y="2476646"/>
                </a:cubicBezTo>
                <a:cubicBezTo>
                  <a:pt x="4652133" y="2466905"/>
                  <a:pt x="4616011" y="2450264"/>
                  <a:pt x="4600993" y="2403995"/>
                </a:cubicBezTo>
                <a:cubicBezTo>
                  <a:pt x="4571365" y="2315108"/>
                  <a:pt x="4553100" y="2224192"/>
                  <a:pt x="4538083" y="2131653"/>
                </a:cubicBezTo>
                <a:cubicBezTo>
                  <a:pt x="4514948" y="1987567"/>
                  <a:pt x="4499119" y="1842264"/>
                  <a:pt x="4473549" y="1698585"/>
                </a:cubicBezTo>
                <a:cubicBezTo>
                  <a:pt x="4462184" y="1633645"/>
                  <a:pt x="4443514" y="1571140"/>
                  <a:pt x="4417132" y="1510665"/>
                </a:cubicBezTo>
                <a:cubicBezTo>
                  <a:pt x="4378980" y="1422590"/>
                  <a:pt x="4363151" y="1329645"/>
                  <a:pt x="4357063" y="1234670"/>
                </a:cubicBezTo>
                <a:cubicBezTo>
                  <a:pt x="4354222" y="1187995"/>
                  <a:pt x="4348134" y="1142131"/>
                  <a:pt x="4333522" y="1097485"/>
                </a:cubicBezTo>
                <a:cubicBezTo>
                  <a:pt x="4324999" y="1071103"/>
                  <a:pt x="4318505" y="1045939"/>
                  <a:pt x="4341234" y="1021992"/>
                </a:cubicBezTo>
                <a:cubicBezTo>
                  <a:pt x="4354628" y="1007786"/>
                  <a:pt x="4351381" y="986275"/>
                  <a:pt x="4357063" y="968417"/>
                </a:cubicBezTo>
                <a:cubicBezTo>
                  <a:pt x="4363557" y="946499"/>
                  <a:pt x="4369239" y="923770"/>
                  <a:pt x="4379386" y="903477"/>
                </a:cubicBezTo>
                <a:cubicBezTo>
                  <a:pt x="4399680" y="862889"/>
                  <a:pt x="4390344" y="821490"/>
                  <a:pt x="4386286" y="780091"/>
                </a:cubicBezTo>
                <a:cubicBezTo>
                  <a:pt x="4383445" y="748433"/>
                  <a:pt x="4384663" y="748433"/>
                  <a:pt x="4413480" y="735039"/>
                </a:cubicBezTo>
                <a:cubicBezTo>
                  <a:pt x="4457720" y="714745"/>
                  <a:pt x="4502366" y="715151"/>
                  <a:pt x="4548230" y="726921"/>
                </a:cubicBezTo>
                <a:cubicBezTo>
                  <a:pt x="4584758" y="736256"/>
                  <a:pt x="4621693" y="744780"/>
                  <a:pt x="4658628" y="753709"/>
                </a:cubicBezTo>
                <a:cubicBezTo>
                  <a:pt x="4669180" y="756144"/>
                  <a:pt x="4680139" y="756550"/>
                  <a:pt x="4690691" y="755332"/>
                </a:cubicBezTo>
                <a:cubicBezTo>
                  <a:pt x="4718697" y="752085"/>
                  <a:pt x="4728438" y="743968"/>
                  <a:pt x="4733715" y="715963"/>
                </a:cubicBezTo>
                <a:cubicBezTo>
                  <a:pt x="4736150" y="703786"/>
                  <a:pt x="4739396" y="693640"/>
                  <a:pt x="4753196" y="691204"/>
                </a:cubicBezTo>
                <a:cubicBezTo>
                  <a:pt x="4755226" y="690798"/>
                  <a:pt x="4757661" y="689581"/>
                  <a:pt x="4758473" y="688363"/>
                </a:cubicBezTo>
                <a:cubicBezTo>
                  <a:pt x="4769431" y="665228"/>
                  <a:pt x="4792566" y="648993"/>
                  <a:pt x="4797437" y="622206"/>
                </a:cubicBezTo>
                <a:cubicBezTo>
                  <a:pt x="4799872" y="607594"/>
                  <a:pt x="4803525" y="597041"/>
                  <a:pt x="4820978" y="591765"/>
                </a:cubicBezTo>
                <a:cubicBezTo>
                  <a:pt x="4846953" y="584053"/>
                  <a:pt x="4850606" y="567007"/>
                  <a:pt x="4834371" y="545495"/>
                </a:cubicBezTo>
                <a:cubicBezTo>
                  <a:pt x="4812454" y="516678"/>
                  <a:pt x="4810831" y="484614"/>
                  <a:pt x="4820571" y="451332"/>
                </a:cubicBezTo>
                <a:cubicBezTo>
                  <a:pt x="4823819" y="439562"/>
                  <a:pt x="4833154" y="432662"/>
                  <a:pt x="4843706" y="426980"/>
                </a:cubicBezTo>
                <a:cubicBezTo>
                  <a:pt x="4868465" y="413180"/>
                  <a:pt x="4872929" y="403439"/>
                  <a:pt x="4869683" y="376246"/>
                </a:cubicBezTo>
                <a:cubicBezTo>
                  <a:pt x="4868465" y="366099"/>
                  <a:pt x="4868059" y="355952"/>
                  <a:pt x="4867247" y="345805"/>
                </a:cubicBezTo>
                <a:cubicBezTo>
                  <a:pt x="4865218" y="323888"/>
                  <a:pt x="4869683" y="308465"/>
                  <a:pt x="4893223" y="297912"/>
                </a:cubicBezTo>
                <a:cubicBezTo>
                  <a:pt x="4928128" y="281677"/>
                  <a:pt x="4952481" y="220796"/>
                  <a:pt x="4934216" y="193196"/>
                </a:cubicBezTo>
                <a:cubicBezTo>
                  <a:pt x="4914735" y="163162"/>
                  <a:pt x="4894035" y="129474"/>
                  <a:pt x="4863594" y="112427"/>
                </a:cubicBezTo>
                <a:cubicBezTo>
                  <a:pt x="4838024" y="98222"/>
                  <a:pt x="4824630" y="74275"/>
                  <a:pt x="4802307" y="59664"/>
                </a:cubicBezTo>
                <a:cubicBezTo>
                  <a:pt x="4794596" y="54387"/>
                  <a:pt x="4790131" y="47893"/>
                  <a:pt x="4777955" y="53170"/>
                </a:cubicBezTo>
                <a:cubicBezTo>
                  <a:pt x="4766185" y="58446"/>
                  <a:pt x="4754008" y="54793"/>
                  <a:pt x="4748326" y="40182"/>
                </a:cubicBezTo>
                <a:cubicBezTo>
                  <a:pt x="4744673" y="30441"/>
                  <a:pt x="4736961" y="27599"/>
                  <a:pt x="4727220" y="24352"/>
                </a:cubicBezTo>
                <a:cubicBezTo>
                  <a:pt x="4710579" y="18670"/>
                  <a:pt x="4695968" y="8117"/>
                  <a:pt x="4680139" y="0"/>
                </a:cubicBezTo>
                <a:cubicBezTo>
                  <a:pt x="4667963" y="0"/>
                  <a:pt x="4655786" y="0"/>
                  <a:pt x="4643610" y="0"/>
                </a:cubicBezTo>
                <a:cubicBezTo>
                  <a:pt x="4622099" y="10553"/>
                  <a:pt x="4599370" y="10553"/>
                  <a:pt x="4576235" y="10553"/>
                </a:cubicBezTo>
                <a:cubicBezTo>
                  <a:pt x="4540924" y="10147"/>
                  <a:pt x="4506019" y="15829"/>
                  <a:pt x="4472331" y="25164"/>
                </a:cubicBezTo>
                <a:cubicBezTo>
                  <a:pt x="4427279" y="37340"/>
                  <a:pt x="4389939" y="65752"/>
                  <a:pt x="4353816" y="93757"/>
                </a:cubicBezTo>
                <a:cubicBezTo>
                  <a:pt x="4324187" y="116486"/>
                  <a:pt x="4296182" y="143274"/>
                  <a:pt x="4277917" y="177367"/>
                </a:cubicBezTo>
                <a:cubicBezTo>
                  <a:pt x="4255188" y="219578"/>
                  <a:pt x="4230430" y="260571"/>
                  <a:pt x="4214601" y="306029"/>
                </a:cubicBezTo>
                <a:cubicBezTo>
                  <a:pt x="4205266" y="332411"/>
                  <a:pt x="4198366" y="336064"/>
                  <a:pt x="4172390" y="326729"/>
                </a:cubicBezTo>
                <a:cubicBezTo>
                  <a:pt x="4132208" y="312523"/>
                  <a:pt x="4089997" y="305218"/>
                  <a:pt x="4049816" y="290606"/>
                </a:cubicBezTo>
                <a:cubicBezTo>
                  <a:pt x="4030334" y="283300"/>
                  <a:pt x="4009228" y="281677"/>
                  <a:pt x="3988529" y="277618"/>
                </a:cubicBezTo>
                <a:cubicBezTo>
                  <a:pt x="3951188" y="270718"/>
                  <a:pt x="3914254" y="278836"/>
                  <a:pt x="3877319" y="278024"/>
                </a:cubicBezTo>
                <a:cubicBezTo>
                  <a:pt x="3859461" y="277618"/>
                  <a:pt x="3842414" y="279648"/>
                  <a:pt x="3825367" y="284924"/>
                </a:cubicBezTo>
                <a:cubicBezTo>
                  <a:pt x="3781127" y="299130"/>
                  <a:pt x="3735263" y="302782"/>
                  <a:pt x="3689399" y="306029"/>
                </a:cubicBezTo>
                <a:cubicBezTo>
                  <a:pt x="3616748" y="311306"/>
                  <a:pt x="3544502" y="321453"/>
                  <a:pt x="3472256" y="330788"/>
                </a:cubicBezTo>
                <a:cubicBezTo>
                  <a:pt x="3411375" y="338499"/>
                  <a:pt x="3350088" y="343776"/>
                  <a:pt x="3290019" y="355952"/>
                </a:cubicBezTo>
                <a:cubicBezTo>
                  <a:pt x="3218991" y="370563"/>
                  <a:pt x="3144310" y="360822"/>
                  <a:pt x="3075311" y="390045"/>
                </a:cubicBezTo>
                <a:cubicBezTo>
                  <a:pt x="3069629" y="392481"/>
                  <a:pt x="3063135" y="391263"/>
                  <a:pt x="3057047" y="391669"/>
                </a:cubicBezTo>
                <a:cubicBezTo>
                  <a:pt x="3050147" y="392075"/>
                  <a:pt x="3042841" y="391263"/>
                  <a:pt x="3037159" y="394916"/>
                </a:cubicBezTo>
                <a:cubicBezTo>
                  <a:pt x="3013618" y="409121"/>
                  <a:pt x="2987236" y="414398"/>
                  <a:pt x="2961260" y="421298"/>
                </a:cubicBezTo>
                <a:cubicBezTo>
                  <a:pt x="2940967" y="426574"/>
                  <a:pt x="2922296" y="436721"/>
                  <a:pt x="2900785" y="437939"/>
                </a:cubicBezTo>
                <a:cubicBezTo>
                  <a:pt x="2895915" y="438344"/>
                  <a:pt x="2891044" y="439968"/>
                  <a:pt x="2887797" y="443621"/>
                </a:cubicBezTo>
                <a:cubicBezTo>
                  <a:pt x="2866692" y="467567"/>
                  <a:pt x="2837063" y="471220"/>
                  <a:pt x="2808652" y="475685"/>
                </a:cubicBezTo>
                <a:cubicBezTo>
                  <a:pt x="2740870" y="485832"/>
                  <a:pt x="2675931" y="506937"/>
                  <a:pt x="2610179" y="523984"/>
                </a:cubicBezTo>
                <a:cubicBezTo>
                  <a:pt x="2550109" y="539407"/>
                  <a:pt x="2490852" y="558889"/>
                  <a:pt x="2440929" y="598665"/>
                </a:cubicBezTo>
                <a:cubicBezTo>
                  <a:pt x="2427535" y="609218"/>
                  <a:pt x="2411706" y="615712"/>
                  <a:pt x="2396689" y="623017"/>
                </a:cubicBezTo>
                <a:cubicBezTo>
                  <a:pt x="2373554" y="633976"/>
                  <a:pt x="2354884" y="650211"/>
                  <a:pt x="2341896" y="672534"/>
                </a:cubicBezTo>
                <a:cubicBezTo>
                  <a:pt x="2336214" y="681869"/>
                  <a:pt x="2329314" y="690393"/>
                  <a:pt x="2320385" y="696075"/>
                </a:cubicBezTo>
                <a:cubicBezTo>
                  <a:pt x="2298467" y="709875"/>
                  <a:pt x="2283450" y="730168"/>
                  <a:pt x="2272085" y="752491"/>
                </a:cubicBezTo>
                <a:cubicBezTo>
                  <a:pt x="2245298" y="803631"/>
                  <a:pt x="2210392" y="850713"/>
                  <a:pt x="2191317" y="905912"/>
                </a:cubicBezTo>
                <a:cubicBezTo>
                  <a:pt x="2189693" y="911188"/>
                  <a:pt x="2184822" y="914841"/>
                  <a:pt x="2182387" y="919306"/>
                </a:cubicBezTo>
                <a:cubicBezTo>
                  <a:pt x="2159252" y="963546"/>
                  <a:pt x="2115824" y="989116"/>
                  <a:pt x="2082948" y="1024427"/>
                </a:cubicBezTo>
                <a:cubicBezTo>
                  <a:pt x="2052101" y="1057709"/>
                  <a:pt x="2013949" y="1084903"/>
                  <a:pt x="1974579" y="1109255"/>
                </a:cubicBezTo>
                <a:cubicBezTo>
                  <a:pt x="1937239" y="1132390"/>
                  <a:pt x="1896246" y="1149031"/>
                  <a:pt x="1860529" y="1175007"/>
                </a:cubicBezTo>
                <a:cubicBezTo>
                  <a:pt x="1841453" y="1188806"/>
                  <a:pt x="1821159" y="1200983"/>
                  <a:pt x="1801677" y="1214376"/>
                </a:cubicBezTo>
                <a:cubicBezTo>
                  <a:pt x="1772860" y="1234264"/>
                  <a:pt x="1742013" y="1250499"/>
                  <a:pt x="1713196" y="1270793"/>
                </a:cubicBezTo>
                <a:cubicBezTo>
                  <a:pt x="1658809" y="1309351"/>
                  <a:pt x="1603610" y="1347503"/>
                  <a:pt x="1548005" y="1384438"/>
                </a:cubicBezTo>
                <a:cubicBezTo>
                  <a:pt x="1505794" y="1412849"/>
                  <a:pt x="1458713" y="1432737"/>
                  <a:pt x="1416908" y="1461554"/>
                </a:cubicBezTo>
                <a:cubicBezTo>
                  <a:pt x="1405949" y="1469266"/>
                  <a:pt x="1392961" y="1475760"/>
                  <a:pt x="1379567" y="1476571"/>
                </a:cubicBezTo>
                <a:cubicBezTo>
                  <a:pt x="1345880" y="1478601"/>
                  <a:pt x="1313004" y="1487936"/>
                  <a:pt x="1279722" y="1491995"/>
                </a:cubicBezTo>
                <a:cubicBezTo>
                  <a:pt x="1199765" y="1502141"/>
                  <a:pt x="1119808" y="1511883"/>
                  <a:pt x="1042286" y="1532988"/>
                </a:cubicBezTo>
                <a:cubicBezTo>
                  <a:pt x="915653" y="1567487"/>
                  <a:pt x="795514" y="1617410"/>
                  <a:pt x="686740" y="1692091"/>
                </a:cubicBezTo>
                <a:cubicBezTo>
                  <a:pt x="667664" y="1705079"/>
                  <a:pt x="646152" y="1713602"/>
                  <a:pt x="625858" y="1724155"/>
                </a:cubicBezTo>
                <a:cubicBezTo>
                  <a:pt x="532507" y="1771642"/>
                  <a:pt x="434692" y="1810200"/>
                  <a:pt x="342558" y="1860123"/>
                </a:cubicBezTo>
                <a:cubicBezTo>
                  <a:pt x="330382" y="1866617"/>
                  <a:pt x="316988" y="1868240"/>
                  <a:pt x="303594" y="1869458"/>
                </a:cubicBezTo>
                <a:cubicBezTo>
                  <a:pt x="271936" y="1872705"/>
                  <a:pt x="239466" y="1869864"/>
                  <a:pt x="209025" y="1877981"/>
                </a:cubicBezTo>
                <a:cubicBezTo>
                  <a:pt x="144897" y="1895028"/>
                  <a:pt x="83204" y="1919380"/>
                  <a:pt x="22729" y="1946980"/>
                </a:cubicBezTo>
                <a:cubicBezTo>
                  <a:pt x="-2841" y="1958750"/>
                  <a:pt x="6900" y="2002991"/>
                  <a:pt x="0" y="2025314"/>
                </a:cubicBezTo>
                <a:cubicBezTo>
                  <a:pt x="0" y="2032213"/>
                  <a:pt x="16235" y="2071177"/>
                  <a:pt x="16235" y="2078077"/>
                </a:cubicBezTo>
                <a:cubicBezTo>
                  <a:pt x="23541" y="2095936"/>
                  <a:pt x="19888" y="2117041"/>
                  <a:pt x="29629" y="2134088"/>
                </a:cubicBezTo>
                <a:cubicBezTo>
                  <a:pt x="53981" y="2177111"/>
                  <a:pt x="77522" y="2220539"/>
                  <a:pt x="120545" y="2249357"/>
                </a:cubicBezTo>
                <a:cubicBezTo>
                  <a:pt x="148550" y="2268027"/>
                  <a:pt x="169250" y="2293191"/>
                  <a:pt x="180614" y="2326067"/>
                </a:cubicBezTo>
                <a:cubicBezTo>
                  <a:pt x="192385" y="2359754"/>
                  <a:pt x="210243" y="2391413"/>
                  <a:pt x="226478" y="2423071"/>
                </a:cubicBezTo>
                <a:cubicBezTo>
                  <a:pt x="249207" y="2467311"/>
                  <a:pt x="280459" y="2503840"/>
                  <a:pt x="325511" y="2527381"/>
                </a:cubicBezTo>
                <a:cubicBezTo>
                  <a:pt x="364475" y="2547674"/>
                  <a:pt x="403845" y="2568374"/>
                  <a:pt x="446056" y="2580550"/>
                </a:cubicBezTo>
                <a:cubicBezTo>
                  <a:pt x="493949" y="2594756"/>
                  <a:pt x="486238" y="2595973"/>
                  <a:pt x="513025" y="2574056"/>
                </a:cubicBezTo>
                <a:cubicBezTo>
                  <a:pt x="532507" y="2558227"/>
                  <a:pt x="543466" y="2537121"/>
                  <a:pt x="557672" y="2517234"/>
                </a:cubicBezTo>
                <a:cubicBezTo>
                  <a:pt x="582836" y="2481923"/>
                  <a:pt x="564571" y="2424694"/>
                  <a:pt x="526013" y="2406024"/>
                </a:cubicBezTo>
                <a:cubicBezTo>
                  <a:pt x="510996" y="2398718"/>
                  <a:pt x="503284" y="2388165"/>
                  <a:pt x="500849" y="2371930"/>
                </a:cubicBezTo>
                <a:cubicBezTo>
                  <a:pt x="492326" y="2314296"/>
                  <a:pt x="488267" y="2256256"/>
                  <a:pt x="481367" y="2198622"/>
                </a:cubicBezTo>
                <a:cubicBezTo>
                  <a:pt x="479744" y="2186040"/>
                  <a:pt x="485426" y="2175487"/>
                  <a:pt x="491920" y="2164529"/>
                </a:cubicBezTo>
                <a:cubicBezTo>
                  <a:pt x="510590" y="2132464"/>
                  <a:pt x="529260" y="2100401"/>
                  <a:pt x="541031" y="2065089"/>
                </a:cubicBezTo>
                <a:cubicBezTo>
                  <a:pt x="545089" y="2052507"/>
                  <a:pt x="552395" y="2043578"/>
                  <a:pt x="564166" y="2038302"/>
                </a:cubicBezTo>
                <a:cubicBezTo>
                  <a:pt x="592983" y="2025314"/>
                  <a:pt x="621394" y="2011108"/>
                  <a:pt x="651023" y="1998932"/>
                </a:cubicBezTo>
                <a:cubicBezTo>
                  <a:pt x="739097" y="1962809"/>
                  <a:pt x="832449" y="1945762"/>
                  <a:pt x="925394" y="1929121"/>
                </a:cubicBezTo>
                <a:cubicBezTo>
                  <a:pt x="990740" y="1917351"/>
                  <a:pt x="1055274" y="1902334"/>
                  <a:pt x="1118184" y="1881634"/>
                </a:cubicBezTo>
                <a:cubicBezTo>
                  <a:pt x="1180283" y="1861340"/>
                  <a:pt x="1241570" y="1836988"/>
                  <a:pt x="1304887" y="1819535"/>
                </a:cubicBezTo>
                <a:cubicBezTo>
                  <a:pt x="1380785" y="1798430"/>
                  <a:pt x="1459525" y="1795589"/>
                  <a:pt x="1537047" y="1783413"/>
                </a:cubicBezTo>
                <a:cubicBezTo>
                  <a:pt x="1581287" y="1776513"/>
                  <a:pt x="1624310" y="1769207"/>
                  <a:pt x="1664897" y="1747695"/>
                </a:cubicBezTo>
                <a:cubicBezTo>
                  <a:pt x="1735519" y="1710761"/>
                  <a:pt x="1808983" y="1679509"/>
                  <a:pt x="1883664" y="1651097"/>
                </a:cubicBezTo>
                <a:cubicBezTo>
                  <a:pt x="1938051" y="1630398"/>
                  <a:pt x="1993250" y="1612133"/>
                  <a:pt x="2046419" y="1588593"/>
                </a:cubicBezTo>
                <a:cubicBezTo>
                  <a:pt x="2064684" y="1580475"/>
                  <a:pt x="2081730" y="1581287"/>
                  <a:pt x="2098777" y="1590622"/>
                </a:cubicBezTo>
                <a:cubicBezTo>
                  <a:pt x="2129218" y="1607669"/>
                  <a:pt x="2162499" y="1617004"/>
                  <a:pt x="2194969" y="1627963"/>
                </a:cubicBezTo>
                <a:cubicBezTo>
                  <a:pt x="2219322" y="1636080"/>
                  <a:pt x="2244486" y="1641356"/>
                  <a:pt x="2269650" y="1646633"/>
                </a:cubicBezTo>
                <a:cubicBezTo>
                  <a:pt x="2318761" y="1656780"/>
                  <a:pt x="2365437" y="1658809"/>
                  <a:pt x="2409271" y="1623092"/>
                </a:cubicBezTo>
                <a:cubicBezTo>
                  <a:pt x="2460817" y="1580881"/>
                  <a:pt x="2522916" y="1552470"/>
                  <a:pt x="2574462" y="1509447"/>
                </a:cubicBezTo>
                <a:cubicBezTo>
                  <a:pt x="2582579" y="1502953"/>
                  <a:pt x="2591914" y="1502547"/>
                  <a:pt x="2601250" y="1507824"/>
                </a:cubicBezTo>
                <a:cubicBezTo>
                  <a:pt x="2614238" y="1515941"/>
                  <a:pt x="2627226" y="1514318"/>
                  <a:pt x="2640214" y="1509447"/>
                </a:cubicBezTo>
                <a:cubicBezTo>
                  <a:pt x="2652796" y="1504983"/>
                  <a:pt x="2664972" y="1499300"/>
                  <a:pt x="2676742" y="1491995"/>
                </a:cubicBezTo>
                <a:cubicBezTo>
                  <a:pt x="2704748" y="1474136"/>
                  <a:pt x="2733159" y="1457089"/>
                  <a:pt x="2761570" y="1440449"/>
                </a:cubicBezTo>
                <a:cubicBezTo>
                  <a:pt x="2777399" y="1431113"/>
                  <a:pt x="2792011" y="1431925"/>
                  <a:pt x="2809057" y="1441666"/>
                </a:cubicBezTo>
                <a:cubicBezTo>
                  <a:pt x="2849645" y="1464801"/>
                  <a:pt x="2888609" y="1490371"/>
                  <a:pt x="2928790" y="1513912"/>
                </a:cubicBezTo>
                <a:cubicBezTo>
                  <a:pt x="2948678" y="1525276"/>
                  <a:pt x="2968972" y="1536235"/>
                  <a:pt x="2988048" y="1548817"/>
                </a:cubicBezTo>
                <a:cubicBezTo>
                  <a:pt x="2993324" y="1552470"/>
                  <a:pt x="3001036" y="1556123"/>
                  <a:pt x="2998195" y="1564240"/>
                </a:cubicBezTo>
                <a:cubicBezTo>
                  <a:pt x="2995760" y="1571140"/>
                  <a:pt x="2988454" y="1570734"/>
                  <a:pt x="2982772" y="1571546"/>
                </a:cubicBezTo>
                <a:cubicBezTo>
                  <a:pt x="2906061" y="1579663"/>
                  <a:pt x="2833004" y="1601581"/>
                  <a:pt x="2760758" y="1627151"/>
                </a:cubicBezTo>
                <a:cubicBezTo>
                  <a:pt x="2658072" y="1664085"/>
                  <a:pt x="2551733" y="1687626"/>
                  <a:pt x="2446206" y="1714414"/>
                </a:cubicBezTo>
                <a:cubicBezTo>
                  <a:pt x="2437682" y="1716443"/>
                  <a:pt x="2428753" y="1718473"/>
                  <a:pt x="2420230" y="1715631"/>
                </a:cubicBezTo>
                <a:cubicBezTo>
                  <a:pt x="2366654" y="1698991"/>
                  <a:pt x="2313485" y="1702644"/>
                  <a:pt x="2260721" y="1718473"/>
                </a:cubicBezTo>
                <a:cubicBezTo>
                  <a:pt x="2212828" y="1732678"/>
                  <a:pt x="2164935" y="1748101"/>
                  <a:pt x="2116636" y="1761089"/>
                </a:cubicBezTo>
                <a:cubicBezTo>
                  <a:pt x="2089848" y="1768395"/>
                  <a:pt x="2071583" y="1783818"/>
                  <a:pt x="2057378" y="1806141"/>
                </a:cubicBezTo>
                <a:cubicBezTo>
                  <a:pt x="2050478" y="1817100"/>
                  <a:pt x="2048043" y="1828059"/>
                  <a:pt x="2051696" y="1840641"/>
                </a:cubicBezTo>
                <a:cubicBezTo>
                  <a:pt x="2086195" y="1955503"/>
                  <a:pt x="2132059" y="2065901"/>
                  <a:pt x="2190505" y="2171023"/>
                </a:cubicBezTo>
                <a:cubicBezTo>
                  <a:pt x="2212828" y="2211204"/>
                  <a:pt x="2241645" y="2248139"/>
                  <a:pt x="2258286" y="2291162"/>
                </a:cubicBezTo>
                <a:cubicBezTo>
                  <a:pt x="2276956" y="2339866"/>
                  <a:pt x="2311455" y="2373554"/>
                  <a:pt x="2352043" y="2402371"/>
                </a:cubicBezTo>
                <a:cubicBezTo>
                  <a:pt x="2378425" y="2421041"/>
                  <a:pt x="2404401" y="2416577"/>
                  <a:pt x="2426318" y="2393442"/>
                </a:cubicBezTo>
                <a:cubicBezTo>
                  <a:pt x="2442147" y="2376801"/>
                  <a:pt x="2447018" y="2357725"/>
                  <a:pt x="2444988" y="2335808"/>
                </a:cubicBezTo>
                <a:cubicBezTo>
                  <a:pt x="2440118" y="2284667"/>
                  <a:pt x="2439306" y="2233122"/>
                  <a:pt x="2431188" y="2182387"/>
                </a:cubicBezTo>
                <a:cubicBezTo>
                  <a:pt x="2426724" y="2155194"/>
                  <a:pt x="2428347" y="2128000"/>
                  <a:pt x="2435653" y="2102024"/>
                </a:cubicBezTo>
                <a:cubicBezTo>
                  <a:pt x="2443365" y="2073613"/>
                  <a:pt x="2449858" y="2044390"/>
                  <a:pt x="2474617" y="2023284"/>
                </a:cubicBezTo>
                <a:cubicBezTo>
                  <a:pt x="2485576" y="2013949"/>
                  <a:pt x="2494911" y="2000961"/>
                  <a:pt x="2496940" y="1985538"/>
                </a:cubicBezTo>
                <a:cubicBezTo>
                  <a:pt x="2500999" y="1953880"/>
                  <a:pt x="2515204" y="1938456"/>
                  <a:pt x="2548892" y="1929933"/>
                </a:cubicBezTo>
                <a:cubicBezTo>
                  <a:pt x="2643867" y="1905175"/>
                  <a:pt x="2740059" y="1894216"/>
                  <a:pt x="2837469" y="1892187"/>
                </a:cubicBezTo>
                <a:cubicBezTo>
                  <a:pt x="2886985" y="1890969"/>
                  <a:pt x="2936502" y="1896246"/>
                  <a:pt x="2985613" y="1890563"/>
                </a:cubicBezTo>
                <a:cubicBezTo>
                  <a:pt x="3086270" y="1878793"/>
                  <a:pt x="3186927" y="1870270"/>
                  <a:pt x="3287989" y="1863370"/>
                </a:cubicBezTo>
                <a:cubicBezTo>
                  <a:pt x="3377688" y="1857282"/>
                  <a:pt x="3451557" y="1819941"/>
                  <a:pt x="3507161" y="1748101"/>
                </a:cubicBezTo>
                <a:cubicBezTo>
                  <a:pt x="3519338" y="1732678"/>
                  <a:pt x="3530702" y="1716849"/>
                  <a:pt x="3537196" y="1697773"/>
                </a:cubicBezTo>
                <a:cubicBezTo>
                  <a:pt x="3552619" y="1653127"/>
                  <a:pt x="3536384" y="1613351"/>
                  <a:pt x="3515685" y="1576011"/>
                </a:cubicBezTo>
                <a:cubicBezTo>
                  <a:pt x="3483215" y="1517159"/>
                  <a:pt x="3439786" y="1466019"/>
                  <a:pt x="3403258" y="1410008"/>
                </a:cubicBezTo>
                <a:cubicBezTo>
                  <a:pt x="3385399" y="1382814"/>
                  <a:pt x="3368353" y="1355215"/>
                  <a:pt x="3346435" y="1331268"/>
                </a:cubicBezTo>
                <a:cubicBezTo>
                  <a:pt x="3342377" y="1326804"/>
                  <a:pt x="3335883" y="1322745"/>
                  <a:pt x="3338724" y="1316251"/>
                </a:cubicBezTo>
                <a:cubicBezTo>
                  <a:pt x="3341565" y="1309351"/>
                  <a:pt x="3349276" y="1311380"/>
                  <a:pt x="3354959" y="1311786"/>
                </a:cubicBezTo>
                <a:cubicBezTo>
                  <a:pt x="3400011" y="1313004"/>
                  <a:pt x="3443439" y="1302045"/>
                  <a:pt x="3486462" y="1290681"/>
                </a:cubicBezTo>
                <a:cubicBezTo>
                  <a:pt x="3532326" y="1278505"/>
                  <a:pt x="3577784" y="1265923"/>
                  <a:pt x="3622836" y="1251717"/>
                </a:cubicBezTo>
                <a:cubicBezTo>
                  <a:pt x="3643941" y="1245223"/>
                  <a:pt x="3651247" y="1250905"/>
                  <a:pt x="3654900" y="1272417"/>
                </a:cubicBezTo>
                <a:cubicBezTo>
                  <a:pt x="3660582" y="1305292"/>
                  <a:pt x="3660176" y="1338574"/>
                  <a:pt x="3657335" y="1371450"/>
                </a:cubicBezTo>
                <a:cubicBezTo>
                  <a:pt x="3653682" y="1411226"/>
                  <a:pt x="3650435" y="1450595"/>
                  <a:pt x="3657741" y="1490371"/>
                </a:cubicBezTo>
                <a:cubicBezTo>
                  <a:pt x="3660582" y="1505388"/>
                  <a:pt x="3665453" y="1521218"/>
                  <a:pt x="3662206" y="1536641"/>
                </a:cubicBezTo>
                <a:cubicBezTo>
                  <a:pt x="3655712" y="1569111"/>
                  <a:pt x="3664235" y="1599551"/>
                  <a:pt x="3670729" y="1630804"/>
                </a:cubicBezTo>
                <a:cubicBezTo>
                  <a:pt x="3700358" y="1775295"/>
                  <a:pt x="3745816" y="1914510"/>
                  <a:pt x="3803044" y="2049666"/>
                </a:cubicBezTo>
                <a:cubicBezTo>
                  <a:pt x="3820091" y="2089442"/>
                  <a:pt x="3846473" y="2124753"/>
                  <a:pt x="3887060" y="2142206"/>
                </a:cubicBezTo>
                <a:cubicBezTo>
                  <a:pt x="3926430" y="2159252"/>
                  <a:pt x="3969858" y="2160064"/>
                  <a:pt x="4012881" y="2157629"/>
                </a:cubicBezTo>
                <a:cubicBezTo>
                  <a:pt x="4040481" y="2156005"/>
                  <a:pt x="4068486" y="2152758"/>
                  <a:pt x="4095679" y="2160470"/>
                </a:cubicBezTo>
                <a:cubicBezTo>
                  <a:pt x="4122061" y="2167776"/>
                  <a:pt x="4148443" y="2169399"/>
                  <a:pt x="4176043" y="2164123"/>
                </a:cubicBezTo>
                <a:cubicBezTo>
                  <a:pt x="4190248" y="2161282"/>
                  <a:pt x="4200395" y="2157223"/>
                  <a:pt x="4202019" y="2141394"/>
                </a:cubicBezTo>
                <a:cubicBezTo>
                  <a:pt x="4203236" y="2129624"/>
                  <a:pt x="4210542" y="2125565"/>
                  <a:pt x="4221906" y="2126376"/>
                </a:cubicBezTo>
                <a:cubicBezTo>
                  <a:pt x="4235301" y="2127594"/>
                  <a:pt x="4249100" y="2128000"/>
                  <a:pt x="4262494" y="2127188"/>
                </a:cubicBezTo>
                <a:cubicBezTo>
                  <a:pt x="4285223" y="2125971"/>
                  <a:pt x="4299023" y="2136117"/>
                  <a:pt x="4308764" y="2156005"/>
                </a:cubicBezTo>
                <a:cubicBezTo>
                  <a:pt x="4331493" y="2203087"/>
                  <a:pt x="4352193" y="2250574"/>
                  <a:pt x="4369645" y="2299685"/>
                </a:cubicBezTo>
                <a:cubicBezTo>
                  <a:pt x="4403738" y="2395877"/>
                  <a:pt x="4437020" y="2492475"/>
                  <a:pt x="4483696" y="2583797"/>
                </a:cubicBezTo>
                <a:cubicBezTo>
                  <a:pt x="4508860" y="2633719"/>
                  <a:pt x="4546606" y="2663348"/>
                  <a:pt x="4603835" y="2665378"/>
                </a:cubicBezTo>
                <a:cubicBezTo>
                  <a:pt x="4611546" y="2665784"/>
                  <a:pt x="4620070" y="2665378"/>
                  <a:pt x="4627375" y="2669031"/>
                </a:cubicBezTo>
                <a:cubicBezTo>
                  <a:pt x="4687039" y="2669031"/>
                  <a:pt x="4746297" y="2669031"/>
                  <a:pt x="4805960" y="2669031"/>
                </a:cubicBezTo>
                <a:cubicBezTo>
                  <a:pt x="4842489" y="2664566"/>
                  <a:pt x="4879017" y="2662537"/>
                  <a:pt x="4915546" y="2661319"/>
                </a:cubicBezTo>
                <a:cubicBezTo>
                  <a:pt x="4980486" y="2659290"/>
                  <a:pt x="5045426" y="2667001"/>
                  <a:pt x="5110366" y="2662942"/>
                </a:cubicBezTo>
                <a:cubicBezTo>
                  <a:pt x="5124977" y="2662131"/>
                  <a:pt x="5133501" y="2657260"/>
                  <a:pt x="5138371" y="2644678"/>
                </a:cubicBezTo>
                <a:cubicBezTo>
                  <a:pt x="5138371" y="2641837"/>
                  <a:pt x="5138371" y="2639402"/>
                  <a:pt x="5138371" y="2636561"/>
                </a:cubicBezTo>
                <a:cubicBezTo>
                  <a:pt x="5131472" y="2629255"/>
                  <a:pt x="5122948" y="2626008"/>
                  <a:pt x="5112395" y="2624384"/>
                </a:cubicBezTo>
                <a:close/>
                <a:moveTo>
                  <a:pt x="4256812" y="2045607"/>
                </a:moveTo>
                <a:cubicBezTo>
                  <a:pt x="4197148" y="2040331"/>
                  <a:pt x="4136673" y="2039113"/>
                  <a:pt x="4077821" y="2024908"/>
                </a:cubicBezTo>
                <a:cubicBezTo>
                  <a:pt x="4062804" y="2021255"/>
                  <a:pt x="4046975" y="2021661"/>
                  <a:pt x="4031551" y="2021255"/>
                </a:cubicBezTo>
                <a:cubicBezTo>
                  <a:pt x="4009228" y="2020443"/>
                  <a:pt x="3986905" y="2021255"/>
                  <a:pt x="3964582" y="2020037"/>
                </a:cubicBezTo>
                <a:cubicBezTo>
                  <a:pt x="3932924" y="2018414"/>
                  <a:pt x="3918718" y="2005832"/>
                  <a:pt x="3911818" y="1974985"/>
                </a:cubicBezTo>
                <a:cubicBezTo>
                  <a:pt x="3895583" y="1899493"/>
                  <a:pt x="3883813" y="1823594"/>
                  <a:pt x="3887060" y="1746072"/>
                </a:cubicBezTo>
                <a:cubicBezTo>
                  <a:pt x="3888278" y="1718473"/>
                  <a:pt x="3887060" y="1690467"/>
                  <a:pt x="3887060" y="1662868"/>
                </a:cubicBezTo>
                <a:cubicBezTo>
                  <a:pt x="3887466" y="1662868"/>
                  <a:pt x="3887466" y="1662868"/>
                  <a:pt x="3887872" y="1662868"/>
                </a:cubicBezTo>
                <a:cubicBezTo>
                  <a:pt x="3887872" y="1623092"/>
                  <a:pt x="3887466" y="1582911"/>
                  <a:pt x="3887872" y="1543135"/>
                </a:cubicBezTo>
                <a:cubicBezTo>
                  <a:pt x="3888683" y="1497677"/>
                  <a:pt x="3885437" y="1452625"/>
                  <a:pt x="3873666" y="1408790"/>
                </a:cubicBezTo>
                <a:cubicBezTo>
                  <a:pt x="3865143" y="1377538"/>
                  <a:pt x="3871637" y="1346692"/>
                  <a:pt x="3880566" y="1317063"/>
                </a:cubicBezTo>
                <a:cubicBezTo>
                  <a:pt x="3888683" y="1291087"/>
                  <a:pt x="3887060" y="1265111"/>
                  <a:pt x="3888683" y="1239135"/>
                </a:cubicBezTo>
                <a:cubicBezTo>
                  <a:pt x="3889901" y="1218841"/>
                  <a:pt x="3891119" y="1198547"/>
                  <a:pt x="3891119" y="1178254"/>
                </a:cubicBezTo>
                <a:cubicBezTo>
                  <a:pt x="3891119" y="1157148"/>
                  <a:pt x="3904513" y="1147813"/>
                  <a:pt x="3920748" y="1139290"/>
                </a:cubicBezTo>
                <a:cubicBezTo>
                  <a:pt x="3967423" y="1114937"/>
                  <a:pt x="4018563" y="1098296"/>
                  <a:pt x="4058745" y="1061768"/>
                </a:cubicBezTo>
                <a:cubicBezTo>
                  <a:pt x="4073762" y="1048374"/>
                  <a:pt x="4079039" y="1049997"/>
                  <a:pt x="4083097" y="1070697"/>
                </a:cubicBezTo>
                <a:cubicBezTo>
                  <a:pt x="4098927" y="1150248"/>
                  <a:pt x="4112320" y="1230206"/>
                  <a:pt x="4120438" y="1310975"/>
                </a:cubicBezTo>
                <a:cubicBezTo>
                  <a:pt x="4124091" y="1348315"/>
                  <a:pt x="4134644" y="1385250"/>
                  <a:pt x="4143979" y="1421778"/>
                </a:cubicBezTo>
                <a:cubicBezTo>
                  <a:pt x="4152096" y="1454248"/>
                  <a:pt x="4156561" y="1487124"/>
                  <a:pt x="4152908" y="1520000"/>
                </a:cubicBezTo>
                <a:cubicBezTo>
                  <a:pt x="4143573" y="1608886"/>
                  <a:pt x="4159402" y="1693308"/>
                  <a:pt x="4189843" y="1776107"/>
                </a:cubicBezTo>
                <a:cubicBezTo>
                  <a:pt x="4214195" y="1842670"/>
                  <a:pt x="4223530" y="1913698"/>
                  <a:pt x="4251941" y="1979450"/>
                </a:cubicBezTo>
                <a:cubicBezTo>
                  <a:pt x="4258435" y="1994467"/>
                  <a:pt x="4264118" y="2009485"/>
                  <a:pt x="4269800" y="2024502"/>
                </a:cubicBezTo>
                <a:cubicBezTo>
                  <a:pt x="4277106" y="2040331"/>
                  <a:pt x="4273047" y="2047231"/>
                  <a:pt x="4256812" y="2045607"/>
                </a:cubicBezTo>
                <a:close/>
              </a:path>
            </a:pathLst>
          </a:custGeom>
          <a:solidFill>
            <a:schemeClr val="accent4"/>
          </a:solidFill>
          <a:ln w="405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6500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323529" y="501545"/>
            <a:ext cx="11573197" cy="724247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Fully Editable Shapes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xmlns="" id="{F9EF1BA7-44B9-4ED1-9629-D5FC6DB1D7F8}"/>
              </a:ext>
            </a:extLst>
          </p:cNvPr>
          <p:cNvGrpSpPr/>
          <p:nvPr/>
        </p:nvGrpSpPr>
        <p:grpSpPr>
          <a:xfrm>
            <a:off x="9674256" y="768585"/>
            <a:ext cx="1633440" cy="2877555"/>
            <a:chOff x="8276234" y="829027"/>
            <a:chExt cx="3105562" cy="5470923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xmlns="" id="{6790B6AF-6AD3-4325-8122-E06E73C6002C}"/>
                </a:ext>
              </a:extLst>
            </p:cNvPr>
            <p:cNvGrpSpPr/>
            <p:nvPr/>
          </p:nvGrpSpPr>
          <p:grpSpPr>
            <a:xfrm>
              <a:off x="8276234" y="829027"/>
              <a:ext cx="3105562" cy="5470923"/>
              <a:chOff x="8361959" y="779589"/>
              <a:chExt cx="3105562" cy="5470923"/>
            </a:xfrm>
          </p:grpSpPr>
          <p:sp>
            <p:nvSpPr>
              <p:cNvPr id="16" name="Freeform: Shape 15">
                <a:extLst>
                  <a:ext uri="{FF2B5EF4-FFF2-40B4-BE49-F238E27FC236}">
                    <a16:creationId xmlns:a16="http://schemas.microsoft.com/office/drawing/2014/main" xmlns="" id="{65B60A65-9947-47CE-A112-C41FD79A781C}"/>
                  </a:ext>
                </a:extLst>
              </p:cNvPr>
              <p:cNvSpPr/>
              <p:nvPr/>
            </p:nvSpPr>
            <p:spPr>
              <a:xfrm>
                <a:off x="8746076" y="779589"/>
                <a:ext cx="2318640" cy="1088185"/>
              </a:xfrm>
              <a:custGeom>
                <a:avLst/>
                <a:gdLst>
                  <a:gd name="connsiteX0" fmla="*/ 1136898 w 2318640"/>
                  <a:gd name="connsiteY0" fmla="*/ 0 h 1088411"/>
                  <a:gd name="connsiteX1" fmla="*/ 1159320 w 2318640"/>
                  <a:gd name="connsiteY1" fmla="*/ 226 h 1088411"/>
                  <a:gd name="connsiteX2" fmla="*/ 1181742 w 2318640"/>
                  <a:gd name="connsiteY2" fmla="*/ 0 h 1088411"/>
                  <a:gd name="connsiteX3" fmla="*/ 1197897 w 2318640"/>
                  <a:gd name="connsiteY3" fmla="*/ 357 h 1088411"/>
                  <a:gd name="connsiteX4" fmla="*/ 1197897 w 2318640"/>
                  <a:gd name="connsiteY4" fmla="*/ 614 h 1088411"/>
                  <a:gd name="connsiteX5" fmla="*/ 1460537 w 2318640"/>
                  <a:gd name="connsiteY5" fmla="*/ 3260 h 1088411"/>
                  <a:gd name="connsiteX6" fmla="*/ 1812913 w 2318640"/>
                  <a:gd name="connsiteY6" fmla="*/ 31875 h 1088411"/>
                  <a:gd name="connsiteX7" fmla="*/ 2061087 w 2318640"/>
                  <a:gd name="connsiteY7" fmla="*/ 277475 h 1088411"/>
                  <a:gd name="connsiteX8" fmla="*/ 2318640 w 2318640"/>
                  <a:gd name="connsiteY8" fmla="*/ 1088411 h 1088411"/>
                  <a:gd name="connsiteX9" fmla="*/ 2043057 w 2318640"/>
                  <a:gd name="connsiteY9" fmla="*/ 1053860 h 1088411"/>
                  <a:gd name="connsiteX10" fmla="*/ 1197897 w 2318640"/>
                  <a:gd name="connsiteY10" fmla="*/ 1053860 h 1088411"/>
                  <a:gd name="connsiteX11" fmla="*/ 1120743 w 2318640"/>
                  <a:gd name="connsiteY11" fmla="*/ 1053860 h 1088411"/>
                  <a:gd name="connsiteX12" fmla="*/ 275583 w 2318640"/>
                  <a:gd name="connsiteY12" fmla="*/ 1053860 h 1088411"/>
                  <a:gd name="connsiteX13" fmla="*/ 0 w 2318640"/>
                  <a:gd name="connsiteY13" fmla="*/ 1088411 h 1088411"/>
                  <a:gd name="connsiteX14" fmla="*/ 257553 w 2318640"/>
                  <a:gd name="connsiteY14" fmla="*/ 277475 h 1088411"/>
                  <a:gd name="connsiteX15" fmla="*/ 505727 w 2318640"/>
                  <a:gd name="connsiteY15" fmla="*/ 31875 h 1088411"/>
                  <a:gd name="connsiteX16" fmla="*/ 858103 w 2318640"/>
                  <a:gd name="connsiteY16" fmla="*/ 3260 h 1088411"/>
                  <a:gd name="connsiteX17" fmla="*/ 1120743 w 2318640"/>
                  <a:gd name="connsiteY17" fmla="*/ 614 h 1088411"/>
                  <a:gd name="connsiteX18" fmla="*/ 1120743 w 2318640"/>
                  <a:gd name="connsiteY18" fmla="*/ 357 h 1088411"/>
                  <a:gd name="connsiteX0" fmla="*/ 1120743 w 2318640"/>
                  <a:gd name="connsiteY0" fmla="*/ 357 h 1088411"/>
                  <a:gd name="connsiteX1" fmla="*/ 1159320 w 2318640"/>
                  <a:gd name="connsiteY1" fmla="*/ 226 h 1088411"/>
                  <a:gd name="connsiteX2" fmla="*/ 1181742 w 2318640"/>
                  <a:gd name="connsiteY2" fmla="*/ 0 h 1088411"/>
                  <a:gd name="connsiteX3" fmla="*/ 1197897 w 2318640"/>
                  <a:gd name="connsiteY3" fmla="*/ 357 h 1088411"/>
                  <a:gd name="connsiteX4" fmla="*/ 1197897 w 2318640"/>
                  <a:gd name="connsiteY4" fmla="*/ 614 h 1088411"/>
                  <a:gd name="connsiteX5" fmla="*/ 1460537 w 2318640"/>
                  <a:gd name="connsiteY5" fmla="*/ 3260 h 1088411"/>
                  <a:gd name="connsiteX6" fmla="*/ 1812913 w 2318640"/>
                  <a:gd name="connsiteY6" fmla="*/ 31875 h 1088411"/>
                  <a:gd name="connsiteX7" fmla="*/ 2061087 w 2318640"/>
                  <a:gd name="connsiteY7" fmla="*/ 277475 h 1088411"/>
                  <a:gd name="connsiteX8" fmla="*/ 2318640 w 2318640"/>
                  <a:gd name="connsiteY8" fmla="*/ 1088411 h 1088411"/>
                  <a:gd name="connsiteX9" fmla="*/ 2043057 w 2318640"/>
                  <a:gd name="connsiteY9" fmla="*/ 1053860 h 1088411"/>
                  <a:gd name="connsiteX10" fmla="*/ 1197897 w 2318640"/>
                  <a:gd name="connsiteY10" fmla="*/ 1053860 h 1088411"/>
                  <a:gd name="connsiteX11" fmla="*/ 1120743 w 2318640"/>
                  <a:gd name="connsiteY11" fmla="*/ 1053860 h 1088411"/>
                  <a:gd name="connsiteX12" fmla="*/ 275583 w 2318640"/>
                  <a:gd name="connsiteY12" fmla="*/ 1053860 h 1088411"/>
                  <a:gd name="connsiteX13" fmla="*/ 0 w 2318640"/>
                  <a:gd name="connsiteY13" fmla="*/ 1088411 h 1088411"/>
                  <a:gd name="connsiteX14" fmla="*/ 257553 w 2318640"/>
                  <a:gd name="connsiteY14" fmla="*/ 277475 h 1088411"/>
                  <a:gd name="connsiteX15" fmla="*/ 505727 w 2318640"/>
                  <a:gd name="connsiteY15" fmla="*/ 31875 h 1088411"/>
                  <a:gd name="connsiteX16" fmla="*/ 858103 w 2318640"/>
                  <a:gd name="connsiteY16" fmla="*/ 3260 h 1088411"/>
                  <a:gd name="connsiteX17" fmla="*/ 1120743 w 2318640"/>
                  <a:gd name="connsiteY17" fmla="*/ 614 h 1088411"/>
                  <a:gd name="connsiteX18" fmla="*/ 1120743 w 2318640"/>
                  <a:gd name="connsiteY18" fmla="*/ 357 h 1088411"/>
                  <a:gd name="connsiteX0" fmla="*/ 1120743 w 2318640"/>
                  <a:gd name="connsiteY0" fmla="*/ 614 h 1088411"/>
                  <a:gd name="connsiteX1" fmla="*/ 1159320 w 2318640"/>
                  <a:gd name="connsiteY1" fmla="*/ 226 h 1088411"/>
                  <a:gd name="connsiteX2" fmla="*/ 1181742 w 2318640"/>
                  <a:gd name="connsiteY2" fmla="*/ 0 h 1088411"/>
                  <a:gd name="connsiteX3" fmla="*/ 1197897 w 2318640"/>
                  <a:gd name="connsiteY3" fmla="*/ 357 h 1088411"/>
                  <a:gd name="connsiteX4" fmla="*/ 1197897 w 2318640"/>
                  <a:gd name="connsiteY4" fmla="*/ 614 h 1088411"/>
                  <a:gd name="connsiteX5" fmla="*/ 1460537 w 2318640"/>
                  <a:gd name="connsiteY5" fmla="*/ 3260 h 1088411"/>
                  <a:gd name="connsiteX6" fmla="*/ 1812913 w 2318640"/>
                  <a:gd name="connsiteY6" fmla="*/ 31875 h 1088411"/>
                  <a:gd name="connsiteX7" fmla="*/ 2061087 w 2318640"/>
                  <a:gd name="connsiteY7" fmla="*/ 277475 h 1088411"/>
                  <a:gd name="connsiteX8" fmla="*/ 2318640 w 2318640"/>
                  <a:gd name="connsiteY8" fmla="*/ 1088411 h 1088411"/>
                  <a:gd name="connsiteX9" fmla="*/ 2043057 w 2318640"/>
                  <a:gd name="connsiteY9" fmla="*/ 1053860 h 1088411"/>
                  <a:gd name="connsiteX10" fmla="*/ 1197897 w 2318640"/>
                  <a:gd name="connsiteY10" fmla="*/ 1053860 h 1088411"/>
                  <a:gd name="connsiteX11" fmla="*/ 1120743 w 2318640"/>
                  <a:gd name="connsiteY11" fmla="*/ 1053860 h 1088411"/>
                  <a:gd name="connsiteX12" fmla="*/ 275583 w 2318640"/>
                  <a:gd name="connsiteY12" fmla="*/ 1053860 h 1088411"/>
                  <a:gd name="connsiteX13" fmla="*/ 0 w 2318640"/>
                  <a:gd name="connsiteY13" fmla="*/ 1088411 h 1088411"/>
                  <a:gd name="connsiteX14" fmla="*/ 257553 w 2318640"/>
                  <a:gd name="connsiteY14" fmla="*/ 277475 h 1088411"/>
                  <a:gd name="connsiteX15" fmla="*/ 505727 w 2318640"/>
                  <a:gd name="connsiteY15" fmla="*/ 31875 h 1088411"/>
                  <a:gd name="connsiteX16" fmla="*/ 858103 w 2318640"/>
                  <a:gd name="connsiteY16" fmla="*/ 3260 h 1088411"/>
                  <a:gd name="connsiteX17" fmla="*/ 1120743 w 2318640"/>
                  <a:gd name="connsiteY17" fmla="*/ 614 h 1088411"/>
                  <a:gd name="connsiteX0" fmla="*/ 1120743 w 2318640"/>
                  <a:gd name="connsiteY0" fmla="*/ 614 h 1088411"/>
                  <a:gd name="connsiteX1" fmla="*/ 1159320 w 2318640"/>
                  <a:gd name="connsiteY1" fmla="*/ 226 h 1088411"/>
                  <a:gd name="connsiteX2" fmla="*/ 1181742 w 2318640"/>
                  <a:gd name="connsiteY2" fmla="*/ 0 h 1088411"/>
                  <a:gd name="connsiteX3" fmla="*/ 1197897 w 2318640"/>
                  <a:gd name="connsiteY3" fmla="*/ 357 h 1088411"/>
                  <a:gd name="connsiteX4" fmla="*/ 1460537 w 2318640"/>
                  <a:gd name="connsiteY4" fmla="*/ 3260 h 1088411"/>
                  <a:gd name="connsiteX5" fmla="*/ 1812913 w 2318640"/>
                  <a:gd name="connsiteY5" fmla="*/ 31875 h 1088411"/>
                  <a:gd name="connsiteX6" fmla="*/ 2061087 w 2318640"/>
                  <a:gd name="connsiteY6" fmla="*/ 277475 h 1088411"/>
                  <a:gd name="connsiteX7" fmla="*/ 2318640 w 2318640"/>
                  <a:gd name="connsiteY7" fmla="*/ 1088411 h 1088411"/>
                  <a:gd name="connsiteX8" fmla="*/ 2043057 w 2318640"/>
                  <a:gd name="connsiteY8" fmla="*/ 1053860 h 1088411"/>
                  <a:gd name="connsiteX9" fmla="*/ 1197897 w 2318640"/>
                  <a:gd name="connsiteY9" fmla="*/ 1053860 h 1088411"/>
                  <a:gd name="connsiteX10" fmla="*/ 1120743 w 2318640"/>
                  <a:gd name="connsiteY10" fmla="*/ 1053860 h 1088411"/>
                  <a:gd name="connsiteX11" fmla="*/ 275583 w 2318640"/>
                  <a:gd name="connsiteY11" fmla="*/ 1053860 h 1088411"/>
                  <a:gd name="connsiteX12" fmla="*/ 0 w 2318640"/>
                  <a:gd name="connsiteY12" fmla="*/ 1088411 h 1088411"/>
                  <a:gd name="connsiteX13" fmla="*/ 257553 w 2318640"/>
                  <a:gd name="connsiteY13" fmla="*/ 277475 h 1088411"/>
                  <a:gd name="connsiteX14" fmla="*/ 505727 w 2318640"/>
                  <a:gd name="connsiteY14" fmla="*/ 31875 h 1088411"/>
                  <a:gd name="connsiteX15" fmla="*/ 858103 w 2318640"/>
                  <a:gd name="connsiteY15" fmla="*/ 3260 h 1088411"/>
                  <a:gd name="connsiteX16" fmla="*/ 1120743 w 2318640"/>
                  <a:gd name="connsiteY16" fmla="*/ 614 h 1088411"/>
                  <a:gd name="connsiteX0" fmla="*/ 1120743 w 2318640"/>
                  <a:gd name="connsiteY0" fmla="*/ 614 h 1088411"/>
                  <a:gd name="connsiteX1" fmla="*/ 1159320 w 2318640"/>
                  <a:gd name="connsiteY1" fmla="*/ 226 h 1088411"/>
                  <a:gd name="connsiteX2" fmla="*/ 1181742 w 2318640"/>
                  <a:gd name="connsiteY2" fmla="*/ 0 h 1088411"/>
                  <a:gd name="connsiteX3" fmla="*/ 1460537 w 2318640"/>
                  <a:gd name="connsiteY3" fmla="*/ 3260 h 1088411"/>
                  <a:gd name="connsiteX4" fmla="*/ 1812913 w 2318640"/>
                  <a:gd name="connsiteY4" fmla="*/ 31875 h 1088411"/>
                  <a:gd name="connsiteX5" fmla="*/ 2061087 w 2318640"/>
                  <a:gd name="connsiteY5" fmla="*/ 277475 h 1088411"/>
                  <a:gd name="connsiteX6" fmla="*/ 2318640 w 2318640"/>
                  <a:gd name="connsiteY6" fmla="*/ 1088411 h 1088411"/>
                  <a:gd name="connsiteX7" fmla="*/ 2043057 w 2318640"/>
                  <a:gd name="connsiteY7" fmla="*/ 1053860 h 1088411"/>
                  <a:gd name="connsiteX8" fmla="*/ 1197897 w 2318640"/>
                  <a:gd name="connsiteY8" fmla="*/ 1053860 h 1088411"/>
                  <a:gd name="connsiteX9" fmla="*/ 1120743 w 2318640"/>
                  <a:gd name="connsiteY9" fmla="*/ 1053860 h 1088411"/>
                  <a:gd name="connsiteX10" fmla="*/ 275583 w 2318640"/>
                  <a:gd name="connsiteY10" fmla="*/ 1053860 h 1088411"/>
                  <a:gd name="connsiteX11" fmla="*/ 0 w 2318640"/>
                  <a:gd name="connsiteY11" fmla="*/ 1088411 h 1088411"/>
                  <a:gd name="connsiteX12" fmla="*/ 257553 w 2318640"/>
                  <a:gd name="connsiteY12" fmla="*/ 277475 h 1088411"/>
                  <a:gd name="connsiteX13" fmla="*/ 505727 w 2318640"/>
                  <a:gd name="connsiteY13" fmla="*/ 31875 h 1088411"/>
                  <a:gd name="connsiteX14" fmla="*/ 858103 w 2318640"/>
                  <a:gd name="connsiteY14" fmla="*/ 3260 h 1088411"/>
                  <a:gd name="connsiteX15" fmla="*/ 1120743 w 2318640"/>
                  <a:gd name="connsiteY15" fmla="*/ 614 h 1088411"/>
                  <a:gd name="connsiteX0" fmla="*/ 1120743 w 2318640"/>
                  <a:gd name="connsiteY0" fmla="*/ 388 h 1088185"/>
                  <a:gd name="connsiteX1" fmla="*/ 1159320 w 2318640"/>
                  <a:gd name="connsiteY1" fmla="*/ 0 h 1088185"/>
                  <a:gd name="connsiteX2" fmla="*/ 1460537 w 2318640"/>
                  <a:gd name="connsiteY2" fmla="*/ 3034 h 1088185"/>
                  <a:gd name="connsiteX3" fmla="*/ 1812913 w 2318640"/>
                  <a:gd name="connsiteY3" fmla="*/ 31649 h 1088185"/>
                  <a:gd name="connsiteX4" fmla="*/ 2061087 w 2318640"/>
                  <a:gd name="connsiteY4" fmla="*/ 277249 h 1088185"/>
                  <a:gd name="connsiteX5" fmla="*/ 2318640 w 2318640"/>
                  <a:gd name="connsiteY5" fmla="*/ 1088185 h 1088185"/>
                  <a:gd name="connsiteX6" fmla="*/ 2043057 w 2318640"/>
                  <a:gd name="connsiteY6" fmla="*/ 1053634 h 1088185"/>
                  <a:gd name="connsiteX7" fmla="*/ 1197897 w 2318640"/>
                  <a:gd name="connsiteY7" fmla="*/ 1053634 h 1088185"/>
                  <a:gd name="connsiteX8" fmla="*/ 1120743 w 2318640"/>
                  <a:gd name="connsiteY8" fmla="*/ 1053634 h 1088185"/>
                  <a:gd name="connsiteX9" fmla="*/ 275583 w 2318640"/>
                  <a:gd name="connsiteY9" fmla="*/ 1053634 h 1088185"/>
                  <a:gd name="connsiteX10" fmla="*/ 0 w 2318640"/>
                  <a:gd name="connsiteY10" fmla="*/ 1088185 h 1088185"/>
                  <a:gd name="connsiteX11" fmla="*/ 257553 w 2318640"/>
                  <a:gd name="connsiteY11" fmla="*/ 277249 h 1088185"/>
                  <a:gd name="connsiteX12" fmla="*/ 505727 w 2318640"/>
                  <a:gd name="connsiteY12" fmla="*/ 31649 h 1088185"/>
                  <a:gd name="connsiteX13" fmla="*/ 858103 w 2318640"/>
                  <a:gd name="connsiteY13" fmla="*/ 3034 h 1088185"/>
                  <a:gd name="connsiteX14" fmla="*/ 1120743 w 2318640"/>
                  <a:gd name="connsiteY14" fmla="*/ 388 h 1088185"/>
                  <a:gd name="connsiteX0" fmla="*/ 858103 w 2318640"/>
                  <a:gd name="connsiteY0" fmla="*/ 3034 h 1088185"/>
                  <a:gd name="connsiteX1" fmla="*/ 1159320 w 2318640"/>
                  <a:gd name="connsiteY1" fmla="*/ 0 h 1088185"/>
                  <a:gd name="connsiteX2" fmla="*/ 1460537 w 2318640"/>
                  <a:gd name="connsiteY2" fmla="*/ 3034 h 1088185"/>
                  <a:gd name="connsiteX3" fmla="*/ 1812913 w 2318640"/>
                  <a:gd name="connsiteY3" fmla="*/ 31649 h 1088185"/>
                  <a:gd name="connsiteX4" fmla="*/ 2061087 w 2318640"/>
                  <a:gd name="connsiteY4" fmla="*/ 277249 h 1088185"/>
                  <a:gd name="connsiteX5" fmla="*/ 2318640 w 2318640"/>
                  <a:gd name="connsiteY5" fmla="*/ 1088185 h 1088185"/>
                  <a:gd name="connsiteX6" fmla="*/ 2043057 w 2318640"/>
                  <a:gd name="connsiteY6" fmla="*/ 1053634 h 1088185"/>
                  <a:gd name="connsiteX7" fmla="*/ 1197897 w 2318640"/>
                  <a:gd name="connsiteY7" fmla="*/ 1053634 h 1088185"/>
                  <a:gd name="connsiteX8" fmla="*/ 1120743 w 2318640"/>
                  <a:gd name="connsiteY8" fmla="*/ 1053634 h 1088185"/>
                  <a:gd name="connsiteX9" fmla="*/ 275583 w 2318640"/>
                  <a:gd name="connsiteY9" fmla="*/ 1053634 h 1088185"/>
                  <a:gd name="connsiteX10" fmla="*/ 0 w 2318640"/>
                  <a:gd name="connsiteY10" fmla="*/ 1088185 h 1088185"/>
                  <a:gd name="connsiteX11" fmla="*/ 257553 w 2318640"/>
                  <a:gd name="connsiteY11" fmla="*/ 277249 h 1088185"/>
                  <a:gd name="connsiteX12" fmla="*/ 505727 w 2318640"/>
                  <a:gd name="connsiteY12" fmla="*/ 31649 h 1088185"/>
                  <a:gd name="connsiteX13" fmla="*/ 858103 w 2318640"/>
                  <a:gd name="connsiteY13" fmla="*/ 3034 h 1088185"/>
                  <a:gd name="connsiteX0" fmla="*/ 858103 w 2318640"/>
                  <a:gd name="connsiteY0" fmla="*/ 3034 h 1088185"/>
                  <a:gd name="connsiteX1" fmla="*/ 1159320 w 2318640"/>
                  <a:gd name="connsiteY1" fmla="*/ 0 h 1088185"/>
                  <a:gd name="connsiteX2" fmla="*/ 1460537 w 2318640"/>
                  <a:gd name="connsiteY2" fmla="*/ 3034 h 1088185"/>
                  <a:gd name="connsiteX3" fmla="*/ 1812913 w 2318640"/>
                  <a:gd name="connsiteY3" fmla="*/ 31649 h 1088185"/>
                  <a:gd name="connsiteX4" fmla="*/ 2061087 w 2318640"/>
                  <a:gd name="connsiteY4" fmla="*/ 277249 h 1088185"/>
                  <a:gd name="connsiteX5" fmla="*/ 2318640 w 2318640"/>
                  <a:gd name="connsiteY5" fmla="*/ 1088185 h 1088185"/>
                  <a:gd name="connsiteX6" fmla="*/ 2043057 w 2318640"/>
                  <a:gd name="connsiteY6" fmla="*/ 1053634 h 1088185"/>
                  <a:gd name="connsiteX7" fmla="*/ 1197897 w 2318640"/>
                  <a:gd name="connsiteY7" fmla="*/ 1053634 h 1088185"/>
                  <a:gd name="connsiteX8" fmla="*/ 1120743 w 2318640"/>
                  <a:gd name="connsiteY8" fmla="*/ 1053634 h 1088185"/>
                  <a:gd name="connsiteX9" fmla="*/ 275583 w 2318640"/>
                  <a:gd name="connsiteY9" fmla="*/ 1053634 h 1088185"/>
                  <a:gd name="connsiteX10" fmla="*/ 0 w 2318640"/>
                  <a:gd name="connsiteY10" fmla="*/ 1088185 h 1088185"/>
                  <a:gd name="connsiteX11" fmla="*/ 257553 w 2318640"/>
                  <a:gd name="connsiteY11" fmla="*/ 277249 h 1088185"/>
                  <a:gd name="connsiteX12" fmla="*/ 505727 w 2318640"/>
                  <a:gd name="connsiteY12" fmla="*/ 31649 h 1088185"/>
                  <a:gd name="connsiteX13" fmla="*/ 858103 w 2318640"/>
                  <a:gd name="connsiteY13" fmla="*/ 3034 h 10881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2318640" h="1088185">
                    <a:moveTo>
                      <a:pt x="858103" y="3034"/>
                    </a:moveTo>
                    <a:lnTo>
                      <a:pt x="1159320" y="0"/>
                    </a:lnTo>
                    <a:lnTo>
                      <a:pt x="1460537" y="3034"/>
                    </a:lnTo>
                    <a:cubicBezTo>
                      <a:pt x="1572280" y="7501"/>
                      <a:pt x="1688813" y="16195"/>
                      <a:pt x="1812913" y="31649"/>
                    </a:cubicBezTo>
                    <a:cubicBezTo>
                      <a:pt x="2006913" y="54831"/>
                      <a:pt x="2061087" y="137340"/>
                      <a:pt x="2061087" y="277249"/>
                    </a:cubicBezTo>
                    <a:cubicBezTo>
                      <a:pt x="2073966" y="780742"/>
                      <a:pt x="2179548" y="875755"/>
                      <a:pt x="2318640" y="1088185"/>
                    </a:cubicBezTo>
                    <a:cubicBezTo>
                      <a:pt x="2226779" y="1076668"/>
                      <a:pt x="2140070" y="1054848"/>
                      <a:pt x="2043057" y="1053634"/>
                    </a:cubicBezTo>
                    <a:lnTo>
                      <a:pt x="1197897" y="1053634"/>
                    </a:lnTo>
                    <a:lnTo>
                      <a:pt x="1120743" y="1053634"/>
                    </a:lnTo>
                    <a:lnTo>
                      <a:pt x="275583" y="1053634"/>
                    </a:lnTo>
                    <a:cubicBezTo>
                      <a:pt x="178570" y="1054848"/>
                      <a:pt x="91861" y="1076668"/>
                      <a:pt x="0" y="1088185"/>
                    </a:cubicBezTo>
                    <a:cubicBezTo>
                      <a:pt x="139092" y="875755"/>
                      <a:pt x="244674" y="780742"/>
                      <a:pt x="257553" y="277249"/>
                    </a:cubicBezTo>
                    <a:cubicBezTo>
                      <a:pt x="257553" y="137340"/>
                      <a:pt x="311727" y="54831"/>
                      <a:pt x="505727" y="31649"/>
                    </a:cubicBezTo>
                    <a:cubicBezTo>
                      <a:pt x="629827" y="16195"/>
                      <a:pt x="746360" y="7501"/>
                      <a:pt x="858103" y="3034"/>
                    </a:cubicBezTo>
                    <a:close/>
                  </a:path>
                </a:pathLst>
              </a:custGeom>
              <a:solidFill>
                <a:schemeClr val="accent3">
                  <a:alpha val="7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" name="Freeform: Shape 16">
                <a:extLst>
                  <a:ext uri="{FF2B5EF4-FFF2-40B4-BE49-F238E27FC236}">
                    <a16:creationId xmlns:a16="http://schemas.microsoft.com/office/drawing/2014/main" xmlns="" id="{57CE5289-E479-4D22-86A0-346081F88051}"/>
                  </a:ext>
                </a:extLst>
              </p:cNvPr>
              <p:cNvSpPr/>
              <p:nvPr/>
            </p:nvSpPr>
            <p:spPr>
              <a:xfrm rot="10800000">
                <a:off x="8801171" y="5162327"/>
                <a:ext cx="2318640" cy="1088185"/>
              </a:xfrm>
              <a:custGeom>
                <a:avLst/>
                <a:gdLst>
                  <a:gd name="connsiteX0" fmla="*/ 1136898 w 2318640"/>
                  <a:gd name="connsiteY0" fmla="*/ 0 h 1088411"/>
                  <a:gd name="connsiteX1" fmla="*/ 1159320 w 2318640"/>
                  <a:gd name="connsiteY1" fmla="*/ 226 h 1088411"/>
                  <a:gd name="connsiteX2" fmla="*/ 1181742 w 2318640"/>
                  <a:gd name="connsiteY2" fmla="*/ 0 h 1088411"/>
                  <a:gd name="connsiteX3" fmla="*/ 1197897 w 2318640"/>
                  <a:gd name="connsiteY3" fmla="*/ 357 h 1088411"/>
                  <a:gd name="connsiteX4" fmla="*/ 1197897 w 2318640"/>
                  <a:gd name="connsiteY4" fmla="*/ 614 h 1088411"/>
                  <a:gd name="connsiteX5" fmla="*/ 1460537 w 2318640"/>
                  <a:gd name="connsiteY5" fmla="*/ 3260 h 1088411"/>
                  <a:gd name="connsiteX6" fmla="*/ 1812913 w 2318640"/>
                  <a:gd name="connsiteY6" fmla="*/ 31875 h 1088411"/>
                  <a:gd name="connsiteX7" fmla="*/ 2061087 w 2318640"/>
                  <a:gd name="connsiteY7" fmla="*/ 277475 h 1088411"/>
                  <a:gd name="connsiteX8" fmla="*/ 2318640 w 2318640"/>
                  <a:gd name="connsiteY8" fmla="*/ 1088411 h 1088411"/>
                  <a:gd name="connsiteX9" fmla="*/ 2043057 w 2318640"/>
                  <a:gd name="connsiteY9" fmla="*/ 1053860 h 1088411"/>
                  <a:gd name="connsiteX10" fmla="*/ 1197897 w 2318640"/>
                  <a:gd name="connsiteY10" fmla="*/ 1053860 h 1088411"/>
                  <a:gd name="connsiteX11" fmla="*/ 1120743 w 2318640"/>
                  <a:gd name="connsiteY11" fmla="*/ 1053860 h 1088411"/>
                  <a:gd name="connsiteX12" fmla="*/ 275583 w 2318640"/>
                  <a:gd name="connsiteY12" fmla="*/ 1053860 h 1088411"/>
                  <a:gd name="connsiteX13" fmla="*/ 0 w 2318640"/>
                  <a:gd name="connsiteY13" fmla="*/ 1088411 h 1088411"/>
                  <a:gd name="connsiteX14" fmla="*/ 257553 w 2318640"/>
                  <a:gd name="connsiteY14" fmla="*/ 277475 h 1088411"/>
                  <a:gd name="connsiteX15" fmla="*/ 505727 w 2318640"/>
                  <a:gd name="connsiteY15" fmla="*/ 31875 h 1088411"/>
                  <a:gd name="connsiteX16" fmla="*/ 858103 w 2318640"/>
                  <a:gd name="connsiteY16" fmla="*/ 3260 h 1088411"/>
                  <a:gd name="connsiteX17" fmla="*/ 1120743 w 2318640"/>
                  <a:gd name="connsiteY17" fmla="*/ 614 h 1088411"/>
                  <a:gd name="connsiteX18" fmla="*/ 1120743 w 2318640"/>
                  <a:gd name="connsiteY18" fmla="*/ 357 h 1088411"/>
                  <a:gd name="connsiteX0" fmla="*/ 1120743 w 2318640"/>
                  <a:gd name="connsiteY0" fmla="*/ 357 h 1088411"/>
                  <a:gd name="connsiteX1" fmla="*/ 1159320 w 2318640"/>
                  <a:gd name="connsiteY1" fmla="*/ 226 h 1088411"/>
                  <a:gd name="connsiteX2" fmla="*/ 1181742 w 2318640"/>
                  <a:gd name="connsiteY2" fmla="*/ 0 h 1088411"/>
                  <a:gd name="connsiteX3" fmla="*/ 1197897 w 2318640"/>
                  <a:gd name="connsiteY3" fmla="*/ 357 h 1088411"/>
                  <a:gd name="connsiteX4" fmla="*/ 1197897 w 2318640"/>
                  <a:gd name="connsiteY4" fmla="*/ 614 h 1088411"/>
                  <a:gd name="connsiteX5" fmla="*/ 1460537 w 2318640"/>
                  <a:gd name="connsiteY5" fmla="*/ 3260 h 1088411"/>
                  <a:gd name="connsiteX6" fmla="*/ 1812913 w 2318640"/>
                  <a:gd name="connsiteY6" fmla="*/ 31875 h 1088411"/>
                  <a:gd name="connsiteX7" fmla="*/ 2061087 w 2318640"/>
                  <a:gd name="connsiteY7" fmla="*/ 277475 h 1088411"/>
                  <a:gd name="connsiteX8" fmla="*/ 2318640 w 2318640"/>
                  <a:gd name="connsiteY8" fmla="*/ 1088411 h 1088411"/>
                  <a:gd name="connsiteX9" fmla="*/ 2043057 w 2318640"/>
                  <a:gd name="connsiteY9" fmla="*/ 1053860 h 1088411"/>
                  <a:gd name="connsiteX10" fmla="*/ 1197897 w 2318640"/>
                  <a:gd name="connsiteY10" fmla="*/ 1053860 h 1088411"/>
                  <a:gd name="connsiteX11" fmla="*/ 1120743 w 2318640"/>
                  <a:gd name="connsiteY11" fmla="*/ 1053860 h 1088411"/>
                  <a:gd name="connsiteX12" fmla="*/ 275583 w 2318640"/>
                  <a:gd name="connsiteY12" fmla="*/ 1053860 h 1088411"/>
                  <a:gd name="connsiteX13" fmla="*/ 0 w 2318640"/>
                  <a:gd name="connsiteY13" fmla="*/ 1088411 h 1088411"/>
                  <a:gd name="connsiteX14" fmla="*/ 257553 w 2318640"/>
                  <a:gd name="connsiteY14" fmla="*/ 277475 h 1088411"/>
                  <a:gd name="connsiteX15" fmla="*/ 505727 w 2318640"/>
                  <a:gd name="connsiteY15" fmla="*/ 31875 h 1088411"/>
                  <a:gd name="connsiteX16" fmla="*/ 858103 w 2318640"/>
                  <a:gd name="connsiteY16" fmla="*/ 3260 h 1088411"/>
                  <a:gd name="connsiteX17" fmla="*/ 1120743 w 2318640"/>
                  <a:gd name="connsiteY17" fmla="*/ 614 h 1088411"/>
                  <a:gd name="connsiteX18" fmla="*/ 1120743 w 2318640"/>
                  <a:gd name="connsiteY18" fmla="*/ 357 h 1088411"/>
                  <a:gd name="connsiteX0" fmla="*/ 1120743 w 2318640"/>
                  <a:gd name="connsiteY0" fmla="*/ 614 h 1088411"/>
                  <a:gd name="connsiteX1" fmla="*/ 1159320 w 2318640"/>
                  <a:gd name="connsiteY1" fmla="*/ 226 h 1088411"/>
                  <a:gd name="connsiteX2" fmla="*/ 1181742 w 2318640"/>
                  <a:gd name="connsiteY2" fmla="*/ 0 h 1088411"/>
                  <a:gd name="connsiteX3" fmla="*/ 1197897 w 2318640"/>
                  <a:gd name="connsiteY3" fmla="*/ 357 h 1088411"/>
                  <a:gd name="connsiteX4" fmla="*/ 1197897 w 2318640"/>
                  <a:gd name="connsiteY4" fmla="*/ 614 h 1088411"/>
                  <a:gd name="connsiteX5" fmla="*/ 1460537 w 2318640"/>
                  <a:gd name="connsiteY5" fmla="*/ 3260 h 1088411"/>
                  <a:gd name="connsiteX6" fmla="*/ 1812913 w 2318640"/>
                  <a:gd name="connsiteY6" fmla="*/ 31875 h 1088411"/>
                  <a:gd name="connsiteX7" fmla="*/ 2061087 w 2318640"/>
                  <a:gd name="connsiteY7" fmla="*/ 277475 h 1088411"/>
                  <a:gd name="connsiteX8" fmla="*/ 2318640 w 2318640"/>
                  <a:gd name="connsiteY8" fmla="*/ 1088411 h 1088411"/>
                  <a:gd name="connsiteX9" fmla="*/ 2043057 w 2318640"/>
                  <a:gd name="connsiteY9" fmla="*/ 1053860 h 1088411"/>
                  <a:gd name="connsiteX10" fmla="*/ 1197897 w 2318640"/>
                  <a:gd name="connsiteY10" fmla="*/ 1053860 h 1088411"/>
                  <a:gd name="connsiteX11" fmla="*/ 1120743 w 2318640"/>
                  <a:gd name="connsiteY11" fmla="*/ 1053860 h 1088411"/>
                  <a:gd name="connsiteX12" fmla="*/ 275583 w 2318640"/>
                  <a:gd name="connsiteY12" fmla="*/ 1053860 h 1088411"/>
                  <a:gd name="connsiteX13" fmla="*/ 0 w 2318640"/>
                  <a:gd name="connsiteY13" fmla="*/ 1088411 h 1088411"/>
                  <a:gd name="connsiteX14" fmla="*/ 257553 w 2318640"/>
                  <a:gd name="connsiteY14" fmla="*/ 277475 h 1088411"/>
                  <a:gd name="connsiteX15" fmla="*/ 505727 w 2318640"/>
                  <a:gd name="connsiteY15" fmla="*/ 31875 h 1088411"/>
                  <a:gd name="connsiteX16" fmla="*/ 858103 w 2318640"/>
                  <a:gd name="connsiteY16" fmla="*/ 3260 h 1088411"/>
                  <a:gd name="connsiteX17" fmla="*/ 1120743 w 2318640"/>
                  <a:gd name="connsiteY17" fmla="*/ 614 h 1088411"/>
                  <a:gd name="connsiteX0" fmla="*/ 1120743 w 2318640"/>
                  <a:gd name="connsiteY0" fmla="*/ 614 h 1088411"/>
                  <a:gd name="connsiteX1" fmla="*/ 1159320 w 2318640"/>
                  <a:gd name="connsiteY1" fmla="*/ 226 h 1088411"/>
                  <a:gd name="connsiteX2" fmla="*/ 1181742 w 2318640"/>
                  <a:gd name="connsiteY2" fmla="*/ 0 h 1088411"/>
                  <a:gd name="connsiteX3" fmla="*/ 1197897 w 2318640"/>
                  <a:gd name="connsiteY3" fmla="*/ 357 h 1088411"/>
                  <a:gd name="connsiteX4" fmla="*/ 1460537 w 2318640"/>
                  <a:gd name="connsiteY4" fmla="*/ 3260 h 1088411"/>
                  <a:gd name="connsiteX5" fmla="*/ 1812913 w 2318640"/>
                  <a:gd name="connsiteY5" fmla="*/ 31875 h 1088411"/>
                  <a:gd name="connsiteX6" fmla="*/ 2061087 w 2318640"/>
                  <a:gd name="connsiteY6" fmla="*/ 277475 h 1088411"/>
                  <a:gd name="connsiteX7" fmla="*/ 2318640 w 2318640"/>
                  <a:gd name="connsiteY7" fmla="*/ 1088411 h 1088411"/>
                  <a:gd name="connsiteX8" fmla="*/ 2043057 w 2318640"/>
                  <a:gd name="connsiteY8" fmla="*/ 1053860 h 1088411"/>
                  <a:gd name="connsiteX9" fmla="*/ 1197897 w 2318640"/>
                  <a:gd name="connsiteY9" fmla="*/ 1053860 h 1088411"/>
                  <a:gd name="connsiteX10" fmla="*/ 1120743 w 2318640"/>
                  <a:gd name="connsiteY10" fmla="*/ 1053860 h 1088411"/>
                  <a:gd name="connsiteX11" fmla="*/ 275583 w 2318640"/>
                  <a:gd name="connsiteY11" fmla="*/ 1053860 h 1088411"/>
                  <a:gd name="connsiteX12" fmla="*/ 0 w 2318640"/>
                  <a:gd name="connsiteY12" fmla="*/ 1088411 h 1088411"/>
                  <a:gd name="connsiteX13" fmla="*/ 257553 w 2318640"/>
                  <a:gd name="connsiteY13" fmla="*/ 277475 h 1088411"/>
                  <a:gd name="connsiteX14" fmla="*/ 505727 w 2318640"/>
                  <a:gd name="connsiteY14" fmla="*/ 31875 h 1088411"/>
                  <a:gd name="connsiteX15" fmla="*/ 858103 w 2318640"/>
                  <a:gd name="connsiteY15" fmla="*/ 3260 h 1088411"/>
                  <a:gd name="connsiteX16" fmla="*/ 1120743 w 2318640"/>
                  <a:gd name="connsiteY16" fmla="*/ 614 h 1088411"/>
                  <a:gd name="connsiteX0" fmla="*/ 1120743 w 2318640"/>
                  <a:gd name="connsiteY0" fmla="*/ 614 h 1088411"/>
                  <a:gd name="connsiteX1" fmla="*/ 1159320 w 2318640"/>
                  <a:gd name="connsiteY1" fmla="*/ 226 h 1088411"/>
                  <a:gd name="connsiteX2" fmla="*/ 1181742 w 2318640"/>
                  <a:gd name="connsiteY2" fmla="*/ 0 h 1088411"/>
                  <a:gd name="connsiteX3" fmla="*/ 1460537 w 2318640"/>
                  <a:gd name="connsiteY3" fmla="*/ 3260 h 1088411"/>
                  <a:gd name="connsiteX4" fmla="*/ 1812913 w 2318640"/>
                  <a:gd name="connsiteY4" fmla="*/ 31875 h 1088411"/>
                  <a:gd name="connsiteX5" fmla="*/ 2061087 w 2318640"/>
                  <a:gd name="connsiteY5" fmla="*/ 277475 h 1088411"/>
                  <a:gd name="connsiteX6" fmla="*/ 2318640 w 2318640"/>
                  <a:gd name="connsiteY6" fmla="*/ 1088411 h 1088411"/>
                  <a:gd name="connsiteX7" fmla="*/ 2043057 w 2318640"/>
                  <a:gd name="connsiteY7" fmla="*/ 1053860 h 1088411"/>
                  <a:gd name="connsiteX8" fmla="*/ 1197897 w 2318640"/>
                  <a:gd name="connsiteY8" fmla="*/ 1053860 h 1088411"/>
                  <a:gd name="connsiteX9" fmla="*/ 1120743 w 2318640"/>
                  <a:gd name="connsiteY9" fmla="*/ 1053860 h 1088411"/>
                  <a:gd name="connsiteX10" fmla="*/ 275583 w 2318640"/>
                  <a:gd name="connsiteY10" fmla="*/ 1053860 h 1088411"/>
                  <a:gd name="connsiteX11" fmla="*/ 0 w 2318640"/>
                  <a:gd name="connsiteY11" fmla="*/ 1088411 h 1088411"/>
                  <a:gd name="connsiteX12" fmla="*/ 257553 w 2318640"/>
                  <a:gd name="connsiteY12" fmla="*/ 277475 h 1088411"/>
                  <a:gd name="connsiteX13" fmla="*/ 505727 w 2318640"/>
                  <a:gd name="connsiteY13" fmla="*/ 31875 h 1088411"/>
                  <a:gd name="connsiteX14" fmla="*/ 858103 w 2318640"/>
                  <a:gd name="connsiteY14" fmla="*/ 3260 h 1088411"/>
                  <a:gd name="connsiteX15" fmla="*/ 1120743 w 2318640"/>
                  <a:gd name="connsiteY15" fmla="*/ 614 h 1088411"/>
                  <a:gd name="connsiteX0" fmla="*/ 1120743 w 2318640"/>
                  <a:gd name="connsiteY0" fmla="*/ 388 h 1088185"/>
                  <a:gd name="connsiteX1" fmla="*/ 1159320 w 2318640"/>
                  <a:gd name="connsiteY1" fmla="*/ 0 h 1088185"/>
                  <a:gd name="connsiteX2" fmla="*/ 1460537 w 2318640"/>
                  <a:gd name="connsiteY2" fmla="*/ 3034 h 1088185"/>
                  <a:gd name="connsiteX3" fmla="*/ 1812913 w 2318640"/>
                  <a:gd name="connsiteY3" fmla="*/ 31649 h 1088185"/>
                  <a:gd name="connsiteX4" fmla="*/ 2061087 w 2318640"/>
                  <a:gd name="connsiteY4" fmla="*/ 277249 h 1088185"/>
                  <a:gd name="connsiteX5" fmla="*/ 2318640 w 2318640"/>
                  <a:gd name="connsiteY5" fmla="*/ 1088185 h 1088185"/>
                  <a:gd name="connsiteX6" fmla="*/ 2043057 w 2318640"/>
                  <a:gd name="connsiteY6" fmla="*/ 1053634 h 1088185"/>
                  <a:gd name="connsiteX7" fmla="*/ 1197897 w 2318640"/>
                  <a:gd name="connsiteY7" fmla="*/ 1053634 h 1088185"/>
                  <a:gd name="connsiteX8" fmla="*/ 1120743 w 2318640"/>
                  <a:gd name="connsiteY8" fmla="*/ 1053634 h 1088185"/>
                  <a:gd name="connsiteX9" fmla="*/ 275583 w 2318640"/>
                  <a:gd name="connsiteY9" fmla="*/ 1053634 h 1088185"/>
                  <a:gd name="connsiteX10" fmla="*/ 0 w 2318640"/>
                  <a:gd name="connsiteY10" fmla="*/ 1088185 h 1088185"/>
                  <a:gd name="connsiteX11" fmla="*/ 257553 w 2318640"/>
                  <a:gd name="connsiteY11" fmla="*/ 277249 h 1088185"/>
                  <a:gd name="connsiteX12" fmla="*/ 505727 w 2318640"/>
                  <a:gd name="connsiteY12" fmla="*/ 31649 h 1088185"/>
                  <a:gd name="connsiteX13" fmla="*/ 858103 w 2318640"/>
                  <a:gd name="connsiteY13" fmla="*/ 3034 h 1088185"/>
                  <a:gd name="connsiteX14" fmla="*/ 1120743 w 2318640"/>
                  <a:gd name="connsiteY14" fmla="*/ 388 h 1088185"/>
                  <a:gd name="connsiteX0" fmla="*/ 858103 w 2318640"/>
                  <a:gd name="connsiteY0" fmla="*/ 3034 h 1088185"/>
                  <a:gd name="connsiteX1" fmla="*/ 1159320 w 2318640"/>
                  <a:gd name="connsiteY1" fmla="*/ 0 h 1088185"/>
                  <a:gd name="connsiteX2" fmla="*/ 1460537 w 2318640"/>
                  <a:gd name="connsiteY2" fmla="*/ 3034 h 1088185"/>
                  <a:gd name="connsiteX3" fmla="*/ 1812913 w 2318640"/>
                  <a:gd name="connsiteY3" fmla="*/ 31649 h 1088185"/>
                  <a:gd name="connsiteX4" fmla="*/ 2061087 w 2318640"/>
                  <a:gd name="connsiteY4" fmla="*/ 277249 h 1088185"/>
                  <a:gd name="connsiteX5" fmla="*/ 2318640 w 2318640"/>
                  <a:gd name="connsiteY5" fmla="*/ 1088185 h 1088185"/>
                  <a:gd name="connsiteX6" fmla="*/ 2043057 w 2318640"/>
                  <a:gd name="connsiteY6" fmla="*/ 1053634 h 1088185"/>
                  <a:gd name="connsiteX7" fmla="*/ 1197897 w 2318640"/>
                  <a:gd name="connsiteY7" fmla="*/ 1053634 h 1088185"/>
                  <a:gd name="connsiteX8" fmla="*/ 1120743 w 2318640"/>
                  <a:gd name="connsiteY8" fmla="*/ 1053634 h 1088185"/>
                  <a:gd name="connsiteX9" fmla="*/ 275583 w 2318640"/>
                  <a:gd name="connsiteY9" fmla="*/ 1053634 h 1088185"/>
                  <a:gd name="connsiteX10" fmla="*/ 0 w 2318640"/>
                  <a:gd name="connsiteY10" fmla="*/ 1088185 h 1088185"/>
                  <a:gd name="connsiteX11" fmla="*/ 257553 w 2318640"/>
                  <a:gd name="connsiteY11" fmla="*/ 277249 h 1088185"/>
                  <a:gd name="connsiteX12" fmla="*/ 505727 w 2318640"/>
                  <a:gd name="connsiteY12" fmla="*/ 31649 h 1088185"/>
                  <a:gd name="connsiteX13" fmla="*/ 858103 w 2318640"/>
                  <a:gd name="connsiteY13" fmla="*/ 3034 h 1088185"/>
                  <a:gd name="connsiteX0" fmla="*/ 858103 w 2318640"/>
                  <a:gd name="connsiteY0" fmla="*/ 3034 h 1088185"/>
                  <a:gd name="connsiteX1" fmla="*/ 1159320 w 2318640"/>
                  <a:gd name="connsiteY1" fmla="*/ 0 h 1088185"/>
                  <a:gd name="connsiteX2" fmla="*/ 1460537 w 2318640"/>
                  <a:gd name="connsiteY2" fmla="*/ 3034 h 1088185"/>
                  <a:gd name="connsiteX3" fmla="*/ 1812913 w 2318640"/>
                  <a:gd name="connsiteY3" fmla="*/ 31649 h 1088185"/>
                  <a:gd name="connsiteX4" fmla="*/ 2061087 w 2318640"/>
                  <a:gd name="connsiteY4" fmla="*/ 277249 h 1088185"/>
                  <a:gd name="connsiteX5" fmla="*/ 2318640 w 2318640"/>
                  <a:gd name="connsiteY5" fmla="*/ 1088185 h 1088185"/>
                  <a:gd name="connsiteX6" fmla="*/ 2043057 w 2318640"/>
                  <a:gd name="connsiteY6" fmla="*/ 1053634 h 1088185"/>
                  <a:gd name="connsiteX7" fmla="*/ 1197897 w 2318640"/>
                  <a:gd name="connsiteY7" fmla="*/ 1053634 h 1088185"/>
                  <a:gd name="connsiteX8" fmla="*/ 1120743 w 2318640"/>
                  <a:gd name="connsiteY8" fmla="*/ 1053634 h 1088185"/>
                  <a:gd name="connsiteX9" fmla="*/ 275583 w 2318640"/>
                  <a:gd name="connsiteY9" fmla="*/ 1053634 h 1088185"/>
                  <a:gd name="connsiteX10" fmla="*/ 0 w 2318640"/>
                  <a:gd name="connsiteY10" fmla="*/ 1088185 h 1088185"/>
                  <a:gd name="connsiteX11" fmla="*/ 257553 w 2318640"/>
                  <a:gd name="connsiteY11" fmla="*/ 277249 h 1088185"/>
                  <a:gd name="connsiteX12" fmla="*/ 505727 w 2318640"/>
                  <a:gd name="connsiteY12" fmla="*/ 31649 h 1088185"/>
                  <a:gd name="connsiteX13" fmla="*/ 858103 w 2318640"/>
                  <a:gd name="connsiteY13" fmla="*/ 3034 h 10881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2318640" h="1088185">
                    <a:moveTo>
                      <a:pt x="858103" y="3034"/>
                    </a:moveTo>
                    <a:lnTo>
                      <a:pt x="1159320" y="0"/>
                    </a:lnTo>
                    <a:lnTo>
                      <a:pt x="1460537" y="3034"/>
                    </a:lnTo>
                    <a:cubicBezTo>
                      <a:pt x="1572280" y="7501"/>
                      <a:pt x="1688813" y="16195"/>
                      <a:pt x="1812913" y="31649"/>
                    </a:cubicBezTo>
                    <a:cubicBezTo>
                      <a:pt x="2006913" y="54831"/>
                      <a:pt x="2061087" y="137340"/>
                      <a:pt x="2061087" y="277249"/>
                    </a:cubicBezTo>
                    <a:cubicBezTo>
                      <a:pt x="2073966" y="780742"/>
                      <a:pt x="2179548" y="875755"/>
                      <a:pt x="2318640" y="1088185"/>
                    </a:cubicBezTo>
                    <a:cubicBezTo>
                      <a:pt x="2226779" y="1076668"/>
                      <a:pt x="2140070" y="1054848"/>
                      <a:pt x="2043057" y="1053634"/>
                    </a:cubicBezTo>
                    <a:lnTo>
                      <a:pt x="1197897" y="1053634"/>
                    </a:lnTo>
                    <a:lnTo>
                      <a:pt x="1120743" y="1053634"/>
                    </a:lnTo>
                    <a:lnTo>
                      <a:pt x="275583" y="1053634"/>
                    </a:lnTo>
                    <a:cubicBezTo>
                      <a:pt x="178570" y="1054848"/>
                      <a:pt x="91861" y="1076668"/>
                      <a:pt x="0" y="1088185"/>
                    </a:cubicBezTo>
                    <a:cubicBezTo>
                      <a:pt x="139092" y="875755"/>
                      <a:pt x="244674" y="780742"/>
                      <a:pt x="257553" y="277249"/>
                    </a:cubicBezTo>
                    <a:cubicBezTo>
                      <a:pt x="257553" y="137340"/>
                      <a:pt x="311727" y="54831"/>
                      <a:pt x="505727" y="31649"/>
                    </a:cubicBezTo>
                    <a:cubicBezTo>
                      <a:pt x="629827" y="16195"/>
                      <a:pt x="746360" y="7501"/>
                      <a:pt x="858103" y="3034"/>
                    </a:cubicBezTo>
                    <a:close/>
                  </a:path>
                </a:pathLst>
              </a:custGeom>
              <a:solidFill>
                <a:schemeClr val="accent3">
                  <a:alpha val="7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" name="Rectangle: Rounded Corners 17">
                <a:extLst>
                  <a:ext uri="{FF2B5EF4-FFF2-40B4-BE49-F238E27FC236}">
                    <a16:creationId xmlns:a16="http://schemas.microsoft.com/office/drawing/2014/main" xmlns="" id="{DCBA46F9-03AB-40EE-B1D2-29162FB410A1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8455824" y="1828310"/>
                <a:ext cx="2926080" cy="3383280"/>
              </a:xfrm>
              <a:prstGeom prst="roundRect">
                <a:avLst>
                  <a:gd name="adj" fmla="val 15121"/>
                </a:avLst>
              </a:prstGeom>
              <a:solidFill>
                <a:schemeClr val="tx1">
                  <a:lumMod val="50000"/>
                  <a:lumOff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" name="Rectangle: Rounded Corners 18">
                <a:extLst>
                  <a:ext uri="{FF2B5EF4-FFF2-40B4-BE49-F238E27FC236}">
                    <a16:creationId xmlns:a16="http://schemas.microsoft.com/office/drawing/2014/main" xmlns="" id="{42BB0E9A-42FC-42C3-8266-B1B6DFAFE0E7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8537786" y="1923078"/>
                <a:ext cx="2762157" cy="3193745"/>
              </a:xfrm>
              <a:prstGeom prst="roundRect">
                <a:avLst>
                  <a:gd name="adj" fmla="val 13848"/>
                </a:avLst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" name="Rectangle: Top Corners Rounded 19">
                <a:extLst>
                  <a:ext uri="{FF2B5EF4-FFF2-40B4-BE49-F238E27FC236}">
                    <a16:creationId xmlns:a16="http://schemas.microsoft.com/office/drawing/2014/main" xmlns="" id="{FF25B025-E219-45FC-BF29-FA32F1D9E679}"/>
                  </a:ext>
                </a:extLst>
              </p:cNvPr>
              <p:cNvSpPr/>
              <p:nvPr/>
            </p:nvSpPr>
            <p:spPr>
              <a:xfrm rot="16200000">
                <a:off x="7824331" y="3501414"/>
                <a:ext cx="1178352" cy="103095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" name="Rectangle: Top Corners Rounded 20">
                <a:extLst>
                  <a:ext uri="{FF2B5EF4-FFF2-40B4-BE49-F238E27FC236}">
                    <a16:creationId xmlns:a16="http://schemas.microsoft.com/office/drawing/2014/main" xmlns="" id="{2B01EB32-7203-40C2-968C-5180DD9E6466}"/>
                  </a:ext>
                </a:extLst>
              </p:cNvPr>
              <p:cNvSpPr/>
              <p:nvPr/>
            </p:nvSpPr>
            <p:spPr>
              <a:xfrm rot="5400000">
                <a:off x="11202840" y="2822478"/>
                <a:ext cx="438011" cy="9135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" name="Rectangle: Top Corners Rounded 21">
                <a:extLst>
                  <a:ext uri="{FF2B5EF4-FFF2-40B4-BE49-F238E27FC236}">
                    <a16:creationId xmlns:a16="http://schemas.microsoft.com/office/drawing/2014/main" xmlns="" id="{7D77465E-36BA-4BB5-8EC4-BF601A29A8AE}"/>
                  </a:ext>
                </a:extLst>
              </p:cNvPr>
              <p:cNvSpPr/>
              <p:nvPr/>
            </p:nvSpPr>
            <p:spPr>
              <a:xfrm rot="5400000">
                <a:off x="11095797" y="3520197"/>
                <a:ext cx="630643" cy="69897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xmlns="" id="{E57F5868-6AA2-4E7E-9AC8-FB848C722A02}"/>
                </a:ext>
              </a:extLst>
            </p:cNvPr>
            <p:cNvGrpSpPr/>
            <p:nvPr/>
          </p:nvGrpSpPr>
          <p:grpSpPr>
            <a:xfrm>
              <a:off x="8819030" y="3564489"/>
              <a:ext cx="440458" cy="440458"/>
              <a:chOff x="6077713" y="3624774"/>
              <a:chExt cx="440458" cy="440458"/>
            </a:xfrm>
          </p:grpSpPr>
          <p:sp>
            <p:nvSpPr>
              <p:cNvPr id="12" name="Block Arc 11">
                <a:extLst>
                  <a:ext uri="{FF2B5EF4-FFF2-40B4-BE49-F238E27FC236}">
                    <a16:creationId xmlns:a16="http://schemas.microsoft.com/office/drawing/2014/main" xmlns="" id="{C8519844-8311-40C6-8C5D-BED5A874BE09}"/>
                  </a:ext>
                </a:extLst>
              </p:cNvPr>
              <p:cNvSpPr/>
              <p:nvPr/>
            </p:nvSpPr>
            <p:spPr>
              <a:xfrm>
                <a:off x="6077713" y="3624774"/>
                <a:ext cx="440458" cy="440458"/>
              </a:xfrm>
              <a:prstGeom prst="blockArc">
                <a:avLst>
                  <a:gd name="adj1" fmla="val 10800000"/>
                  <a:gd name="adj2" fmla="val 309043"/>
                  <a:gd name="adj3" fmla="val 5471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xmlns="" id="{1F721621-F375-41F2-A7D9-E16F35967C0A}"/>
                  </a:ext>
                </a:extLst>
              </p:cNvPr>
              <p:cNvSpPr/>
              <p:nvPr/>
            </p:nvSpPr>
            <p:spPr>
              <a:xfrm>
                <a:off x="6077713" y="3844594"/>
                <a:ext cx="440458" cy="2743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Chord 13">
                <a:extLst>
                  <a:ext uri="{FF2B5EF4-FFF2-40B4-BE49-F238E27FC236}">
                    <a16:creationId xmlns:a16="http://schemas.microsoft.com/office/drawing/2014/main" xmlns="" id="{114ED0B0-212A-4178-B3CB-D8E33CE02CFE}"/>
                  </a:ext>
                </a:extLst>
              </p:cNvPr>
              <p:cNvSpPr/>
              <p:nvPr/>
            </p:nvSpPr>
            <p:spPr>
              <a:xfrm>
                <a:off x="6236887" y="3792412"/>
                <a:ext cx="120012" cy="120012"/>
              </a:xfrm>
              <a:prstGeom prst="chord">
                <a:avLst>
                  <a:gd name="adj1" fmla="val 10871243"/>
                  <a:gd name="adj2" fmla="val 21584747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xmlns="" id="{CE1D495B-45BA-4852-9826-FEBFAB493EDA}"/>
                  </a:ext>
                </a:extLst>
              </p:cNvPr>
              <p:cNvSpPr/>
              <p:nvPr/>
            </p:nvSpPr>
            <p:spPr>
              <a:xfrm rot="17842916">
                <a:off x="6251426" y="3777263"/>
                <a:ext cx="182880" cy="9144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6" name="Graphic 213">
              <a:extLst>
                <a:ext uri="{FF2B5EF4-FFF2-40B4-BE49-F238E27FC236}">
                  <a16:creationId xmlns:a16="http://schemas.microsoft.com/office/drawing/2014/main" xmlns="" id="{C786F4C8-F74F-426B-B523-5E658500270D}"/>
                </a:ext>
              </a:extLst>
            </p:cNvPr>
            <p:cNvSpPr/>
            <p:nvPr/>
          </p:nvSpPr>
          <p:spPr>
            <a:xfrm>
              <a:off x="8764347" y="2298159"/>
              <a:ext cx="476250" cy="495300"/>
            </a:xfrm>
            <a:custGeom>
              <a:avLst/>
              <a:gdLst>
                <a:gd name="connsiteX0" fmla="*/ 270510 w 476250"/>
                <a:gd name="connsiteY0" fmla="*/ 501015 h 495300"/>
                <a:gd name="connsiteX1" fmla="*/ 179070 w 476250"/>
                <a:gd name="connsiteY1" fmla="*/ 120015 h 495300"/>
                <a:gd name="connsiteX2" fmla="*/ 142875 w 476250"/>
                <a:gd name="connsiteY2" fmla="*/ 263843 h 495300"/>
                <a:gd name="connsiteX3" fmla="*/ 0 w 476250"/>
                <a:gd name="connsiteY3" fmla="*/ 263843 h 495300"/>
                <a:gd name="connsiteX4" fmla="*/ 0 w 476250"/>
                <a:gd name="connsiteY4" fmla="*/ 235268 h 495300"/>
                <a:gd name="connsiteX5" fmla="*/ 120968 w 476250"/>
                <a:gd name="connsiteY5" fmla="*/ 235268 h 495300"/>
                <a:gd name="connsiteX6" fmla="*/ 179070 w 476250"/>
                <a:gd name="connsiteY6" fmla="*/ 0 h 495300"/>
                <a:gd name="connsiteX7" fmla="*/ 273368 w 476250"/>
                <a:gd name="connsiteY7" fmla="*/ 389573 h 495300"/>
                <a:gd name="connsiteX8" fmla="*/ 347663 w 476250"/>
                <a:gd name="connsiteY8" fmla="*/ 130493 h 495300"/>
                <a:gd name="connsiteX9" fmla="*/ 411480 w 476250"/>
                <a:gd name="connsiteY9" fmla="*/ 237173 h 495300"/>
                <a:gd name="connsiteX10" fmla="*/ 478155 w 476250"/>
                <a:gd name="connsiteY10" fmla="*/ 237173 h 495300"/>
                <a:gd name="connsiteX11" fmla="*/ 478155 w 476250"/>
                <a:gd name="connsiteY11" fmla="*/ 265748 h 495300"/>
                <a:gd name="connsiteX12" fmla="*/ 395288 w 476250"/>
                <a:gd name="connsiteY12" fmla="*/ 265748 h 495300"/>
                <a:gd name="connsiteX13" fmla="*/ 357188 w 476250"/>
                <a:gd name="connsiteY13" fmla="*/ 200978 h 495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76250" h="495300">
                  <a:moveTo>
                    <a:pt x="270510" y="501015"/>
                  </a:moveTo>
                  <a:lnTo>
                    <a:pt x="179070" y="120015"/>
                  </a:lnTo>
                  <a:lnTo>
                    <a:pt x="142875" y="263843"/>
                  </a:lnTo>
                  <a:lnTo>
                    <a:pt x="0" y="263843"/>
                  </a:lnTo>
                  <a:lnTo>
                    <a:pt x="0" y="235268"/>
                  </a:lnTo>
                  <a:lnTo>
                    <a:pt x="120968" y="235268"/>
                  </a:lnTo>
                  <a:lnTo>
                    <a:pt x="179070" y="0"/>
                  </a:lnTo>
                  <a:lnTo>
                    <a:pt x="273368" y="389573"/>
                  </a:lnTo>
                  <a:lnTo>
                    <a:pt x="347663" y="130493"/>
                  </a:lnTo>
                  <a:lnTo>
                    <a:pt x="411480" y="237173"/>
                  </a:lnTo>
                  <a:lnTo>
                    <a:pt x="478155" y="237173"/>
                  </a:lnTo>
                  <a:lnTo>
                    <a:pt x="478155" y="265748"/>
                  </a:lnTo>
                  <a:lnTo>
                    <a:pt x="395288" y="265748"/>
                  </a:lnTo>
                  <a:lnTo>
                    <a:pt x="357188" y="200978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xmlns="" id="{800CC09B-A806-432B-A770-028FB46EC5BA}"/>
                </a:ext>
              </a:extLst>
            </p:cNvPr>
            <p:cNvGrpSpPr/>
            <p:nvPr/>
          </p:nvGrpSpPr>
          <p:grpSpPr>
            <a:xfrm>
              <a:off x="8808316" y="4559841"/>
              <a:ext cx="450569" cy="182880"/>
              <a:chOff x="6076657" y="4641497"/>
              <a:chExt cx="450569" cy="182880"/>
            </a:xfrm>
          </p:grpSpPr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xmlns="" id="{890143F9-F8D1-445F-844A-0E61F04164B3}"/>
                  </a:ext>
                </a:extLst>
              </p:cNvPr>
              <p:cNvSpPr/>
              <p:nvPr/>
            </p:nvSpPr>
            <p:spPr>
              <a:xfrm>
                <a:off x="6086768" y="4719221"/>
                <a:ext cx="440458" cy="2743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xmlns="" id="{DB281E58-ED5B-4CAA-98E0-5EB85AE647E9}"/>
                  </a:ext>
                </a:extLst>
              </p:cNvPr>
              <p:cNvSpPr/>
              <p:nvPr/>
            </p:nvSpPr>
            <p:spPr>
              <a:xfrm>
                <a:off x="6508938" y="4641497"/>
                <a:ext cx="18288" cy="18288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xmlns="" id="{0861F116-BE08-4BE0-864D-506B06F195C7}"/>
                  </a:ext>
                </a:extLst>
              </p:cNvPr>
              <p:cNvSpPr/>
              <p:nvPr/>
            </p:nvSpPr>
            <p:spPr>
              <a:xfrm>
                <a:off x="6076657" y="4641497"/>
                <a:ext cx="18288" cy="18288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xmlns="" id="{9602CD4B-3CBB-4583-8263-46F07AF11035}"/>
                </a:ext>
              </a:extLst>
            </p:cNvPr>
            <p:cNvSpPr/>
            <p:nvPr/>
          </p:nvSpPr>
          <p:spPr>
            <a:xfrm>
              <a:off x="9557740" y="2298159"/>
              <a:ext cx="1421251" cy="2580332"/>
            </a:xfrm>
            <a:custGeom>
              <a:avLst/>
              <a:gdLst>
                <a:gd name="connsiteX0" fmla="*/ 1334019 w 1427172"/>
                <a:gd name="connsiteY0" fmla="*/ 2460386 h 2583024"/>
                <a:gd name="connsiteX1" fmla="*/ 1347518 w 1427172"/>
                <a:gd name="connsiteY1" fmla="*/ 2463804 h 2583024"/>
                <a:gd name="connsiteX2" fmla="*/ 1354948 w 1427172"/>
                <a:gd name="connsiteY2" fmla="*/ 2473362 h 2583024"/>
                <a:gd name="connsiteX3" fmla="*/ 1377830 w 1427172"/>
                <a:gd name="connsiteY3" fmla="*/ 2460386 h 2583024"/>
                <a:gd name="connsiteX4" fmla="*/ 1394783 w 1427172"/>
                <a:gd name="connsiteY4" fmla="*/ 2466490 h 2583024"/>
                <a:gd name="connsiteX5" fmla="*/ 1400713 w 1427172"/>
                <a:gd name="connsiteY5" fmla="*/ 2485291 h 2583024"/>
                <a:gd name="connsiteX6" fmla="*/ 1400713 w 1427172"/>
                <a:gd name="connsiteY6" fmla="*/ 2536149 h 2583024"/>
                <a:gd name="connsiteX7" fmla="*/ 1388225 w 1427172"/>
                <a:gd name="connsiteY7" fmla="*/ 2536149 h 2583024"/>
                <a:gd name="connsiteX8" fmla="*/ 1388225 w 1427172"/>
                <a:gd name="connsiteY8" fmla="*/ 2489477 h 2583024"/>
                <a:gd name="connsiteX9" fmla="*/ 1387004 w 1427172"/>
                <a:gd name="connsiteY9" fmla="*/ 2478629 h 2583024"/>
                <a:gd name="connsiteX10" fmla="*/ 1382574 w 1427172"/>
                <a:gd name="connsiteY10" fmla="*/ 2473292 h 2583024"/>
                <a:gd name="connsiteX11" fmla="*/ 1375040 w 1427172"/>
                <a:gd name="connsiteY11" fmla="*/ 2471269 h 2583024"/>
                <a:gd name="connsiteX12" fmla="*/ 1362064 w 1427172"/>
                <a:gd name="connsiteY12" fmla="*/ 2476466 h 2583024"/>
                <a:gd name="connsiteX13" fmla="*/ 1356901 w 1427172"/>
                <a:gd name="connsiteY13" fmla="*/ 2493105 h 2583024"/>
                <a:gd name="connsiteX14" fmla="*/ 1356901 w 1427172"/>
                <a:gd name="connsiteY14" fmla="*/ 2536149 h 2583024"/>
                <a:gd name="connsiteX15" fmla="*/ 1344344 w 1427172"/>
                <a:gd name="connsiteY15" fmla="*/ 2536149 h 2583024"/>
                <a:gd name="connsiteX16" fmla="*/ 1344344 w 1427172"/>
                <a:gd name="connsiteY16" fmla="*/ 2488012 h 2583024"/>
                <a:gd name="connsiteX17" fmla="*/ 1341275 w 1427172"/>
                <a:gd name="connsiteY17" fmla="*/ 2475455 h 2583024"/>
                <a:gd name="connsiteX18" fmla="*/ 1331229 w 1427172"/>
                <a:gd name="connsiteY18" fmla="*/ 2471269 h 2583024"/>
                <a:gd name="connsiteX19" fmla="*/ 1321427 w 1427172"/>
                <a:gd name="connsiteY19" fmla="*/ 2474060 h 2583024"/>
                <a:gd name="connsiteX20" fmla="*/ 1314904 w 1427172"/>
                <a:gd name="connsiteY20" fmla="*/ 2482222 h 2583024"/>
                <a:gd name="connsiteX21" fmla="*/ 1312881 w 1427172"/>
                <a:gd name="connsiteY21" fmla="*/ 2497709 h 2583024"/>
                <a:gd name="connsiteX22" fmla="*/ 1312881 w 1427172"/>
                <a:gd name="connsiteY22" fmla="*/ 2536149 h 2583024"/>
                <a:gd name="connsiteX23" fmla="*/ 1300324 w 1427172"/>
                <a:gd name="connsiteY23" fmla="*/ 2536149 h 2583024"/>
                <a:gd name="connsiteX24" fmla="*/ 1300324 w 1427172"/>
                <a:gd name="connsiteY24" fmla="*/ 2462060 h 2583024"/>
                <a:gd name="connsiteX25" fmla="*/ 1311555 w 1427172"/>
                <a:gd name="connsiteY25" fmla="*/ 2462060 h 2583024"/>
                <a:gd name="connsiteX26" fmla="*/ 1311555 w 1427172"/>
                <a:gd name="connsiteY26" fmla="*/ 2472455 h 2583024"/>
                <a:gd name="connsiteX27" fmla="*/ 1320834 w 1427172"/>
                <a:gd name="connsiteY27" fmla="*/ 2463700 h 2583024"/>
                <a:gd name="connsiteX28" fmla="*/ 1334019 w 1427172"/>
                <a:gd name="connsiteY28" fmla="*/ 2460386 h 2583024"/>
                <a:gd name="connsiteX29" fmla="*/ 343138 w 1427172"/>
                <a:gd name="connsiteY29" fmla="*/ 2447195 h 2583024"/>
                <a:gd name="connsiteX30" fmla="*/ 399390 w 1427172"/>
                <a:gd name="connsiteY30" fmla="*/ 2447195 h 2583024"/>
                <a:gd name="connsiteX31" fmla="*/ 399390 w 1427172"/>
                <a:gd name="connsiteY31" fmla="*/ 2503447 h 2583024"/>
                <a:gd name="connsiteX32" fmla="*/ 388414 w 1427172"/>
                <a:gd name="connsiteY32" fmla="*/ 2553526 h 2583024"/>
                <a:gd name="connsiteX33" fmla="*/ 353565 w 1427172"/>
                <a:gd name="connsiteY33" fmla="*/ 2583024 h 2583024"/>
                <a:gd name="connsiteX34" fmla="*/ 339845 w 1427172"/>
                <a:gd name="connsiteY34" fmla="*/ 2561895 h 2583024"/>
                <a:gd name="connsiteX35" fmla="*/ 362895 w 1427172"/>
                <a:gd name="connsiteY35" fmla="*/ 2541726 h 2583024"/>
                <a:gd name="connsiteX36" fmla="*/ 371127 w 1427172"/>
                <a:gd name="connsiteY36" fmla="*/ 2503447 h 2583024"/>
                <a:gd name="connsiteX37" fmla="*/ 343138 w 1427172"/>
                <a:gd name="connsiteY37" fmla="*/ 2503447 h 2583024"/>
                <a:gd name="connsiteX38" fmla="*/ 1233718 w 1427172"/>
                <a:gd name="connsiteY38" fmla="*/ 2433876 h 2583024"/>
                <a:gd name="connsiteX39" fmla="*/ 1246276 w 1427172"/>
                <a:gd name="connsiteY39" fmla="*/ 2433876 h 2583024"/>
                <a:gd name="connsiteX40" fmla="*/ 1246276 w 1427172"/>
                <a:gd name="connsiteY40" fmla="*/ 2492198 h 2583024"/>
                <a:gd name="connsiteX41" fmla="*/ 1275995 w 1427172"/>
                <a:gd name="connsiteY41" fmla="*/ 2462060 h 2583024"/>
                <a:gd name="connsiteX42" fmla="*/ 1292250 w 1427172"/>
                <a:gd name="connsiteY42" fmla="*/ 2462060 h 2583024"/>
                <a:gd name="connsiteX43" fmla="*/ 1263926 w 1427172"/>
                <a:gd name="connsiteY43" fmla="*/ 2489547 h 2583024"/>
                <a:gd name="connsiteX44" fmla="*/ 1295110 w 1427172"/>
                <a:gd name="connsiteY44" fmla="*/ 2536149 h 2583024"/>
                <a:gd name="connsiteX45" fmla="*/ 1279622 w 1427172"/>
                <a:gd name="connsiteY45" fmla="*/ 2536149 h 2583024"/>
                <a:gd name="connsiteX46" fmla="*/ 1255136 w 1427172"/>
                <a:gd name="connsiteY46" fmla="*/ 2498267 h 2583024"/>
                <a:gd name="connsiteX47" fmla="*/ 1246276 w 1427172"/>
                <a:gd name="connsiteY47" fmla="*/ 2506778 h 2583024"/>
                <a:gd name="connsiteX48" fmla="*/ 1246276 w 1427172"/>
                <a:gd name="connsiteY48" fmla="*/ 2536149 h 2583024"/>
                <a:gd name="connsiteX49" fmla="*/ 1233718 w 1427172"/>
                <a:gd name="connsiteY49" fmla="*/ 2536149 h 2583024"/>
                <a:gd name="connsiteX50" fmla="*/ 603652 w 1427172"/>
                <a:gd name="connsiteY50" fmla="*/ 2286121 h 2583024"/>
                <a:gd name="connsiteX51" fmla="*/ 546851 w 1427172"/>
                <a:gd name="connsiteY51" fmla="*/ 2310131 h 2583024"/>
                <a:gd name="connsiteX52" fmla="*/ 523527 w 1427172"/>
                <a:gd name="connsiteY52" fmla="*/ 2373106 h 2583024"/>
                <a:gd name="connsiteX53" fmla="*/ 534366 w 1427172"/>
                <a:gd name="connsiteY53" fmla="*/ 2421950 h 2583024"/>
                <a:gd name="connsiteX54" fmla="*/ 564687 w 1427172"/>
                <a:gd name="connsiteY54" fmla="*/ 2457485 h 2583024"/>
                <a:gd name="connsiteX55" fmla="*/ 605573 w 1427172"/>
                <a:gd name="connsiteY55" fmla="*/ 2469696 h 2583024"/>
                <a:gd name="connsiteX56" fmla="*/ 659356 w 1427172"/>
                <a:gd name="connsiteY56" fmla="*/ 2444451 h 2583024"/>
                <a:gd name="connsiteX57" fmla="*/ 681856 w 1427172"/>
                <a:gd name="connsiteY57" fmla="*/ 2375850 h 2583024"/>
                <a:gd name="connsiteX58" fmla="*/ 659630 w 1427172"/>
                <a:gd name="connsiteY58" fmla="*/ 2310131 h 2583024"/>
                <a:gd name="connsiteX59" fmla="*/ 603652 w 1427172"/>
                <a:gd name="connsiteY59" fmla="*/ 2286121 h 2583024"/>
                <a:gd name="connsiteX60" fmla="*/ 830992 w 1427172"/>
                <a:gd name="connsiteY60" fmla="*/ 2106662 h 2583024"/>
                <a:gd name="connsiteX61" fmla="*/ 1031030 w 1427172"/>
                <a:gd name="connsiteY61" fmla="*/ 2106662 h 2583024"/>
                <a:gd name="connsiteX62" fmla="*/ 1031030 w 1427172"/>
                <a:gd name="connsiteY62" fmla="*/ 2153859 h 2583024"/>
                <a:gd name="connsiteX63" fmla="*/ 870506 w 1427172"/>
                <a:gd name="connsiteY63" fmla="*/ 2153859 h 2583024"/>
                <a:gd name="connsiteX64" fmla="*/ 848828 w 1427172"/>
                <a:gd name="connsiteY64" fmla="*/ 2261974 h 2583024"/>
                <a:gd name="connsiteX65" fmla="*/ 924837 w 1427172"/>
                <a:gd name="connsiteY65" fmla="*/ 2236729 h 2583024"/>
                <a:gd name="connsiteX66" fmla="*/ 1013743 w 1427172"/>
                <a:gd name="connsiteY66" fmla="*/ 2273224 h 2583024"/>
                <a:gd name="connsiteX67" fmla="*/ 1049964 w 1427172"/>
                <a:gd name="connsiteY67" fmla="*/ 2367070 h 2583024"/>
                <a:gd name="connsiteX68" fmla="*/ 1018134 w 1427172"/>
                <a:gd name="connsiteY68" fmla="*/ 2461464 h 2583024"/>
                <a:gd name="connsiteX69" fmla="*/ 912489 w 1427172"/>
                <a:gd name="connsiteY69" fmla="*/ 2510307 h 2583024"/>
                <a:gd name="connsiteX70" fmla="*/ 822897 w 1427172"/>
                <a:gd name="connsiteY70" fmla="*/ 2479574 h 2583024"/>
                <a:gd name="connsiteX71" fmla="*/ 783246 w 1427172"/>
                <a:gd name="connsiteY71" fmla="*/ 2398077 h 2583024"/>
                <a:gd name="connsiteX72" fmla="*/ 835108 w 1427172"/>
                <a:gd name="connsiteY72" fmla="*/ 2393687 h 2583024"/>
                <a:gd name="connsiteX73" fmla="*/ 861862 w 1427172"/>
                <a:gd name="connsiteY73" fmla="*/ 2450625 h 2583024"/>
                <a:gd name="connsiteX74" fmla="*/ 912489 w 1427172"/>
                <a:gd name="connsiteY74" fmla="*/ 2469696 h 2583024"/>
                <a:gd name="connsiteX75" fmla="*/ 972857 w 1427172"/>
                <a:gd name="connsiteY75" fmla="*/ 2442804 h 2583024"/>
                <a:gd name="connsiteX76" fmla="*/ 997554 w 1427172"/>
                <a:gd name="connsiteY76" fmla="*/ 2371460 h 2583024"/>
                <a:gd name="connsiteX77" fmla="*/ 973818 w 1427172"/>
                <a:gd name="connsiteY77" fmla="*/ 2304780 h 2583024"/>
                <a:gd name="connsiteX78" fmla="*/ 911666 w 1427172"/>
                <a:gd name="connsiteY78" fmla="*/ 2280359 h 2583024"/>
                <a:gd name="connsiteX79" fmla="*/ 868585 w 1427172"/>
                <a:gd name="connsiteY79" fmla="*/ 2291197 h 2583024"/>
                <a:gd name="connsiteX80" fmla="*/ 838400 w 1427172"/>
                <a:gd name="connsiteY80" fmla="*/ 2319324 h 2583024"/>
                <a:gd name="connsiteX81" fmla="*/ 792027 w 1427172"/>
                <a:gd name="connsiteY81" fmla="*/ 2313287 h 2583024"/>
                <a:gd name="connsiteX82" fmla="*/ 5488 w 1427172"/>
                <a:gd name="connsiteY82" fmla="*/ 2106388 h 2583024"/>
                <a:gd name="connsiteX83" fmla="*/ 265896 w 1427172"/>
                <a:gd name="connsiteY83" fmla="*/ 2106388 h 2583024"/>
                <a:gd name="connsiteX84" fmla="*/ 265896 w 1427172"/>
                <a:gd name="connsiteY84" fmla="*/ 2144804 h 2583024"/>
                <a:gd name="connsiteX85" fmla="*/ 189749 w 1427172"/>
                <a:gd name="connsiteY85" fmla="*/ 2253467 h 2583024"/>
                <a:gd name="connsiteX86" fmla="*/ 131439 w 1427172"/>
                <a:gd name="connsiteY86" fmla="*/ 2392863 h 2583024"/>
                <a:gd name="connsiteX87" fmla="*/ 112505 w 1427172"/>
                <a:gd name="connsiteY87" fmla="*/ 2503447 h 2583024"/>
                <a:gd name="connsiteX88" fmla="*/ 61741 w 1427172"/>
                <a:gd name="connsiteY88" fmla="*/ 2503447 h 2583024"/>
                <a:gd name="connsiteX89" fmla="*/ 80400 w 1427172"/>
                <a:gd name="connsiteY89" fmla="*/ 2388747 h 2583024"/>
                <a:gd name="connsiteX90" fmla="*/ 131576 w 1427172"/>
                <a:gd name="connsiteY90" fmla="*/ 2259092 h 2583024"/>
                <a:gd name="connsiteX91" fmla="*/ 202509 w 1427172"/>
                <a:gd name="connsiteY91" fmla="*/ 2153859 h 2583024"/>
                <a:gd name="connsiteX92" fmla="*/ 5488 w 1427172"/>
                <a:gd name="connsiteY92" fmla="*/ 2153859 h 2583024"/>
                <a:gd name="connsiteX93" fmla="*/ 611061 w 1427172"/>
                <a:gd name="connsiteY93" fmla="*/ 2099528 h 2583024"/>
                <a:gd name="connsiteX94" fmla="*/ 688854 w 1427172"/>
                <a:gd name="connsiteY94" fmla="*/ 2126145 h 2583024"/>
                <a:gd name="connsiteX95" fmla="*/ 725212 w 1427172"/>
                <a:gd name="connsiteY95" fmla="*/ 2199684 h 2583024"/>
                <a:gd name="connsiteX96" fmla="*/ 676094 w 1427172"/>
                <a:gd name="connsiteY96" fmla="*/ 2203526 h 2583024"/>
                <a:gd name="connsiteX97" fmla="*/ 657435 w 1427172"/>
                <a:gd name="connsiteY97" fmla="*/ 2161268 h 2583024"/>
                <a:gd name="connsiteX98" fmla="*/ 608042 w 1427172"/>
                <a:gd name="connsiteY98" fmla="*/ 2140139 h 2583024"/>
                <a:gd name="connsiteX99" fmla="*/ 566608 w 1427172"/>
                <a:gd name="connsiteY99" fmla="*/ 2153310 h 2583024"/>
                <a:gd name="connsiteX100" fmla="*/ 529838 w 1427172"/>
                <a:gd name="connsiteY100" fmla="*/ 2202977 h 2583024"/>
                <a:gd name="connsiteX101" fmla="*/ 515843 w 1427172"/>
                <a:gd name="connsiteY101" fmla="*/ 2295999 h 2583024"/>
                <a:gd name="connsiteX102" fmla="*/ 559473 w 1427172"/>
                <a:gd name="connsiteY102" fmla="*/ 2255662 h 2583024"/>
                <a:gd name="connsiteX103" fmla="*/ 613530 w 1427172"/>
                <a:gd name="connsiteY103" fmla="*/ 2242491 h 2583024"/>
                <a:gd name="connsiteX104" fmla="*/ 697635 w 1427172"/>
                <a:gd name="connsiteY104" fmla="*/ 2278849 h 2583024"/>
                <a:gd name="connsiteX105" fmla="*/ 732346 w 1427172"/>
                <a:gd name="connsiteY105" fmla="*/ 2372832 h 2583024"/>
                <a:gd name="connsiteX106" fmla="*/ 716020 w 1427172"/>
                <a:gd name="connsiteY106" fmla="*/ 2443216 h 2583024"/>
                <a:gd name="connsiteX107" fmla="*/ 671155 w 1427172"/>
                <a:gd name="connsiteY107" fmla="*/ 2493020 h 2583024"/>
                <a:gd name="connsiteX108" fmla="*/ 606396 w 1427172"/>
                <a:gd name="connsiteY108" fmla="*/ 2510307 h 2583024"/>
                <a:gd name="connsiteX109" fmla="*/ 505691 w 1427172"/>
                <a:gd name="connsiteY109" fmla="*/ 2464894 h 2583024"/>
                <a:gd name="connsiteX110" fmla="*/ 466726 w 1427172"/>
                <a:gd name="connsiteY110" fmla="*/ 2315208 h 2583024"/>
                <a:gd name="connsiteX111" fmla="*/ 509807 w 1427172"/>
                <a:gd name="connsiteY111" fmla="*/ 2145627 h 2583024"/>
                <a:gd name="connsiteX112" fmla="*/ 611061 w 1427172"/>
                <a:gd name="connsiteY112" fmla="*/ 2099528 h 2583024"/>
                <a:gd name="connsiteX113" fmla="*/ 1333987 w 1427172"/>
                <a:gd name="connsiteY113" fmla="*/ 1608661 h 2583024"/>
                <a:gd name="connsiteX114" fmla="*/ 1347486 w 1427172"/>
                <a:gd name="connsiteY114" fmla="*/ 1612079 h 2583024"/>
                <a:gd name="connsiteX115" fmla="*/ 1354916 w 1427172"/>
                <a:gd name="connsiteY115" fmla="*/ 1621637 h 2583024"/>
                <a:gd name="connsiteX116" fmla="*/ 1377798 w 1427172"/>
                <a:gd name="connsiteY116" fmla="*/ 1608661 h 2583024"/>
                <a:gd name="connsiteX117" fmla="*/ 1394751 w 1427172"/>
                <a:gd name="connsiteY117" fmla="*/ 1614765 h 2583024"/>
                <a:gd name="connsiteX118" fmla="*/ 1400681 w 1427172"/>
                <a:gd name="connsiteY118" fmla="*/ 1633566 h 2583024"/>
                <a:gd name="connsiteX119" fmla="*/ 1400681 w 1427172"/>
                <a:gd name="connsiteY119" fmla="*/ 1684424 h 2583024"/>
                <a:gd name="connsiteX120" fmla="*/ 1388193 w 1427172"/>
                <a:gd name="connsiteY120" fmla="*/ 1684424 h 2583024"/>
                <a:gd name="connsiteX121" fmla="*/ 1388193 w 1427172"/>
                <a:gd name="connsiteY121" fmla="*/ 1637752 h 2583024"/>
                <a:gd name="connsiteX122" fmla="*/ 1386972 w 1427172"/>
                <a:gd name="connsiteY122" fmla="*/ 1626904 h 2583024"/>
                <a:gd name="connsiteX123" fmla="*/ 1382542 w 1427172"/>
                <a:gd name="connsiteY123" fmla="*/ 1621567 h 2583024"/>
                <a:gd name="connsiteX124" fmla="*/ 1375008 w 1427172"/>
                <a:gd name="connsiteY124" fmla="*/ 1619544 h 2583024"/>
                <a:gd name="connsiteX125" fmla="*/ 1362032 w 1427172"/>
                <a:gd name="connsiteY125" fmla="*/ 1624741 h 2583024"/>
                <a:gd name="connsiteX126" fmla="*/ 1356869 w 1427172"/>
                <a:gd name="connsiteY126" fmla="*/ 1641380 h 2583024"/>
                <a:gd name="connsiteX127" fmla="*/ 1356869 w 1427172"/>
                <a:gd name="connsiteY127" fmla="*/ 1684424 h 2583024"/>
                <a:gd name="connsiteX128" fmla="*/ 1344312 w 1427172"/>
                <a:gd name="connsiteY128" fmla="*/ 1684424 h 2583024"/>
                <a:gd name="connsiteX129" fmla="*/ 1344312 w 1427172"/>
                <a:gd name="connsiteY129" fmla="*/ 1636287 h 2583024"/>
                <a:gd name="connsiteX130" fmla="*/ 1341243 w 1427172"/>
                <a:gd name="connsiteY130" fmla="*/ 1623730 h 2583024"/>
                <a:gd name="connsiteX131" fmla="*/ 1331197 w 1427172"/>
                <a:gd name="connsiteY131" fmla="*/ 1619544 h 2583024"/>
                <a:gd name="connsiteX132" fmla="*/ 1321395 w 1427172"/>
                <a:gd name="connsiteY132" fmla="*/ 1622334 h 2583024"/>
                <a:gd name="connsiteX133" fmla="*/ 1314872 w 1427172"/>
                <a:gd name="connsiteY133" fmla="*/ 1630497 h 2583024"/>
                <a:gd name="connsiteX134" fmla="*/ 1312849 w 1427172"/>
                <a:gd name="connsiteY134" fmla="*/ 1645984 h 2583024"/>
                <a:gd name="connsiteX135" fmla="*/ 1312849 w 1427172"/>
                <a:gd name="connsiteY135" fmla="*/ 1684424 h 2583024"/>
                <a:gd name="connsiteX136" fmla="*/ 1300292 w 1427172"/>
                <a:gd name="connsiteY136" fmla="*/ 1684424 h 2583024"/>
                <a:gd name="connsiteX137" fmla="*/ 1300292 w 1427172"/>
                <a:gd name="connsiteY137" fmla="*/ 1610335 h 2583024"/>
                <a:gd name="connsiteX138" fmla="*/ 1311523 w 1427172"/>
                <a:gd name="connsiteY138" fmla="*/ 1610335 h 2583024"/>
                <a:gd name="connsiteX139" fmla="*/ 1311523 w 1427172"/>
                <a:gd name="connsiteY139" fmla="*/ 1620730 h 2583024"/>
                <a:gd name="connsiteX140" fmla="*/ 1320802 w 1427172"/>
                <a:gd name="connsiteY140" fmla="*/ 1611975 h 2583024"/>
                <a:gd name="connsiteX141" fmla="*/ 1333987 w 1427172"/>
                <a:gd name="connsiteY141" fmla="*/ 1608661 h 2583024"/>
                <a:gd name="connsiteX142" fmla="*/ 1233686 w 1427172"/>
                <a:gd name="connsiteY142" fmla="*/ 1582151 h 2583024"/>
                <a:gd name="connsiteX143" fmla="*/ 1246244 w 1427172"/>
                <a:gd name="connsiteY143" fmla="*/ 1582151 h 2583024"/>
                <a:gd name="connsiteX144" fmla="*/ 1246244 w 1427172"/>
                <a:gd name="connsiteY144" fmla="*/ 1640473 h 2583024"/>
                <a:gd name="connsiteX145" fmla="*/ 1275963 w 1427172"/>
                <a:gd name="connsiteY145" fmla="*/ 1610335 h 2583024"/>
                <a:gd name="connsiteX146" fmla="*/ 1292218 w 1427172"/>
                <a:gd name="connsiteY146" fmla="*/ 1610335 h 2583024"/>
                <a:gd name="connsiteX147" fmla="*/ 1263894 w 1427172"/>
                <a:gd name="connsiteY147" fmla="*/ 1637822 h 2583024"/>
                <a:gd name="connsiteX148" fmla="*/ 1295078 w 1427172"/>
                <a:gd name="connsiteY148" fmla="*/ 1684424 h 2583024"/>
                <a:gd name="connsiteX149" fmla="*/ 1279590 w 1427172"/>
                <a:gd name="connsiteY149" fmla="*/ 1684424 h 2583024"/>
                <a:gd name="connsiteX150" fmla="*/ 1255104 w 1427172"/>
                <a:gd name="connsiteY150" fmla="*/ 1646542 h 2583024"/>
                <a:gd name="connsiteX151" fmla="*/ 1246244 w 1427172"/>
                <a:gd name="connsiteY151" fmla="*/ 1655053 h 2583024"/>
                <a:gd name="connsiteX152" fmla="*/ 1246244 w 1427172"/>
                <a:gd name="connsiteY152" fmla="*/ 1684424 h 2583024"/>
                <a:gd name="connsiteX153" fmla="*/ 1233686 w 1427172"/>
                <a:gd name="connsiteY153" fmla="*/ 1684424 h 2583024"/>
                <a:gd name="connsiteX154" fmla="*/ 343961 w 1427172"/>
                <a:gd name="connsiteY154" fmla="*/ 1579391 h 2583024"/>
                <a:gd name="connsiteX155" fmla="*/ 400213 w 1427172"/>
                <a:gd name="connsiteY155" fmla="*/ 1579391 h 2583024"/>
                <a:gd name="connsiteX156" fmla="*/ 400213 w 1427172"/>
                <a:gd name="connsiteY156" fmla="*/ 1635644 h 2583024"/>
                <a:gd name="connsiteX157" fmla="*/ 343961 w 1427172"/>
                <a:gd name="connsiteY157" fmla="*/ 1635644 h 2583024"/>
                <a:gd name="connsiteX158" fmla="*/ 1338461 w 1427172"/>
                <a:gd name="connsiteY158" fmla="*/ 1438885 h 2583024"/>
                <a:gd name="connsiteX159" fmla="*/ 1351019 w 1427172"/>
                <a:gd name="connsiteY159" fmla="*/ 1438885 h 2583024"/>
                <a:gd name="connsiteX160" fmla="*/ 1351019 w 1427172"/>
                <a:gd name="connsiteY160" fmla="*/ 1512974 h 2583024"/>
                <a:gd name="connsiteX161" fmla="*/ 1338461 w 1427172"/>
                <a:gd name="connsiteY161" fmla="*/ 1512974 h 2583024"/>
                <a:gd name="connsiteX162" fmla="*/ 1401848 w 1427172"/>
                <a:gd name="connsiteY162" fmla="*/ 1437211 h 2583024"/>
                <a:gd name="connsiteX163" fmla="*/ 1414161 w 1427172"/>
                <a:gd name="connsiteY163" fmla="*/ 1439618 h 2583024"/>
                <a:gd name="connsiteX164" fmla="*/ 1422568 w 1427172"/>
                <a:gd name="connsiteY164" fmla="*/ 1445931 h 2583024"/>
                <a:gd name="connsiteX165" fmla="*/ 1426475 w 1427172"/>
                <a:gd name="connsiteY165" fmla="*/ 1455210 h 2583024"/>
                <a:gd name="connsiteX166" fmla="*/ 1427172 w 1427172"/>
                <a:gd name="connsiteY166" fmla="*/ 1467418 h 2583024"/>
                <a:gd name="connsiteX167" fmla="*/ 1427172 w 1427172"/>
                <a:gd name="connsiteY167" fmla="*/ 1512974 h 2583024"/>
                <a:gd name="connsiteX168" fmla="*/ 1414615 w 1427172"/>
                <a:gd name="connsiteY168" fmla="*/ 1512974 h 2583024"/>
                <a:gd name="connsiteX169" fmla="*/ 1414615 w 1427172"/>
                <a:gd name="connsiteY169" fmla="*/ 1467907 h 2583024"/>
                <a:gd name="connsiteX170" fmla="*/ 1413150 w 1427172"/>
                <a:gd name="connsiteY170" fmla="*/ 1456431 h 2583024"/>
                <a:gd name="connsiteX171" fmla="*/ 1407952 w 1427172"/>
                <a:gd name="connsiteY171" fmla="*/ 1450361 h 2583024"/>
                <a:gd name="connsiteX172" fmla="*/ 1399197 w 1427172"/>
                <a:gd name="connsiteY172" fmla="*/ 1448094 h 2583024"/>
                <a:gd name="connsiteX173" fmla="*/ 1385349 w 1427172"/>
                <a:gd name="connsiteY173" fmla="*/ 1453187 h 2583024"/>
                <a:gd name="connsiteX174" fmla="*/ 1379524 w 1427172"/>
                <a:gd name="connsiteY174" fmla="*/ 1472511 h 2583024"/>
                <a:gd name="connsiteX175" fmla="*/ 1379524 w 1427172"/>
                <a:gd name="connsiteY175" fmla="*/ 1512974 h 2583024"/>
                <a:gd name="connsiteX176" fmla="*/ 1366967 w 1427172"/>
                <a:gd name="connsiteY176" fmla="*/ 1512974 h 2583024"/>
                <a:gd name="connsiteX177" fmla="*/ 1366967 w 1427172"/>
                <a:gd name="connsiteY177" fmla="*/ 1438885 h 2583024"/>
                <a:gd name="connsiteX178" fmla="*/ 1378268 w 1427172"/>
                <a:gd name="connsiteY178" fmla="*/ 1438885 h 2583024"/>
                <a:gd name="connsiteX179" fmla="*/ 1378268 w 1427172"/>
                <a:gd name="connsiteY179" fmla="*/ 1449419 h 2583024"/>
                <a:gd name="connsiteX180" fmla="*/ 1401848 w 1427172"/>
                <a:gd name="connsiteY180" fmla="*/ 1437211 h 2583024"/>
                <a:gd name="connsiteX181" fmla="*/ 1248262 w 1427172"/>
                <a:gd name="connsiteY181" fmla="*/ 1437211 h 2583024"/>
                <a:gd name="connsiteX182" fmla="*/ 1261761 w 1427172"/>
                <a:gd name="connsiteY182" fmla="*/ 1440629 h 2583024"/>
                <a:gd name="connsiteX183" fmla="*/ 1269191 w 1427172"/>
                <a:gd name="connsiteY183" fmla="*/ 1450187 h 2583024"/>
                <a:gd name="connsiteX184" fmla="*/ 1292073 w 1427172"/>
                <a:gd name="connsiteY184" fmla="*/ 1437211 h 2583024"/>
                <a:gd name="connsiteX185" fmla="*/ 1309026 w 1427172"/>
                <a:gd name="connsiteY185" fmla="*/ 1443315 h 2583024"/>
                <a:gd name="connsiteX186" fmla="*/ 1314956 w 1427172"/>
                <a:gd name="connsiteY186" fmla="*/ 1462116 h 2583024"/>
                <a:gd name="connsiteX187" fmla="*/ 1314956 w 1427172"/>
                <a:gd name="connsiteY187" fmla="*/ 1512974 h 2583024"/>
                <a:gd name="connsiteX188" fmla="*/ 1302468 w 1427172"/>
                <a:gd name="connsiteY188" fmla="*/ 1512974 h 2583024"/>
                <a:gd name="connsiteX189" fmla="*/ 1302468 w 1427172"/>
                <a:gd name="connsiteY189" fmla="*/ 1466302 h 2583024"/>
                <a:gd name="connsiteX190" fmla="*/ 1301247 w 1427172"/>
                <a:gd name="connsiteY190" fmla="*/ 1455454 h 2583024"/>
                <a:gd name="connsiteX191" fmla="*/ 1296817 w 1427172"/>
                <a:gd name="connsiteY191" fmla="*/ 1450117 h 2583024"/>
                <a:gd name="connsiteX192" fmla="*/ 1289283 w 1427172"/>
                <a:gd name="connsiteY192" fmla="*/ 1448094 h 2583024"/>
                <a:gd name="connsiteX193" fmla="*/ 1276307 w 1427172"/>
                <a:gd name="connsiteY193" fmla="*/ 1453291 h 2583024"/>
                <a:gd name="connsiteX194" fmla="*/ 1271144 w 1427172"/>
                <a:gd name="connsiteY194" fmla="*/ 1469930 h 2583024"/>
                <a:gd name="connsiteX195" fmla="*/ 1271144 w 1427172"/>
                <a:gd name="connsiteY195" fmla="*/ 1512974 h 2583024"/>
                <a:gd name="connsiteX196" fmla="*/ 1258587 w 1427172"/>
                <a:gd name="connsiteY196" fmla="*/ 1512974 h 2583024"/>
                <a:gd name="connsiteX197" fmla="*/ 1258587 w 1427172"/>
                <a:gd name="connsiteY197" fmla="*/ 1464837 h 2583024"/>
                <a:gd name="connsiteX198" fmla="*/ 1255518 w 1427172"/>
                <a:gd name="connsiteY198" fmla="*/ 1452280 h 2583024"/>
                <a:gd name="connsiteX199" fmla="*/ 1245472 w 1427172"/>
                <a:gd name="connsiteY199" fmla="*/ 1448094 h 2583024"/>
                <a:gd name="connsiteX200" fmla="*/ 1235670 w 1427172"/>
                <a:gd name="connsiteY200" fmla="*/ 1450884 h 2583024"/>
                <a:gd name="connsiteX201" fmla="*/ 1229147 w 1427172"/>
                <a:gd name="connsiteY201" fmla="*/ 1459047 h 2583024"/>
                <a:gd name="connsiteX202" fmla="*/ 1227124 w 1427172"/>
                <a:gd name="connsiteY202" fmla="*/ 1474534 h 2583024"/>
                <a:gd name="connsiteX203" fmla="*/ 1227124 w 1427172"/>
                <a:gd name="connsiteY203" fmla="*/ 1512974 h 2583024"/>
                <a:gd name="connsiteX204" fmla="*/ 1214567 w 1427172"/>
                <a:gd name="connsiteY204" fmla="*/ 1512974 h 2583024"/>
                <a:gd name="connsiteX205" fmla="*/ 1214567 w 1427172"/>
                <a:gd name="connsiteY205" fmla="*/ 1438885 h 2583024"/>
                <a:gd name="connsiteX206" fmla="*/ 1225798 w 1427172"/>
                <a:gd name="connsiteY206" fmla="*/ 1438885 h 2583024"/>
                <a:gd name="connsiteX207" fmla="*/ 1225798 w 1427172"/>
                <a:gd name="connsiteY207" fmla="*/ 1449280 h 2583024"/>
                <a:gd name="connsiteX208" fmla="*/ 1235077 w 1427172"/>
                <a:gd name="connsiteY208" fmla="*/ 1440525 h 2583024"/>
                <a:gd name="connsiteX209" fmla="*/ 1248262 w 1427172"/>
                <a:gd name="connsiteY209" fmla="*/ 1437211 h 2583024"/>
                <a:gd name="connsiteX210" fmla="*/ 136927 w 1427172"/>
                <a:gd name="connsiteY210" fmla="*/ 1418317 h 2583024"/>
                <a:gd name="connsiteX211" fmla="*/ 80126 w 1427172"/>
                <a:gd name="connsiteY211" fmla="*/ 1442328 h 2583024"/>
                <a:gd name="connsiteX212" fmla="*/ 56802 w 1427172"/>
                <a:gd name="connsiteY212" fmla="*/ 1505303 h 2583024"/>
                <a:gd name="connsiteX213" fmla="*/ 67641 w 1427172"/>
                <a:gd name="connsiteY213" fmla="*/ 1554146 h 2583024"/>
                <a:gd name="connsiteX214" fmla="*/ 97962 w 1427172"/>
                <a:gd name="connsiteY214" fmla="*/ 1589681 h 2583024"/>
                <a:gd name="connsiteX215" fmla="*/ 138848 w 1427172"/>
                <a:gd name="connsiteY215" fmla="*/ 1601892 h 2583024"/>
                <a:gd name="connsiteX216" fmla="*/ 192631 w 1427172"/>
                <a:gd name="connsiteY216" fmla="*/ 1576647 h 2583024"/>
                <a:gd name="connsiteX217" fmla="*/ 215132 w 1427172"/>
                <a:gd name="connsiteY217" fmla="*/ 1508047 h 2583024"/>
                <a:gd name="connsiteX218" fmla="*/ 192905 w 1427172"/>
                <a:gd name="connsiteY218" fmla="*/ 1442328 h 2583024"/>
                <a:gd name="connsiteX219" fmla="*/ 136927 w 1427172"/>
                <a:gd name="connsiteY219" fmla="*/ 1418317 h 2583024"/>
                <a:gd name="connsiteX220" fmla="*/ 1338461 w 1427172"/>
                <a:gd name="connsiteY220" fmla="*/ 1410701 h 2583024"/>
                <a:gd name="connsiteX221" fmla="*/ 1351019 w 1427172"/>
                <a:gd name="connsiteY221" fmla="*/ 1410701 h 2583024"/>
                <a:gd name="connsiteX222" fmla="*/ 1351019 w 1427172"/>
                <a:gd name="connsiteY222" fmla="*/ 1425142 h 2583024"/>
                <a:gd name="connsiteX223" fmla="*/ 1338461 w 1427172"/>
                <a:gd name="connsiteY223" fmla="*/ 1425142 h 2583024"/>
                <a:gd name="connsiteX224" fmla="*/ 343961 w 1427172"/>
                <a:gd name="connsiteY224" fmla="*/ 1344229 h 2583024"/>
                <a:gd name="connsiteX225" fmla="*/ 400213 w 1427172"/>
                <a:gd name="connsiteY225" fmla="*/ 1344229 h 2583024"/>
                <a:gd name="connsiteX226" fmla="*/ 400213 w 1427172"/>
                <a:gd name="connsiteY226" fmla="*/ 1400481 h 2583024"/>
                <a:gd name="connsiteX227" fmla="*/ 343961 w 1427172"/>
                <a:gd name="connsiteY227" fmla="*/ 1400481 h 2583024"/>
                <a:gd name="connsiteX228" fmla="*/ 916879 w 1427172"/>
                <a:gd name="connsiteY228" fmla="*/ 1231724 h 2583024"/>
                <a:gd name="connsiteX229" fmla="*/ 1008530 w 1427172"/>
                <a:gd name="connsiteY229" fmla="*/ 1263829 h 2583024"/>
                <a:gd name="connsiteX230" fmla="*/ 1042281 w 1427172"/>
                <a:gd name="connsiteY230" fmla="*/ 1343406 h 2583024"/>
                <a:gd name="connsiteX231" fmla="*/ 1032403 w 1427172"/>
                <a:gd name="connsiteY231" fmla="*/ 1390877 h 2583024"/>
                <a:gd name="connsiteX232" fmla="*/ 999612 w 1427172"/>
                <a:gd name="connsiteY232" fmla="*/ 1439995 h 2583024"/>
                <a:gd name="connsiteX233" fmla="*/ 923465 w 1427172"/>
                <a:gd name="connsiteY233" fmla="*/ 1510791 h 2583024"/>
                <a:gd name="connsiteX234" fmla="*/ 866389 w 1427172"/>
                <a:gd name="connsiteY234" fmla="*/ 1561418 h 2583024"/>
                <a:gd name="connsiteX235" fmla="*/ 845535 w 1427172"/>
                <a:gd name="connsiteY235" fmla="*/ 1588172 h 2583024"/>
                <a:gd name="connsiteX236" fmla="*/ 1042830 w 1427172"/>
                <a:gd name="connsiteY236" fmla="*/ 1588172 h 2583024"/>
                <a:gd name="connsiteX237" fmla="*/ 1042830 w 1427172"/>
                <a:gd name="connsiteY237" fmla="*/ 1635644 h 2583024"/>
                <a:gd name="connsiteX238" fmla="*/ 776934 w 1427172"/>
                <a:gd name="connsiteY238" fmla="*/ 1635644 h 2583024"/>
                <a:gd name="connsiteX239" fmla="*/ 782697 w 1427172"/>
                <a:gd name="connsiteY239" fmla="*/ 1601343 h 2583024"/>
                <a:gd name="connsiteX240" fmla="*/ 815214 w 1427172"/>
                <a:gd name="connsiteY240" fmla="*/ 1547835 h 2583024"/>
                <a:gd name="connsiteX241" fmla="*/ 879835 w 1427172"/>
                <a:gd name="connsiteY241" fmla="*/ 1486918 h 2583024"/>
                <a:gd name="connsiteX242" fmla="*/ 968467 w 1427172"/>
                <a:gd name="connsiteY242" fmla="*/ 1401716 h 2583024"/>
                <a:gd name="connsiteX243" fmla="*/ 991517 w 1427172"/>
                <a:gd name="connsiteY243" fmla="*/ 1342308 h 2583024"/>
                <a:gd name="connsiteX244" fmla="*/ 970525 w 1427172"/>
                <a:gd name="connsiteY244" fmla="*/ 1292779 h 2583024"/>
                <a:gd name="connsiteX245" fmla="*/ 915782 w 1427172"/>
                <a:gd name="connsiteY245" fmla="*/ 1272610 h 2583024"/>
                <a:gd name="connsiteX246" fmla="*/ 858706 w 1427172"/>
                <a:gd name="connsiteY246" fmla="*/ 1294013 h 2583024"/>
                <a:gd name="connsiteX247" fmla="*/ 837028 w 1427172"/>
                <a:gd name="connsiteY247" fmla="*/ 1353284 h 2583024"/>
                <a:gd name="connsiteX248" fmla="*/ 786264 w 1427172"/>
                <a:gd name="connsiteY248" fmla="*/ 1348070 h 2583024"/>
                <a:gd name="connsiteX249" fmla="*/ 825504 w 1427172"/>
                <a:gd name="connsiteY249" fmla="*/ 1261497 h 2583024"/>
                <a:gd name="connsiteX250" fmla="*/ 916879 w 1427172"/>
                <a:gd name="connsiteY250" fmla="*/ 1231724 h 2583024"/>
                <a:gd name="connsiteX251" fmla="*/ 602554 w 1427172"/>
                <a:gd name="connsiteY251" fmla="*/ 1231724 h 2583024"/>
                <a:gd name="connsiteX252" fmla="*/ 694205 w 1427172"/>
                <a:gd name="connsiteY252" fmla="*/ 1263829 h 2583024"/>
                <a:gd name="connsiteX253" fmla="*/ 727956 w 1427172"/>
                <a:gd name="connsiteY253" fmla="*/ 1343406 h 2583024"/>
                <a:gd name="connsiteX254" fmla="*/ 718078 w 1427172"/>
                <a:gd name="connsiteY254" fmla="*/ 1390877 h 2583024"/>
                <a:gd name="connsiteX255" fmla="*/ 685287 w 1427172"/>
                <a:gd name="connsiteY255" fmla="*/ 1439995 h 2583024"/>
                <a:gd name="connsiteX256" fmla="*/ 609140 w 1427172"/>
                <a:gd name="connsiteY256" fmla="*/ 1510791 h 2583024"/>
                <a:gd name="connsiteX257" fmla="*/ 552064 w 1427172"/>
                <a:gd name="connsiteY257" fmla="*/ 1561418 h 2583024"/>
                <a:gd name="connsiteX258" fmla="*/ 531210 w 1427172"/>
                <a:gd name="connsiteY258" fmla="*/ 1588172 h 2583024"/>
                <a:gd name="connsiteX259" fmla="*/ 728505 w 1427172"/>
                <a:gd name="connsiteY259" fmla="*/ 1588172 h 2583024"/>
                <a:gd name="connsiteX260" fmla="*/ 728505 w 1427172"/>
                <a:gd name="connsiteY260" fmla="*/ 1635644 h 2583024"/>
                <a:gd name="connsiteX261" fmla="*/ 462609 w 1427172"/>
                <a:gd name="connsiteY261" fmla="*/ 1635644 h 2583024"/>
                <a:gd name="connsiteX262" fmla="*/ 468372 w 1427172"/>
                <a:gd name="connsiteY262" fmla="*/ 1601343 h 2583024"/>
                <a:gd name="connsiteX263" fmla="*/ 500888 w 1427172"/>
                <a:gd name="connsiteY263" fmla="*/ 1547835 h 2583024"/>
                <a:gd name="connsiteX264" fmla="*/ 565510 w 1427172"/>
                <a:gd name="connsiteY264" fmla="*/ 1486918 h 2583024"/>
                <a:gd name="connsiteX265" fmla="*/ 654142 w 1427172"/>
                <a:gd name="connsiteY265" fmla="*/ 1401716 h 2583024"/>
                <a:gd name="connsiteX266" fmla="*/ 677192 w 1427172"/>
                <a:gd name="connsiteY266" fmla="*/ 1342308 h 2583024"/>
                <a:gd name="connsiteX267" fmla="*/ 656200 w 1427172"/>
                <a:gd name="connsiteY267" fmla="*/ 1292779 h 2583024"/>
                <a:gd name="connsiteX268" fmla="*/ 601457 w 1427172"/>
                <a:gd name="connsiteY268" fmla="*/ 1272610 h 2583024"/>
                <a:gd name="connsiteX269" fmla="*/ 544381 w 1427172"/>
                <a:gd name="connsiteY269" fmla="*/ 1294013 h 2583024"/>
                <a:gd name="connsiteX270" fmla="*/ 522703 w 1427172"/>
                <a:gd name="connsiteY270" fmla="*/ 1353284 h 2583024"/>
                <a:gd name="connsiteX271" fmla="*/ 471939 w 1427172"/>
                <a:gd name="connsiteY271" fmla="*/ 1348070 h 2583024"/>
                <a:gd name="connsiteX272" fmla="*/ 511179 w 1427172"/>
                <a:gd name="connsiteY272" fmla="*/ 1261497 h 2583024"/>
                <a:gd name="connsiteX273" fmla="*/ 602554 w 1427172"/>
                <a:gd name="connsiteY273" fmla="*/ 1231724 h 2583024"/>
                <a:gd name="connsiteX274" fmla="*/ 144336 w 1427172"/>
                <a:gd name="connsiteY274" fmla="*/ 1231724 h 2583024"/>
                <a:gd name="connsiteX275" fmla="*/ 222129 w 1427172"/>
                <a:gd name="connsiteY275" fmla="*/ 1258341 h 2583024"/>
                <a:gd name="connsiteX276" fmla="*/ 258487 w 1427172"/>
                <a:gd name="connsiteY276" fmla="*/ 1331881 h 2583024"/>
                <a:gd name="connsiteX277" fmla="*/ 209369 w 1427172"/>
                <a:gd name="connsiteY277" fmla="*/ 1335722 h 2583024"/>
                <a:gd name="connsiteX278" fmla="*/ 190710 w 1427172"/>
                <a:gd name="connsiteY278" fmla="*/ 1293465 h 2583024"/>
                <a:gd name="connsiteX279" fmla="*/ 141317 w 1427172"/>
                <a:gd name="connsiteY279" fmla="*/ 1272336 h 2583024"/>
                <a:gd name="connsiteX280" fmla="*/ 99883 w 1427172"/>
                <a:gd name="connsiteY280" fmla="*/ 1285507 h 2583024"/>
                <a:gd name="connsiteX281" fmla="*/ 63113 w 1427172"/>
                <a:gd name="connsiteY281" fmla="*/ 1335174 h 2583024"/>
                <a:gd name="connsiteX282" fmla="*/ 49118 w 1427172"/>
                <a:gd name="connsiteY282" fmla="*/ 1428196 h 2583024"/>
                <a:gd name="connsiteX283" fmla="*/ 92748 w 1427172"/>
                <a:gd name="connsiteY283" fmla="*/ 1387859 h 2583024"/>
                <a:gd name="connsiteX284" fmla="*/ 146805 w 1427172"/>
                <a:gd name="connsiteY284" fmla="*/ 1374687 h 2583024"/>
                <a:gd name="connsiteX285" fmla="*/ 230910 w 1427172"/>
                <a:gd name="connsiteY285" fmla="*/ 1411046 h 2583024"/>
                <a:gd name="connsiteX286" fmla="*/ 265621 w 1427172"/>
                <a:gd name="connsiteY286" fmla="*/ 1505028 h 2583024"/>
                <a:gd name="connsiteX287" fmla="*/ 249295 w 1427172"/>
                <a:gd name="connsiteY287" fmla="*/ 1575412 h 2583024"/>
                <a:gd name="connsiteX288" fmla="*/ 204430 w 1427172"/>
                <a:gd name="connsiteY288" fmla="*/ 1625216 h 2583024"/>
                <a:gd name="connsiteX289" fmla="*/ 139671 w 1427172"/>
                <a:gd name="connsiteY289" fmla="*/ 1642504 h 2583024"/>
                <a:gd name="connsiteX290" fmla="*/ 38966 w 1427172"/>
                <a:gd name="connsiteY290" fmla="*/ 1597090 h 2583024"/>
                <a:gd name="connsiteX291" fmla="*/ 0 w 1427172"/>
                <a:gd name="connsiteY291" fmla="*/ 1447404 h 2583024"/>
                <a:gd name="connsiteX292" fmla="*/ 43082 w 1427172"/>
                <a:gd name="connsiteY292" fmla="*/ 1277824 h 2583024"/>
                <a:gd name="connsiteX293" fmla="*/ 144336 w 1427172"/>
                <a:gd name="connsiteY293" fmla="*/ 1231724 h 2583024"/>
                <a:gd name="connsiteX294" fmla="*/ 837935 w 1427172"/>
                <a:gd name="connsiteY294" fmla="*/ 571093 h 2583024"/>
                <a:gd name="connsiteX295" fmla="*/ 780173 w 1427172"/>
                <a:gd name="connsiteY295" fmla="*/ 594142 h 2583024"/>
                <a:gd name="connsiteX296" fmla="*/ 757261 w 1427172"/>
                <a:gd name="connsiteY296" fmla="*/ 651767 h 2583024"/>
                <a:gd name="connsiteX297" fmla="*/ 767276 w 1427172"/>
                <a:gd name="connsiteY297" fmla="*/ 692653 h 2583024"/>
                <a:gd name="connsiteX298" fmla="*/ 797049 w 1427172"/>
                <a:gd name="connsiteY298" fmla="*/ 723248 h 2583024"/>
                <a:gd name="connsiteX299" fmla="*/ 839581 w 1427172"/>
                <a:gd name="connsiteY299" fmla="*/ 734087 h 2583024"/>
                <a:gd name="connsiteX300" fmla="*/ 898029 w 1427172"/>
                <a:gd name="connsiteY300" fmla="*/ 711312 h 2583024"/>
                <a:gd name="connsiteX301" fmla="*/ 921079 w 1427172"/>
                <a:gd name="connsiteY301" fmla="*/ 653413 h 2583024"/>
                <a:gd name="connsiteX302" fmla="*/ 897343 w 1427172"/>
                <a:gd name="connsiteY302" fmla="*/ 594417 h 2583024"/>
                <a:gd name="connsiteX303" fmla="*/ 837935 w 1427172"/>
                <a:gd name="connsiteY303" fmla="*/ 571093 h 2583024"/>
                <a:gd name="connsiteX304" fmla="*/ 551050 w 1427172"/>
                <a:gd name="connsiteY304" fmla="*/ 444868 h 2583024"/>
                <a:gd name="connsiteX305" fmla="*/ 425100 w 1427172"/>
                <a:gd name="connsiteY305" fmla="*/ 626247 h 2583024"/>
                <a:gd name="connsiteX306" fmla="*/ 551050 w 1427172"/>
                <a:gd name="connsiteY306" fmla="*/ 626247 h 2583024"/>
                <a:gd name="connsiteX307" fmla="*/ 838758 w 1427172"/>
                <a:gd name="connsiteY307" fmla="*/ 404531 h 2583024"/>
                <a:gd name="connsiteX308" fmla="*/ 791835 w 1427172"/>
                <a:gd name="connsiteY308" fmla="*/ 422641 h 2583024"/>
                <a:gd name="connsiteX309" fmla="*/ 773176 w 1427172"/>
                <a:gd name="connsiteY309" fmla="*/ 465997 h 2583024"/>
                <a:gd name="connsiteX310" fmla="*/ 791561 w 1427172"/>
                <a:gd name="connsiteY310" fmla="*/ 512645 h 2583024"/>
                <a:gd name="connsiteX311" fmla="*/ 839307 w 1427172"/>
                <a:gd name="connsiteY311" fmla="*/ 530755 h 2583024"/>
                <a:gd name="connsiteX312" fmla="*/ 886092 w 1427172"/>
                <a:gd name="connsiteY312" fmla="*/ 512782 h 2583024"/>
                <a:gd name="connsiteX313" fmla="*/ 904340 w 1427172"/>
                <a:gd name="connsiteY313" fmla="*/ 468741 h 2583024"/>
                <a:gd name="connsiteX314" fmla="*/ 885544 w 1427172"/>
                <a:gd name="connsiteY314" fmla="*/ 423053 h 2583024"/>
                <a:gd name="connsiteX315" fmla="*/ 838758 w 1427172"/>
                <a:gd name="connsiteY315" fmla="*/ 404531 h 2583024"/>
                <a:gd name="connsiteX316" fmla="*/ 560105 w 1427172"/>
                <a:gd name="connsiteY316" fmla="*/ 365566 h 2583024"/>
                <a:gd name="connsiteX317" fmla="*/ 600442 w 1427172"/>
                <a:gd name="connsiteY317" fmla="*/ 365566 h 2583024"/>
                <a:gd name="connsiteX318" fmla="*/ 600442 w 1427172"/>
                <a:gd name="connsiteY318" fmla="*/ 626247 h 2583024"/>
                <a:gd name="connsiteX319" fmla="*/ 654774 w 1427172"/>
                <a:gd name="connsiteY319" fmla="*/ 626247 h 2583024"/>
                <a:gd name="connsiteX320" fmla="*/ 654774 w 1427172"/>
                <a:gd name="connsiteY320" fmla="*/ 671524 h 2583024"/>
                <a:gd name="connsiteX321" fmla="*/ 600442 w 1427172"/>
                <a:gd name="connsiteY321" fmla="*/ 671524 h 2583024"/>
                <a:gd name="connsiteX322" fmla="*/ 600442 w 1427172"/>
                <a:gd name="connsiteY322" fmla="*/ 767839 h 2583024"/>
                <a:gd name="connsiteX323" fmla="*/ 551050 w 1427172"/>
                <a:gd name="connsiteY323" fmla="*/ 767839 h 2583024"/>
                <a:gd name="connsiteX324" fmla="*/ 551050 w 1427172"/>
                <a:gd name="connsiteY324" fmla="*/ 671524 h 2583024"/>
                <a:gd name="connsiteX325" fmla="*/ 376530 w 1427172"/>
                <a:gd name="connsiteY325" fmla="*/ 671524 h 2583024"/>
                <a:gd name="connsiteX326" fmla="*/ 376530 w 1427172"/>
                <a:gd name="connsiteY326" fmla="*/ 626247 h 2583024"/>
                <a:gd name="connsiteX327" fmla="*/ 838209 w 1427172"/>
                <a:gd name="connsiteY327" fmla="*/ 363919 h 2583024"/>
                <a:gd name="connsiteX328" fmla="*/ 922999 w 1427172"/>
                <a:gd name="connsiteY328" fmla="*/ 394515 h 2583024"/>
                <a:gd name="connsiteX329" fmla="*/ 955104 w 1427172"/>
                <a:gd name="connsiteY329" fmla="*/ 469015 h 2583024"/>
                <a:gd name="connsiteX330" fmla="*/ 940424 w 1427172"/>
                <a:gd name="connsiteY330" fmla="*/ 517721 h 2583024"/>
                <a:gd name="connsiteX331" fmla="*/ 895834 w 1427172"/>
                <a:gd name="connsiteY331" fmla="*/ 549689 h 2583024"/>
                <a:gd name="connsiteX332" fmla="*/ 952223 w 1427172"/>
                <a:gd name="connsiteY332" fmla="*/ 588654 h 2583024"/>
                <a:gd name="connsiteX333" fmla="*/ 971569 w 1427172"/>
                <a:gd name="connsiteY333" fmla="*/ 652864 h 2583024"/>
                <a:gd name="connsiteX334" fmla="*/ 935073 w 1427172"/>
                <a:gd name="connsiteY334" fmla="*/ 739575 h 2583024"/>
                <a:gd name="connsiteX335" fmla="*/ 839032 w 1427172"/>
                <a:gd name="connsiteY335" fmla="*/ 774699 h 2583024"/>
                <a:gd name="connsiteX336" fmla="*/ 742992 w 1427172"/>
                <a:gd name="connsiteY336" fmla="*/ 739438 h 2583024"/>
                <a:gd name="connsiteX337" fmla="*/ 706496 w 1427172"/>
                <a:gd name="connsiteY337" fmla="*/ 651492 h 2583024"/>
                <a:gd name="connsiteX338" fmla="*/ 726390 w 1427172"/>
                <a:gd name="connsiteY338" fmla="*/ 585773 h 2583024"/>
                <a:gd name="connsiteX339" fmla="*/ 783054 w 1427172"/>
                <a:gd name="connsiteY339" fmla="*/ 549689 h 2583024"/>
                <a:gd name="connsiteX340" fmla="*/ 737504 w 1427172"/>
                <a:gd name="connsiteY340" fmla="*/ 517584 h 2583024"/>
                <a:gd name="connsiteX341" fmla="*/ 722686 w 1427172"/>
                <a:gd name="connsiteY341" fmla="*/ 467643 h 2583024"/>
                <a:gd name="connsiteX342" fmla="*/ 754242 w 1427172"/>
                <a:gd name="connsiteY342" fmla="*/ 393829 h 2583024"/>
                <a:gd name="connsiteX343" fmla="*/ 838209 w 1427172"/>
                <a:gd name="connsiteY343" fmla="*/ 363919 h 2583024"/>
                <a:gd name="connsiteX344" fmla="*/ 232609 w 1427172"/>
                <a:gd name="connsiteY344" fmla="*/ 363919 h 2583024"/>
                <a:gd name="connsiteX345" fmla="*/ 264440 w 1427172"/>
                <a:gd name="connsiteY345" fmla="*/ 363919 h 2583024"/>
                <a:gd name="connsiteX346" fmla="*/ 264440 w 1427172"/>
                <a:gd name="connsiteY346" fmla="*/ 767839 h 2583024"/>
                <a:gd name="connsiteX347" fmla="*/ 215047 w 1427172"/>
                <a:gd name="connsiteY347" fmla="*/ 767839 h 2583024"/>
                <a:gd name="connsiteX348" fmla="*/ 215047 w 1427172"/>
                <a:gd name="connsiteY348" fmla="*/ 453100 h 2583024"/>
                <a:gd name="connsiteX349" fmla="*/ 168262 w 1427172"/>
                <a:gd name="connsiteY349" fmla="*/ 487126 h 2583024"/>
                <a:gd name="connsiteX350" fmla="*/ 116263 w 1427172"/>
                <a:gd name="connsiteY350" fmla="*/ 512645 h 2583024"/>
                <a:gd name="connsiteX351" fmla="*/ 116263 w 1427172"/>
                <a:gd name="connsiteY351" fmla="*/ 464899 h 2583024"/>
                <a:gd name="connsiteX352" fmla="*/ 188705 w 1427172"/>
                <a:gd name="connsiteY352" fmla="*/ 417702 h 2583024"/>
                <a:gd name="connsiteX353" fmla="*/ 232609 w 1427172"/>
                <a:gd name="connsiteY353" fmla="*/ 363919 h 2583024"/>
                <a:gd name="connsiteX354" fmla="*/ 816351 w 1427172"/>
                <a:gd name="connsiteY354" fmla="*/ 108482 h 2583024"/>
                <a:gd name="connsiteX355" fmla="*/ 782167 w 1427172"/>
                <a:gd name="connsiteY355" fmla="*/ 116388 h 2583024"/>
                <a:gd name="connsiteX356" fmla="*/ 763912 w 1427172"/>
                <a:gd name="connsiteY356" fmla="*/ 120574 h 2583024"/>
                <a:gd name="connsiteX357" fmla="*/ 755657 w 1427172"/>
                <a:gd name="connsiteY357" fmla="*/ 127376 h 2583024"/>
                <a:gd name="connsiteX358" fmla="*/ 752750 w 1427172"/>
                <a:gd name="connsiteY358" fmla="*/ 137317 h 2583024"/>
                <a:gd name="connsiteX359" fmla="*/ 759087 w 1427172"/>
                <a:gd name="connsiteY359" fmla="*/ 151270 h 2583024"/>
                <a:gd name="connsiteX360" fmla="*/ 777632 w 1427172"/>
                <a:gd name="connsiteY360" fmla="*/ 156851 h 2583024"/>
                <a:gd name="connsiteX361" fmla="*/ 799142 w 1427172"/>
                <a:gd name="connsiteY361" fmla="*/ 151560 h 2583024"/>
                <a:gd name="connsiteX362" fmla="*/ 812979 w 1427172"/>
                <a:gd name="connsiteY362" fmla="*/ 137085 h 2583024"/>
                <a:gd name="connsiteX363" fmla="*/ 816351 w 1427172"/>
                <a:gd name="connsiteY363" fmla="*/ 116156 h 2583024"/>
                <a:gd name="connsiteX364" fmla="*/ 387726 w 1427172"/>
                <a:gd name="connsiteY364" fmla="*/ 108482 h 2583024"/>
                <a:gd name="connsiteX365" fmla="*/ 353542 w 1427172"/>
                <a:gd name="connsiteY365" fmla="*/ 116388 h 2583024"/>
                <a:gd name="connsiteX366" fmla="*/ 335287 w 1427172"/>
                <a:gd name="connsiteY366" fmla="*/ 120574 h 2583024"/>
                <a:gd name="connsiteX367" fmla="*/ 327032 w 1427172"/>
                <a:gd name="connsiteY367" fmla="*/ 127376 h 2583024"/>
                <a:gd name="connsiteX368" fmla="*/ 324125 w 1427172"/>
                <a:gd name="connsiteY368" fmla="*/ 137317 h 2583024"/>
                <a:gd name="connsiteX369" fmla="*/ 330462 w 1427172"/>
                <a:gd name="connsiteY369" fmla="*/ 151270 h 2583024"/>
                <a:gd name="connsiteX370" fmla="*/ 349007 w 1427172"/>
                <a:gd name="connsiteY370" fmla="*/ 156851 h 2583024"/>
                <a:gd name="connsiteX371" fmla="*/ 370517 w 1427172"/>
                <a:gd name="connsiteY371" fmla="*/ 151560 h 2583024"/>
                <a:gd name="connsiteX372" fmla="*/ 384354 w 1427172"/>
                <a:gd name="connsiteY372" fmla="*/ 137085 h 2583024"/>
                <a:gd name="connsiteX373" fmla="*/ 387726 w 1427172"/>
                <a:gd name="connsiteY373" fmla="*/ 116156 h 2583024"/>
                <a:gd name="connsiteX374" fmla="*/ 988470 w 1427172"/>
                <a:gd name="connsiteY374" fmla="*/ 61392 h 2583024"/>
                <a:gd name="connsiteX375" fmla="*/ 964228 w 1427172"/>
                <a:gd name="connsiteY375" fmla="*/ 71042 h 2583024"/>
                <a:gd name="connsiteX376" fmla="*/ 953356 w 1427172"/>
                <a:gd name="connsiteY376" fmla="*/ 96854 h 2583024"/>
                <a:gd name="connsiteX377" fmla="*/ 1022306 w 1427172"/>
                <a:gd name="connsiteY377" fmla="*/ 96854 h 2583024"/>
                <a:gd name="connsiteX378" fmla="*/ 1014399 w 1427172"/>
                <a:gd name="connsiteY378" fmla="*/ 73484 h 2583024"/>
                <a:gd name="connsiteX379" fmla="*/ 988470 w 1427172"/>
                <a:gd name="connsiteY379" fmla="*/ 61392 h 2583024"/>
                <a:gd name="connsiteX380" fmla="*/ 226470 w 1427172"/>
                <a:gd name="connsiteY380" fmla="*/ 61392 h 2583024"/>
                <a:gd name="connsiteX381" fmla="*/ 202228 w 1427172"/>
                <a:gd name="connsiteY381" fmla="*/ 71042 h 2583024"/>
                <a:gd name="connsiteX382" fmla="*/ 191356 w 1427172"/>
                <a:gd name="connsiteY382" fmla="*/ 96854 h 2583024"/>
                <a:gd name="connsiteX383" fmla="*/ 260305 w 1427172"/>
                <a:gd name="connsiteY383" fmla="*/ 96854 h 2583024"/>
                <a:gd name="connsiteX384" fmla="*/ 252399 w 1427172"/>
                <a:gd name="connsiteY384" fmla="*/ 73484 h 2583024"/>
                <a:gd name="connsiteX385" fmla="*/ 226470 w 1427172"/>
                <a:gd name="connsiteY385" fmla="*/ 61392 h 2583024"/>
                <a:gd name="connsiteX386" fmla="*/ 988238 w 1427172"/>
                <a:gd name="connsiteY386" fmla="*/ 44183 h 2583024"/>
                <a:gd name="connsiteX387" fmla="*/ 1028700 w 1427172"/>
                <a:gd name="connsiteY387" fmla="*/ 61043 h 2583024"/>
                <a:gd name="connsiteX388" fmla="*/ 1044397 w 1427172"/>
                <a:gd name="connsiteY388" fmla="*/ 108482 h 2583024"/>
                <a:gd name="connsiteX389" fmla="*/ 1044281 w 1427172"/>
                <a:gd name="connsiteY389" fmla="*/ 114063 h 2583024"/>
                <a:gd name="connsiteX390" fmla="*/ 952194 w 1427172"/>
                <a:gd name="connsiteY390" fmla="*/ 114063 h 2583024"/>
                <a:gd name="connsiteX391" fmla="*/ 963704 w 1427172"/>
                <a:gd name="connsiteY391" fmla="*/ 145224 h 2583024"/>
                <a:gd name="connsiteX392" fmla="*/ 989517 w 1427172"/>
                <a:gd name="connsiteY392" fmla="*/ 156037 h 2583024"/>
                <a:gd name="connsiteX393" fmla="*/ 1009167 w 1427172"/>
                <a:gd name="connsiteY393" fmla="*/ 149991 h 2583024"/>
                <a:gd name="connsiteX394" fmla="*/ 1022073 w 1427172"/>
                <a:gd name="connsiteY394" fmla="*/ 130690 h 2583024"/>
                <a:gd name="connsiteX395" fmla="*/ 1043700 w 1427172"/>
                <a:gd name="connsiteY395" fmla="*/ 133364 h 2583024"/>
                <a:gd name="connsiteX396" fmla="*/ 1024747 w 1427172"/>
                <a:gd name="connsiteY396" fmla="*/ 162781 h 2583024"/>
                <a:gd name="connsiteX397" fmla="*/ 989400 w 1427172"/>
                <a:gd name="connsiteY397" fmla="*/ 173245 h 2583024"/>
                <a:gd name="connsiteX398" fmla="*/ 946438 w 1427172"/>
                <a:gd name="connsiteY398" fmla="*/ 156560 h 2583024"/>
                <a:gd name="connsiteX399" fmla="*/ 930567 w 1427172"/>
                <a:gd name="connsiteY399" fmla="*/ 109761 h 2583024"/>
                <a:gd name="connsiteX400" fmla="*/ 946612 w 1427172"/>
                <a:gd name="connsiteY400" fmla="*/ 61392 h 2583024"/>
                <a:gd name="connsiteX401" fmla="*/ 988238 w 1427172"/>
                <a:gd name="connsiteY401" fmla="*/ 44183 h 2583024"/>
                <a:gd name="connsiteX402" fmla="*/ 789724 w 1427172"/>
                <a:gd name="connsiteY402" fmla="*/ 44183 h 2583024"/>
                <a:gd name="connsiteX403" fmla="*/ 815420 w 1427172"/>
                <a:gd name="connsiteY403" fmla="*/ 47904 h 2583024"/>
                <a:gd name="connsiteX404" fmla="*/ 829954 w 1427172"/>
                <a:gd name="connsiteY404" fmla="*/ 57264 h 2583024"/>
                <a:gd name="connsiteX405" fmla="*/ 836466 w 1427172"/>
                <a:gd name="connsiteY405" fmla="*/ 71507 h 2583024"/>
                <a:gd name="connsiteX406" fmla="*/ 837512 w 1427172"/>
                <a:gd name="connsiteY406" fmla="*/ 90808 h 2583024"/>
                <a:gd name="connsiteX407" fmla="*/ 837512 w 1427172"/>
                <a:gd name="connsiteY407" fmla="*/ 118714 h 2583024"/>
                <a:gd name="connsiteX408" fmla="*/ 838849 w 1427172"/>
                <a:gd name="connsiteY408" fmla="*/ 155630 h 2583024"/>
                <a:gd name="connsiteX409" fmla="*/ 844140 w 1427172"/>
                <a:gd name="connsiteY409" fmla="*/ 170455 h 2583024"/>
                <a:gd name="connsiteX410" fmla="*/ 822280 w 1427172"/>
                <a:gd name="connsiteY410" fmla="*/ 170455 h 2583024"/>
                <a:gd name="connsiteX411" fmla="*/ 818095 w 1427172"/>
                <a:gd name="connsiteY411" fmla="*/ 155223 h 2583024"/>
                <a:gd name="connsiteX412" fmla="*/ 795712 w 1427172"/>
                <a:gd name="connsiteY412" fmla="*/ 169176 h 2583024"/>
                <a:gd name="connsiteX413" fmla="*/ 772632 w 1427172"/>
                <a:gd name="connsiteY413" fmla="*/ 173245 h 2583024"/>
                <a:gd name="connsiteX414" fmla="*/ 741355 w 1427172"/>
                <a:gd name="connsiteY414" fmla="*/ 163304 h 2583024"/>
                <a:gd name="connsiteX415" fmla="*/ 730426 w 1427172"/>
                <a:gd name="connsiteY415" fmla="*/ 137898 h 2583024"/>
                <a:gd name="connsiteX416" fmla="*/ 734553 w 1427172"/>
                <a:gd name="connsiteY416" fmla="*/ 121330 h 2583024"/>
                <a:gd name="connsiteX417" fmla="*/ 745367 w 1427172"/>
                <a:gd name="connsiteY417" fmla="*/ 109296 h 2583024"/>
                <a:gd name="connsiteX418" fmla="*/ 760424 w 1427172"/>
                <a:gd name="connsiteY418" fmla="*/ 102436 h 2583024"/>
                <a:gd name="connsiteX419" fmla="*/ 779027 w 1427172"/>
                <a:gd name="connsiteY419" fmla="*/ 99296 h 2583024"/>
                <a:gd name="connsiteX420" fmla="*/ 816351 w 1427172"/>
                <a:gd name="connsiteY420" fmla="*/ 92087 h 2583024"/>
                <a:gd name="connsiteX421" fmla="*/ 816467 w 1427172"/>
                <a:gd name="connsiteY421" fmla="*/ 86623 h 2583024"/>
                <a:gd name="connsiteX422" fmla="*/ 810537 w 1427172"/>
                <a:gd name="connsiteY422" fmla="*/ 68600 h 2583024"/>
                <a:gd name="connsiteX423" fmla="*/ 786701 w 1427172"/>
                <a:gd name="connsiteY423" fmla="*/ 61508 h 2583024"/>
                <a:gd name="connsiteX424" fmla="*/ 764900 w 1427172"/>
                <a:gd name="connsiteY424" fmla="*/ 66682 h 2583024"/>
                <a:gd name="connsiteX425" fmla="*/ 754494 w 1427172"/>
                <a:gd name="connsiteY425" fmla="*/ 84995 h 2583024"/>
                <a:gd name="connsiteX426" fmla="*/ 734030 w 1427172"/>
                <a:gd name="connsiteY426" fmla="*/ 82204 h 2583024"/>
                <a:gd name="connsiteX427" fmla="*/ 743216 w 1427172"/>
                <a:gd name="connsiteY427" fmla="*/ 60985 h 2583024"/>
                <a:gd name="connsiteX428" fmla="*/ 761703 w 1427172"/>
                <a:gd name="connsiteY428" fmla="*/ 48543 h 2583024"/>
                <a:gd name="connsiteX429" fmla="*/ 789724 w 1427172"/>
                <a:gd name="connsiteY429" fmla="*/ 44183 h 2583024"/>
                <a:gd name="connsiteX430" fmla="*/ 706664 w 1427172"/>
                <a:gd name="connsiteY430" fmla="*/ 44183 h 2583024"/>
                <a:gd name="connsiteX431" fmla="*/ 728175 w 1427172"/>
                <a:gd name="connsiteY431" fmla="*/ 50927 h 2583024"/>
                <a:gd name="connsiteX432" fmla="*/ 720966 w 1427172"/>
                <a:gd name="connsiteY432" fmla="*/ 70344 h 2583024"/>
                <a:gd name="connsiteX433" fmla="*/ 705618 w 1427172"/>
                <a:gd name="connsiteY433" fmla="*/ 65810 h 2583024"/>
                <a:gd name="connsiteX434" fmla="*/ 693293 w 1427172"/>
                <a:gd name="connsiteY434" fmla="*/ 69938 h 2583024"/>
                <a:gd name="connsiteX435" fmla="*/ 685503 w 1427172"/>
                <a:gd name="connsiteY435" fmla="*/ 81390 h 2583024"/>
                <a:gd name="connsiteX436" fmla="*/ 682015 w 1427172"/>
                <a:gd name="connsiteY436" fmla="*/ 105807 h 2583024"/>
                <a:gd name="connsiteX437" fmla="*/ 682015 w 1427172"/>
                <a:gd name="connsiteY437" fmla="*/ 170455 h 2583024"/>
                <a:gd name="connsiteX438" fmla="*/ 661086 w 1427172"/>
                <a:gd name="connsiteY438" fmla="*/ 170455 h 2583024"/>
                <a:gd name="connsiteX439" fmla="*/ 661086 w 1427172"/>
                <a:gd name="connsiteY439" fmla="*/ 46974 h 2583024"/>
                <a:gd name="connsiteX440" fmla="*/ 679922 w 1427172"/>
                <a:gd name="connsiteY440" fmla="*/ 46974 h 2583024"/>
                <a:gd name="connsiteX441" fmla="*/ 679922 w 1427172"/>
                <a:gd name="connsiteY441" fmla="*/ 65694 h 2583024"/>
                <a:gd name="connsiteX442" fmla="*/ 693235 w 1427172"/>
                <a:gd name="connsiteY442" fmla="*/ 48369 h 2583024"/>
                <a:gd name="connsiteX443" fmla="*/ 706664 w 1427172"/>
                <a:gd name="connsiteY443" fmla="*/ 44183 h 2583024"/>
                <a:gd name="connsiteX444" fmla="*/ 361099 w 1427172"/>
                <a:gd name="connsiteY444" fmla="*/ 44183 h 2583024"/>
                <a:gd name="connsiteX445" fmla="*/ 386795 w 1427172"/>
                <a:gd name="connsiteY445" fmla="*/ 47904 h 2583024"/>
                <a:gd name="connsiteX446" fmla="*/ 401329 w 1427172"/>
                <a:gd name="connsiteY446" fmla="*/ 57264 h 2583024"/>
                <a:gd name="connsiteX447" fmla="*/ 407841 w 1427172"/>
                <a:gd name="connsiteY447" fmla="*/ 71507 h 2583024"/>
                <a:gd name="connsiteX448" fmla="*/ 408887 w 1427172"/>
                <a:gd name="connsiteY448" fmla="*/ 90808 h 2583024"/>
                <a:gd name="connsiteX449" fmla="*/ 408887 w 1427172"/>
                <a:gd name="connsiteY449" fmla="*/ 118714 h 2583024"/>
                <a:gd name="connsiteX450" fmla="*/ 410224 w 1427172"/>
                <a:gd name="connsiteY450" fmla="*/ 155630 h 2583024"/>
                <a:gd name="connsiteX451" fmla="*/ 415515 w 1427172"/>
                <a:gd name="connsiteY451" fmla="*/ 170455 h 2583024"/>
                <a:gd name="connsiteX452" fmla="*/ 393655 w 1427172"/>
                <a:gd name="connsiteY452" fmla="*/ 170455 h 2583024"/>
                <a:gd name="connsiteX453" fmla="*/ 389470 w 1427172"/>
                <a:gd name="connsiteY453" fmla="*/ 155223 h 2583024"/>
                <a:gd name="connsiteX454" fmla="*/ 367087 w 1427172"/>
                <a:gd name="connsiteY454" fmla="*/ 169176 h 2583024"/>
                <a:gd name="connsiteX455" fmla="*/ 344007 w 1427172"/>
                <a:gd name="connsiteY455" fmla="*/ 173245 h 2583024"/>
                <a:gd name="connsiteX456" fmla="*/ 312730 w 1427172"/>
                <a:gd name="connsiteY456" fmla="*/ 163304 h 2583024"/>
                <a:gd name="connsiteX457" fmla="*/ 301801 w 1427172"/>
                <a:gd name="connsiteY457" fmla="*/ 137898 h 2583024"/>
                <a:gd name="connsiteX458" fmla="*/ 305928 w 1427172"/>
                <a:gd name="connsiteY458" fmla="*/ 121330 h 2583024"/>
                <a:gd name="connsiteX459" fmla="*/ 316742 w 1427172"/>
                <a:gd name="connsiteY459" fmla="*/ 109296 h 2583024"/>
                <a:gd name="connsiteX460" fmla="*/ 331799 w 1427172"/>
                <a:gd name="connsiteY460" fmla="*/ 102436 h 2583024"/>
                <a:gd name="connsiteX461" fmla="*/ 350402 w 1427172"/>
                <a:gd name="connsiteY461" fmla="*/ 99296 h 2583024"/>
                <a:gd name="connsiteX462" fmla="*/ 387726 w 1427172"/>
                <a:gd name="connsiteY462" fmla="*/ 92087 h 2583024"/>
                <a:gd name="connsiteX463" fmla="*/ 387842 w 1427172"/>
                <a:gd name="connsiteY463" fmla="*/ 86623 h 2583024"/>
                <a:gd name="connsiteX464" fmla="*/ 381912 w 1427172"/>
                <a:gd name="connsiteY464" fmla="*/ 68600 h 2583024"/>
                <a:gd name="connsiteX465" fmla="*/ 358076 w 1427172"/>
                <a:gd name="connsiteY465" fmla="*/ 61508 h 2583024"/>
                <a:gd name="connsiteX466" fmla="*/ 336275 w 1427172"/>
                <a:gd name="connsiteY466" fmla="*/ 66682 h 2583024"/>
                <a:gd name="connsiteX467" fmla="*/ 325869 w 1427172"/>
                <a:gd name="connsiteY467" fmla="*/ 84995 h 2583024"/>
                <a:gd name="connsiteX468" fmla="*/ 305405 w 1427172"/>
                <a:gd name="connsiteY468" fmla="*/ 82204 h 2583024"/>
                <a:gd name="connsiteX469" fmla="*/ 314591 w 1427172"/>
                <a:gd name="connsiteY469" fmla="*/ 60985 h 2583024"/>
                <a:gd name="connsiteX470" fmla="*/ 333078 w 1427172"/>
                <a:gd name="connsiteY470" fmla="*/ 48543 h 2583024"/>
                <a:gd name="connsiteX471" fmla="*/ 361099 w 1427172"/>
                <a:gd name="connsiteY471" fmla="*/ 44183 h 2583024"/>
                <a:gd name="connsiteX472" fmla="*/ 226238 w 1427172"/>
                <a:gd name="connsiteY472" fmla="*/ 44183 h 2583024"/>
                <a:gd name="connsiteX473" fmla="*/ 266700 w 1427172"/>
                <a:gd name="connsiteY473" fmla="*/ 61043 h 2583024"/>
                <a:gd name="connsiteX474" fmla="*/ 282397 w 1427172"/>
                <a:gd name="connsiteY474" fmla="*/ 108482 h 2583024"/>
                <a:gd name="connsiteX475" fmla="*/ 282281 w 1427172"/>
                <a:gd name="connsiteY475" fmla="*/ 114063 h 2583024"/>
                <a:gd name="connsiteX476" fmla="*/ 190194 w 1427172"/>
                <a:gd name="connsiteY476" fmla="*/ 114063 h 2583024"/>
                <a:gd name="connsiteX477" fmla="*/ 201704 w 1427172"/>
                <a:gd name="connsiteY477" fmla="*/ 145224 h 2583024"/>
                <a:gd name="connsiteX478" fmla="*/ 227517 w 1427172"/>
                <a:gd name="connsiteY478" fmla="*/ 156037 h 2583024"/>
                <a:gd name="connsiteX479" fmla="*/ 247167 w 1427172"/>
                <a:gd name="connsiteY479" fmla="*/ 149991 h 2583024"/>
                <a:gd name="connsiteX480" fmla="*/ 260073 w 1427172"/>
                <a:gd name="connsiteY480" fmla="*/ 130690 h 2583024"/>
                <a:gd name="connsiteX481" fmla="*/ 281700 w 1427172"/>
                <a:gd name="connsiteY481" fmla="*/ 133364 h 2583024"/>
                <a:gd name="connsiteX482" fmla="*/ 262747 w 1427172"/>
                <a:gd name="connsiteY482" fmla="*/ 162781 h 2583024"/>
                <a:gd name="connsiteX483" fmla="*/ 227400 w 1427172"/>
                <a:gd name="connsiteY483" fmla="*/ 173245 h 2583024"/>
                <a:gd name="connsiteX484" fmla="*/ 184438 w 1427172"/>
                <a:gd name="connsiteY484" fmla="*/ 156560 h 2583024"/>
                <a:gd name="connsiteX485" fmla="*/ 168567 w 1427172"/>
                <a:gd name="connsiteY485" fmla="*/ 109761 h 2583024"/>
                <a:gd name="connsiteX486" fmla="*/ 184612 w 1427172"/>
                <a:gd name="connsiteY486" fmla="*/ 61392 h 2583024"/>
                <a:gd name="connsiteX487" fmla="*/ 226238 w 1427172"/>
                <a:gd name="connsiteY487" fmla="*/ 44183 h 2583024"/>
                <a:gd name="connsiteX488" fmla="*/ 895518 w 1427172"/>
                <a:gd name="connsiteY488" fmla="*/ 3837 h 2583024"/>
                <a:gd name="connsiteX489" fmla="*/ 895518 w 1427172"/>
                <a:gd name="connsiteY489" fmla="*/ 46974 h 2583024"/>
                <a:gd name="connsiteX490" fmla="*/ 916563 w 1427172"/>
                <a:gd name="connsiteY490" fmla="*/ 46974 h 2583024"/>
                <a:gd name="connsiteX491" fmla="*/ 916563 w 1427172"/>
                <a:gd name="connsiteY491" fmla="*/ 63252 h 2583024"/>
                <a:gd name="connsiteX492" fmla="*/ 895518 w 1427172"/>
                <a:gd name="connsiteY492" fmla="*/ 63252 h 2583024"/>
                <a:gd name="connsiteX493" fmla="*/ 895518 w 1427172"/>
                <a:gd name="connsiteY493" fmla="*/ 135457 h 2583024"/>
                <a:gd name="connsiteX494" fmla="*/ 896622 w 1427172"/>
                <a:gd name="connsiteY494" fmla="*/ 146968 h 2583024"/>
                <a:gd name="connsiteX495" fmla="*/ 900227 w 1427172"/>
                <a:gd name="connsiteY495" fmla="*/ 151037 h 2583024"/>
                <a:gd name="connsiteX496" fmla="*/ 907378 w 1427172"/>
                <a:gd name="connsiteY496" fmla="*/ 152549 h 2583024"/>
                <a:gd name="connsiteX497" fmla="*/ 916563 w 1427172"/>
                <a:gd name="connsiteY497" fmla="*/ 151735 h 2583024"/>
                <a:gd name="connsiteX498" fmla="*/ 919586 w 1427172"/>
                <a:gd name="connsiteY498" fmla="*/ 170222 h 2583024"/>
                <a:gd name="connsiteX499" fmla="*/ 903773 w 1427172"/>
                <a:gd name="connsiteY499" fmla="*/ 172082 h 2583024"/>
                <a:gd name="connsiteX500" fmla="*/ 886100 w 1427172"/>
                <a:gd name="connsiteY500" fmla="*/ 168478 h 2583024"/>
                <a:gd name="connsiteX501" fmla="*/ 877263 w 1427172"/>
                <a:gd name="connsiteY501" fmla="*/ 159002 h 2583024"/>
                <a:gd name="connsiteX502" fmla="*/ 874705 w 1427172"/>
                <a:gd name="connsiteY502" fmla="*/ 134294 h 2583024"/>
                <a:gd name="connsiteX503" fmla="*/ 874705 w 1427172"/>
                <a:gd name="connsiteY503" fmla="*/ 63252 h 2583024"/>
                <a:gd name="connsiteX504" fmla="*/ 859357 w 1427172"/>
                <a:gd name="connsiteY504" fmla="*/ 63252 h 2583024"/>
                <a:gd name="connsiteX505" fmla="*/ 859357 w 1427172"/>
                <a:gd name="connsiteY505" fmla="*/ 46974 h 2583024"/>
                <a:gd name="connsiteX506" fmla="*/ 874705 w 1427172"/>
                <a:gd name="connsiteY506" fmla="*/ 46974 h 2583024"/>
                <a:gd name="connsiteX507" fmla="*/ 874705 w 1427172"/>
                <a:gd name="connsiteY507" fmla="*/ 16394 h 2583024"/>
                <a:gd name="connsiteX508" fmla="*/ 543093 w 1427172"/>
                <a:gd name="connsiteY508" fmla="*/ 3837 h 2583024"/>
                <a:gd name="connsiteX509" fmla="*/ 543093 w 1427172"/>
                <a:gd name="connsiteY509" fmla="*/ 46974 h 2583024"/>
                <a:gd name="connsiteX510" fmla="*/ 564138 w 1427172"/>
                <a:gd name="connsiteY510" fmla="*/ 46974 h 2583024"/>
                <a:gd name="connsiteX511" fmla="*/ 564138 w 1427172"/>
                <a:gd name="connsiteY511" fmla="*/ 63252 h 2583024"/>
                <a:gd name="connsiteX512" fmla="*/ 543093 w 1427172"/>
                <a:gd name="connsiteY512" fmla="*/ 63252 h 2583024"/>
                <a:gd name="connsiteX513" fmla="*/ 543093 w 1427172"/>
                <a:gd name="connsiteY513" fmla="*/ 135457 h 2583024"/>
                <a:gd name="connsiteX514" fmla="*/ 544198 w 1427172"/>
                <a:gd name="connsiteY514" fmla="*/ 146968 h 2583024"/>
                <a:gd name="connsiteX515" fmla="*/ 547802 w 1427172"/>
                <a:gd name="connsiteY515" fmla="*/ 151037 h 2583024"/>
                <a:gd name="connsiteX516" fmla="*/ 554953 w 1427172"/>
                <a:gd name="connsiteY516" fmla="*/ 152549 h 2583024"/>
                <a:gd name="connsiteX517" fmla="*/ 564138 w 1427172"/>
                <a:gd name="connsiteY517" fmla="*/ 151735 h 2583024"/>
                <a:gd name="connsiteX518" fmla="*/ 567161 w 1427172"/>
                <a:gd name="connsiteY518" fmla="*/ 170222 h 2583024"/>
                <a:gd name="connsiteX519" fmla="*/ 551348 w 1427172"/>
                <a:gd name="connsiteY519" fmla="*/ 172082 h 2583024"/>
                <a:gd name="connsiteX520" fmla="*/ 533675 w 1427172"/>
                <a:gd name="connsiteY520" fmla="*/ 168478 h 2583024"/>
                <a:gd name="connsiteX521" fmla="*/ 524838 w 1427172"/>
                <a:gd name="connsiteY521" fmla="*/ 159002 h 2583024"/>
                <a:gd name="connsiteX522" fmla="*/ 522280 w 1427172"/>
                <a:gd name="connsiteY522" fmla="*/ 134294 h 2583024"/>
                <a:gd name="connsiteX523" fmla="*/ 522280 w 1427172"/>
                <a:gd name="connsiteY523" fmla="*/ 63252 h 2583024"/>
                <a:gd name="connsiteX524" fmla="*/ 506932 w 1427172"/>
                <a:gd name="connsiteY524" fmla="*/ 63252 h 2583024"/>
                <a:gd name="connsiteX525" fmla="*/ 506932 w 1427172"/>
                <a:gd name="connsiteY525" fmla="*/ 56765 h 2583024"/>
                <a:gd name="connsiteX526" fmla="*/ 501891 w 1427172"/>
                <a:gd name="connsiteY526" fmla="*/ 70344 h 2583024"/>
                <a:gd name="connsiteX527" fmla="*/ 486543 w 1427172"/>
                <a:gd name="connsiteY527" fmla="*/ 65810 h 2583024"/>
                <a:gd name="connsiteX528" fmla="*/ 474218 w 1427172"/>
                <a:gd name="connsiteY528" fmla="*/ 69938 h 2583024"/>
                <a:gd name="connsiteX529" fmla="*/ 466428 w 1427172"/>
                <a:gd name="connsiteY529" fmla="*/ 81390 h 2583024"/>
                <a:gd name="connsiteX530" fmla="*/ 462940 w 1427172"/>
                <a:gd name="connsiteY530" fmla="*/ 105807 h 2583024"/>
                <a:gd name="connsiteX531" fmla="*/ 462940 w 1427172"/>
                <a:gd name="connsiteY531" fmla="*/ 170455 h 2583024"/>
                <a:gd name="connsiteX532" fmla="*/ 442011 w 1427172"/>
                <a:gd name="connsiteY532" fmla="*/ 170455 h 2583024"/>
                <a:gd name="connsiteX533" fmla="*/ 442011 w 1427172"/>
                <a:gd name="connsiteY533" fmla="*/ 46974 h 2583024"/>
                <a:gd name="connsiteX534" fmla="*/ 460847 w 1427172"/>
                <a:gd name="connsiteY534" fmla="*/ 46974 h 2583024"/>
                <a:gd name="connsiteX535" fmla="*/ 460847 w 1427172"/>
                <a:gd name="connsiteY535" fmla="*/ 65694 h 2583024"/>
                <a:gd name="connsiteX536" fmla="*/ 474160 w 1427172"/>
                <a:gd name="connsiteY536" fmla="*/ 48369 h 2583024"/>
                <a:gd name="connsiteX537" fmla="*/ 487589 w 1427172"/>
                <a:gd name="connsiteY537" fmla="*/ 44183 h 2583024"/>
                <a:gd name="connsiteX538" fmla="*/ 498257 w 1427172"/>
                <a:gd name="connsiteY538" fmla="*/ 45869 h 2583024"/>
                <a:gd name="connsiteX539" fmla="*/ 506932 w 1427172"/>
                <a:gd name="connsiteY539" fmla="*/ 49916 h 2583024"/>
                <a:gd name="connsiteX540" fmla="*/ 506932 w 1427172"/>
                <a:gd name="connsiteY540" fmla="*/ 46974 h 2583024"/>
                <a:gd name="connsiteX541" fmla="*/ 522280 w 1427172"/>
                <a:gd name="connsiteY541" fmla="*/ 46974 h 2583024"/>
                <a:gd name="connsiteX542" fmla="*/ 522280 w 1427172"/>
                <a:gd name="connsiteY542" fmla="*/ 16394 h 2583024"/>
                <a:gd name="connsiteX543" fmla="*/ 7465 w 1427172"/>
                <a:gd name="connsiteY543" fmla="*/ 0 h 2583024"/>
                <a:gd name="connsiteX544" fmla="*/ 30022 w 1427172"/>
                <a:gd name="connsiteY544" fmla="*/ 0 h 2583024"/>
                <a:gd name="connsiteX545" fmla="*/ 30022 w 1427172"/>
                <a:gd name="connsiteY545" fmla="*/ 69996 h 2583024"/>
                <a:gd name="connsiteX546" fmla="*/ 118621 w 1427172"/>
                <a:gd name="connsiteY546" fmla="*/ 69996 h 2583024"/>
                <a:gd name="connsiteX547" fmla="*/ 118621 w 1427172"/>
                <a:gd name="connsiteY547" fmla="*/ 0 h 2583024"/>
                <a:gd name="connsiteX548" fmla="*/ 141178 w 1427172"/>
                <a:gd name="connsiteY548" fmla="*/ 0 h 2583024"/>
                <a:gd name="connsiteX549" fmla="*/ 141178 w 1427172"/>
                <a:gd name="connsiteY549" fmla="*/ 170455 h 2583024"/>
                <a:gd name="connsiteX550" fmla="*/ 118621 w 1427172"/>
                <a:gd name="connsiteY550" fmla="*/ 170455 h 2583024"/>
                <a:gd name="connsiteX551" fmla="*/ 118621 w 1427172"/>
                <a:gd name="connsiteY551" fmla="*/ 90111 h 2583024"/>
                <a:gd name="connsiteX552" fmla="*/ 30022 w 1427172"/>
                <a:gd name="connsiteY552" fmla="*/ 90111 h 2583024"/>
                <a:gd name="connsiteX553" fmla="*/ 30022 w 1427172"/>
                <a:gd name="connsiteY553" fmla="*/ 170455 h 2583024"/>
                <a:gd name="connsiteX554" fmla="*/ 7465 w 1427172"/>
                <a:gd name="connsiteY554" fmla="*/ 170455 h 25830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</a:cxnLst>
              <a:rect l="l" t="t" r="r" b="b"/>
              <a:pathLst>
                <a:path w="1427172" h="2583024">
                  <a:moveTo>
                    <a:pt x="1334019" y="2460386"/>
                  </a:moveTo>
                  <a:cubicBezTo>
                    <a:pt x="1339507" y="2460386"/>
                    <a:pt x="1344007" y="2461525"/>
                    <a:pt x="1347518" y="2463804"/>
                  </a:cubicBezTo>
                  <a:cubicBezTo>
                    <a:pt x="1351030" y="2466083"/>
                    <a:pt x="1353506" y="2469269"/>
                    <a:pt x="1354948" y="2473362"/>
                  </a:cubicBezTo>
                  <a:cubicBezTo>
                    <a:pt x="1360808" y="2464711"/>
                    <a:pt x="1368436" y="2460386"/>
                    <a:pt x="1377830" y="2460386"/>
                  </a:cubicBezTo>
                  <a:cubicBezTo>
                    <a:pt x="1385179" y="2460386"/>
                    <a:pt x="1390830" y="2462421"/>
                    <a:pt x="1394783" y="2466490"/>
                  </a:cubicBezTo>
                  <a:cubicBezTo>
                    <a:pt x="1398736" y="2470560"/>
                    <a:pt x="1400713" y="2476827"/>
                    <a:pt x="1400713" y="2485291"/>
                  </a:cubicBezTo>
                  <a:lnTo>
                    <a:pt x="1400713" y="2536149"/>
                  </a:lnTo>
                  <a:lnTo>
                    <a:pt x="1388225" y="2536149"/>
                  </a:lnTo>
                  <a:lnTo>
                    <a:pt x="1388225" y="2489477"/>
                  </a:lnTo>
                  <a:cubicBezTo>
                    <a:pt x="1388225" y="2484454"/>
                    <a:pt x="1387818" y="2480838"/>
                    <a:pt x="1387004" y="2478629"/>
                  </a:cubicBezTo>
                  <a:cubicBezTo>
                    <a:pt x="1386190" y="2476420"/>
                    <a:pt x="1384714" y="2474641"/>
                    <a:pt x="1382574" y="2473292"/>
                  </a:cubicBezTo>
                  <a:cubicBezTo>
                    <a:pt x="1380435" y="2471943"/>
                    <a:pt x="1377923" y="2471269"/>
                    <a:pt x="1375040" y="2471269"/>
                  </a:cubicBezTo>
                  <a:cubicBezTo>
                    <a:pt x="1369831" y="2471269"/>
                    <a:pt x="1365506" y="2473001"/>
                    <a:pt x="1362064" y="2476466"/>
                  </a:cubicBezTo>
                  <a:cubicBezTo>
                    <a:pt x="1358622" y="2479931"/>
                    <a:pt x="1356901" y="2485477"/>
                    <a:pt x="1356901" y="2493105"/>
                  </a:cubicBezTo>
                  <a:lnTo>
                    <a:pt x="1356901" y="2536149"/>
                  </a:lnTo>
                  <a:lnTo>
                    <a:pt x="1344344" y="2536149"/>
                  </a:lnTo>
                  <a:lnTo>
                    <a:pt x="1344344" y="2488012"/>
                  </a:lnTo>
                  <a:cubicBezTo>
                    <a:pt x="1344344" y="2482431"/>
                    <a:pt x="1343321" y="2478245"/>
                    <a:pt x="1341275" y="2475455"/>
                  </a:cubicBezTo>
                  <a:cubicBezTo>
                    <a:pt x="1339228" y="2472664"/>
                    <a:pt x="1335880" y="2471269"/>
                    <a:pt x="1331229" y="2471269"/>
                  </a:cubicBezTo>
                  <a:cubicBezTo>
                    <a:pt x="1327694" y="2471269"/>
                    <a:pt x="1324427" y="2472199"/>
                    <a:pt x="1321427" y="2474060"/>
                  </a:cubicBezTo>
                  <a:cubicBezTo>
                    <a:pt x="1318427" y="2475920"/>
                    <a:pt x="1316253" y="2478641"/>
                    <a:pt x="1314904" y="2482222"/>
                  </a:cubicBezTo>
                  <a:cubicBezTo>
                    <a:pt x="1313555" y="2485803"/>
                    <a:pt x="1312881" y="2490965"/>
                    <a:pt x="1312881" y="2497709"/>
                  </a:cubicBezTo>
                  <a:lnTo>
                    <a:pt x="1312881" y="2536149"/>
                  </a:lnTo>
                  <a:lnTo>
                    <a:pt x="1300324" y="2536149"/>
                  </a:lnTo>
                  <a:lnTo>
                    <a:pt x="1300324" y="2462060"/>
                  </a:lnTo>
                  <a:lnTo>
                    <a:pt x="1311555" y="2462060"/>
                  </a:lnTo>
                  <a:lnTo>
                    <a:pt x="1311555" y="2472455"/>
                  </a:lnTo>
                  <a:cubicBezTo>
                    <a:pt x="1313881" y="2468827"/>
                    <a:pt x="1316974" y="2465909"/>
                    <a:pt x="1320834" y="2463700"/>
                  </a:cubicBezTo>
                  <a:cubicBezTo>
                    <a:pt x="1324694" y="2461491"/>
                    <a:pt x="1329089" y="2460386"/>
                    <a:pt x="1334019" y="2460386"/>
                  </a:cubicBezTo>
                  <a:close/>
                  <a:moveTo>
                    <a:pt x="343138" y="2447195"/>
                  </a:moveTo>
                  <a:lnTo>
                    <a:pt x="399390" y="2447195"/>
                  </a:lnTo>
                  <a:lnTo>
                    <a:pt x="399390" y="2503447"/>
                  </a:lnTo>
                  <a:cubicBezTo>
                    <a:pt x="399390" y="2524119"/>
                    <a:pt x="395731" y="2540812"/>
                    <a:pt x="388414" y="2553526"/>
                  </a:cubicBezTo>
                  <a:cubicBezTo>
                    <a:pt x="381097" y="2566240"/>
                    <a:pt x="369480" y="2576072"/>
                    <a:pt x="353565" y="2583024"/>
                  </a:cubicBezTo>
                  <a:lnTo>
                    <a:pt x="339845" y="2561895"/>
                  </a:lnTo>
                  <a:cubicBezTo>
                    <a:pt x="350272" y="2557321"/>
                    <a:pt x="357955" y="2550599"/>
                    <a:pt x="362895" y="2541726"/>
                  </a:cubicBezTo>
                  <a:cubicBezTo>
                    <a:pt x="367834" y="2532854"/>
                    <a:pt x="370578" y="2520094"/>
                    <a:pt x="371127" y="2503447"/>
                  </a:cubicBezTo>
                  <a:lnTo>
                    <a:pt x="343138" y="2503447"/>
                  </a:lnTo>
                  <a:close/>
                  <a:moveTo>
                    <a:pt x="1233718" y="2433876"/>
                  </a:moveTo>
                  <a:lnTo>
                    <a:pt x="1246276" y="2433876"/>
                  </a:lnTo>
                  <a:lnTo>
                    <a:pt x="1246276" y="2492198"/>
                  </a:lnTo>
                  <a:lnTo>
                    <a:pt x="1275995" y="2462060"/>
                  </a:lnTo>
                  <a:lnTo>
                    <a:pt x="1292250" y="2462060"/>
                  </a:lnTo>
                  <a:lnTo>
                    <a:pt x="1263926" y="2489547"/>
                  </a:lnTo>
                  <a:lnTo>
                    <a:pt x="1295110" y="2536149"/>
                  </a:lnTo>
                  <a:lnTo>
                    <a:pt x="1279622" y="2536149"/>
                  </a:lnTo>
                  <a:lnTo>
                    <a:pt x="1255136" y="2498267"/>
                  </a:lnTo>
                  <a:lnTo>
                    <a:pt x="1246276" y="2506778"/>
                  </a:lnTo>
                  <a:lnTo>
                    <a:pt x="1246276" y="2536149"/>
                  </a:lnTo>
                  <a:lnTo>
                    <a:pt x="1233718" y="2536149"/>
                  </a:lnTo>
                  <a:close/>
                  <a:moveTo>
                    <a:pt x="603652" y="2286121"/>
                  </a:moveTo>
                  <a:cubicBezTo>
                    <a:pt x="581334" y="2286121"/>
                    <a:pt x="562400" y="2294124"/>
                    <a:pt x="546851" y="2310131"/>
                  </a:cubicBezTo>
                  <a:cubicBezTo>
                    <a:pt x="531301" y="2326138"/>
                    <a:pt x="523527" y="2347130"/>
                    <a:pt x="523527" y="2373106"/>
                  </a:cubicBezTo>
                  <a:cubicBezTo>
                    <a:pt x="523527" y="2390119"/>
                    <a:pt x="527140" y="2406400"/>
                    <a:pt x="534366" y="2421950"/>
                  </a:cubicBezTo>
                  <a:cubicBezTo>
                    <a:pt x="541591" y="2437499"/>
                    <a:pt x="551699" y="2449344"/>
                    <a:pt x="564687" y="2457485"/>
                  </a:cubicBezTo>
                  <a:cubicBezTo>
                    <a:pt x="577675" y="2465626"/>
                    <a:pt x="591304" y="2469696"/>
                    <a:pt x="605573" y="2469696"/>
                  </a:cubicBezTo>
                  <a:cubicBezTo>
                    <a:pt x="626427" y="2469696"/>
                    <a:pt x="644355" y="2461281"/>
                    <a:pt x="659356" y="2444451"/>
                  </a:cubicBezTo>
                  <a:cubicBezTo>
                    <a:pt x="674356" y="2427621"/>
                    <a:pt x="681856" y="2404754"/>
                    <a:pt x="681856" y="2375850"/>
                  </a:cubicBezTo>
                  <a:cubicBezTo>
                    <a:pt x="681856" y="2348044"/>
                    <a:pt x="674448" y="2326138"/>
                    <a:pt x="659630" y="2310131"/>
                  </a:cubicBezTo>
                  <a:cubicBezTo>
                    <a:pt x="644812" y="2294124"/>
                    <a:pt x="626153" y="2286121"/>
                    <a:pt x="603652" y="2286121"/>
                  </a:cubicBezTo>
                  <a:close/>
                  <a:moveTo>
                    <a:pt x="830992" y="2106662"/>
                  </a:moveTo>
                  <a:lnTo>
                    <a:pt x="1031030" y="2106662"/>
                  </a:lnTo>
                  <a:lnTo>
                    <a:pt x="1031030" y="2153859"/>
                  </a:lnTo>
                  <a:lnTo>
                    <a:pt x="870506" y="2153859"/>
                  </a:lnTo>
                  <a:lnTo>
                    <a:pt x="848828" y="2261974"/>
                  </a:lnTo>
                  <a:cubicBezTo>
                    <a:pt x="872975" y="2245144"/>
                    <a:pt x="898312" y="2236729"/>
                    <a:pt x="924837" y="2236729"/>
                  </a:cubicBezTo>
                  <a:cubicBezTo>
                    <a:pt x="959960" y="2236729"/>
                    <a:pt x="989596" y="2248894"/>
                    <a:pt x="1013743" y="2273224"/>
                  </a:cubicBezTo>
                  <a:cubicBezTo>
                    <a:pt x="1037891" y="2297554"/>
                    <a:pt x="1049964" y="2328836"/>
                    <a:pt x="1049964" y="2367070"/>
                  </a:cubicBezTo>
                  <a:cubicBezTo>
                    <a:pt x="1049964" y="2403474"/>
                    <a:pt x="1039354" y="2434938"/>
                    <a:pt x="1018134" y="2461464"/>
                  </a:cubicBezTo>
                  <a:cubicBezTo>
                    <a:pt x="992340" y="2494026"/>
                    <a:pt x="957125" y="2510307"/>
                    <a:pt x="912489" y="2510307"/>
                  </a:cubicBezTo>
                  <a:cubicBezTo>
                    <a:pt x="875902" y="2510307"/>
                    <a:pt x="846038" y="2500063"/>
                    <a:pt x="822897" y="2479574"/>
                  </a:cubicBezTo>
                  <a:cubicBezTo>
                    <a:pt x="799756" y="2459086"/>
                    <a:pt x="786538" y="2431920"/>
                    <a:pt x="783246" y="2398077"/>
                  </a:cubicBezTo>
                  <a:lnTo>
                    <a:pt x="835108" y="2393687"/>
                  </a:lnTo>
                  <a:cubicBezTo>
                    <a:pt x="838949" y="2418932"/>
                    <a:pt x="847867" y="2437911"/>
                    <a:pt x="861862" y="2450625"/>
                  </a:cubicBezTo>
                  <a:cubicBezTo>
                    <a:pt x="875856" y="2463339"/>
                    <a:pt x="892732" y="2469696"/>
                    <a:pt x="912489" y="2469696"/>
                  </a:cubicBezTo>
                  <a:cubicBezTo>
                    <a:pt x="936270" y="2469696"/>
                    <a:pt x="956393" y="2460732"/>
                    <a:pt x="972857" y="2442804"/>
                  </a:cubicBezTo>
                  <a:cubicBezTo>
                    <a:pt x="989322" y="2424877"/>
                    <a:pt x="997554" y="2401095"/>
                    <a:pt x="997554" y="2371460"/>
                  </a:cubicBezTo>
                  <a:cubicBezTo>
                    <a:pt x="997554" y="2343288"/>
                    <a:pt x="989642" y="2321062"/>
                    <a:pt x="973818" y="2304780"/>
                  </a:cubicBezTo>
                  <a:cubicBezTo>
                    <a:pt x="957994" y="2288499"/>
                    <a:pt x="937277" y="2280359"/>
                    <a:pt x="911666" y="2280359"/>
                  </a:cubicBezTo>
                  <a:cubicBezTo>
                    <a:pt x="895750" y="2280359"/>
                    <a:pt x="881390" y="2283972"/>
                    <a:pt x="868585" y="2291197"/>
                  </a:cubicBezTo>
                  <a:cubicBezTo>
                    <a:pt x="855779" y="2298423"/>
                    <a:pt x="845718" y="2307799"/>
                    <a:pt x="838400" y="2319324"/>
                  </a:cubicBezTo>
                  <a:lnTo>
                    <a:pt x="792027" y="2313287"/>
                  </a:lnTo>
                  <a:close/>
                  <a:moveTo>
                    <a:pt x="5488" y="2106388"/>
                  </a:moveTo>
                  <a:lnTo>
                    <a:pt x="265896" y="2106388"/>
                  </a:lnTo>
                  <a:lnTo>
                    <a:pt x="265896" y="2144804"/>
                  </a:lnTo>
                  <a:cubicBezTo>
                    <a:pt x="240285" y="2172061"/>
                    <a:pt x="214903" y="2208282"/>
                    <a:pt x="189749" y="2253467"/>
                  </a:cubicBezTo>
                  <a:cubicBezTo>
                    <a:pt x="164596" y="2298652"/>
                    <a:pt x="145159" y="2345117"/>
                    <a:pt x="131439" y="2392863"/>
                  </a:cubicBezTo>
                  <a:cubicBezTo>
                    <a:pt x="121560" y="2426523"/>
                    <a:pt x="115249" y="2463385"/>
                    <a:pt x="112505" y="2503447"/>
                  </a:cubicBezTo>
                  <a:lnTo>
                    <a:pt x="61741" y="2503447"/>
                  </a:lnTo>
                  <a:cubicBezTo>
                    <a:pt x="62290" y="2471800"/>
                    <a:pt x="68509" y="2433566"/>
                    <a:pt x="80400" y="2388747"/>
                  </a:cubicBezTo>
                  <a:cubicBezTo>
                    <a:pt x="92291" y="2343928"/>
                    <a:pt x="109350" y="2300710"/>
                    <a:pt x="131576" y="2259092"/>
                  </a:cubicBezTo>
                  <a:cubicBezTo>
                    <a:pt x="153803" y="2217475"/>
                    <a:pt x="177447" y="2182397"/>
                    <a:pt x="202509" y="2153859"/>
                  </a:cubicBezTo>
                  <a:lnTo>
                    <a:pt x="5488" y="2153859"/>
                  </a:lnTo>
                  <a:close/>
                  <a:moveTo>
                    <a:pt x="611061" y="2099528"/>
                  </a:moveTo>
                  <a:cubicBezTo>
                    <a:pt x="642708" y="2099528"/>
                    <a:pt x="668639" y="2108400"/>
                    <a:pt x="688854" y="2126145"/>
                  </a:cubicBezTo>
                  <a:cubicBezTo>
                    <a:pt x="709068" y="2143889"/>
                    <a:pt x="721187" y="2168403"/>
                    <a:pt x="725212" y="2199684"/>
                  </a:cubicBezTo>
                  <a:lnTo>
                    <a:pt x="676094" y="2203526"/>
                  </a:lnTo>
                  <a:cubicBezTo>
                    <a:pt x="671704" y="2184135"/>
                    <a:pt x="665484" y="2170049"/>
                    <a:pt x="657435" y="2161268"/>
                  </a:cubicBezTo>
                  <a:cubicBezTo>
                    <a:pt x="644080" y="2147182"/>
                    <a:pt x="627616" y="2140139"/>
                    <a:pt x="608042" y="2140139"/>
                  </a:cubicBezTo>
                  <a:cubicBezTo>
                    <a:pt x="592310" y="2140139"/>
                    <a:pt x="578498" y="2144530"/>
                    <a:pt x="566608" y="2153310"/>
                  </a:cubicBezTo>
                  <a:cubicBezTo>
                    <a:pt x="551058" y="2164652"/>
                    <a:pt x="538802" y="2181208"/>
                    <a:pt x="529838" y="2202977"/>
                  </a:cubicBezTo>
                  <a:cubicBezTo>
                    <a:pt x="520874" y="2224746"/>
                    <a:pt x="516209" y="2255754"/>
                    <a:pt x="515843" y="2295999"/>
                  </a:cubicBezTo>
                  <a:cubicBezTo>
                    <a:pt x="527734" y="2277889"/>
                    <a:pt x="542277" y="2264443"/>
                    <a:pt x="559473" y="2255662"/>
                  </a:cubicBezTo>
                  <a:cubicBezTo>
                    <a:pt x="576669" y="2246882"/>
                    <a:pt x="594688" y="2242491"/>
                    <a:pt x="613530" y="2242491"/>
                  </a:cubicBezTo>
                  <a:cubicBezTo>
                    <a:pt x="646459" y="2242491"/>
                    <a:pt x="674493" y="2254611"/>
                    <a:pt x="697635" y="2278849"/>
                  </a:cubicBezTo>
                  <a:cubicBezTo>
                    <a:pt x="720776" y="2303088"/>
                    <a:pt x="732346" y="2334416"/>
                    <a:pt x="732346" y="2372832"/>
                  </a:cubicBezTo>
                  <a:cubicBezTo>
                    <a:pt x="732346" y="2398077"/>
                    <a:pt x="726904" y="2421538"/>
                    <a:pt x="716020" y="2443216"/>
                  </a:cubicBezTo>
                  <a:cubicBezTo>
                    <a:pt x="705135" y="2464894"/>
                    <a:pt x="690180" y="2481495"/>
                    <a:pt x="671155" y="2493020"/>
                  </a:cubicBezTo>
                  <a:cubicBezTo>
                    <a:pt x="652130" y="2504545"/>
                    <a:pt x="630543" y="2510307"/>
                    <a:pt x="606396" y="2510307"/>
                  </a:cubicBezTo>
                  <a:cubicBezTo>
                    <a:pt x="565236" y="2510307"/>
                    <a:pt x="531667" y="2495169"/>
                    <a:pt x="505691" y="2464894"/>
                  </a:cubicBezTo>
                  <a:cubicBezTo>
                    <a:pt x="479714" y="2434618"/>
                    <a:pt x="466726" y="2384723"/>
                    <a:pt x="466726" y="2315208"/>
                  </a:cubicBezTo>
                  <a:cubicBezTo>
                    <a:pt x="466726" y="2237460"/>
                    <a:pt x="481086" y="2180934"/>
                    <a:pt x="509807" y="2145627"/>
                  </a:cubicBezTo>
                  <a:cubicBezTo>
                    <a:pt x="534869" y="2114894"/>
                    <a:pt x="568620" y="2099528"/>
                    <a:pt x="611061" y="2099528"/>
                  </a:cubicBezTo>
                  <a:close/>
                  <a:moveTo>
                    <a:pt x="1333987" y="1608661"/>
                  </a:moveTo>
                  <a:cubicBezTo>
                    <a:pt x="1339475" y="1608661"/>
                    <a:pt x="1343975" y="1609800"/>
                    <a:pt x="1347486" y="1612079"/>
                  </a:cubicBezTo>
                  <a:cubicBezTo>
                    <a:pt x="1350998" y="1614358"/>
                    <a:pt x="1353474" y="1617544"/>
                    <a:pt x="1354916" y="1621637"/>
                  </a:cubicBezTo>
                  <a:cubicBezTo>
                    <a:pt x="1360776" y="1612986"/>
                    <a:pt x="1368404" y="1608661"/>
                    <a:pt x="1377798" y="1608661"/>
                  </a:cubicBezTo>
                  <a:cubicBezTo>
                    <a:pt x="1385147" y="1608661"/>
                    <a:pt x="1390798" y="1610696"/>
                    <a:pt x="1394751" y="1614765"/>
                  </a:cubicBezTo>
                  <a:cubicBezTo>
                    <a:pt x="1398704" y="1618835"/>
                    <a:pt x="1400681" y="1625102"/>
                    <a:pt x="1400681" y="1633566"/>
                  </a:cubicBezTo>
                  <a:lnTo>
                    <a:pt x="1400681" y="1684424"/>
                  </a:lnTo>
                  <a:lnTo>
                    <a:pt x="1388193" y="1684424"/>
                  </a:lnTo>
                  <a:lnTo>
                    <a:pt x="1388193" y="1637752"/>
                  </a:lnTo>
                  <a:cubicBezTo>
                    <a:pt x="1388193" y="1632729"/>
                    <a:pt x="1387786" y="1629113"/>
                    <a:pt x="1386972" y="1626904"/>
                  </a:cubicBezTo>
                  <a:cubicBezTo>
                    <a:pt x="1386158" y="1624695"/>
                    <a:pt x="1384682" y="1622916"/>
                    <a:pt x="1382542" y="1621567"/>
                  </a:cubicBezTo>
                  <a:cubicBezTo>
                    <a:pt x="1380403" y="1620218"/>
                    <a:pt x="1377891" y="1619544"/>
                    <a:pt x="1375008" y="1619544"/>
                  </a:cubicBezTo>
                  <a:cubicBezTo>
                    <a:pt x="1369799" y="1619544"/>
                    <a:pt x="1365474" y="1621276"/>
                    <a:pt x="1362032" y="1624741"/>
                  </a:cubicBezTo>
                  <a:cubicBezTo>
                    <a:pt x="1358590" y="1628206"/>
                    <a:pt x="1356869" y="1633752"/>
                    <a:pt x="1356869" y="1641380"/>
                  </a:cubicBezTo>
                  <a:lnTo>
                    <a:pt x="1356869" y="1684424"/>
                  </a:lnTo>
                  <a:lnTo>
                    <a:pt x="1344312" y="1684424"/>
                  </a:lnTo>
                  <a:lnTo>
                    <a:pt x="1344312" y="1636287"/>
                  </a:lnTo>
                  <a:cubicBezTo>
                    <a:pt x="1344312" y="1630706"/>
                    <a:pt x="1343289" y="1626520"/>
                    <a:pt x="1341243" y="1623730"/>
                  </a:cubicBezTo>
                  <a:cubicBezTo>
                    <a:pt x="1339196" y="1620939"/>
                    <a:pt x="1335848" y="1619544"/>
                    <a:pt x="1331197" y="1619544"/>
                  </a:cubicBezTo>
                  <a:cubicBezTo>
                    <a:pt x="1327662" y="1619544"/>
                    <a:pt x="1324395" y="1620474"/>
                    <a:pt x="1321395" y="1622334"/>
                  </a:cubicBezTo>
                  <a:cubicBezTo>
                    <a:pt x="1318395" y="1624195"/>
                    <a:pt x="1316221" y="1626916"/>
                    <a:pt x="1314872" y="1630497"/>
                  </a:cubicBezTo>
                  <a:cubicBezTo>
                    <a:pt x="1313523" y="1634078"/>
                    <a:pt x="1312849" y="1639240"/>
                    <a:pt x="1312849" y="1645984"/>
                  </a:cubicBezTo>
                  <a:lnTo>
                    <a:pt x="1312849" y="1684424"/>
                  </a:lnTo>
                  <a:lnTo>
                    <a:pt x="1300292" y="1684424"/>
                  </a:lnTo>
                  <a:lnTo>
                    <a:pt x="1300292" y="1610335"/>
                  </a:lnTo>
                  <a:lnTo>
                    <a:pt x="1311523" y="1610335"/>
                  </a:lnTo>
                  <a:lnTo>
                    <a:pt x="1311523" y="1620730"/>
                  </a:lnTo>
                  <a:cubicBezTo>
                    <a:pt x="1313849" y="1617102"/>
                    <a:pt x="1316942" y="1614184"/>
                    <a:pt x="1320802" y="1611975"/>
                  </a:cubicBezTo>
                  <a:cubicBezTo>
                    <a:pt x="1324662" y="1609765"/>
                    <a:pt x="1329057" y="1608661"/>
                    <a:pt x="1333987" y="1608661"/>
                  </a:cubicBezTo>
                  <a:close/>
                  <a:moveTo>
                    <a:pt x="1233686" y="1582151"/>
                  </a:moveTo>
                  <a:lnTo>
                    <a:pt x="1246244" y="1582151"/>
                  </a:lnTo>
                  <a:lnTo>
                    <a:pt x="1246244" y="1640473"/>
                  </a:lnTo>
                  <a:lnTo>
                    <a:pt x="1275963" y="1610335"/>
                  </a:lnTo>
                  <a:lnTo>
                    <a:pt x="1292218" y="1610335"/>
                  </a:lnTo>
                  <a:lnTo>
                    <a:pt x="1263894" y="1637822"/>
                  </a:lnTo>
                  <a:lnTo>
                    <a:pt x="1295078" y="1684424"/>
                  </a:lnTo>
                  <a:lnTo>
                    <a:pt x="1279590" y="1684424"/>
                  </a:lnTo>
                  <a:lnTo>
                    <a:pt x="1255104" y="1646542"/>
                  </a:lnTo>
                  <a:lnTo>
                    <a:pt x="1246244" y="1655053"/>
                  </a:lnTo>
                  <a:lnTo>
                    <a:pt x="1246244" y="1684424"/>
                  </a:lnTo>
                  <a:lnTo>
                    <a:pt x="1233686" y="1684424"/>
                  </a:lnTo>
                  <a:close/>
                  <a:moveTo>
                    <a:pt x="343961" y="1579391"/>
                  </a:moveTo>
                  <a:lnTo>
                    <a:pt x="400213" y="1579391"/>
                  </a:lnTo>
                  <a:lnTo>
                    <a:pt x="400213" y="1635644"/>
                  </a:lnTo>
                  <a:lnTo>
                    <a:pt x="343961" y="1635644"/>
                  </a:lnTo>
                  <a:close/>
                  <a:moveTo>
                    <a:pt x="1338461" y="1438885"/>
                  </a:moveTo>
                  <a:lnTo>
                    <a:pt x="1351019" y="1438885"/>
                  </a:lnTo>
                  <a:lnTo>
                    <a:pt x="1351019" y="1512974"/>
                  </a:lnTo>
                  <a:lnTo>
                    <a:pt x="1338461" y="1512974"/>
                  </a:lnTo>
                  <a:close/>
                  <a:moveTo>
                    <a:pt x="1401848" y="1437211"/>
                  </a:moveTo>
                  <a:cubicBezTo>
                    <a:pt x="1406313" y="1437211"/>
                    <a:pt x="1410417" y="1438013"/>
                    <a:pt x="1414161" y="1439618"/>
                  </a:cubicBezTo>
                  <a:cubicBezTo>
                    <a:pt x="1417905" y="1441222"/>
                    <a:pt x="1420707" y="1443327"/>
                    <a:pt x="1422568" y="1445931"/>
                  </a:cubicBezTo>
                  <a:cubicBezTo>
                    <a:pt x="1424428" y="1448536"/>
                    <a:pt x="1425730" y="1451629"/>
                    <a:pt x="1426475" y="1455210"/>
                  </a:cubicBezTo>
                  <a:cubicBezTo>
                    <a:pt x="1426940" y="1457535"/>
                    <a:pt x="1427172" y="1461605"/>
                    <a:pt x="1427172" y="1467418"/>
                  </a:cubicBezTo>
                  <a:lnTo>
                    <a:pt x="1427172" y="1512974"/>
                  </a:lnTo>
                  <a:lnTo>
                    <a:pt x="1414615" y="1512974"/>
                  </a:lnTo>
                  <a:lnTo>
                    <a:pt x="1414615" y="1467907"/>
                  </a:lnTo>
                  <a:cubicBezTo>
                    <a:pt x="1414615" y="1462791"/>
                    <a:pt x="1414126" y="1458965"/>
                    <a:pt x="1413150" y="1456431"/>
                  </a:cubicBezTo>
                  <a:cubicBezTo>
                    <a:pt x="1412173" y="1453896"/>
                    <a:pt x="1410441" y="1451873"/>
                    <a:pt x="1407952" y="1450361"/>
                  </a:cubicBezTo>
                  <a:cubicBezTo>
                    <a:pt x="1405464" y="1448850"/>
                    <a:pt x="1402546" y="1448094"/>
                    <a:pt x="1399197" y="1448094"/>
                  </a:cubicBezTo>
                  <a:cubicBezTo>
                    <a:pt x="1393849" y="1448094"/>
                    <a:pt x="1389233" y="1449791"/>
                    <a:pt x="1385349" y="1453187"/>
                  </a:cubicBezTo>
                  <a:cubicBezTo>
                    <a:pt x="1381466" y="1456582"/>
                    <a:pt x="1379524" y="1463023"/>
                    <a:pt x="1379524" y="1472511"/>
                  </a:cubicBezTo>
                  <a:lnTo>
                    <a:pt x="1379524" y="1512974"/>
                  </a:lnTo>
                  <a:lnTo>
                    <a:pt x="1366967" y="1512974"/>
                  </a:lnTo>
                  <a:lnTo>
                    <a:pt x="1366967" y="1438885"/>
                  </a:lnTo>
                  <a:lnTo>
                    <a:pt x="1378268" y="1438885"/>
                  </a:lnTo>
                  <a:lnTo>
                    <a:pt x="1378268" y="1449419"/>
                  </a:lnTo>
                  <a:cubicBezTo>
                    <a:pt x="1383710" y="1441280"/>
                    <a:pt x="1391570" y="1437211"/>
                    <a:pt x="1401848" y="1437211"/>
                  </a:cubicBezTo>
                  <a:close/>
                  <a:moveTo>
                    <a:pt x="1248262" y="1437211"/>
                  </a:moveTo>
                  <a:cubicBezTo>
                    <a:pt x="1253750" y="1437211"/>
                    <a:pt x="1258250" y="1438350"/>
                    <a:pt x="1261761" y="1440629"/>
                  </a:cubicBezTo>
                  <a:cubicBezTo>
                    <a:pt x="1265273" y="1442908"/>
                    <a:pt x="1267749" y="1446094"/>
                    <a:pt x="1269191" y="1450187"/>
                  </a:cubicBezTo>
                  <a:cubicBezTo>
                    <a:pt x="1275051" y="1441536"/>
                    <a:pt x="1282679" y="1437211"/>
                    <a:pt x="1292073" y="1437211"/>
                  </a:cubicBezTo>
                  <a:cubicBezTo>
                    <a:pt x="1299422" y="1437211"/>
                    <a:pt x="1305073" y="1439246"/>
                    <a:pt x="1309026" y="1443315"/>
                  </a:cubicBezTo>
                  <a:cubicBezTo>
                    <a:pt x="1312979" y="1447385"/>
                    <a:pt x="1314956" y="1453652"/>
                    <a:pt x="1314956" y="1462116"/>
                  </a:cubicBezTo>
                  <a:lnTo>
                    <a:pt x="1314956" y="1512974"/>
                  </a:lnTo>
                  <a:lnTo>
                    <a:pt x="1302468" y="1512974"/>
                  </a:lnTo>
                  <a:lnTo>
                    <a:pt x="1302468" y="1466302"/>
                  </a:lnTo>
                  <a:cubicBezTo>
                    <a:pt x="1302468" y="1461279"/>
                    <a:pt x="1302061" y="1457663"/>
                    <a:pt x="1301247" y="1455454"/>
                  </a:cubicBezTo>
                  <a:cubicBezTo>
                    <a:pt x="1300433" y="1453245"/>
                    <a:pt x="1298957" y="1451466"/>
                    <a:pt x="1296817" y="1450117"/>
                  </a:cubicBezTo>
                  <a:cubicBezTo>
                    <a:pt x="1294678" y="1448768"/>
                    <a:pt x="1292166" y="1448094"/>
                    <a:pt x="1289283" y="1448094"/>
                  </a:cubicBezTo>
                  <a:cubicBezTo>
                    <a:pt x="1284074" y="1448094"/>
                    <a:pt x="1279749" y="1449826"/>
                    <a:pt x="1276307" y="1453291"/>
                  </a:cubicBezTo>
                  <a:cubicBezTo>
                    <a:pt x="1272865" y="1456756"/>
                    <a:pt x="1271144" y="1462302"/>
                    <a:pt x="1271144" y="1469930"/>
                  </a:cubicBezTo>
                  <a:lnTo>
                    <a:pt x="1271144" y="1512974"/>
                  </a:lnTo>
                  <a:lnTo>
                    <a:pt x="1258587" y="1512974"/>
                  </a:lnTo>
                  <a:lnTo>
                    <a:pt x="1258587" y="1464837"/>
                  </a:lnTo>
                  <a:cubicBezTo>
                    <a:pt x="1258587" y="1459256"/>
                    <a:pt x="1257564" y="1455070"/>
                    <a:pt x="1255518" y="1452280"/>
                  </a:cubicBezTo>
                  <a:cubicBezTo>
                    <a:pt x="1253471" y="1449489"/>
                    <a:pt x="1250122" y="1448094"/>
                    <a:pt x="1245472" y="1448094"/>
                  </a:cubicBezTo>
                  <a:cubicBezTo>
                    <a:pt x="1241937" y="1448094"/>
                    <a:pt x="1238670" y="1449024"/>
                    <a:pt x="1235670" y="1450884"/>
                  </a:cubicBezTo>
                  <a:cubicBezTo>
                    <a:pt x="1232670" y="1452745"/>
                    <a:pt x="1230496" y="1455466"/>
                    <a:pt x="1229147" y="1459047"/>
                  </a:cubicBezTo>
                  <a:cubicBezTo>
                    <a:pt x="1227798" y="1462628"/>
                    <a:pt x="1227124" y="1467790"/>
                    <a:pt x="1227124" y="1474534"/>
                  </a:cubicBezTo>
                  <a:lnTo>
                    <a:pt x="1227124" y="1512974"/>
                  </a:lnTo>
                  <a:lnTo>
                    <a:pt x="1214567" y="1512974"/>
                  </a:lnTo>
                  <a:lnTo>
                    <a:pt x="1214567" y="1438885"/>
                  </a:lnTo>
                  <a:lnTo>
                    <a:pt x="1225798" y="1438885"/>
                  </a:lnTo>
                  <a:lnTo>
                    <a:pt x="1225798" y="1449280"/>
                  </a:lnTo>
                  <a:cubicBezTo>
                    <a:pt x="1228124" y="1445652"/>
                    <a:pt x="1231217" y="1442734"/>
                    <a:pt x="1235077" y="1440525"/>
                  </a:cubicBezTo>
                  <a:cubicBezTo>
                    <a:pt x="1238937" y="1438315"/>
                    <a:pt x="1243332" y="1437211"/>
                    <a:pt x="1248262" y="1437211"/>
                  </a:cubicBezTo>
                  <a:close/>
                  <a:moveTo>
                    <a:pt x="136927" y="1418317"/>
                  </a:moveTo>
                  <a:cubicBezTo>
                    <a:pt x="114609" y="1418317"/>
                    <a:pt x="95675" y="1426321"/>
                    <a:pt x="80126" y="1442328"/>
                  </a:cubicBezTo>
                  <a:cubicBezTo>
                    <a:pt x="64576" y="1458334"/>
                    <a:pt x="56802" y="1479326"/>
                    <a:pt x="56802" y="1505303"/>
                  </a:cubicBezTo>
                  <a:cubicBezTo>
                    <a:pt x="56802" y="1522316"/>
                    <a:pt x="60415" y="1538597"/>
                    <a:pt x="67641" y="1554146"/>
                  </a:cubicBezTo>
                  <a:cubicBezTo>
                    <a:pt x="74866" y="1569696"/>
                    <a:pt x="84974" y="1581541"/>
                    <a:pt x="97962" y="1589681"/>
                  </a:cubicBezTo>
                  <a:cubicBezTo>
                    <a:pt x="110950" y="1597822"/>
                    <a:pt x="124579" y="1601892"/>
                    <a:pt x="138848" y="1601892"/>
                  </a:cubicBezTo>
                  <a:cubicBezTo>
                    <a:pt x="159702" y="1601892"/>
                    <a:pt x="177630" y="1593477"/>
                    <a:pt x="192631" y="1576647"/>
                  </a:cubicBezTo>
                  <a:cubicBezTo>
                    <a:pt x="207631" y="1559817"/>
                    <a:pt x="215132" y="1536950"/>
                    <a:pt x="215132" y="1508047"/>
                  </a:cubicBezTo>
                  <a:cubicBezTo>
                    <a:pt x="215132" y="1480241"/>
                    <a:pt x="207723" y="1458334"/>
                    <a:pt x="192905" y="1442328"/>
                  </a:cubicBezTo>
                  <a:cubicBezTo>
                    <a:pt x="178087" y="1426321"/>
                    <a:pt x="159428" y="1418317"/>
                    <a:pt x="136927" y="1418317"/>
                  </a:cubicBezTo>
                  <a:close/>
                  <a:moveTo>
                    <a:pt x="1338461" y="1410701"/>
                  </a:moveTo>
                  <a:lnTo>
                    <a:pt x="1351019" y="1410701"/>
                  </a:lnTo>
                  <a:lnTo>
                    <a:pt x="1351019" y="1425142"/>
                  </a:lnTo>
                  <a:lnTo>
                    <a:pt x="1338461" y="1425142"/>
                  </a:lnTo>
                  <a:close/>
                  <a:moveTo>
                    <a:pt x="343961" y="1344229"/>
                  </a:moveTo>
                  <a:lnTo>
                    <a:pt x="400213" y="1344229"/>
                  </a:lnTo>
                  <a:lnTo>
                    <a:pt x="400213" y="1400481"/>
                  </a:lnTo>
                  <a:lnTo>
                    <a:pt x="343961" y="1400481"/>
                  </a:lnTo>
                  <a:close/>
                  <a:moveTo>
                    <a:pt x="916879" y="1231724"/>
                  </a:moveTo>
                  <a:cubicBezTo>
                    <a:pt x="955478" y="1231724"/>
                    <a:pt x="986029" y="1242426"/>
                    <a:pt x="1008530" y="1263829"/>
                  </a:cubicBezTo>
                  <a:cubicBezTo>
                    <a:pt x="1031030" y="1285232"/>
                    <a:pt x="1042281" y="1311758"/>
                    <a:pt x="1042281" y="1343406"/>
                  </a:cubicBezTo>
                  <a:cubicBezTo>
                    <a:pt x="1042281" y="1359504"/>
                    <a:pt x="1038988" y="1375328"/>
                    <a:pt x="1032403" y="1390877"/>
                  </a:cubicBezTo>
                  <a:cubicBezTo>
                    <a:pt x="1025817" y="1406427"/>
                    <a:pt x="1014886" y="1422799"/>
                    <a:pt x="999612" y="1439995"/>
                  </a:cubicBezTo>
                  <a:cubicBezTo>
                    <a:pt x="984336" y="1457191"/>
                    <a:pt x="958954" y="1480790"/>
                    <a:pt x="923465" y="1510791"/>
                  </a:cubicBezTo>
                  <a:cubicBezTo>
                    <a:pt x="893830" y="1535670"/>
                    <a:pt x="874804" y="1552546"/>
                    <a:pt x="866389" y="1561418"/>
                  </a:cubicBezTo>
                  <a:cubicBezTo>
                    <a:pt x="857974" y="1570290"/>
                    <a:pt x="851023" y="1579208"/>
                    <a:pt x="845535" y="1588172"/>
                  </a:cubicBezTo>
                  <a:lnTo>
                    <a:pt x="1042830" y="1588172"/>
                  </a:lnTo>
                  <a:lnTo>
                    <a:pt x="1042830" y="1635644"/>
                  </a:lnTo>
                  <a:lnTo>
                    <a:pt x="776934" y="1635644"/>
                  </a:lnTo>
                  <a:cubicBezTo>
                    <a:pt x="776569" y="1623753"/>
                    <a:pt x="778489" y="1612320"/>
                    <a:pt x="782697" y="1601343"/>
                  </a:cubicBezTo>
                  <a:cubicBezTo>
                    <a:pt x="789465" y="1583233"/>
                    <a:pt x="800304" y="1565397"/>
                    <a:pt x="815214" y="1547835"/>
                  </a:cubicBezTo>
                  <a:cubicBezTo>
                    <a:pt x="830123" y="1530273"/>
                    <a:pt x="851663" y="1509968"/>
                    <a:pt x="879835" y="1486918"/>
                  </a:cubicBezTo>
                  <a:cubicBezTo>
                    <a:pt x="923556" y="1451063"/>
                    <a:pt x="953100" y="1422662"/>
                    <a:pt x="968467" y="1401716"/>
                  </a:cubicBezTo>
                  <a:cubicBezTo>
                    <a:pt x="983834" y="1380770"/>
                    <a:pt x="991517" y="1360967"/>
                    <a:pt x="991517" y="1342308"/>
                  </a:cubicBezTo>
                  <a:cubicBezTo>
                    <a:pt x="991517" y="1322734"/>
                    <a:pt x="984520" y="1306224"/>
                    <a:pt x="970525" y="1292779"/>
                  </a:cubicBezTo>
                  <a:cubicBezTo>
                    <a:pt x="956530" y="1279333"/>
                    <a:pt x="938283" y="1272610"/>
                    <a:pt x="915782" y="1272610"/>
                  </a:cubicBezTo>
                  <a:cubicBezTo>
                    <a:pt x="892000" y="1272610"/>
                    <a:pt x="872975" y="1279744"/>
                    <a:pt x="858706" y="1294013"/>
                  </a:cubicBezTo>
                  <a:cubicBezTo>
                    <a:pt x="844437" y="1308282"/>
                    <a:pt x="837211" y="1328039"/>
                    <a:pt x="837028" y="1353284"/>
                  </a:cubicBezTo>
                  <a:lnTo>
                    <a:pt x="786264" y="1348070"/>
                  </a:lnTo>
                  <a:cubicBezTo>
                    <a:pt x="789740" y="1310203"/>
                    <a:pt x="802820" y="1281345"/>
                    <a:pt x="825504" y="1261497"/>
                  </a:cubicBezTo>
                  <a:cubicBezTo>
                    <a:pt x="848187" y="1241648"/>
                    <a:pt x="878646" y="1231724"/>
                    <a:pt x="916879" y="1231724"/>
                  </a:cubicBezTo>
                  <a:close/>
                  <a:moveTo>
                    <a:pt x="602554" y="1231724"/>
                  </a:moveTo>
                  <a:cubicBezTo>
                    <a:pt x="641154" y="1231724"/>
                    <a:pt x="671704" y="1242426"/>
                    <a:pt x="694205" y="1263829"/>
                  </a:cubicBezTo>
                  <a:cubicBezTo>
                    <a:pt x="716706" y="1285232"/>
                    <a:pt x="727956" y="1311758"/>
                    <a:pt x="727956" y="1343406"/>
                  </a:cubicBezTo>
                  <a:cubicBezTo>
                    <a:pt x="727956" y="1359504"/>
                    <a:pt x="724663" y="1375328"/>
                    <a:pt x="718078" y="1390877"/>
                  </a:cubicBezTo>
                  <a:cubicBezTo>
                    <a:pt x="711492" y="1406427"/>
                    <a:pt x="700562" y="1422799"/>
                    <a:pt x="685287" y="1439995"/>
                  </a:cubicBezTo>
                  <a:cubicBezTo>
                    <a:pt x="670011" y="1457191"/>
                    <a:pt x="644629" y="1480790"/>
                    <a:pt x="609140" y="1510791"/>
                  </a:cubicBezTo>
                  <a:cubicBezTo>
                    <a:pt x="579505" y="1535670"/>
                    <a:pt x="560479" y="1552546"/>
                    <a:pt x="552064" y="1561418"/>
                  </a:cubicBezTo>
                  <a:cubicBezTo>
                    <a:pt x="543649" y="1570290"/>
                    <a:pt x="536698" y="1579208"/>
                    <a:pt x="531210" y="1588172"/>
                  </a:cubicBezTo>
                  <a:lnTo>
                    <a:pt x="728505" y="1588172"/>
                  </a:lnTo>
                  <a:lnTo>
                    <a:pt x="728505" y="1635644"/>
                  </a:lnTo>
                  <a:lnTo>
                    <a:pt x="462609" y="1635644"/>
                  </a:lnTo>
                  <a:cubicBezTo>
                    <a:pt x="462244" y="1623753"/>
                    <a:pt x="464164" y="1612320"/>
                    <a:pt x="468372" y="1601343"/>
                  </a:cubicBezTo>
                  <a:cubicBezTo>
                    <a:pt x="475140" y="1583233"/>
                    <a:pt x="485979" y="1565397"/>
                    <a:pt x="500888" y="1547835"/>
                  </a:cubicBezTo>
                  <a:cubicBezTo>
                    <a:pt x="515798" y="1530273"/>
                    <a:pt x="537338" y="1509968"/>
                    <a:pt x="565510" y="1486918"/>
                  </a:cubicBezTo>
                  <a:cubicBezTo>
                    <a:pt x="609231" y="1451063"/>
                    <a:pt x="638775" y="1422662"/>
                    <a:pt x="654142" y="1401716"/>
                  </a:cubicBezTo>
                  <a:cubicBezTo>
                    <a:pt x="669508" y="1380770"/>
                    <a:pt x="677192" y="1360967"/>
                    <a:pt x="677192" y="1342308"/>
                  </a:cubicBezTo>
                  <a:cubicBezTo>
                    <a:pt x="677192" y="1322734"/>
                    <a:pt x="670194" y="1306224"/>
                    <a:pt x="656200" y="1292779"/>
                  </a:cubicBezTo>
                  <a:cubicBezTo>
                    <a:pt x="642205" y="1279333"/>
                    <a:pt x="623958" y="1272610"/>
                    <a:pt x="601457" y="1272610"/>
                  </a:cubicBezTo>
                  <a:cubicBezTo>
                    <a:pt x="577675" y="1272610"/>
                    <a:pt x="558650" y="1279744"/>
                    <a:pt x="544381" y="1294013"/>
                  </a:cubicBezTo>
                  <a:cubicBezTo>
                    <a:pt x="530112" y="1308282"/>
                    <a:pt x="522886" y="1328039"/>
                    <a:pt x="522703" y="1353284"/>
                  </a:cubicBezTo>
                  <a:lnTo>
                    <a:pt x="471939" y="1348070"/>
                  </a:lnTo>
                  <a:cubicBezTo>
                    <a:pt x="475415" y="1310203"/>
                    <a:pt x="488495" y="1281345"/>
                    <a:pt x="511179" y="1261497"/>
                  </a:cubicBezTo>
                  <a:cubicBezTo>
                    <a:pt x="533862" y="1241648"/>
                    <a:pt x="564321" y="1231724"/>
                    <a:pt x="602554" y="1231724"/>
                  </a:cubicBezTo>
                  <a:close/>
                  <a:moveTo>
                    <a:pt x="144336" y="1231724"/>
                  </a:moveTo>
                  <a:cubicBezTo>
                    <a:pt x="175984" y="1231724"/>
                    <a:pt x="201914" y="1240596"/>
                    <a:pt x="222129" y="1258341"/>
                  </a:cubicBezTo>
                  <a:cubicBezTo>
                    <a:pt x="242343" y="1276086"/>
                    <a:pt x="254462" y="1300599"/>
                    <a:pt x="258487" y="1331881"/>
                  </a:cubicBezTo>
                  <a:lnTo>
                    <a:pt x="209369" y="1335722"/>
                  </a:lnTo>
                  <a:cubicBezTo>
                    <a:pt x="204979" y="1316331"/>
                    <a:pt x="198759" y="1302245"/>
                    <a:pt x="190710" y="1293465"/>
                  </a:cubicBezTo>
                  <a:cubicBezTo>
                    <a:pt x="177356" y="1279379"/>
                    <a:pt x="160891" y="1272336"/>
                    <a:pt x="141317" y="1272336"/>
                  </a:cubicBezTo>
                  <a:cubicBezTo>
                    <a:pt x="125585" y="1272336"/>
                    <a:pt x="111774" y="1276726"/>
                    <a:pt x="99883" y="1285507"/>
                  </a:cubicBezTo>
                  <a:cubicBezTo>
                    <a:pt x="84333" y="1296849"/>
                    <a:pt x="72077" y="1313404"/>
                    <a:pt x="63113" y="1335174"/>
                  </a:cubicBezTo>
                  <a:cubicBezTo>
                    <a:pt x="54149" y="1356943"/>
                    <a:pt x="49484" y="1387950"/>
                    <a:pt x="49118" y="1428196"/>
                  </a:cubicBezTo>
                  <a:cubicBezTo>
                    <a:pt x="61009" y="1410085"/>
                    <a:pt x="75552" y="1396640"/>
                    <a:pt x="92748" y="1387859"/>
                  </a:cubicBezTo>
                  <a:cubicBezTo>
                    <a:pt x="109944" y="1379078"/>
                    <a:pt x="127963" y="1374687"/>
                    <a:pt x="146805" y="1374687"/>
                  </a:cubicBezTo>
                  <a:cubicBezTo>
                    <a:pt x="179734" y="1374687"/>
                    <a:pt x="207768" y="1386807"/>
                    <a:pt x="230910" y="1411046"/>
                  </a:cubicBezTo>
                  <a:cubicBezTo>
                    <a:pt x="254051" y="1435285"/>
                    <a:pt x="265621" y="1466612"/>
                    <a:pt x="265621" y="1505028"/>
                  </a:cubicBezTo>
                  <a:cubicBezTo>
                    <a:pt x="265621" y="1530273"/>
                    <a:pt x="260179" y="1553735"/>
                    <a:pt x="249295" y="1575412"/>
                  </a:cubicBezTo>
                  <a:cubicBezTo>
                    <a:pt x="238410" y="1597090"/>
                    <a:pt x="223455" y="1613692"/>
                    <a:pt x="204430" y="1625216"/>
                  </a:cubicBezTo>
                  <a:cubicBezTo>
                    <a:pt x="185405" y="1636741"/>
                    <a:pt x="163818" y="1642504"/>
                    <a:pt x="139671" y="1642504"/>
                  </a:cubicBezTo>
                  <a:cubicBezTo>
                    <a:pt x="98511" y="1642504"/>
                    <a:pt x="64942" y="1627366"/>
                    <a:pt x="38966" y="1597090"/>
                  </a:cubicBezTo>
                  <a:cubicBezTo>
                    <a:pt x="12989" y="1566814"/>
                    <a:pt x="0" y="1516919"/>
                    <a:pt x="0" y="1447404"/>
                  </a:cubicBezTo>
                  <a:cubicBezTo>
                    <a:pt x="0" y="1369657"/>
                    <a:pt x="14361" y="1313130"/>
                    <a:pt x="43082" y="1277824"/>
                  </a:cubicBezTo>
                  <a:cubicBezTo>
                    <a:pt x="68144" y="1247091"/>
                    <a:pt x="101895" y="1231724"/>
                    <a:pt x="144336" y="1231724"/>
                  </a:cubicBezTo>
                  <a:close/>
                  <a:moveTo>
                    <a:pt x="837935" y="571093"/>
                  </a:moveTo>
                  <a:cubicBezTo>
                    <a:pt x="814702" y="571093"/>
                    <a:pt x="795448" y="578776"/>
                    <a:pt x="780173" y="594142"/>
                  </a:cubicBezTo>
                  <a:cubicBezTo>
                    <a:pt x="764898" y="609509"/>
                    <a:pt x="757261" y="628717"/>
                    <a:pt x="757261" y="651767"/>
                  </a:cubicBezTo>
                  <a:cubicBezTo>
                    <a:pt x="757261" y="665853"/>
                    <a:pt x="760599" y="679481"/>
                    <a:pt x="767276" y="692653"/>
                  </a:cubicBezTo>
                  <a:cubicBezTo>
                    <a:pt x="773954" y="705824"/>
                    <a:pt x="783878" y="716022"/>
                    <a:pt x="797049" y="723248"/>
                  </a:cubicBezTo>
                  <a:cubicBezTo>
                    <a:pt x="810220" y="730474"/>
                    <a:pt x="824398" y="734087"/>
                    <a:pt x="839581" y="734087"/>
                  </a:cubicBezTo>
                  <a:cubicBezTo>
                    <a:pt x="863180" y="734087"/>
                    <a:pt x="882662" y="726495"/>
                    <a:pt x="898029" y="711312"/>
                  </a:cubicBezTo>
                  <a:cubicBezTo>
                    <a:pt x="913395" y="696128"/>
                    <a:pt x="921079" y="676829"/>
                    <a:pt x="921079" y="653413"/>
                  </a:cubicBezTo>
                  <a:cubicBezTo>
                    <a:pt x="921079" y="629632"/>
                    <a:pt x="913167" y="609966"/>
                    <a:pt x="897343" y="594417"/>
                  </a:cubicBezTo>
                  <a:cubicBezTo>
                    <a:pt x="881519" y="578867"/>
                    <a:pt x="861716" y="571093"/>
                    <a:pt x="837935" y="571093"/>
                  </a:cubicBezTo>
                  <a:close/>
                  <a:moveTo>
                    <a:pt x="551050" y="444868"/>
                  </a:moveTo>
                  <a:lnTo>
                    <a:pt x="425100" y="626247"/>
                  </a:lnTo>
                  <a:lnTo>
                    <a:pt x="551050" y="626247"/>
                  </a:lnTo>
                  <a:close/>
                  <a:moveTo>
                    <a:pt x="838758" y="404531"/>
                  </a:moveTo>
                  <a:cubicBezTo>
                    <a:pt x="819916" y="404531"/>
                    <a:pt x="804275" y="410567"/>
                    <a:pt x="791835" y="422641"/>
                  </a:cubicBezTo>
                  <a:cubicBezTo>
                    <a:pt x="779396" y="434715"/>
                    <a:pt x="773176" y="449167"/>
                    <a:pt x="773176" y="465997"/>
                  </a:cubicBezTo>
                  <a:cubicBezTo>
                    <a:pt x="773176" y="485022"/>
                    <a:pt x="779304" y="500571"/>
                    <a:pt x="791561" y="512645"/>
                  </a:cubicBezTo>
                  <a:cubicBezTo>
                    <a:pt x="803818" y="524719"/>
                    <a:pt x="819733" y="530755"/>
                    <a:pt x="839307" y="530755"/>
                  </a:cubicBezTo>
                  <a:cubicBezTo>
                    <a:pt x="858332" y="530755"/>
                    <a:pt x="873927" y="524764"/>
                    <a:pt x="886092" y="512782"/>
                  </a:cubicBezTo>
                  <a:cubicBezTo>
                    <a:pt x="898258" y="500800"/>
                    <a:pt x="904340" y="486119"/>
                    <a:pt x="904340" y="468741"/>
                  </a:cubicBezTo>
                  <a:cubicBezTo>
                    <a:pt x="904340" y="450630"/>
                    <a:pt x="898075" y="435401"/>
                    <a:pt x="885544" y="423053"/>
                  </a:cubicBezTo>
                  <a:cubicBezTo>
                    <a:pt x="873013" y="410705"/>
                    <a:pt x="857417" y="404531"/>
                    <a:pt x="838758" y="404531"/>
                  </a:cubicBezTo>
                  <a:close/>
                  <a:moveTo>
                    <a:pt x="560105" y="365566"/>
                  </a:moveTo>
                  <a:lnTo>
                    <a:pt x="600442" y="365566"/>
                  </a:lnTo>
                  <a:lnTo>
                    <a:pt x="600442" y="626247"/>
                  </a:lnTo>
                  <a:lnTo>
                    <a:pt x="654774" y="626247"/>
                  </a:lnTo>
                  <a:lnTo>
                    <a:pt x="654774" y="671524"/>
                  </a:lnTo>
                  <a:lnTo>
                    <a:pt x="600442" y="671524"/>
                  </a:lnTo>
                  <a:lnTo>
                    <a:pt x="600442" y="767839"/>
                  </a:lnTo>
                  <a:lnTo>
                    <a:pt x="551050" y="767839"/>
                  </a:lnTo>
                  <a:lnTo>
                    <a:pt x="551050" y="671524"/>
                  </a:lnTo>
                  <a:lnTo>
                    <a:pt x="376530" y="671524"/>
                  </a:lnTo>
                  <a:lnTo>
                    <a:pt x="376530" y="626247"/>
                  </a:lnTo>
                  <a:close/>
                  <a:moveTo>
                    <a:pt x="838209" y="363919"/>
                  </a:moveTo>
                  <a:cubicBezTo>
                    <a:pt x="873333" y="363919"/>
                    <a:pt x="901596" y="374118"/>
                    <a:pt x="922999" y="394515"/>
                  </a:cubicBezTo>
                  <a:cubicBezTo>
                    <a:pt x="944403" y="414912"/>
                    <a:pt x="955104" y="439746"/>
                    <a:pt x="955104" y="469015"/>
                  </a:cubicBezTo>
                  <a:cubicBezTo>
                    <a:pt x="955104" y="487674"/>
                    <a:pt x="950211" y="503910"/>
                    <a:pt x="940424" y="517721"/>
                  </a:cubicBezTo>
                  <a:cubicBezTo>
                    <a:pt x="930637" y="531533"/>
                    <a:pt x="915774" y="542189"/>
                    <a:pt x="895834" y="549689"/>
                  </a:cubicBezTo>
                  <a:cubicBezTo>
                    <a:pt x="920530" y="557738"/>
                    <a:pt x="939326" y="570727"/>
                    <a:pt x="952223" y="588654"/>
                  </a:cubicBezTo>
                  <a:cubicBezTo>
                    <a:pt x="965120" y="606582"/>
                    <a:pt x="971569" y="627985"/>
                    <a:pt x="971569" y="652864"/>
                  </a:cubicBezTo>
                  <a:cubicBezTo>
                    <a:pt x="971569" y="687256"/>
                    <a:pt x="959403" y="716160"/>
                    <a:pt x="935073" y="739575"/>
                  </a:cubicBezTo>
                  <a:cubicBezTo>
                    <a:pt x="910743" y="762991"/>
                    <a:pt x="878729" y="774699"/>
                    <a:pt x="839032" y="774699"/>
                  </a:cubicBezTo>
                  <a:cubicBezTo>
                    <a:pt x="799336" y="774699"/>
                    <a:pt x="767322" y="762945"/>
                    <a:pt x="742992" y="739438"/>
                  </a:cubicBezTo>
                  <a:cubicBezTo>
                    <a:pt x="718662" y="715931"/>
                    <a:pt x="706496" y="686616"/>
                    <a:pt x="706496" y="651492"/>
                  </a:cubicBezTo>
                  <a:cubicBezTo>
                    <a:pt x="706496" y="625333"/>
                    <a:pt x="713128" y="603426"/>
                    <a:pt x="726390" y="585773"/>
                  </a:cubicBezTo>
                  <a:cubicBezTo>
                    <a:pt x="739653" y="568120"/>
                    <a:pt x="758541" y="556092"/>
                    <a:pt x="783054" y="549689"/>
                  </a:cubicBezTo>
                  <a:cubicBezTo>
                    <a:pt x="762566" y="542189"/>
                    <a:pt x="747382" y="531487"/>
                    <a:pt x="737504" y="517584"/>
                  </a:cubicBezTo>
                  <a:cubicBezTo>
                    <a:pt x="727625" y="503681"/>
                    <a:pt x="722686" y="487034"/>
                    <a:pt x="722686" y="467643"/>
                  </a:cubicBezTo>
                  <a:cubicBezTo>
                    <a:pt x="722686" y="438373"/>
                    <a:pt x="733205" y="413769"/>
                    <a:pt x="754242" y="393829"/>
                  </a:cubicBezTo>
                  <a:cubicBezTo>
                    <a:pt x="775280" y="373889"/>
                    <a:pt x="803269" y="363919"/>
                    <a:pt x="838209" y="363919"/>
                  </a:cubicBezTo>
                  <a:close/>
                  <a:moveTo>
                    <a:pt x="232609" y="363919"/>
                  </a:moveTo>
                  <a:lnTo>
                    <a:pt x="264440" y="363919"/>
                  </a:lnTo>
                  <a:lnTo>
                    <a:pt x="264440" y="767839"/>
                  </a:lnTo>
                  <a:lnTo>
                    <a:pt x="215047" y="767839"/>
                  </a:lnTo>
                  <a:lnTo>
                    <a:pt x="215047" y="453100"/>
                  </a:lnTo>
                  <a:cubicBezTo>
                    <a:pt x="203157" y="464442"/>
                    <a:pt x="187561" y="475784"/>
                    <a:pt x="168262" y="487126"/>
                  </a:cubicBezTo>
                  <a:cubicBezTo>
                    <a:pt x="148962" y="498467"/>
                    <a:pt x="131629" y="506974"/>
                    <a:pt x="116263" y="512645"/>
                  </a:cubicBezTo>
                  <a:lnTo>
                    <a:pt x="116263" y="464899"/>
                  </a:lnTo>
                  <a:cubicBezTo>
                    <a:pt x="143886" y="451911"/>
                    <a:pt x="168033" y="436178"/>
                    <a:pt x="188705" y="417702"/>
                  </a:cubicBezTo>
                  <a:cubicBezTo>
                    <a:pt x="209376" y="399225"/>
                    <a:pt x="224011" y="381298"/>
                    <a:pt x="232609" y="363919"/>
                  </a:cubicBezTo>
                  <a:close/>
                  <a:moveTo>
                    <a:pt x="816351" y="108482"/>
                  </a:moveTo>
                  <a:cubicBezTo>
                    <a:pt x="808754" y="111582"/>
                    <a:pt x="797360" y="114218"/>
                    <a:pt x="782167" y="116388"/>
                  </a:cubicBezTo>
                  <a:cubicBezTo>
                    <a:pt x="773563" y="117628"/>
                    <a:pt x="767478" y="119024"/>
                    <a:pt x="763912" y="120574"/>
                  </a:cubicBezTo>
                  <a:cubicBezTo>
                    <a:pt x="760346" y="122124"/>
                    <a:pt x="757594" y="124392"/>
                    <a:pt x="755657" y="127376"/>
                  </a:cubicBezTo>
                  <a:cubicBezTo>
                    <a:pt x="753719" y="130360"/>
                    <a:pt x="752750" y="133674"/>
                    <a:pt x="752750" y="137317"/>
                  </a:cubicBezTo>
                  <a:cubicBezTo>
                    <a:pt x="752750" y="142898"/>
                    <a:pt x="754862" y="147549"/>
                    <a:pt x="759087" y="151270"/>
                  </a:cubicBezTo>
                  <a:cubicBezTo>
                    <a:pt x="763311" y="154990"/>
                    <a:pt x="769493" y="156851"/>
                    <a:pt x="777632" y="156851"/>
                  </a:cubicBezTo>
                  <a:cubicBezTo>
                    <a:pt x="785694" y="156851"/>
                    <a:pt x="792864" y="155087"/>
                    <a:pt x="799142" y="151560"/>
                  </a:cubicBezTo>
                  <a:cubicBezTo>
                    <a:pt x="805421" y="148034"/>
                    <a:pt x="810033" y="143208"/>
                    <a:pt x="812979" y="137085"/>
                  </a:cubicBezTo>
                  <a:cubicBezTo>
                    <a:pt x="815227" y="132356"/>
                    <a:pt x="816351" y="125380"/>
                    <a:pt x="816351" y="116156"/>
                  </a:cubicBezTo>
                  <a:close/>
                  <a:moveTo>
                    <a:pt x="387726" y="108482"/>
                  </a:moveTo>
                  <a:cubicBezTo>
                    <a:pt x="380129" y="111582"/>
                    <a:pt x="368734" y="114218"/>
                    <a:pt x="353542" y="116388"/>
                  </a:cubicBezTo>
                  <a:cubicBezTo>
                    <a:pt x="344938" y="117628"/>
                    <a:pt x="338853" y="119024"/>
                    <a:pt x="335287" y="120574"/>
                  </a:cubicBezTo>
                  <a:cubicBezTo>
                    <a:pt x="331721" y="122124"/>
                    <a:pt x="328970" y="124392"/>
                    <a:pt x="327032" y="127376"/>
                  </a:cubicBezTo>
                  <a:cubicBezTo>
                    <a:pt x="325094" y="130360"/>
                    <a:pt x="324125" y="133674"/>
                    <a:pt x="324125" y="137317"/>
                  </a:cubicBezTo>
                  <a:cubicBezTo>
                    <a:pt x="324125" y="142898"/>
                    <a:pt x="326237" y="147549"/>
                    <a:pt x="330462" y="151270"/>
                  </a:cubicBezTo>
                  <a:cubicBezTo>
                    <a:pt x="334686" y="154990"/>
                    <a:pt x="340868" y="156851"/>
                    <a:pt x="349007" y="156851"/>
                  </a:cubicBezTo>
                  <a:cubicBezTo>
                    <a:pt x="357069" y="156851"/>
                    <a:pt x="364239" y="155087"/>
                    <a:pt x="370517" y="151560"/>
                  </a:cubicBezTo>
                  <a:cubicBezTo>
                    <a:pt x="376796" y="148034"/>
                    <a:pt x="381408" y="143208"/>
                    <a:pt x="384354" y="137085"/>
                  </a:cubicBezTo>
                  <a:cubicBezTo>
                    <a:pt x="386602" y="132356"/>
                    <a:pt x="387726" y="125380"/>
                    <a:pt x="387726" y="116156"/>
                  </a:cubicBezTo>
                  <a:close/>
                  <a:moveTo>
                    <a:pt x="988470" y="61392"/>
                  </a:moveTo>
                  <a:cubicBezTo>
                    <a:pt x="978858" y="61392"/>
                    <a:pt x="970778" y="64608"/>
                    <a:pt x="964228" y="71042"/>
                  </a:cubicBezTo>
                  <a:cubicBezTo>
                    <a:pt x="957678" y="77476"/>
                    <a:pt x="954054" y="86080"/>
                    <a:pt x="953356" y="96854"/>
                  </a:cubicBezTo>
                  <a:lnTo>
                    <a:pt x="1022306" y="96854"/>
                  </a:lnTo>
                  <a:cubicBezTo>
                    <a:pt x="1021375" y="86468"/>
                    <a:pt x="1018740" y="78677"/>
                    <a:pt x="1014399" y="73484"/>
                  </a:cubicBezTo>
                  <a:cubicBezTo>
                    <a:pt x="1007733" y="65422"/>
                    <a:pt x="999090" y="61392"/>
                    <a:pt x="988470" y="61392"/>
                  </a:cubicBezTo>
                  <a:close/>
                  <a:moveTo>
                    <a:pt x="226470" y="61392"/>
                  </a:moveTo>
                  <a:cubicBezTo>
                    <a:pt x="216859" y="61392"/>
                    <a:pt x="208778" y="64608"/>
                    <a:pt x="202228" y="71042"/>
                  </a:cubicBezTo>
                  <a:cubicBezTo>
                    <a:pt x="195678" y="77476"/>
                    <a:pt x="192054" y="86080"/>
                    <a:pt x="191356" y="96854"/>
                  </a:cubicBezTo>
                  <a:lnTo>
                    <a:pt x="260305" y="96854"/>
                  </a:lnTo>
                  <a:cubicBezTo>
                    <a:pt x="259375" y="86468"/>
                    <a:pt x="256740" y="78677"/>
                    <a:pt x="252399" y="73484"/>
                  </a:cubicBezTo>
                  <a:cubicBezTo>
                    <a:pt x="245733" y="65422"/>
                    <a:pt x="237090" y="61392"/>
                    <a:pt x="226470" y="61392"/>
                  </a:cubicBezTo>
                  <a:close/>
                  <a:moveTo>
                    <a:pt x="988238" y="44183"/>
                  </a:moveTo>
                  <a:cubicBezTo>
                    <a:pt x="1004748" y="44183"/>
                    <a:pt x="1018236" y="49803"/>
                    <a:pt x="1028700" y="61043"/>
                  </a:cubicBezTo>
                  <a:cubicBezTo>
                    <a:pt x="1039165" y="72282"/>
                    <a:pt x="1044397" y="88095"/>
                    <a:pt x="1044397" y="108482"/>
                  </a:cubicBezTo>
                  <a:cubicBezTo>
                    <a:pt x="1044397" y="109722"/>
                    <a:pt x="1044358" y="111582"/>
                    <a:pt x="1044281" y="114063"/>
                  </a:cubicBezTo>
                  <a:lnTo>
                    <a:pt x="952194" y="114063"/>
                  </a:lnTo>
                  <a:cubicBezTo>
                    <a:pt x="952969" y="127628"/>
                    <a:pt x="956806" y="138015"/>
                    <a:pt x="963704" y="145224"/>
                  </a:cubicBezTo>
                  <a:cubicBezTo>
                    <a:pt x="970603" y="152432"/>
                    <a:pt x="979207" y="156037"/>
                    <a:pt x="989517" y="156037"/>
                  </a:cubicBezTo>
                  <a:cubicBezTo>
                    <a:pt x="997191" y="156037"/>
                    <a:pt x="1003741" y="154022"/>
                    <a:pt x="1009167" y="149991"/>
                  </a:cubicBezTo>
                  <a:cubicBezTo>
                    <a:pt x="1014593" y="145960"/>
                    <a:pt x="1018895" y="139526"/>
                    <a:pt x="1022073" y="130690"/>
                  </a:cubicBezTo>
                  <a:lnTo>
                    <a:pt x="1043700" y="133364"/>
                  </a:lnTo>
                  <a:cubicBezTo>
                    <a:pt x="1040289" y="145999"/>
                    <a:pt x="1033972" y="155804"/>
                    <a:pt x="1024747" y="162781"/>
                  </a:cubicBezTo>
                  <a:cubicBezTo>
                    <a:pt x="1015523" y="169757"/>
                    <a:pt x="1003741" y="173245"/>
                    <a:pt x="989400" y="173245"/>
                  </a:cubicBezTo>
                  <a:cubicBezTo>
                    <a:pt x="971340" y="173245"/>
                    <a:pt x="957019" y="167683"/>
                    <a:pt x="946438" y="156560"/>
                  </a:cubicBezTo>
                  <a:cubicBezTo>
                    <a:pt x="935857" y="145437"/>
                    <a:pt x="930567" y="129837"/>
                    <a:pt x="930567" y="109761"/>
                  </a:cubicBezTo>
                  <a:cubicBezTo>
                    <a:pt x="930567" y="88987"/>
                    <a:pt x="935915" y="72864"/>
                    <a:pt x="946612" y="61392"/>
                  </a:cubicBezTo>
                  <a:cubicBezTo>
                    <a:pt x="957310" y="49919"/>
                    <a:pt x="971185" y="44183"/>
                    <a:pt x="988238" y="44183"/>
                  </a:cubicBezTo>
                  <a:close/>
                  <a:moveTo>
                    <a:pt x="789724" y="44183"/>
                  </a:moveTo>
                  <a:cubicBezTo>
                    <a:pt x="800266" y="44183"/>
                    <a:pt x="808832" y="45424"/>
                    <a:pt x="815420" y="47904"/>
                  </a:cubicBezTo>
                  <a:cubicBezTo>
                    <a:pt x="822009" y="50384"/>
                    <a:pt x="826854" y="53504"/>
                    <a:pt x="829954" y="57264"/>
                  </a:cubicBezTo>
                  <a:cubicBezTo>
                    <a:pt x="833055" y="61023"/>
                    <a:pt x="835225" y="65771"/>
                    <a:pt x="836466" y="71507"/>
                  </a:cubicBezTo>
                  <a:cubicBezTo>
                    <a:pt x="837163" y="75073"/>
                    <a:pt x="837512" y="81507"/>
                    <a:pt x="837512" y="90808"/>
                  </a:cubicBezTo>
                  <a:lnTo>
                    <a:pt x="837512" y="118714"/>
                  </a:lnTo>
                  <a:cubicBezTo>
                    <a:pt x="837512" y="138170"/>
                    <a:pt x="837958" y="150475"/>
                    <a:pt x="838849" y="155630"/>
                  </a:cubicBezTo>
                  <a:cubicBezTo>
                    <a:pt x="839741" y="160785"/>
                    <a:pt x="841504" y="165726"/>
                    <a:pt x="844140" y="170455"/>
                  </a:cubicBezTo>
                  <a:lnTo>
                    <a:pt x="822280" y="170455"/>
                  </a:lnTo>
                  <a:cubicBezTo>
                    <a:pt x="820110" y="166114"/>
                    <a:pt x="818715" y="161037"/>
                    <a:pt x="818095" y="155223"/>
                  </a:cubicBezTo>
                  <a:cubicBezTo>
                    <a:pt x="810343" y="161812"/>
                    <a:pt x="802882" y="166463"/>
                    <a:pt x="795712" y="169176"/>
                  </a:cubicBezTo>
                  <a:cubicBezTo>
                    <a:pt x="788542" y="171889"/>
                    <a:pt x="780849" y="173245"/>
                    <a:pt x="772632" y="173245"/>
                  </a:cubicBezTo>
                  <a:cubicBezTo>
                    <a:pt x="759067" y="173245"/>
                    <a:pt x="748642" y="169931"/>
                    <a:pt x="741355" y="163304"/>
                  </a:cubicBezTo>
                  <a:cubicBezTo>
                    <a:pt x="734069" y="156676"/>
                    <a:pt x="730426" y="148208"/>
                    <a:pt x="730426" y="137898"/>
                  </a:cubicBezTo>
                  <a:cubicBezTo>
                    <a:pt x="730426" y="131852"/>
                    <a:pt x="731802" y="126329"/>
                    <a:pt x="734553" y="121330"/>
                  </a:cubicBezTo>
                  <a:cubicBezTo>
                    <a:pt x="737305" y="116330"/>
                    <a:pt x="740909" y="112319"/>
                    <a:pt x="745367" y="109296"/>
                  </a:cubicBezTo>
                  <a:cubicBezTo>
                    <a:pt x="749824" y="106273"/>
                    <a:pt x="754843" y="103986"/>
                    <a:pt x="760424" y="102436"/>
                  </a:cubicBezTo>
                  <a:cubicBezTo>
                    <a:pt x="764532" y="101350"/>
                    <a:pt x="770733" y="100304"/>
                    <a:pt x="779027" y="99296"/>
                  </a:cubicBezTo>
                  <a:cubicBezTo>
                    <a:pt x="795926" y="97281"/>
                    <a:pt x="808367" y="94878"/>
                    <a:pt x="816351" y="92087"/>
                  </a:cubicBezTo>
                  <a:cubicBezTo>
                    <a:pt x="816428" y="89219"/>
                    <a:pt x="816467" y="87398"/>
                    <a:pt x="816467" y="86623"/>
                  </a:cubicBezTo>
                  <a:cubicBezTo>
                    <a:pt x="816467" y="78096"/>
                    <a:pt x="814490" y="72089"/>
                    <a:pt x="810537" y="68600"/>
                  </a:cubicBezTo>
                  <a:cubicBezTo>
                    <a:pt x="805188" y="63872"/>
                    <a:pt x="797243" y="61508"/>
                    <a:pt x="786701" y="61508"/>
                  </a:cubicBezTo>
                  <a:cubicBezTo>
                    <a:pt x="776857" y="61508"/>
                    <a:pt x="769590" y="63232"/>
                    <a:pt x="764900" y="66682"/>
                  </a:cubicBezTo>
                  <a:cubicBezTo>
                    <a:pt x="760211" y="70131"/>
                    <a:pt x="756742" y="76236"/>
                    <a:pt x="754494" y="84995"/>
                  </a:cubicBezTo>
                  <a:lnTo>
                    <a:pt x="734030" y="82204"/>
                  </a:lnTo>
                  <a:cubicBezTo>
                    <a:pt x="735890" y="73445"/>
                    <a:pt x="738952" y="66372"/>
                    <a:pt x="743216" y="60985"/>
                  </a:cubicBezTo>
                  <a:cubicBezTo>
                    <a:pt x="747479" y="55597"/>
                    <a:pt x="753641" y="51450"/>
                    <a:pt x="761703" y="48543"/>
                  </a:cubicBezTo>
                  <a:cubicBezTo>
                    <a:pt x="769764" y="45637"/>
                    <a:pt x="779105" y="44183"/>
                    <a:pt x="789724" y="44183"/>
                  </a:cubicBezTo>
                  <a:close/>
                  <a:moveTo>
                    <a:pt x="706664" y="44183"/>
                  </a:moveTo>
                  <a:cubicBezTo>
                    <a:pt x="713718" y="44183"/>
                    <a:pt x="720888" y="46431"/>
                    <a:pt x="728175" y="50927"/>
                  </a:cubicBezTo>
                  <a:lnTo>
                    <a:pt x="720966" y="70344"/>
                  </a:lnTo>
                  <a:cubicBezTo>
                    <a:pt x="715850" y="67321"/>
                    <a:pt x="710734" y="65810"/>
                    <a:pt x="705618" y="65810"/>
                  </a:cubicBezTo>
                  <a:cubicBezTo>
                    <a:pt x="701044" y="65810"/>
                    <a:pt x="696936" y="67186"/>
                    <a:pt x="693293" y="69938"/>
                  </a:cubicBezTo>
                  <a:cubicBezTo>
                    <a:pt x="689650" y="72689"/>
                    <a:pt x="687053" y="76507"/>
                    <a:pt x="685503" y="81390"/>
                  </a:cubicBezTo>
                  <a:cubicBezTo>
                    <a:pt x="683177" y="88832"/>
                    <a:pt x="682015" y="96971"/>
                    <a:pt x="682015" y="105807"/>
                  </a:cubicBezTo>
                  <a:lnTo>
                    <a:pt x="682015" y="170455"/>
                  </a:lnTo>
                  <a:lnTo>
                    <a:pt x="661086" y="170455"/>
                  </a:lnTo>
                  <a:lnTo>
                    <a:pt x="661086" y="46974"/>
                  </a:lnTo>
                  <a:lnTo>
                    <a:pt x="679922" y="46974"/>
                  </a:lnTo>
                  <a:lnTo>
                    <a:pt x="679922" y="65694"/>
                  </a:lnTo>
                  <a:cubicBezTo>
                    <a:pt x="684728" y="56934"/>
                    <a:pt x="689165" y="51160"/>
                    <a:pt x="693235" y="48369"/>
                  </a:cubicBezTo>
                  <a:cubicBezTo>
                    <a:pt x="697304" y="45579"/>
                    <a:pt x="701781" y="44183"/>
                    <a:pt x="706664" y="44183"/>
                  </a:cubicBezTo>
                  <a:close/>
                  <a:moveTo>
                    <a:pt x="361099" y="44183"/>
                  </a:moveTo>
                  <a:cubicBezTo>
                    <a:pt x="371641" y="44183"/>
                    <a:pt x="380207" y="45424"/>
                    <a:pt x="386795" y="47904"/>
                  </a:cubicBezTo>
                  <a:cubicBezTo>
                    <a:pt x="393384" y="50384"/>
                    <a:pt x="398229" y="53504"/>
                    <a:pt x="401329" y="57264"/>
                  </a:cubicBezTo>
                  <a:cubicBezTo>
                    <a:pt x="404430" y="61023"/>
                    <a:pt x="406600" y="65771"/>
                    <a:pt x="407841" y="71507"/>
                  </a:cubicBezTo>
                  <a:cubicBezTo>
                    <a:pt x="408538" y="75073"/>
                    <a:pt x="408887" y="81507"/>
                    <a:pt x="408887" y="90808"/>
                  </a:cubicBezTo>
                  <a:lnTo>
                    <a:pt x="408887" y="118714"/>
                  </a:lnTo>
                  <a:cubicBezTo>
                    <a:pt x="408887" y="138170"/>
                    <a:pt x="409333" y="150475"/>
                    <a:pt x="410224" y="155630"/>
                  </a:cubicBezTo>
                  <a:cubicBezTo>
                    <a:pt x="411116" y="160785"/>
                    <a:pt x="412879" y="165726"/>
                    <a:pt x="415515" y="170455"/>
                  </a:cubicBezTo>
                  <a:lnTo>
                    <a:pt x="393655" y="170455"/>
                  </a:lnTo>
                  <a:cubicBezTo>
                    <a:pt x="391485" y="166114"/>
                    <a:pt x="390090" y="161037"/>
                    <a:pt x="389470" y="155223"/>
                  </a:cubicBezTo>
                  <a:cubicBezTo>
                    <a:pt x="381718" y="161812"/>
                    <a:pt x="374257" y="166463"/>
                    <a:pt x="367087" y="169176"/>
                  </a:cubicBezTo>
                  <a:cubicBezTo>
                    <a:pt x="359917" y="171889"/>
                    <a:pt x="352224" y="173245"/>
                    <a:pt x="344007" y="173245"/>
                  </a:cubicBezTo>
                  <a:cubicBezTo>
                    <a:pt x="330442" y="173245"/>
                    <a:pt x="320017" y="169931"/>
                    <a:pt x="312730" y="163304"/>
                  </a:cubicBezTo>
                  <a:cubicBezTo>
                    <a:pt x="305444" y="156676"/>
                    <a:pt x="301801" y="148208"/>
                    <a:pt x="301801" y="137898"/>
                  </a:cubicBezTo>
                  <a:cubicBezTo>
                    <a:pt x="301801" y="131852"/>
                    <a:pt x="303176" y="126329"/>
                    <a:pt x="305928" y="121330"/>
                  </a:cubicBezTo>
                  <a:cubicBezTo>
                    <a:pt x="308680" y="116330"/>
                    <a:pt x="312284" y="112319"/>
                    <a:pt x="316742" y="109296"/>
                  </a:cubicBezTo>
                  <a:cubicBezTo>
                    <a:pt x="321199" y="106273"/>
                    <a:pt x="326218" y="103986"/>
                    <a:pt x="331799" y="102436"/>
                  </a:cubicBezTo>
                  <a:cubicBezTo>
                    <a:pt x="335907" y="101350"/>
                    <a:pt x="342108" y="100304"/>
                    <a:pt x="350402" y="99296"/>
                  </a:cubicBezTo>
                  <a:cubicBezTo>
                    <a:pt x="367300" y="97281"/>
                    <a:pt x="379742" y="94878"/>
                    <a:pt x="387726" y="92087"/>
                  </a:cubicBezTo>
                  <a:cubicBezTo>
                    <a:pt x="387803" y="89219"/>
                    <a:pt x="387842" y="87398"/>
                    <a:pt x="387842" y="86623"/>
                  </a:cubicBezTo>
                  <a:cubicBezTo>
                    <a:pt x="387842" y="78096"/>
                    <a:pt x="385865" y="72089"/>
                    <a:pt x="381912" y="68600"/>
                  </a:cubicBezTo>
                  <a:cubicBezTo>
                    <a:pt x="376564" y="63872"/>
                    <a:pt x="368618" y="61508"/>
                    <a:pt x="358076" y="61508"/>
                  </a:cubicBezTo>
                  <a:cubicBezTo>
                    <a:pt x="348232" y="61508"/>
                    <a:pt x="340965" y="63232"/>
                    <a:pt x="336275" y="66682"/>
                  </a:cubicBezTo>
                  <a:cubicBezTo>
                    <a:pt x="331586" y="70131"/>
                    <a:pt x="328117" y="76236"/>
                    <a:pt x="325869" y="84995"/>
                  </a:cubicBezTo>
                  <a:lnTo>
                    <a:pt x="305405" y="82204"/>
                  </a:lnTo>
                  <a:cubicBezTo>
                    <a:pt x="307265" y="73445"/>
                    <a:pt x="310327" y="66372"/>
                    <a:pt x="314591" y="60985"/>
                  </a:cubicBezTo>
                  <a:cubicBezTo>
                    <a:pt x="318854" y="55597"/>
                    <a:pt x="325016" y="51450"/>
                    <a:pt x="333078" y="48543"/>
                  </a:cubicBezTo>
                  <a:cubicBezTo>
                    <a:pt x="341139" y="45637"/>
                    <a:pt x="350480" y="44183"/>
                    <a:pt x="361099" y="44183"/>
                  </a:cubicBezTo>
                  <a:close/>
                  <a:moveTo>
                    <a:pt x="226238" y="44183"/>
                  </a:moveTo>
                  <a:cubicBezTo>
                    <a:pt x="242748" y="44183"/>
                    <a:pt x="256236" y="49803"/>
                    <a:pt x="266700" y="61043"/>
                  </a:cubicBezTo>
                  <a:cubicBezTo>
                    <a:pt x="277165" y="72282"/>
                    <a:pt x="282397" y="88095"/>
                    <a:pt x="282397" y="108482"/>
                  </a:cubicBezTo>
                  <a:cubicBezTo>
                    <a:pt x="282397" y="109722"/>
                    <a:pt x="282358" y="111582"/>
                    <a:pt x="282281" y="114063"/>
                  </a:cubicBezTo>
                  <a:lnTo>
                    <a:pt x="190194" y="114063"/>
                  </a:lnTo>
                  <a:cubicBezTo>
                    <a:pt x="190969" y="127628"/>
                    <a:pt x="194806" y="138015"/>
                    <a:pt x="201704" y="145224"/>
                  </a:cubicBezTo>
                  <a:cubicBezTo>
                    <a:pt x="208603" y="152432"/>
                    <a:pt x="217207" y="156037"/>
                    <a:pt x="227517" y="156037"/>
                  </a:cubicBezTo>
                  <a:cubicBezTo>
                    <a:pt x="235191" y="156037"/>
                    <a:pt x="241741" y="154022"/>
                    <a:pt x="247167" y="149991"/>
                  </a:cubicBezTo>
                  <a:cubicBezTo>
                    <a:pt x="252593" y="145960"/>
                    <a:pt x="256895" y="139526"/>
                    <a:pt x="260073" y="130690"/>
                  </a:cubicBezTo>
                  <a:lnTo>
                    <a:pt x="281700" y="133364"/>
                  </a:lnTo>
                  <a:cubicBezTo>
                    <a:pt x="278289" y="145999"/>
                    <a:pt x="271971" y="155804"/>
                    <a:pt x="262747" y="162781"/>
                  </a:cubicBezTo>
                  <a:cubicBezTo>
                    <a:pt x="253523" y="169757"/>
                    <a:pt x="241741" y="173245"/>
                    <a:pt x="227400" y="173245"/>
                  </a:cubicBezTo>
                  <a:cubicBezTo>
                    <a:pt x="209340" y="173245"/>
                    <a:pt x="195019" y="167683"/>
                    <a:pt x="184438" y="156560"/>
                  </a:cubicBezTo>
                  <a:cubicBezTo>
                    <a:pt x="173857" y="145437"/>
                    <a:pt x="168567" y="129837"/>
                    <a:pt x="168567" y="109761"/>
                  </a:cubicBezTo>
                  <a:cubicBezTo>
                    <a:pt x="168567" y="88987"/>
                    <a:pt x="173915" y="72864"/>
                    <a:pt x="184612" y="61392"/>
                  </a:cubicBezTo>
                  <a:cubicBezTo>
                    <a:pt x="195309" y="49919"/>
                    <a:pt x="209185" y="44183"/>
                    <a:pt x="226238" y="44183"/>
                  </a:cubicBezTo>
                  <a:close/>
                  <a:moveTo>
                    <a:pt x="895518" y="3837"/>
                  </a:moveTo>
                  <a:lnTo>
                    <a:pt x="895518" y="46974"/>
                  </a:lnTo>
                  <a:lnTo>
                    <a:pt x="916563" y="46974"/>
                  </a:lnTo>
                  <a:lnTo>
                    <a:pt x="916563" y="63252"/>
                  </a:lnTo>
                  <a:lnTo>
                    <a:pt x="895518" y="63252"/>
                  </a:lnTo>
                  <a:lnTo>
                    <a:pt x="895518" y="135457"/>
                  </a:lnTo>
                  <a:cubicBezTo>
                    <a:pt x="895518" y="141425"/>
                    <a:pt x="895886" y="145262"/>
                    <a:pt x="896622" y="146968"/>
                  </a:cubicBezTo>
                  <a:cubicBezTo>
                    <a:pt x="897359" y="148673"/>
                    <a:pt x="898560" y="150030"/>
                    <a:pt x="900227" y="151037"/>
                  </a:cubicBezTo>
                  <a:cubicBezTo>
                    <a:pt x="901893" y="152045"/>
                    <a:pt x="904277" y="152549"/>
                    <a:pt x="907378" y="152549"/>
                  </a:cubicBezTo>
                  <a:cubicBezTo>
                    <a:pt x="909703" y="152549"/>
                    <a:pt x="912765" y="152277"/>
                    <a:pt x="916563" y="151735"/>
                  </a:cubicBezTo>
                  <a:lnTo>
                    <a:pt x="919586" y="170222"/>
                  </a:lnTo>
                  <a:cubicBezTo>
                    <a:pt x="913695" y="171462"/>
                    <a:pt x="908424" y="172082"/>
                    <a:pt x="903773" y="172082"/>
                  </a:cubicBezTo>
                  <a:cubicBezTo>
                    <a:pt x="896177" y="172082"/>
                    <a:pt x="890286" y="170881"/>
                    <a:pt x="886100" y="168478"/>
                  </a:cubicBezTo>
                  <a:cubicBezTo>
                    <a:pt x="881914" y="166075"/>
                    <a:pt x="878968" y="162916"/>
                    <a:pt x="877263" y="159002"/>
                  </a:cubicBezTo>
                  <a:cubicBezTo>
                    <a:pt x="875558" y="155087"/>
                    <a:pt x="874705" y="146851"/>
                    <a:pt x="874705" y="134294"/>
                  </a:cubicBezTo>
                  <a:lnTo>
                    <a:pt x="874705" y="63252"/>
                  </a:lnTo>
                  <a:lnTo>
                    <a:pt x="859357" y="63252"/>
                  </a:lnTo>
                  <a:lnTo>
                    <a:pt x="859357" y="46974"/>
                  </a:lnTo>
                  <a:lnTo>
                    <a:pt x="874705" y="46974"/>
                  </a:lnTo>
                  <a:lnTo>
                    <a:pt x="874705" y="16394"/>
                  </a:lnTo>
                  <a:close/>
                  <a:moveTo>
                    <a:pt x="543093" y="3837"/>
                  </a:moveTo>
                  <a:lnTo>
                    <a:pt x="543093" y="46974"/>
                  </a:lnTo>
                  <a:lnTo>
                    <a:pt x="564138" y="46974"/>
                  </a:lnTo>
                  <a:lnTo>
                    <a:pt x="564138" y="63252"/>
                  </a:lnTo>
                  <a:lnTo>
                    <a:pt x="543093" y="63252"/>
                  </a:lnTo>
                  <a:lnTo>
                    <a:pt x="543093" y="135457"/>
                  </a:lnTo>
                  <a:cubicBezTo>
                    <a:pt x="543093" y="141425"/>
                    <a:pt x="543461" y="145262"/>
                    <a:pt x="544198" y="146968"/>
                  </a:cubicBezTo>
                  <a:cubicBezTo>
                    <a:pt x="544934" y="148673"/>
                    <a:pt x="546135" y="150030"/>
                    <a:pt x="547802" y="151037"/>
                  </a:cubicBezTo>
                  <a:cubicBezTo>
                    <a:pt x="549468" y="152045"/>
                    <a:pt x="551852" y="152549"/>
                    <a:pt x="554953" y="152549"/>
                  </a:cubicBezTo>
                  <a:cubicBezTo>
                    <a:pt x="557278" y="152549"/>
                    <a:pt x="560340" y="152277"/>
                    <a:pt x="564138" y="151735"/>
                  </a:cubicBezTo>
                  <a:lnTo>
                    <a:pt x="567161" y="170222"/>
                  </a:lnTo>
                  <a:cubicBezTo>
                    <a:pt x="561270" y="171462"/>
                    <a:pt x="555999" y="172082"/>
                    <a:pt x="551348" y="172082"/>
                  </a:cubicBezTo>
                  <a:cubicBezTo>
                    <a:pt x="543752" y="172082"/>
                    <a:pt x="537861" y="170881"/>
                    <a:pt x="533675" y="168478"/>
                  </a:cubicBezTo>
                  <a:cubicBezTo>
                    <a:pt x="529489" y="166075"/>
                    <a:pt x="526544" y="162916"/>
                    <a:pt x="524838" y="159002"/>
                  </a:cubicBezTo>
                  <a:cubicBezTo>
                    <a:pt x="523133" y="155087"/>
                    <a:pt x="522280" y="146851"/>
                    <a:pt x="522280" y="134294"/>
                  </a:cubicBezTo>
                  <a:lnTo>
                    <a:pt x="522280" y="63252"/>
                  </a:lnTo>
                  <a:lnTo>
                    <a:pt x="506932" y="63252"/>
                  </a:lnTo>
                  <a:lnTo>
                    <a:pt x="506932" y="56765"/>
                  </a:lnTo>
                  <a:lnTo>
                    <a:pt x="501891" y="70344"/>
                  </a:lnTo>
                  <a:cubicBezTo>
                    <a:pt x="496775" y="67321"/>
                    <a:pt x="491659" y="65810"/>
                    <a:pt x="486543" y="65810"/>
                  </a:cubicBezTo>
                  <a:cubicBezTo>
                    <a:pt x="481970" y="65810"/>
                    <a:pt x="477861" y="67186"/>
                    <a:pt x="474218" y="69938"/>
                  </a:cubicBezTo>
                  <a:cubicBezTo>
                    <a:pt x="470575" y="72689"/>
                    <a:pt x="467978" y="76507"/>
                    <a:pt x="466428" y="81390"/>
                  </a:cubicBezTo>
                  <a:cubicBezTo>
                    <a:pt x="464102" y="88832"/>
                    <a:pt x="462940" y="96971"/>
                    <a:pt x="462940" y="105807"/>
                  </a:cubicBezTo>
                  <a:lnTo>
                    <a:pt x="462940" y="170455"/>
                  </a:lnTo>
                  <a:lnTo>
                    <a:pt x="442011" y="170455"/>
                  </a:lnTo>
                  <a:lnTo>
                    <a:pt x="442011" y="46974"/>
                  </a:lnTo>
                  <a:lnTo>
                    <a:pt x="460847" y="46974"/>
                  </a:lnTo>
                  <a:lnTo>
                    <a:pt x="460847" y="65694"/>
                  </a:lnTo>
                  <a:cubicBezTo>
                    <a:pt x="465653" y="56934"/>
                    <a:pt x="470090" y="51160"/>
                    <a:pt x="474160" y="48369"/>
                  </a:cubicBezTo>
                  <a:cubicBezTo>
                    <a:pt x="478229" y="45579"/>
                    <a:pt x="482706" y="44183"/>
                    <a:pt x="487589" y="44183"/>
                  </a:cubicBezTo>
                  <a:cubicBezTo>
                    <a:pt x="491116" y="44183"/>
                    <a:pt x="494672" y="44745"/>
                    <a:pt x="498257" y="45869"/>
                  </a:cubicBezTo>
                  <a:lnTo>
                    <a:pt x="506932" y="49916"/>
                  </a:lnTo>
                  <a:lnTo>
                    <a:pt x="506932" y="46974"/>
                  </a:lnTo>
                  <a:lnTo>
                    <a:pt x="522280" y="46974"/>
                  </a:lnTo>
                  <a:lnTo>
                    <a:pt x="522280" y="16394"/>
                  </a:lnTo>
                  <a:close/>
                  <a:moveTo>
                    <a:pt x="7465" y="0"/>
                  </a:moveTo>
                  <a:lnTo>
                    <a:pt x="30022" y="0"/>
                  </a:lnTo>
                  <a:lnTo>
                    <a:pt x="30022" y="69996"/>
                  </a:lnTo>
                  <a:lnTo>
                    <a:pt x="118621" y="69996"/>
                  </a:lnTo>
                  <a:lnTo>
                    <a:pt x="118621" y="0"/>
                  </a:lnTo>
                  <a:lnTo>
                    <a:pt x="141178" y="0"/>
                  </a:lnTo>
                  <a:lnTo>
                    <a:pt x="141178" y="170455"/>
                  </a:lnTo>
                  <a:lnTo>
                    <a:pt x="118621" y="170455"/>
                  </a:lnTo>
                  <a:lnTo>
                    <a:pt x="118621" y="90111"/>
                  </a:lnTo>
                  <a:lnTo>
                    <a:pt x="30022" y="90111"/>
                  </a:lnTo>
                  <a:lnTo>
                    <a:pt x="30022" y="170455"/>
                  </a:lnTo>
                  <a:lnTo>
                    <a:pt x="7465" y="17045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xmlns="" id="{D3ADC063-DD43-4DFE-AF11-785096C5E0CD}"/>
              </a:ext>
            </a:extLst>
          </p:cNvPr>
          <p:cNvGrpSpPr/>
          <p:nvPr/>
        </p:nvGrpSpPr>
        <p:grpSpPr>
          <a:xfrm>
            <a:off x="0" y="0"/>
            <a:ext cx="2866147" cy="6649487"/>
            <a:chOff x="596966" y="-109"/>
            <a:chExt cx="2866147" cy="6649487"/>
          </a:xfrm>
        </p:grpSpPr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xmlns="" id="{7B86DEFA-A2D5-414E-9513-90F142691847}"/>
                </a:ext>
              </a:extLst>
            </p:cNvPr>
            <p:cNvSpPr/>
            <p:nvPr/>
          </p:nvSpPr>
          <p:spPr>
            <a:xfrm>
              <a:off x="1171931" y="1506808"/>
              <a:ext cx="1820640" cy="1129594"/>
            </a:xfrm>
            <a:custGeom>
              <a:avLst/>
              <a:gdLst>
                <a:gd name="connsiteX0" fmla="*/ 1743661 w 1820639"/>
                <a:gd name="connsiteY0" fmla="*/ 136419 h 1129594"/>
                <a:gd name="connsiteX1" fmla="*/ 1784858 w 1820639"/>
                <a:gd name="connsiteY1" fmla="*/ 334431 h 1129594"/>
                <a:gd name="connsiteX2" fmla="*/ 1799476 w 1820639"/>
                <a:gd name="connsiteY2" fmla="*/ 364332 h 1129594"/>
                <a:gd name="connsiteX3" fmla="*/ 1824062 w 1820639"/>
                <a:gd name="connsiteY3" fmla="*/ 416824 h 1129594"/>
                <a:gd name="connsiteX4" fmla="*/ 1824062 w 1820639"/>
                <a:gd name="connsiteY4" fmla="*/ 909195 h 1129594"/>
                <a:gd name="connsiteX5" fmla="*/ 1817417 w 1820639"/>
                <a:gd name="connsiteY5" fmla="*/ 933780 h 1129594"/>
                <a:gd name="connsiteX6" fmla="*/ 1640669 w 1820639"/>
                <a:gd name="connsiteY6" fmla="*/ 1043417 h 1129594"/>
                <a:gd name="connsiteX7" fmla="*/ 1287837 w 1820639"/>
                <a:gd name="connsiteY7" fmla="*/ 1129798 h 1129594"/>
                <a:gd name="connsiteX8" fmla="*/ 993478 w 1820639"/>
                <a:gd name="connsiteY8" fmla="*/ 1099232 h 1129594"/>
                <a:gd name="connsiteX9" fmla="*/ 966235 w 1820639"/>
                <a:gd name="connsiteY9" fmla="*/ 1092588 h 1129594"/>
                <a:gd name="connsiteX10" fmla="*/ 927031 w 1820639"/>
                <a:gd name="connsiteY10" fmla="*/ 1024812 h 1129594"/>
                <a:gd name="connsiteX11" fmla="*/ 829354 w 1820639"/>
                <a:gd name="connsiteY11" fmla="*/ 993582 h 1129594"/>
                <a:gd name="connsiteX12" fmla="*/ 269873 w 1820639"/>
                <a:gd name="connsiteY12" fmla="*/ 1014180 h 1129594"/>
                <a:gd name="connsiteX13" fmla="*/ 117046 w 1820639"/>
                <a:gd name="connsiteY13" fmla="*/ 1044746 h 1129594"/>
                <a:gd name="connsiteX14" fmla="*/ 56579 w 1820639"/>
                <a:gd name="connsiteY14" fmla="*/ 1083949 h 1129594"/>
                <a:gd name="connsiteX15" fmla="*/ 47277 w 1820639"/>
                <a:gd name="connsiteY15" fmla="*/ 1064680 h 1129594"/>
                <a:gd name="connsiteX16" fmla="*/ 99 w 1820639"/>
                <a:gd name="connsiteY16" fmla="*/ 605533 h 1129594"/>
                <a:gd name="connsiteX17" fmla="*/ 27342 w 1820639"/>
                <a:gd name="connsiteY17" fmla="*/ 327786 h 1129594"/>
                <a:gd name="connsiteX18" fmla="*/ 106414 w 1820639"/>
                <a:gd name="connsiteY18" fmla="*/ 241405 h 1129594"/>
                <a:gd name="connsiteX19" fmla="*/ 374194 w 1820639"/>
                <a:gd name="connsiteY19" fmla="*/ 76617 h 1129594"/>
                <a:gd name="connsiteX20" fmla="*/ 492469 w 1820639"/>
                <a:gd name="connsiteY20" fmla="*/ 35420 h 1129594"/>
                <a:gd name="connsiteX21" fmla="*/ 568883 w 1820639"/>
                <a:gd name="connsiteY21" fmla="*/ 24124 h 1129594"/>
                <a:gd name="connsiteX22" fmla="*/ 606093 w 1820639"/>
                <a:gd name="connsiteY22" fmla="*/ 21466 h 1129594"/>
                <a:gd name="connsiteX23" fmla="*/ 834670 w 1820639"/>
                <a:gd name="connsiteY23" fmla="*/ 868 h 1129594"/>
                <a:gd name="connsiteX24" fmla="*/ 1256607 w 1820639"/>
                <a:gd name="connsiteY24" fmla="*/ 13493 h 1129594"/>
                <a:gd name="connsiteX25" fmla="*/ 1653294 w 1820639"/>
                <a:gd name="connsiteY25" fmla="*/ 81269 h 1129594"/>
                <a:gd name="connsiteX26" fmla="*/ 1743661 w 1820639"/>
                <a:gd name="connsiteY26" fmla="*/ 136419 h 11295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820639" h="1129594">
                  <a:moveTo>
                    <a:pt x="1743661" y="136419"/>
                  </a:moveTo>
                  <a:cubicBezTo>
                    <a:pt x="1761602" y="201537"/>
                    <a:pt x="1784194" y="265990"/>
                    <a:pt x="1784858" y="334431"/>
                  </a:cubicBezTo>
                  <a:cubicBezTo>
                    <a:pt x="1784858" y="346391"/>
                    <a:pt x="1788181" y="358351"/>
                    <a:pt x="1799476" y="364332"/>
                  </a:cubicBezTo>
                  <a:cubicBezTo>
                    <a:pt x="1820739" y="376292"/>
                    <a:pt x="1824062" y="394897"/>
                    <a:pt x="1824062" y="416824"/>
                  </a:cubicBezTo>
                  <a:cubicBezTo>
                    <a:pt x="1824062" y="580948"/>
                    <a:pt x="1824062" y="745071"/>
                    <a:pt x="1824062" y="909195"/>
                  </a:cubicBezTo>
                  <a:cubicBezTo>
                    <a:pt x="1824062" y="917833"/>
                    <a:pt x="1825391" y="927135"/>
                    <a:pt x="1817417" y="933780"/>
                  </a:cubicBezTo>
                  <a:cubicBezTo>
                    <a:pt x="1758280" y="970326"/>
                    <a:pt x="1698477" y="1005542"/>
                    <a:pt x="1640669" y="1043417"/>
                  </a:cubicBezTo>
                  <a:cubicBezTo>
                    <a:pt x="1533025" y="1113186"/>
                    <a:pt x="1417408" y="1142423"/>
                    <a:pt x="1287837" y="1129798"/>
                  </a:cubicBezTo>
                  <a:cubicBezTo>
                    <a:pt x="1189496" y="1120495"/>
                    <a:pt x="1091154" y="1115844"/>
                    <a:pt x="993478" y="1099232"/>
                  </a:cubicBezTo>
                  <a:cubicBezTo>
                    <a:pt x="984840" y="1094581"/>
                    <a:pt x="976202" y="1091923"/>
                    <a:pt x="966235" y="1092588"/>
                  </a:cubicBezTo>
                  <a:cubicBezTo>
                    <a:pt x="967564" y="1062022"/>
                    <a:pt x="952281" y="1041424"/>
                    <a:pt x="927031" y="1024812"/>
                  </a:cubicBezTo>
                  <a:cubicBezTo>
                    <a:pt x="897130" y="1005542"/>
                    <a:pt x="864571" y="993582"/>
                    <a:pt x="829354" y="993582"/>
                  </a:cubicBezTo>
                  <a:cubicBezTo>
                    <a:pt x="642639" y="991589"/>
                    <a:pt x="455924" y="991589"/>
                    <a:pt x="269873" y="1014180"/>
                  </a:cubicBezTo>
                  <a:cubicBezTo>
                    <a:pt x="218045" y="1018832"/>
                    <a:pt x="166216" y="1027470"/>
                    <a:pt x="117046" y="1044746"/>
                  </a:cubicBezTo>
                  <a:cubicBezTo>
                    <a:pt x="94454" y="1052720"/>
                    <a:pt x="69204" y="1060029"/>
                    <a:pt x="56579" y="1083949"/>
                  </a:cubicBezTo>
                  <a:cubicBezTo>
                    <a:pt x="43290" y="1082621"/>
                    <a:pt x="47941" y="1070660"/>
                    <a:pt x="47277" y="1064680"/>
                  </a:cubicBezTo>
                  <a:cubicBezTo>
                    <a:pt x="26678" y="911852"/>
                    <a:pt x="1428" y="759690"/>
                    <a:pt x="99" y="605533"/>
                  </a:cubicBezTo>
                  <a:cubicBezTo>
                    <a:pt x="-565" y="512508"/>
                    <a:pt x="1428" y="418818"/>
                    <a:pt x="27342" y="327786"/>
                  </a:cubicBezTo>
                  <a:cubicBezTo>
                    <a:pt x="53257" y="299214"/>
                    <a:pt x="76513" y="267984"/>
                    <a:pt x="106414" y="241405"/>
                  </a:cubicBezTo>
                  <a:cubicBezTo>
                    <a:pt x="186150" y="170972"/>
                    <a:pt x="280505" y="123794"/>
                    <a:pt x="374194" y="76617"/>
                  </a:cubicBezTo>
                  <a:cubicBezTo>
                    <a:pt x="412069" y="58012"/>
                    <a:pt x="451273" y="43394"/>
                    <a:pt x="492469" y="35420"/>
                  </a:cubicBezTo>
                  <a:cubicBezTo>
                    <a:pt x="517719" y="30769"/>
                    <a:pt x="544298" y="31433"/>
                    <a:pt x="568883" y="24124"/>
                  </a:cubicBezTo>
                  <a:cubicBezTo>
                    <a:pt x="581508" y="23460"/>
                    <a:pt x="594133" y="23460"/>
                    <a:pt x="606093" y="21466"/>
                  </a:cubicBezTo>
                  <a:cubicBezTo>
                    <a:pt x="681843" y="12164"/>
                    <a:pt x="758256" y="2861"/>
                    <a:pt x="834670" y="868"/>
                  </a:cubicBezTo>
                  <a:cubicBezTo>
                    <a:pt x="975537" y="-2454"/>
                    <a:pt x="1116404" y="4190"/>
                    <a:pt x="1256607" y="13493"/>
                  </a:cubicBezTo>
                  <a:cubicBezTo>
                    <a:pt x="1390829" y="22131"/>
                    <a:pt x="1523723" y="42729"/>
                    <a:pt x="1653294" y="81269"/>
                  </a:cubicBezTo>
                  <a:cubicBezTo>
                    <a:pt x="1688510" y="92564"/>
                    <a:pt x="1722398" y="105189"/>
                    <a:pt x="1743661" y="136419"/>
                  </a:cubicBez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 w="663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xmlns="" id="{8BC6E827-BBD0-4289-B0A3-7539479904BA}"/>
                </a:ext>
              </a:extLst>
            </p:cNvPr>
            <p:cNvSpPr/>
            <p:nvPr/>
          </p:nvSpPr>
          <p:spPr>
            <a:xfrm>
              <a:off x="1227846" y="2436469"/>
              <a:ext cx="1756718" cy="3700016"/>
            </a:xfrm>
            <a:custGeom>
              <a:avLst/>
              <a:gdLst>
                <a:gd name="connsiteX0" fmla="*/ 1116505 w 1756718"/>
                <a:gd name="connsiteY0" fmla="*/ 3154867 h 3700016"/>
                <a:gd name="connsiteX1" fmla="*/ 1106743 w 1756718"/>
                <a:gd name="connsiteY1" fmla="*/ 3186247 h 3700016"/>
                <a:gd name="connsiteX2" fmla="*/ 1015393 w 1756718"/>
                <a:gd name="connsiteY2" fmla="*/ 3560011 h 3700016"/>
                <a:gd name="connsiteX3" fmla="*/ 938688 w 1756718"/>
                <a:gd name="connsiteY3" fmla="*/ 3668095 h 3700016"/>
                <a:gd name="connsiteX4" fmla="*/ 902166 w 1756718"/>
                <a:gd name="connsiteY4" fmla="*/ 3684657 h 3700016"/>
                <a:gd name="connsiteX5" fmla="*/ 874742 w 1756718"/>
                <a:gd name="connsiteY5" fmla="*/ 3694321 h 3700016"/>
                <a:gd name="connsiteX6" fmla="*/ 873819 w 1756718"/>
                <a:gd name="connsiteY6" fmla="*/ 3698404 h 3700016"/>
                <a:gd name="connsiteX7" fmla="*/ 820786 w 1756718"/>
                <a:gd name="connsiteY7" fmla="*/ 3685676 h 3700016"/>
                <a:gd name="connsiteX8" fmla="*/ 672292 w 1756718"/>
                <a:gd name="connsiteY8" fmla="*/ 3523040 h 3700016"/>
                <a:gd name="connsiteX9" fmla="*/ 671333 w 1756718"/>
                <a:gd name="connsiteY9" fmla="*/ 3517845 h 3700016"/>
                <a:gd name="connsiteX10" fmla="*/ 690249 w 1756718"/>
                <a:gd name="connsiteY10" fmla="*/ 3464077 h 3700016"/>
                <a:gd name="connsiteX11" fmla="*/ 723558 w 1756718"/>
                <a:gd name="connsiteY11" fmla="*/ 3379243 h 3700016"/>
                <a:gd name="connsiteX12" fmla="*/ 741360 w 1756718"/>
                <a:gd name="connsiteY12" fmla="*/ 3318799 h 3700016"/>
                <a:gd name="connsiteX13" fmla="*/ 742915 w 1756718"/>
                <a:gd name="connsiteY13" fmla="*/ 3317889 h 3700016"/>
                <a:gd name="connsiteX14" fmla="*/ 745831 w 1756718"/>
                <a:gd name="connsiteY14" fmla="*/ 3307371 h 3700016"/>
                <a:gd name="connsiteX15" fmla="*/ 745487 w 1756718"/>
                <a:gd name="connsiteY15" fmla="*/ 3307071 h 3700016"/>
                <a:gd name="connsiteX16" fmla="*/ 787369 w 1756718"/>
                <a:gd name="connsiteY16" fmla="*/ 3188025 h 3700016"/>
                <a:gd name="connsiteX17" fmla="*/ 789054 w 1756718"/>
                <a:gd name="connsiteY17" fmla="*/ 3189990 h 3700016"/>
                <a:gd name="connsiteX18" fmla="*/ 895032 w 1756718"/>
                <a:gd name="connsiteY18" fmla="*/ 3251509 h 3700016"/>
                <a:gd name="connsiteX19" fmla="*/ 959379 w 1756718"/>
                <a:gd name="connsiteY19" fmla="*/ 3251509 h 3700016"/>
                <a:gd name="connsiteX20" fmla="*/ 958973 w 1756718"/>
                <a:gd name="connsiteY20" fmla="*/ 3254585 h 3700016"/>
                <a:gd name="connsiteX21" fmla="*/ 998146 w 1756718"/>
                <a:gd name="connsiteY21" fmla="*/ 3244201 h 3700016"/>
                <a:gd name="connsiteX22" fmla="*/ 1116505 w 1756718"/>
                <a:gd name="connsiteY22" fmla="*/ 3154867 h 3700016"/>
                <a:gd name="connsiteX23" fmla="*/ 654008 w 1756718"/>
                <a:gd name="connsiteY23" fmla="*/ 1839896 h 3700016"/>
                <a:gd name="connsiteX24" fmla="*/ 648848 w 1756718"/>
                <a:gd name="connsiteY24" fmla="*/ 1852701 h 3700016"/>
                <a:gd name="connsiteX25" fmla="*/ 649184 w 1756718"/>
                <a:gd name="connsiteY25" fmla="*/ 1850010 h 3700016"/>
                <a:gd name="connsiteX26" fmla="*/ 1015963 w 1756718"/>
                <a:gd name="connsiteY26" fmla="*/ 442659 h 3700016"/>
                <a:gd name="connsiteX27" fmla="*/ 1015971 w 1756718"/>
                <a:gd name="connsiteY27" fmla="*/ 442667 h 3700016"/>
                <a:gd name="connsiteX28" fmla="*/ 1155402 w 1756718"/>
                <a:gd name="connsiteY28" fmla="*/ 528272 h 3700016"/>
                <a:gd name="connsiteX29" fmla="*/ 1155375 w 1756718"/>
                <a:gd name="connsiteY29" fmla="*/ 528251 h 3700016"/>
                <a:gd name="connsiteX30" fmla="*/ 909674 w 1756718"/>
                <a:gd name="connsiteY30" fmla="*/ 185547 h 3700016"/>
                <a:gd name="connsiteX31" fmla="*/ 909655 w 1756718"/>
                <a:gd name="connsiteY31" fmla="*/ 186184 h 3700016"/>
                <a:gd name="connsiteX32" fmla="*/ 905004 w 1756718"/>
                <a:gd name="connsiteY32" fmla="*/ 200137 h 3700016"/>
                <a:gd name="connsiteX33" fmla="*/ 901017 w 1756718"/>
                <a:gd name="connsiteY33" fmla="*/ 323064 h 3700016"/>
                <a:gd name="connsiteX34" fmla="*/ 898027 w 1756718"/>
                <a:gd name="connsiteY34" fmla="*/ 564266 h 3700016"/>
                <a:gd name="connsiteX35" fmla="*/ 900990 w 1756718"/>
                <a:gd name="connsiteY35" fmla="*/ 803312 h 3700016"/>
                <a:gd name="connsiteX36" fmla="*/ 902346 w 1756718"/>
                <a:gd name="connsiteY36" fmla="*/ 800150 h 3700016"/>
                <a:gd name="connsiteX37" fmla="*/ 915635 w 1756718"/>
                <a:gd name="connsiteY37" fmla="*/ 204788 h 3700016"/>
                <a:gd name="connsiteX38" fmla="*/ 915635 w 1756718"/>
                <a:gd name="connsiteY38" fmla="*/ 194405 h 3700016"/>
                <a:gd name="connsiteX39" fmla="*/ 1756718 w 1756718"/>
                <a:gd name="connsiteY39" fmla="*/ 0 h 3700016"/>
                <a:gd name="connsiteX40" fmla="*/ 1713528 w 1756718"/>
                <a:gd name="connsiteY40" fmla="*/ 233893 h 3700016"/>
                <a:gd name="connsiteX41" fmla="*/ 1590601 w 1756718"/>
                <a:gd name="connsiteY41" fmla="*/ 772775 h 3700016"/>
                <a:gd name="connsiteX42" fmla="*/ 1465682 w 1756718"/>
                <a:gd name="connsiteY42" fmla="*/ 1190062 h 3700016"/>
                <a:gd name="connsiteX43" fmla="*/ 1417176 w 1756718"/>
                <a:gd name="connsiteY43" fmla="*/ 1482427 h 3700016"/>
                <a:gd name="connsiteX44" fmla="*/ 1381959 w 1756718"/>
                <a:gd name="connsiteY44" fmla="*/ 1908351 h 3700016"/>
                <a:gd name="connsiteX45" fmla="*/ 1397241 w 1756718"/>
                <a:gd name="connsiteY45" fmla="*/ 2108355 h 3700016"/>
                <a:gd name="connsiteX46" fmla="*/ 1366676 w 1756718"/>
                <a:gd name="connsiteY46" fmla="*/ 2463181 h 3700016"/>
                <a:gd name="connsiteX47" fmla="*/ 1237105 w 1756718"/>
                <a:gd name="connsiteY47" fmla="*/ 2903722 h 3700016"/>
                <a:gd name="connsiteX48" fmla="*/ 1217171 w 1756718"/>
                <a:gd name="connsiteY48" fmla="*/ 2940933 h 3700016"/>
                <a:gd name="connsiteX49" fmla="*/ 1203882 w 1756718"/>
                <a:gd name="connsiteY49" fmla="*/ 2914354 h 3700016"/>
                <a:gd name="connsiteX50" fmla="*/ 1208533 w 1756718"/>
                <a:gd name="connsiteY50" fmla="*/ 2874486 h 3700016"/>
                <a:gd name="connsiteX51" fmla="*/ 1229131 w 1756718"/>
                <a:gd name="connsiteY51" fmla="*/ 2846578 h 3700016"/>
                <a:gd name="connsiteX52" fmla="*/ 1229131 w 1756718"/>
                <a:gd name="connsiteY52" fmla="*/ 2758869 h 3700016"/>
                <a:gd name="connsiteX53" fmla="*/ 1221158 w 1756718"/>
                <a:gd name="connsiteY53" fmla="*/ 2737606 h 3700016"/>
                <a:gd name="connsiteX54" fmla="*/ 1217835 w 1756718"/>
                <a:gd name="connsiteY54" fmla="*/ 2702389 h 3700016"/>
                <a:gd name="connsiteX55" fmla="*/ 1225809 w 1756718"/>
                <a:gd name="connsiteY55" fmla="*/ 2667837 h 3700016"/>
                <a:gd name="connsiteX56" fmla="*/ 1205875 w 1756718"/>
                <a:gd name="connsiteY56" fmla="*/ 2604048 h 3700016"/>
                <a:gd name="connsiteX57" fmla="*/ 1191921 w 1756718"/>
                <a:gd name="connsiteY57" fmla="*/ 2587436 h 3700016"/>
                <a:gd name="connsiteX58" fmla="*/ 1166672 w 1756718"/>
                <a:gd name="connsiteY58" fmla="*/ 2548897 h 3700016"/>
                <a:gd name="connsiteX59" fmla="*/ 1130790 w 1756718"/>
                <a:gd name="connsiteY59" fmla="*/ 2457201 h 3700016"/>
                <a:gd name="connsiteX60" fmla="*/ 1049061 w 1756718"/>
                <a:gd name="connsiteY60" fmla="*/ 2393412 h 3700016"/>
                <a:gd name="connsiteX61" fmla="*/ 1047732 w 1756718"/>
                <a:gd name="connsiteY61" fmla="*/ 2376136 h 3700016"/>
                <a:gd name="connsiteX62" fmla="*/ 1056370 w 1756718"/>
                <a:gd name="connsiteY62" fmla="*/ 2337596 h 3700016"/>
                <a:gd name="connsiteX63" fmla="*/ 1049061 w 1756718"/>
                <a:gd name="connsiteY63" fmla="*/ 2222644 h 3700016"/>
                <a:gd name="connsiteX64" fmla="*/ 1096902 w 1756718"/>
                <a:gd name="connsiteY64" fmla="*/ 2095066 h 3700016"/>
                <a:gd name="connsiteX65" fmla="*/ 1088929 w 1756718"/>
                <a:gd name="connsiteY65" fmla="*/ 2062507 h 3700016"/>
                <a:gd name="connsiteX66" fmla="*/ 1080955 w 1756718"/>
                <a:gd name="connsiteY66" fmla="*/ 2050547 h 3700016"/>
                <a:gd name="connsiteX67" fmla="*/ 1103547 w 1756718"/>
                <a:gd name="connsiteY67" fmla="*/ 2047889 h 3700016"/>
                <a:gd name="connsiteX68" fmla="*/ 1143415 w 1756718"/>
                <a:gd name="connsiteY68" fmla="*/ 2019981 h 3700016"/>
                <a:gd name="connsiteX69" fmla="*/ 1166007 w 1756718"/>
                <a:gd name="connsiteY69" fmla="*/ 1899713 h 3700016"/>
                <a:gd name="connsiteX70" fmla="*/ 1142751 w 1756718"/>
                <a:gd name="connsiteY70" fmla="*/ 1875792 h 3700016"/>
                <a:gd name="connsiteX71" fmla="*/ 1122152 w 1756718"/>
                <a:gd name="connsiteY71" fmla="*/ 1857187 h 3700016"/>
                <a:gd name="connsiteX72" fmla="*/ 1143415 w 1756718"/>
                <a:gd name="connsiteY72" fmla="*/ 1839246 h 3700016"/>
                <a:gd name="connsiteX73" fmla="*/ 1163349 w 1756718"/>
                <a:gd name="connsiteY73" fmla="*/ 1815325 h 3700016"/>
                <a:gd name="connsiteX74" fmla="*/ 1144079 w 1756718"/>
                <a:gd name="connsiteY74" fmla="*/ 1702366 h 3700016"/>
                <a:gd name="connsiteX75" fmla="*/ 1094909 w 1756718"/>
                <a:gd name="connsiteY75" fmla="*/ 1630604 h 3700016"/>
                <a:gd name="connsiteX76" fmla="*/ 1072317 w 1756718"/>
                <a:gd name="connsiteY76" fmla="*/ 1628610 h 3700016"/>
                <a:gd name="connsiteX77" fmla="*/ 1050390 w 1756718"/>
                <a:gd name="connsiteY77" fmla="*/ 1637248 h 3700016"/>
                <a:gd name="connsiteX78" fmla="*/ 1041752 w 1756718"/>
                <a:gd name="connsiteY78" fmla="*/ 1610005 h 3700016"/>
                <a:gd name="connsiteX79" fmla="*/ 1013180 w 1756718"/>
                <a:gd name="connsiteY79" fmla="*/ 1576781 h 3700016"/>
                <a:gd name="connsiteX80" fmla="*/ 995638 w 1756718"/>
                <a:gd name="connsiteY80" fmla="*/ 1575136 h 3700016"/>
                <a:gd name="connsiteX81" fmla="*/ 995371 w 1756718"/>
                <a:gd name="connsiteY81" fmla="*/ 1576912 h 3700016"/>
                <a:gd name="connsiteX82" fmla="*/ 916240 w 1756718"/>
                <a:gd name="connsiteY82" fmla="*/ 1576253 h 3700016"/>
                <a:gd name="connsiteX83" fmla="*/ 916300 w 1756718"/>
                <a:gd name="connsiteY83" fmla="*/ 1576914 h 3700016"/>
                <a:gd name="connsiteX84" fmla="*/ 847195 w 1756718"/>
                <a:gd name="connsiteY84" fmla="*/ 1582230 h 3700016"/>
                <a:gd name="connsiteX85" fmla="*/ 744037 w 1756718"/>
                <a:gd name="connsiteY85" fmla="*/ 1627829 h 3700016"/>
                <a:gd name="connsiteX86" fmla="*/ 739870 w 1756718"/>
                <a:gd name="connsiteY86" fmla="*/ 1634569 h 3700016"/>
                <a:gd name="connsiteX87" fmla="*/ 737182 w 1756718"/>
                <a:gd name="connsiteY87" fmla="*/ 1633486 h 3700016"/>
                <a:gd name="connsiteX88" fmla="*/ 730894 w 1756718"/>
                <a:gd name="connsiteY88" fmla="*/ 1649089 h 3700016"/>
                <a:gd name="connsiteX89" fmla="*/ 715444 w 1756718"/>
                <a:gd name="connsiteY89" fmla="*/ 1674082 h 3700016"/>
                <a:gd name="connsiteX90" fmla="*/ 697690 w 1756718"/>
                <a:gd name="connsiteY90" fmla="*/ 1729742 h 3700016"/>
                <a:gd name="connsiteX91" fmla="*/ 697250 w 1756718"/>
                <a:gd name="connsiteY91" fmla="*/ 1732583 h 3700016"/>
                <a:gd name="connsiteX92" fmla="*/ 662658 w 1756718"/>
                <a:gd name="connsiteY92" fmla="*/ 1818429 h 3700016"/>
                <a:gd name="connsiteX93" fmla="*/ 660729 w 1756718"/>
                <a:gd name="connsiteY93" fmla="*/ 1795856 h 3700016"/>
                <a:gd name="connsiteX94" fmla="*/ 660599 w 1756718"/>
                <a:gd name="connsiteY94" fmla="*/ 1795617 h 3700016"/>
                <a:gd name="connsiteX95" fmla="*/ 662610 w 1756718"/>
                <a:gd name="connsiteY95" fmla="*/ 1820586 h 3700016"/>
                <a:gd name="connsiteX96" fmla="*/ 648521 w 1756718"/>
                <a:gd name="connsiteY96" fmla="*/ 1849345 h 3700016"/>
                <a:gd name="connsiteX97" fmla="*/ 647192 w 1756718"/>
                <a:gd name="connsiteY97" fmla="*/ 1859977 h 3700016"/>
                <a:gd name="connsiteX98" fmla="*/ 659817 w 1756718"/>
                <a:gd name="connsiteY98" fmla="*/ 2034067 h 3700016"/>
                <a:gd name="connsiteX99" fmla="*/ 669119 w 1756718"/>
                <a:gd name="connsiteY99" fmla="*/ 2230085 h 3700016"/>
                <a:gd name="connsiteX100" fmla="*/ 647192 w 1756718"/>
                <a:gd name="connsiteY100" fmla="*/ 2380255 h 3700016"/>
                <a:gd name="connsiteX101" fmla="*/ 611311 w 1756718"/>
                <a:gd name="connsiteY101" fmla="*/ 2509826 h 3700016"/>
                <a:gd name="connsiteX102" fmla="*/ 605331 w 1756718"/>
                <a:gd name="connsiteY102" fmla="*/ 2574279 h 3700016"/>
                <a:gd name="connsiteX103" fmla="*/ 588054 w 1756718"/>
                <a:gd name="connsiteY103" fmla="*/ 2578266 h 3700016"/>
                <a:gd name="connsiteX104" fmla="*/ 589383 w 1756718"/>
                <a:gd name="connsiteY104" fmla="*/ 2461319 h 3700016"/>
                <a:gd name="connsiteX105" fmla="*/ 584068 w 1756718"/>
                <a:gd name="connsiteY105" fmla="*/ 2400189 h 3700016"/>
                <a:gd name="connsiteX106" fmla="*/ 582074 w 1756718"/>
                <a:gd name="connsiteY106" fmla="*/ 2220118 h 3700016"/>
                <a:gd name="connsiteX107" fmla="*/ 567456 w 1756718"/>
                <a:gd name="connsiteY107" fmla="*/ 2180250 h 3700016"/>
                <a:gd name="connsiteX108" fmla="*/ 416622 w 1756718"/>
                <a:gd name="connsiteY108" fmla="*/ 2052672 h 3700016"/>
                <a:gd name="connsiteX109" fmla="*/ 308978 w 1756718"/>
                <a:gd name="connsiteY109" fmla="*/ 1857319 h 3700016"/>
                <a:gd name="connsiteX110" fmla="*/ 291038 w 1756718"/>
                <a:gd name="connsiteY110" fmla="*/ 1649341 h 3700016"/>
                <a:gd name="connsiteX111" fmla="*/ 270438 w 1756718"/>
                <a:gd name="connsiteY111" fmla="*/ 1392856 h 3700016"/>
                <a:gd name="connsiteX112" fmla="*/ 52493 w 1756718"/>
                <a:gd name="connsiteY112" fmla="*/ 386188 h 3700016"/>
                <a:gd name="connsiteX113" fmla="*/ 0 w 1756718"/>
                <a:gd name="connsiteY113" fmla="*/ 154953 h 3700016"/>
                <a:gd name="connsiteX114" fmla="*/ 60467 w 1756718"/>
                <a:gd name="connsiteY114" fmla="*/ 115750 h 3700016"/>
                <a:gd name="connsiteX115" fmla="*/ 213294 w 1756718"/>
                <a:gd name="connsiteY115" fmla="*/ 85184 h 3700016"/>
                <a:gd name="connsiteX116" fmla="*/ 215287 w 1756718"/>
                <a:gd name="connsiteY116" fmla="*/ 119736 h 3700016"/>
                <a:gd name="connsiteX117" fmla="*/ 339544 w 1756718"/>
                <a:gd name="connsiteY117" fmla="*/ 604797 h 3700016"/>
                <a:gd name="connsiteX118" fmla="*/ 395359 w 1756718"/>
                <a:gd name="connsiteY118" fmla="*/ 807460 h 3700016"/>
                <a:gd name="connsiteX119" fmla="*/ 464463 w 1756718"/>
                <a:gd name="connsiteY119" fmla="*/ 1189530 h 3700016"/>
                <a:gd name="connsiteX120" fmla="*/ 514963 w 1756718"/>
                <a:gd name="connsiteY120" fmla="*/ 1535717 h 3700016"/>
                <a:gd name="connsiteX121" fmla="*/ 547522 w 1756718"/>
                <a:gd name="connsiteY121" fmla="*/ 1644025 h 3700016"/>
                <a:gd name="connsiteX122" fmla="*/ 629251 w 1756718"/>
                <a:gd name="connsiteY122" fmla="*/ 1749011 h 3700016"/>
                <a:gd name="connsiteX123" fmla="*/ 635926 w 1756718"/>
                <a:gd name="connsiteY123" fmla="*/ 1757261 h 3700016"/>
                <a:gd name="connsiteX124" fmla="*/ 629914 w 1756718"/>
                <a:gd name="connsiteY124" fmla="*/ 1749676 h 3700016"/>
                <a:gd name="connsiteX125" fmla="*/ 548185 w 1756718"/>
                <a:gd name="connsiteY125" fmla="*/ 1644690 h 3700016"/>
                <a:gd name="connsiteX126" fmla="*/ 515626 w 1756718"/>
                <a:gd name="connsiteY126" fmla="*/ 1536382 h 3700016"/>
                <a:gd name="connsiteX127" fmla="*/ 465127 w 1756718"/>
                <a:gd name="connsiteY127" fmla="*/ 1190194 h 3700016"/>
                <a:gd name="connsiteX128" fmla="*/ 396022 w 1756718"/>
                <a:gd name="connsiteY128" fmla="*/ 808125 h 3700016"/>
                <a:gd name="connsiteX129" fmla="*/ 340207 w 1756718"/>
                <a:gd name="connsiteY129" fmla="*/ 605462 h 3700016"/>
                <a:gd name="connsiteX130" fmla="*/ 215951 w 1756718"/>
                <a:gd name="connsiteY130" fmla="*/ 120401 h 3700016"/>
                <a:gd name="connsiteX131" fmla="*/ 213958 w 1756718"/>
                <a:gd name="connsiteY131" fmla="*/ 85849 h 3700016"/>
                <a:gd name="connsiteX132" fmla="*/ 773439 w 1756718"/>
                <a:gd name="connsiteY132" fmla="*/ 65250 h 3700016"/>
                <a:gd name="connsiteX133" fmla="*/ 871116 w 1756718"/>
                <a:gd name="connsiteY133" fmla="*/ 96480 h 3700016"/>
                <a:gd name="connsiteX134" fmla="*/ 900436 w 1756718"/>
                <a:gd name="connsiteY134" fmla="*/ 124637 h 3700016"/>
                <a:gd name="connsiteX135" fmla="*/ 910301 w 1756718"/>
                <a:gd name="connsiteY135" fmla="*/ 164181 h 3700016"/>
                <a:gd name="connsiteX136" fmla="*/ 910319 w 1756718"/>
                <a:gd name="connsiteY136" fmla="*/ 163591 h 3700016"/>
                <a:gd name="connsiteX137" fmla="*/ 933057 w 1756718"/>
                <a:gd name="connsiteY137" fmla="*/ 169136 h 3700016"/>
                <a:gd name="connsiteX138" fmla="*/ 932779 w 1756718"/>
                <a:gd name="connsiteY138" fmla="*/ 165452 h 3700016"/>
                <a:gd name="connsiteX139" fmla="*/ 1227138 w 1756718"/>
                <a:gd name="connsiteY139" fmla="*/ 196018 h 3700016"/>
                <a:gd name="connsiteX140" fmla="*/ 1579970 w 1756718"/>
                <a:gd name="connsiteY140" fmla="*/ 109637 h 3700016"/>
                <a:gd name="connsiteX141" fmla="*/ 1756718 w 1756718"/>
                <a:gd name="connsiteY141" fmla="*/ 0 h 37000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</a:cxnLst>
              <a:rect l="l" t="t" r="r" b="b"/>
              <a:pathLst>
                <a:path w="1756718" h="3700016">
                  <a:moveTo>
                    <a:pt x="1116505" y="3154867"/>
                  </a:moveTo>
                  <a:cubicBezTo>
                    <a:pt x="1118597" y="3166722"/>
                    <a:pt x="1111624" y="3176485"/>
                    <a:pt x="1106743" y="3186247"/>
                  </a:cubicBezTo>
                  <a:cubicBezTo>
                    <a:pt x="1051655" y="3304791"/>
                    <a:pt x="1027248" y="3431006"/>
                    <a:pt x="1015393" y="3560011"/>
                  </a:cubicBezTo>
                  <a:cubicBezTo>
                    <a:pt x="1010512" y="3612310"/>
                    <a:pt x="991685" y="3650662"/>
                    <a:pt x="938688" y="3668095"/>
                  </a:cubicBezTo>
                  <a:cubicBezTo>
                    <a:pt x="926136" y="3672628"/>
                    <a:pt x="914282" y="3678904"/>
                    <a:pt x="902166" y="3684657"/>
                  </a:cubicBezTo>
                  <a:lnTo>
                    <a:pt x="874742" y="3694321"/>
                  </a:lnTo>
                  <a:lnTo>
                    <a:pt x="873819" y="3698404"/>
                  </a:lnTo>
                  <a:cubicBezTo>
                    <a:pt x="854020" y="3703354"/>
                    <a:pt x="837756" y="3696283"/>
                    <a:pt x="820786" y="3685676"/>
                  </a:cubicBezTo>
                  <a:cubicBezTo>
                    <a:pt x="755731" y="3645371"/>
                    <a:pt x="716133" y="3582437"/>
                    <a:pt x="672292" y="3523040"/>
                  </a:cubicBezTo>
                  <a:lnTo>
                    <a:pt x="671333" y="3517845"/>
                  </a:lnTo>
                  <a:lnTo>
                    <a:pt x="690249" y="3464077"/>
                  </a:lnTo>
                  <a:lnTo>
                    <a:pt x="723558" y="3379243"/>
                  </a:lnTo>
                  <a:lnTo>
                    <a:pt x="741360" y="3318799"/>
                  </a:lnTo>
                  <a:lnTo>
                    <a:pt x="742915" y="3317889"/>
                  </a:lnTo>
                  <a:cubicBezTo>
                    <a:pt x="745478" y="3315149"/>
                    <a:pt x="746892" y="3311614"/>
                    <a:pt x="745831" y="3307371"/>
                  </a:cubicBezTo>
                  <a:lnTo>
                    <a:pt x="745487" y="3307071"/>
                  </a:lnTo>
                  <a:lnTo>
                    <a:pt x="787369" y="3188025"/>
                  </a:lnTo>
                  <a:lnTo>
                    <a:pt x="789054" y="3189990"/>
                  </a:lnTo>
                  <a:cubicBezTo>
                    <a:pt x="818487" y="3217745"/>
                    <a:pt x="852252" y="3240196"/>
                    <a:pt x="895032" y="3251509"/>
                  </a:cubicBezTo>
                  <a:cubicBezTo>
                    <a:pt x="916246" y="3257165"/>
                    <a:pt x="938166" y="3254338"/>
                    <a:pt x="959379" y="3251509"/>
                  </a:cubicBezTo>
                  <a:lnTo>
                    <a:pt x="958973" y="3254585"/>
                  </a:lnTo>
                  <a:lnTo>
                    <a:pt x="998146" y="3244201"/>
                  </a:lnTo>
                  <a:cubicBezTo>
                    <a:pt x="1044463" y="3225602"/>
                    <a:pt x="1081465" y="3191999"/>
                    <a:pt x="1116505" y="3154867"/>
                  </a:cubicBezTo>
                  <a:close/>
                  <a:moveTo>
                    <a:pt x="654008" y="1839896"/>
                  </a:moveTo>
                  <a:lnTo>
                    <a:pt x="648848" y="1852701"/>
                  </a:lnTo>
                  <a:lnTo>
                    <a:pt x="649184" y="1850010"/>
                  </a:lnTo>
                  <a:close/>
                  <a:moveTo>
                    <a:pt x="1015963" y="442659"/>
                  </a:moveTo>
                  <a:lnTo>
                    <a:pt x="1015971" y="442667"/>
                  </a:lnTo>
                  <a:lnTo>
                    <a:pt x="1155402" y="528272"/>
                  </a:lnTo>
                  <a:lnTo>
                    <a:pt x="1155375" y="528251"/>
                  </a:lnTo>
                  <a:close/>
                  <a:moveTo>
                    <a:pt x="909674" y="185547"/>
                  </a:moveTo>
                  <a:lnTo>
                    <a:pt x="909655" y="186184"/>
                  </a:lnTo>
                  <a:cubicBezTo>
                    <a:pt x="903675" y="189506"/>
                    <a:pt x="905004" y="195486"/>
                    <a:pt x="905004" y="200137"/>
                  </a:cubicBezTo>
                  <a:cubicBezTo>
                    <a:pt x="903675" y="240670"/>
                    <a:pt x="902346" y="281867"/>
                    <a:pt x="901017" y="323064"/>
                  </a:cubicBezTo>
                  <a:cubicBezTo>
                    <a:pt x="898359" y="403465"/>
                    <a:pt x="897695" y="483865"/>
                    <a:pt x="898027" y="564266"/>
                  </a:cubicBezTo>
                  <a:lnTo>
                    <a:pt x="900990" y="803312"/>
                  </a:lnTo>
                  <a:lnTo>
                    <a:pt x="902346" y="800150"/>
                  </a:lnTo>
                  <a:cubicBezTo>
                    <a:pt x="906997" y="601475"/>
                    <a:pt x="917629" y="403463"/>
                    <a:pt x="915635" y="204788"/>
                  </a:cubicBezTo>
                  <a:cubicBezTo>
                    <a:pt x="915635" y="201466"/>
                    <a:pt x="916134" y="197811"/>
                    <a:pt x="915635" y="194405"/>
                  </a:cubicBezTo>
                  <a:close/>
                  <a:moveTo>
                    <a:pt x="1756718" y="0"/>
                  </a:moveTo>
                  <a:cubicBezTo>
                    <a:pt x="1746087" y="78407"/>
                    <a:pt x="1728811" y="156150"/>
                    <a:pt x="1713528" y="233893"/>
                  </a:cubicBezTo>
                  <a:cubicBezTo>
                    <a:pt x="1676982" y="414628"/>
                    <a:pt x="1646417" y="596692"/>
                    <a:pt x="1590601" y="772775"/>
                  </a:cubicBezTo>
                  <a:cubicBezTo>
                    <a:pt x="1546747" y="910985"/>
                    <a:pt x="1506879" y="1050524"/>
                    <a:pt x="1465682" y="1190062"/>
                  </a:cubicBezTo>
                  <a:cubicBezTo>
                    <a:pt x="1437110" y="1285081"/>
                    <a:pt x="1428472" y="1384086"/>
                    <a:pt x="1417176" y="1482427"/>
                  </a:cubicBezTo>
                  <a:cubicBezTo>
                    <a:pt x="1400564" y="1623959"/>
                    <a:pt x="1382623" y="1765490"/>
                    <a:pt x="1381959" y="1908351"/>
                  </a:cubicBezTo>
                  <a:cubicBezTo>
                    <a:pt x="1381294" y="1975462"/>
                    <a:pt x="1390597" y="2041908"/>
                    <a:pt x="1397241" y="2108355"/>
                  </a:cubicBezTo>
                  <a:cubicBezTo>
                    <a:pt x="1409866" y="2228624"/>
                    <a:pt x="1395913" y="2346235"/>
                    <a:pt x="1366676" y="2463181"/>
                  </a:cubicBezTo>
                  <a:cubicBezTo>
                    <a:pt x="1329466" y="2612022"/>
                    <a:pt x="1293585" y="2760862"/>
                    <a:pt x="1237105" y="2903722"/>
                  </a:cubicBezTo>
                  <a:cubicBezTo>
                    <a:pt x="1231789" y="2917012"/>
                    <a:pt x="1227138" y="2930301"/>
                    <a:pt x="1217171" y="2940933"/>
                  </a:cubicBezTo>
                  <a:cubicBezTo>
                    <a:pt x="1218500" y="2928972"/>
                    <a:pt x="1213184" y="2921663"/>
                    <a:pt x="1203882" y="2914354"/>
                  </a:cubicBezTo>
                  <a:cubicBezTo>
                    <a:pt x="1183283" y="2898407"/>
                    <a:pt x="1185277" y="2885782"/>
                    <a:pt x="1208533" y="2874486"/>
                  </a:cubicBezTo>
                  <a:cubicBezTo>
                    <a:pt x="1220493" y="2868506"/>
                    <a:pt x="1229796" y="2861861"/>
                    <a:pt x="1229131" y="2846578"/>
                  </a:cubicBezTo>
                  <a:cubicBezTo>
                    <a:pt x="1227802" y="2817342"/>
                    <a:pt x="1233118" y="2788105"/>
                    <a:pt x="1229131" y="2758869"/>
                  </a:cubicBezTo>
                  <a:cubicBezTo>
                    <a:pt x="1227802" y="2750895"/>
                    <a:pt x="1228467" y="2743586"/>
                    <a:pt x="1221158" y="2737606"/>
                  </a:cubicBezTo>
                  <a:cubicBezTo>
                    <a:pt x="1207868" y="2727639"/>
                    <a:pt x="1210526" y="2715014"/>
                    <a:pt x="1217835" y="2702389"/>
                  </a:cubicBezTo>
                  <a:cubicBezTo>
                    <a:pt x="1224480" y="2691758"/>
                    <a:pt x="1230460" y="2681791"/>
                    <a:pt x="1225809" y="2667837"/>
                  </a:cubicBezTo>
                  <a:cubicBezTo>
                    <a:pt x="1218500" y="2647238"/>
                    <a:pt x="1212520" y="2625311"/>
                    <a:pt x="1205875" y="2604048"/>
                  </a:cubicBezTo>
                  <a:cubicBezTo>
                    <a:pt x="1203217" y="2596739"/>
                    <a:pt x="1202553" y="2586772"/>
                    <a:pt x="1191921" y="2587436"/>
                  </a:cubicBezTo>
                  <a:cubicBezTo>
                    <a:pt x="1160027" y="2589430"/>
                    <a:pt x="1162020" y="2568831"/>
                    <a:pt x="1166672" y="2548897"/>
                  </a:cubicBezTo>
                  <a:cubicBezTo>
                    <a:pt x="1175310" y="2509694"/>
                    <a:pt x="1157369" y="2481786"/>
                    <a:pt x="1130790" y="2457201"/>
                  </a:cubicBezTo>
                  <a:cubicBezTo>
                    <a:pt x="1105540" y="2433280"/>
                    <a:pt x="1080955" y="2408694"/>
                    <a:pt x="1049061" y="2393412"/>
                  </a:cubicBezTo>
                  <a:cubicBezTo>
                    <a:pt x="1039758" y="2388760"/>
                    <a:pt x="1036436" y="2379458"/>
                    <a:pt x="1047732" y="2376136"/>
                  </a:cubicBezTo>
                  <a:cubicBezTo>
                    <a:pt x="1075639" y="2368162"/>
                    <a:pt x="1065008" y="2350886"/>
                    <a:pt x="1056370" y="2337596"/>
                  </a:cubicBezTo>
                  <a:cubicBezTo>
                    <a:pt x="1032449" y="2299722"/>
                    <a:pt x="1036436" y="2261847"/>
                    <a:pt x="1049061" y="2222644"/>
                  </a:cubicBezTo>
                  <a:cubicBezTo>
                    <a:pt x="1062350" y="2179453"/>
                    <a:pt x="1078962" y="2136928"/>
                    <a:pt x="1096902" y="2095066"/>
                  </a:cubicBezTo>
                  <a:cubicBezTo>
                    <a:pt x="1102883" y="2081777"/>
                    <a:pt x="1106205" y="2070481"/>
                    <a:pt x="1088929" y="2062507"/>
                  </a:cubicBezTo>
                  <a:cubicBezTo>
                    <a:pt x="1084942" y="2060514"/>
                    <a:pt x="1078962" y="2057856"/>
                    <a:pt x="1080955" y="2050547"/>
                  </a:cubicBezTo>
                  <a:cubicBezTo>
                    <a:pt x="1087600" y="2044567"/>
                    <a:pt x="1096238" y="2046560"/>
                    <a:pt x="1103547" y="2047889"/>
                  </a:cubicBezTo>
                  <a:cubicBezTo>
                    <a:pt x="1126803" y="2052540"/>
                    <a:pt x="1136770" y="2041908"/>
                    <a:pt x="1143415" y="2019981"/>
                  </a:cubicBezTo>
                  <a:cubicBezTo>
                    <a:pt x="1154711" y="1980778"/>
                    <a:pt x="1164013" y="1940910"/>
                    <a:pt x="1166007" y="1899713"/>
                  </a:cubicBezTo>
                  <a:cubicBezTo>
                    <a:pt x="1166672" y="1881772"/>
                    <a:pt x="1162020" y="1872469"/>
                    <a:pt x="1142751" y="1875792"/>
                  </a:cubicBezTo>
                  <a:cubicBezTo>
                    <a:pt x="1128797" y="1877785"/>
                    <a:pt x="1122152" y="1873134"/>
                    <a:pt x="1122152" y="1857187"/>
                  </a:cubicBezTo>
                  <a:cubicBezTo>
                    <a:pt x="1122152" y="1839911"/>
                    <a:pt x="1130790" y="1837253"/>
                    <a:pt x="1143415" y="1839246"/>
                  </a:cubicBezTo>
                  <a:cubicBezTo>
                    <a:pt x="1163349" y="1841904"/>
                    <a:pt x="1166007" y="1831273"/>
                    <a:pt x="1163349" y="1815325"/>
                  </a:cubicBezTo>
                  <a:cubicBezTo>
                    <a:pt x="1158033" y="1777451"/>
                    <a:pt x="1154046" y="1739576"/>
                    <a:pt x="1144079" y="1702366"/>
                  </a:cubicBezTo>
                  <a:cubicBezTo>
                    <a:pt x="1136106" y="1672465"/>
                    <a:pt x="1117501" y="1650538"/>
                    <a:pt x="1094909" y="1630604"/>
                  </a:cubicBezTo>
                  <a:cubicBezTo>
                    <a:pt x="1088264" y="1624623"/>
                    <a:pt x="1080955" y="1618643"/>
                    <a:pt x="1072317" y="1628610"/>
                  </a:cubicBezTo>
                  <a:cubicBezTo>
                    <a:pt x="1066337" y="1634590"/>
                    <a:pt x="1062350" y="1643228"/>
                    <a:pt x="1050390" y="1637248"/>
                  </a:cubicBezTo>
                  <a:cubicBezTo>
                    <a:pt x="1036436" y="1630604"/>
                    <a:pt x="1039758" y="1619972"/>
                    <a:pt x="1041752" y="1610005"/>
                  </a:cubicBezTo>
                  <a:cubicBezTo>
                    <a:pt x="1045738" y="1586748"/>
                    <a:pt x="1035771" y="1576781"/>
                    <a:pt x="1013180" y="1576781"/>
                  </a:cubicBezTo>
                  <a:lnTo>
                    <a:pt x="995638" y="1575136"/>
                  </a:lnTo>
                  <a:lnTo>
                    <a:pt x="995371" y="1576912"/>
                  </a:lnTo>
                  <a:lnTo>
                    <a:pt x="916240" y="1576253"/>
                  </a:lnTo>
                  <a:lnTo>
                    <a:pt x="916300" y="1576914"/>
                  </a:lnTo>
                  <a:cubicBezTo>
                    <a:pt x="893043" y="1578908"/>
                    <a:pt x="870452" y="1581566"/>
                    <a:pt x="847195" y="1582230"/>
                  </a:cubicBezTo>
                  <a:cubicBezTo>
                    <a:pt x="800350" y="1583891"/>
                    <a:pt x="767459" y="1601167"/>
                    <a:pt x="744037" y="1627829"/>
                  </a:cubicBezTo>
                  <a:lnTo>
                    <a:pt x="739870" y="1634569"/>
                  </a:lnTo>
                  <a:lnTo>
                    <a:pt x="737182" y="1633486"/>
                  </a:lnTo>
                  <a:lnTo>
                    <a:pt x="730894" y="1649089"/>
                  </a:lnTo>
                  <a:lnTo>
                    <a:pt x="715444" y="1674082"/>
                  </a:lnTo>
                  <a:cubicBezTo>
                    <a:pt x="707906" y="1691327"/>
                    <a:pt x="702175" y="1710140"/>
                    <a:pt x="697690" y="1729742"/>
                  </a:cubicBezTo>
                  <a:lnTo>
                    <a:pt x="697250" y="1732583"/>
                  </a:lnTo>
                  <a:lnTo>
                    <a:pt x="662658" y="1818429"/>
                  </a:lnTo>
                  <a:lnTo>
                    <a:pt x="660729" y="1795856"/>
                  </a:lnTo>
                  <a:lnTo>
                    <a:pt x="660599" y="1795617"/>
                  </a:lnTo>
                  <a:lnTo>
                    <a:pt x="662610" y="1820586"/>
                  </a:lnTo>
                  <a:cubicBezTo>
                    <a:pt x="660897" y="1829536"/>
                    <a:pt x="656495" y="1839046"/>
                    <a:pt x="648521" y="1849345"/>
                  </a:cubicBezTo>
                  <a:cubicBezTo>
                    <a:pt x="646528" y="1852003"/>
                    <a:pt x="647192" y="1855990"/>
                    <a:pt x="647192" y="1859977"/>
                  </a:cubicBezTo>
                  <a:cubicBezTo>
                    <a:pt x="647192" y="1918450"/>
                    <a:pt x="643205" y="1976258"/>
                    <a:pt x="659817" y="2034067"/>
                  </a:cubicBezTo>
                  <a:cubicBezTo>
                    <a:pt x="678422" y="2097856"/>
                    <a:pt x="677093" y="2164303"/>
                    <a:pt x="669119" y="2230085"/>
                  </a:cubicBezTo>
                  <a:cubicBezTo>
                    <a:pt x="663804" y="2280585"/>
                    <a:pt x="639883" y="2327762"/>
                    <a:pt x="647192" y="2380255"/>
                  </a:cubicBezTo>
                  <a:cubicBezTo>
                    <a:pt x="630580" y="2422116"/>
                    <a:pt x="612640" y="2463977"/>
                    <a:pt x="611311" y="2509826"/>
                  </a:cubicBezTo>
                  <a:cubicBezTo>
                    <a:pt x="611311" y="2531088"/>
                    <a:pt x="602008" y="2552352"/>
                    <a:pt x="605331" y="2574279"/>
                  </a:cubicBezTo>
                  <a:cubicBezTo>
                    <a:pt x="599350" y="2575608"/>
                    <a:pt x="594035" y="2576937"/>
                    <a:pt x="588054" y="2578266"/>
                  </a:cubicBezTo>
                  <a:cubicBezTo>
                    <a:pt x="580081" y="2539062"/>
                    <a:pt x="592041" y="2500523"/>
                    <a:pt x="589383" y="2461319"/>
                  </a:cubicBezTo>
                  <a:cubicBezTo>
                    <a:pt x="588054" y="2440721"/>
                    <a:pt x="589383" y="2420787"/>
                    <a:pt x="584068" y="2400189"/>
                  </a:cubicBezTo>
                  <a:cubicBezTo>
                    <a:pt x="568120" y="2340387"/>
                    <a:pt x="574765" y="2279920"/>
                    <a:pt x="582074" y="2220118"/>
                  </a:cubicBezTo>
                  <a:cubicBezTo>
                    <a:pt x="584068" y="2203506"/>
                    <a:pt x="580745" y="2191546"/>
                    <a:pt x="567456" y="2180250"/>
                  </a:cubicBezTo>
                  <a:cubicBezTo>
                    <a:pt x="516956" y="2138389"/>
                    <a:pt x="468450" y="2093205"/>
                    <a:pt x="416622" y="2052672"/>
                  </a:cubicBezTo>
                  <a:cubicBezTo>
                    <a:pt x="352169" y="2002173"/>
                    <a:pt x="320274" y="1936390"/>
                    <a:pt x="308978" y="1857319"/>
                  </a:cubicBezTo>
                  <a:cubicBezTo>
                    <a:pt x="298347" y="1788214"/>
                    <a:pt x="273096" y="1716452"/>
                    <a:pt x="291038" y="1649341"/>
                  </a:cubicBezTo>
                  <a:cubicBezTo>
                    <a:pt x="314958" y="1558309"/>
                    <a:pt x="289709" y="1476579"/>
                    <a:pt x="270438" y="1392856"/>
                  </a:cubicBezTo>
                  <a:cubicBezTo>
                    <a:pt x="193360" y="1057965"/>
                    <a:pt x="123591" y="721743"/>
                    <a:pt x="52493" y="386188"/>
                  </a:cubicBezTo>
                  <a:cubicBezTo>
                    <a:pt x="36546" y="309110"/>
                    <a:pt x="22592" y="231367"/>
                    <a:pt x="0" y="154953"/>
                  </a:cubicBezTo>
                  <a:cubicBezTo>
                    <a:pt x="12625" y="130368"/>
                    <a:pt x="37875" y="123723"/>
                    <a:pt x="60467" y="115750"/>
                  </a:cubicBezTo>
                  <a:cubicBezTo>
                    <a:pt x="109637" y="98473"/>
                    <a:pt x="161466" y="89835"/>
                    <a:pt x="213294" y="85184"/>
                  </a:cubicBezTo>
                  <a:cubicBezTo>
                    <a:pt x="213958" y="96480"/>
                    <a:pt x="212629" y="108440"/>
                    <a:pt x="215287" y="119736"/>
                  </a:cubicBezTo>
                  <a:cubicBezTo>
                    <a:pt x="255155" y="281866"/>
                    <a:pt x="292367" y="444661"/>
                    <a:pt x="339544" y="604797"/>
                  </a:cubicBezTo>
                  <a:cubicBezTo>
                    <a:pt x="359478" y="671908"/>
                    <a:pt x="382734" y="738355"/>
                    <a:pt x="395359" y="807460"/>
                  </a:cubicBezTo>
                  <a:cubicBezTo>
                    <a:pt x="417951" y="935037"/>
                    <a:pt x="439214" y="1062616"/>
                    <a:pt x="464463" y="1189530"/>
                  </a:cubicBezTo>
                  <a:cubicBezTo>
                    <a:pt x="487055" y="1303818"/>
                    <a:pt x="515628" y="1417442"/>
                    <a:pt x="514963" y="1535717"/>
                  </a:cubicBezTo>
                  <a:cubicBezTo>
                    <a:pt x="514963" y="1572927"/>
                    <a:pt x="524266" y="1612130"/>
                    <a:pt x="547522" y="1644025"/>
                  </a:cubicBezTo>
                  <a:cubicBezTo>
                    <a:pt x="573436" y="1679906"/>
                    <a:pt x="600679" y="1715123"/>
                    <a:pt x="629251" y="1749011"/>
                  </a:cubicBezTo>
                  <a:lnTo>
                    <a:pt x="635926" y="1757261"/>
                  </a:lnTo>
                  <a:lnTo>
                    <a:pt x="629914" y="1749676"/>
                  </a:lnTo>
                  <a:cubicBezTo>
                    <a:pt x="601342" y="1715788"/>
                    <a:pt x="574099" y="1680571"/>
                    <a:pt x="548185" y="1644690"/>
                  </a:cubicBezTo>
                  <a:cubicBezTo>
                    <a:pt x="524929" y="1612796"/>
                    <a:pt x="515626" y="1573592"/>
                    <a:pt x="515626" y="1536382"/>
                  </a:cubicBezTo>
                  <a:cubicBezTo>
                    <a:pt x="516291" y="1418106"/>
                    <a:pt x="487718" y="1305147"/>
                    <a:pt x="465127" y="1190194"/>
                  </a:cubicBezTo>
                  <a:cubicBezTo>
                    <a:pt x="439877" y="1063281"/>
                    <a:pt x="419278" y="935039"/>
                    <a:pt x="396022" y="808125"/>
                  </a:cubicBezTo>
                  <a:cubicBezTo>
                    <a:pt x="383397" y="739020"/>
                    <a:pt x="360141" y="672573"/>
                    <a:pt x="340207" y="605462"/>
                  </a:cubicBezTo>
                  <a:cubicBezTo>
                    <a:pt x="293030" y="445326"/>
                    <a:pt x="255819" y="282531"/>
                    <a:pt x="215951" y="120401"/>
                  </a:cubicBezTo>
                  <a:cubicBezTo>
                    <a:pt x="213294" y="109105"/>
                    <a:pt x="214623" y="97145"/>
                    <a:pt x="213958" y="85849"/>
                  </a:cubicBezTo>
                  <a:cubicBezTo>
                    <a:pt x="400009" y="63257"/>
                    <a:pt x="586724" y="63257"/>
                    <a:pt x="773439" y="65250"/>
                  </a:cubicBezTo>
                  <a:cubicBezTo>
                    <a:pt x="808656" y="65915"/>
                    <a:pt x="841215" y="77875"/>
                    <a:pt x="871116" y="96480"/>
                  </a:cubicBezTo>
                  <a:cubicBezTo>
                    <a:pt x="883741" y="104454"/>
                    <a:pt x="893708" y="113591"/>
                    <a:pt x="900436" y="124637"/>
                  </a:cubicBezTo>
                  <a:lnTo>
                    <a:pt x="910301" y="164181"/>
                  </a:lnTo>
                  <a:lnTo>
                    <a:pt x="910319" y="163591"/>
                  </a:lnTo>
                  <a:lnTo>
                    <a:pt x="933057" y="169136"/>
                  </a:lnTo>
                  <a:lnTo>
                    <a:pt x="932779" y="165452"/>
                  </a:lnTo>
                  <a:cubicBezTo>
                    <a:pt x="1030456" y="182064"/>
                    <a:pt x="1128797" y="186715"/>
                    <a:pt x="1227138" y="196018"/>
                  </a:cubicBezTo>
                  <a:cubicBezTo>
                    <a:pt x="1356709" y="208643"/>
                    <a:pt x="1472326" y="179406"/>
                    <a:pt x="1579970" y="109637"/>
                  </a:cubicBezTo>
                  <a:cubicBezTo>
                    <a:pt x="1638443" y="71763"/>
                    <a:pt x="1698245" y="36546"/>
                    <a:pt x="1756718" y="0"/>
                  </a:cubicBezTo>
                  <a:close/>
                </a:path>
              </a:pathLst>
            </a:custGeom>
            <a:solidFill>
              <a:srgbClr val="CE8D78"/>
            </a:solidFill>
            <a:ln w="663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xmlns="" id="{93F88E64-5E27-459F-8868-6A3EEA4C7BB7}"/>
                </a:ext>
              </a:extLst>
            </p:cNvPr>
            <p:cNvSpPr/>
            <p:nvPr/>
          </p:nvSpPr>
          <p:spPr>
            <a:xfrm>
              <a:off x="596966" y="-109"/>
              <a:ext cx="2810079" cy="1977468"/>
            </a:xfrm>
            <a:custGeom>
              <a:avLst/>
              <a:gdLst>
                <a:gd name="connsiteX0" fmla="*/ 2596684 w 2810079"/>
                <a:gd name="connsiteY0" fmla="*/ 1496542 h 1977468"/>
                <a:gd name="connsiteX1" fmla="*/ 2595710 w 2810079"/>
                <a:gd name="connsiteY1" fmla="*/ 1497154 h 1977468"/>
                <a:gd name="connsiteX2" fmla="*/ 2612820 w 2810079"/>
                <a:gd name="connsiteY2" fmla="*/ 1504463 h 1977468"/>
                <a:gd name="connsiteX3" fmla="*/ 2627400 w 2810079"/>
                <a:gd name="connsiteY3" fmla="*/ 1507469 h 1977468"/>
                <a:gd name="connsiteX4" fmla="*/ 2628933 w 2810079"/>
                <a:gd name="connsiteY4" fmla="*/ 1506456 h 1977468"/>
                <a:gd name="connsiteX5" fmla="*/ 2603798 w 2810079"/>
                <a:gd name="connsiteY5" fmla="*/ 1501784 h 1977468"/>
                <a:gd name="connsiteX6" fmla="*/ 2617061 w 2810079"/>
                <a:gd name="connsiteY6" fmla="*/ 1452171 h 1977468"/>
                <a:gd name="connsiteX7" fmla="*/ 2616973 w 2810079"/>
                <a:gd name="connsiteY7" fmla="*/ 1453299 h 1977468"/>
                <a:gd name="connsiteX8" fmla="*/ 2624243 w 2810079"/>
                <a:gd name="connsiteY8" fmla="*/ 1469687 h 1977468"/>
                <a:gd name="connsiteX9" fmla="*/ 2624489 w 2810079"/>
                <a:gd name="connsiteY9" fmla="*/ 1469006 h 1977468"/>
                <a:gd name="connsiteX10" fmla="*/ 2645545 w 2810079"/>
                <a:gd name="connsiteY10" fmla="*/ 1408114 h 1977468"/>
                <a:gd name="connsiteX11" fmla="*/ 2627488 w 2810079"/>
                <a:gd name="connsiteY11" fmla="*/ 1410684 h 1977468"/>
                <a:gd name="connsiteX12" fmla="*/ 2610124 w 2810079"/>
                <a:gd name="connsiteY12" fmla="*/ 1416250 h 1977468"/>
                <a:gd name="connsiteX13" fmla="*/ 2609074 w 2810079"/>
                <a:gd name="connsiteY13" fmla="*/ 1416236 h 1977468"/>
                <a:gd name="connsiteX14" fmla="*/ 2598307 w 2810079"/>
                <a:gd name="connsiteY14" fmla="*/ 1414837 h 1977468"/>
                <a:gd name="connsiteX15" fmla="*/ 2597703 w 2810079"/>
                <a:gd name="connsiteY15" fmla="*/ 1416089 h 1977468"/>
                <a:gd name="connsiteX16" fmla="*/ 2609074 w 2810079"/>
                <a:gd name="connsiteY16" fmla="*/ 1416236 h 1977468"/>
                <a:gd name="connsiteX17" fmla="*/ 2609851 w 2810079"/>
                <a:gd name="connsiteY17" fmla="*/ 1416337 h 1977468"/>
                <a:gd name="connsiteX18" fmla="*/ 2610124 w 2810079"/>
                <a:gd name="connsiteY18" fmla="*/ 1416250 h 1977468"/>
                <a:gd name="connsiteX19" fmla="*/ 2615761 w 2810079"/>
                <a:gd name="connsiteY19" fmla="*/ 1416323 h 1977468"/>
                <a:gd name="connsiteX20" fmla="*/ 2633398 w 2810079"/>
                <a:gd name="connsiteY20" fmla="*/ 1410109 h 1977468"/>
                <a:gd name="connsiteX21" fmla="*/ 2644619 w 2810079"/>
                <a:gd name="connsiteY21" fmla="*/ 1409495 h 1977468"/>
                <a:gd name="connsiteX22" fmla="*/ 1161881 w 2810079"/>
                <a:gd name="connsiteY22" fmla="*/ 1403479 h 1977468"/>
                <a:gd name="connsiteX23" fmla="*/ 1155145 w 2810079"/>
                <a:gd name="connsiteY23" fmla="*/ 1410771 h 1977468"/>
                <a:gd name="connsiteX24" fmla="*/ 1113283 w 2810079"/>
                <a:gd name="connsiteY24" fmla="*/ 1427383 h 1977468"/>
                <a:gd name="connsiteX25" fmla="*/ 1093682 w 2810079"/>
                <a:gd name="connsiteY25" fmla="*/ 1442168 h 1977468"/>
                <a:gd name="connsiteX26" fmla="*/ 1093888 w 2810079"/>
                <a:gd name="connsiteY26" fmla="*/ 1442603 h 1977468"/>
                <a:gd name="connsiteX27" fmla="*/ 1112619 w 2810079"/>
                <a:gd name="connsiteY27" fmla="*/ 1428713 h 1977468"/>
                <a:gd name="connsiteX28" fmla="*/ 1154480 w 2810079"/>
                <a:gd name="connsiteY28" fmla="*/ 1412102 h 1977468"/>
                <a:gd name="connsiteX29" fmla="*/ 1162446 w 2810079"/>
                <a:gd name="connsiteY29" fmla="*/ 1403479 h 1977468"/>
                <a:gd name="connsiteX30" fmla="*/ 2591941 w 2810079"/>
                <a:gd name="connsiteY30" fmla="*/ 1312144 h 1977468"/>
                <a:gd name="connsiteX31" fmla="*/ 2591889 w 2810079"/>
                <a:gd name="connsiteY31" fmla="*/ 1312681 h 1977468"/>
                <a:gd name="connsiteX32" fmla="*/ 2609664 w 2810079"/>
                <a:gd name="connsiteY32" fmla="*/ 1339010 h 1977468"/>
                <a:gd name="connsiteX33" fmla="*/ 2611657 w 2810079"/>
                <a:gd name="connsiteY33" fmla="*/ 1341004 h 1977468"/>
                <a:gd name="connsiteX34" fmla="*/ 2628445 w 2810079"/>
                <a:gd name="connsiteY34" fmla="*/ 1359422 h 1977468"/>
                <a:gd name="connsiteX35" fmla="*/ 2633743 w 2810079"/>
                <a:gd name="connsiteY35" fmla="*/ 1371529 h 1977468"/>
                <a:gd name="connsiteX36" fmla="*/ 2634332 w 2810079"/>
                <a:gd name="connsiteY36" fmla="*/ 1370406 h 1977468"/>
                <a:gd name="connsiteX37" fmla="*/ 2611657 w 2810079"/>
                <a:gd name="connsiteY37" fmla="*/ 1339674 h 1977468"/>
                <a:gd name="connsiteX38" fmla="*/ 2609663 w 2810079"/>
                <a:gd name="connsiteY38" fmla="*/ 1337681 h 1977468"/>
                <a:gd name="connsiteX39" fmla="*/ 652180 w 2810079"/>
                <a:gd name="connsiteY39" fmla="*/ 711485 h 1977468"/>
                <a:gd name="connsiteX40" fmla="*/ 652143 w 2810079"/>
                <a:gd name="connsiteY40" fmla="*/ 711753 h 1977468"/>
                <a:gd name="connsiteX41" fmla="*/ 662110 w 2810079"/>
                <a:gd name="connsiteY41" fmla="*/ 740325 h 1977468"/>
                <a:gd name="connsiteX42" fmla="*/ 679116 w 2810079"/>
                <a:gd name="connsiteY42" fmla="*/ 753656 h 1977468"/>
                <a:gd name="connsiteX43" fmla="*/ 682825 w 2810079"/>
                <a:gd name="connsiteY43" fmla="*/ 760555 h 1977468"/>
                <a:gd name="connsiteX44" fmla="*/ 678991 w 2810079"/>
                <a:gd name="connsiteY44" fmla="*/ 753074 h 1977468"/>
                <a:gd name="connsiteX45" fmla="*/ 662110 w 2810079"/>
                <a:gd name="connsiteY45" fmla="*/ 739660 h 1977468"/>
                <a:gd name="connsiteX46" fmla="*/ 653638 w 2810079"/>
                <a:gd name="connsiteY46" fmla="*/ 727118 h 1977468"/>
                <a:gd name="connsiteX47" fmla="*/ 160432 w 2810079"/>
                <a:gd name="connsiteY47" fmla="*/ 450667 h 1977468"/>
                <a:gd name="connsiteX48" fmla="*/ 155039 w 2810079"/>
                <a:gd name="connsiteY48" fmla="*/ 498210 h 1977468"/>
                <a:gd name="connsiteX49" fmla="*/ 141168 w 2810079"/>
                <a:gd name="connsiteY49" fmla="*/ 542314 h 1977468"/>
                <a:gd name="connsiteX50" fmla="*/ 139840 w 2810079"/>
                <a:gd name="connsiteY50" fmla="*/ 552946 h 1977468"/>
                <a:gd name="connsiteX51" fmla="*/ 139899 w 2810079"/>
                <a:gd name="connsiteY51" fmla="*/ 553129 h 1977468"/>
                <a:gd name="connsiteX52" fmla="*/ 141168 w 2810079"/>
                <a:gd name="connsiteY52" fmla="*/ 542979 h 1977468"/>
                <a:gd name="connsiteX53" fmla="*/ 160437 w 2810079"/>
                <a:gd name="connsiteY53" fmla="*/ 451282 h 1977468"/>
                <a:gd name="connsiteX54" fmla="*/ 164502 w 2810079"/>
                <a:gd name="connsiteY54" fmla="*/ 257484 h 1977468"/>
                <a:gd name="connsiteX55" fmla="*/ 162431 w 2810079"/>
                <a:gd name="connsiteY55" fmla="*/ 272540 h 1977468"/>
                <a:gd name="connsiteX56" fmla="*/ 154707 w 2810079"/>
                <a:gd name="connsiteY56" fmla="*/ 298371 h 1977468"/>
                <a:gd name="connsiteX57" fmla="*/ 154769 w 2810079"/>
                <a:gd name="connsiteY57" fmla="*/ 298826 h 1977468"/>
                <a:gd name="connsiteX58" fmla="*/ 162431 w 2810079"/>
                <a:gd name="connsiteY58" fmla="*/ 273204 h 1977468"/>
                <a:gd name="connsiteX59" fmla="*/ 164590 w 2810079"/>
                <a:gd name="connsiteY59" fmla="*/ 257506 h 1977468"/>
                <a:gd name="connsiteX60" fmla="*/ 2462817 w 2810079"/>
                <a:gd name="connsiteY60" fmla="*/ 224033 h 1977468"/>
                <a:gd name="connsiteX61" fmla="*/ 2555842 w 2810079"/>
                <a:gd name="connsiteY61" fmla="*/ 274533 h 1977468"/>
                <a:gd name="connsiteX62" fmla="*/ 2585597 w 2810079"/>
                <a:gd name="connsiteY62" fmla="*/ 294935 h 1977468"/>
                <a:gd name="connsiteX63" fmla="*/ 2593657 w 2810079"/>
                <a:gd name="connsiteY63" fmla="*/ 308555 h 1977468"/>
                <a:gd name="connsiteX64" fmla="*/ 2595189 w 2810079"/>
                <a:gd name="connsiteY64" fmla="*/ 308555 h 1977468"/>
                <a:gd name="connsiteX65" fmla="*/ 2594643 w 2810079"/>
                <a:gd name="connsiteY65" fmla="*/ 304075 h 1977468"/>
                <a:gd name="connsiteX66" fmla="*/ 2555841 w 2810079"/>
                <a:gd name="connsiteY66" fmla="*/ 273204 h 1977468"/>
                <a:gd name="connsiteX67" fmla="*/ 2466586 w 2810079"/>
                <a:gd name="connsiteY67" fmla="*/ 224752 h 1977468"/>
                <a:gd name="connsiteX68" fmla="*/ 2450856 w 2810079"/>
                <a:gd name="connsiteY68" fmla="*/ 216060 h 1977468"/>
                <a:gd name="connsiteX69" fmla="*/ 2450856 w 2810079"/>
                <a:gd name="connsiteY69" fmla="*/ 218718 h 1977468"/>
                <a:gd name="connsiteX70" fmla="*/ 2452850 w 2810079"/>
                <a:gd name="connsiteY70" fmla="*/ 218053 h 1977468"/>
                <a:gd name="connsiteX71" fmla="*/ 2452850 w 2810079"/>
                <a:gd name="connsiteY71" fmla="*/ 216724 h 1977468"/>
                <a:gd name="connsiteX72" fmla="*/ 2450856 w 2810079"/>
                <a:gd name="connsiteY72" fmla="*/ 216060 h 1977468"/>
                <a:gd name="connsiteX73" fmla="*/ 523901 w 2810079"/>
                <a:gd name="connsiteY73" fmla="*/ 164896 h 1977468"/>
                <a:gd name="connsiteX74" fmla="*/ 507954 w 2810079"/>
                <a:gd name="connsiteY74" fmla="*/ 217389 h 1977468"/>
                <a:gd name="connsiteX75" fmla="*/ 508618 w 2810079"/>
                <a:gd name="connsiteY75" fmla="*/ 410750 h 1977468"/>
                <a:gd name="connsiteX76" fmla="*/ 525230 w 2810079"/>
                <a:gd name="connsiteY76" fmla="*/ 445967 h 1977468"/>
                <a:gd name="connsiteX77" fmla="*/ 531874 w 2810079"/>
                <a:gd name="connsiteY77" fmla="*/ 448624 h 1977468"/>
                <a:gd name="connsiteX78" fmla="*/ 568420 w 2810079"/>
                <a:gd name="connsiteY78" fmla="*/ 437328 h 1977468"/>
                <a:gd name="connsiteX79" fmla="*/ 576394 w 2810079"/>
                <a:gd name="connsiteY79" fmla="*/ 424704 h 1977468"/>
                <a:gd name="connsiteX80" fmla="*/ 555131 w 2810079"/>
                <a:gd name="connsiteY80" fmla="*/ 291145 h 1977468"/>
                <a:gd name="connsiteX81" fmla="*/ 523901 w 2810079"/>
                <a:gd name="connsiteY81" fmla="*/ 164896 h 1977468"/>
                <a:gd name="connsiteX82" fmla="*/ 2475339 w 2810079"/>
                <a:gd name="connsiteY82" fmla="*/ 20956 h 1977468"/>
                <a:gd name="connsiteX83" fmla="*/ 2482751 w 2810079"/>
                <a:gd name="connsiteY83" fmla="*/ 34660 h 1977468"/>
                <a:gd name="connsiteX84" fmla="*/ 2567802 w 2810079"/>
                <a:gd name="connsiteY84" fmla="*/ 192139 h 1977468"/>
                <a:gd name="connsiteX85" fmla="*/ 2571125 w 2810079"/>
                <a:gd name="connsiteY85" fmla="*/ 199448 h 1977468"/>
                <a:gd name="connsiteX86" fmla="*/ 2577784 w 2810079"/>
                <a:gd name="connsiteY86" fmla="*/ 222595 h 1977468"/>
                <a:gd name="connsiteX87" fmla="*/ 2577935 w 2810079"/>
                <a:gd name="connsiteY87" fmla="*/ 221791 h 1977468"/>
                <a:gd name="connsiteX88" fmla="*/ 2571124 w 2810079"/>
                <a:gd name="connsiteY88" fmla="*/ 198120 h 1977468"/>
                <a:gd name="connsiteX89" fmla="*/ 2567802 w 2810079"/>
                <a:gd name="connsiteY89" fmla="*/ 190811 h 1977468"/>
                <a:gd name="connsiteX90" fmla="*/ 2482750 w 2810079"/>
                <a:gd name="connsiteY90" fmla="*/ 33332 h 1977468"/>
                <a:gd name="connsiteX91" fmla="*/ 2472671 w 2810079"/>
                <a:gd name="connsiteY91" fmla="*/ 5629 h 1977468"/>
                <a:gd name="connsiteX92" fmla="*/ 2473946 w 2810079"/>
                <a:gd name="connsiteY92" fmla="*/ 18381 h 1977468"/>
                <a:gd name="connsiteX93" fmla="*/ 2474166 w 2810079"/>
                <a:gd name="connsiteY93" fmla="*/ 18787 h 1977468"/>
                <a:gd name="connsiteX94" fmla="*/ 42826 w 2810079"/>
                <a:gd name="connsiteY94" fmla="*/ 108 h 1977468"/>
                <a:gd name="connsiteX95" fmla="*/ 208944 w 2810079"/>
                <a:gd name="connsiteY95" fmla="*/ 1437 h 1977468"/>
                <a:gd name="connsiteX96" fmla="*/ 169076 w 2810079"/>
                <a:gd name="connsiteY96" fmla="*/ 88482 h 1977468"/>
                <a:gd name="connsiteX97" fmla="*/ 128544 w 2810079"/>
                <a:gd name="connsiteY97" fmla="*/ 229349 h 1977468"/>
                <a:gd name="connsiteX98" fmla="*/ 128579 w 2810079"/>
                <a:gd name="connsiteY98" fmla="*/ 229872 h 1977468"/>
                <a:gd name="connsiteX99" fmla="*/ 146318 w 2810079"/>
                <a:gd name="connsiteY99" fmla="*/ 158833 h 1977468"/>
                <a:gd name="connsiteX100" fmla="*/ 169075 w 2810079"/>
                <a:gd name="connsiteY100" fmla="*/ 89147 h 1977468"/>
                <a:gd name="connsiteX101" fmla="*/ 208943 w 2810079"/>
                <a:gd name="connsiteY101" fmla="*/ 2101 h 1977468"/>
                <a:gd name="connsiteX102" fmla="*/ 539848 w 2810079"/>
                <a:gd name="connsiteY102" fmla="*/ 1437 h 1977468"/>
                <a:gd name="connsiteX103" fmla="*/ 554466 w 2810079"/>
                <a:gd name="connsiteY103" fmla="*/ 109081 h 1977468"/>
                <a:gd name="connsiteX104" fmla="*/ 604966 w 2810079"/>
                <a:gd name="connsiteY104" fmla="*/ 338986 h 1977468"/>
                <a:gd name="connsiteX105" fmla="*/ 614268 w 2810079"/>
                <a:gd name="connsiteY105" fmla="*/ 441315 h 1977468"/>
                <a:gd name="connsiteX106" fmla="*/ 634867 w 2810079"/>
                <a:gd name="connsiteY106" fmla="*/ 558926 h 1977468"/>
                <a:gd name="connsiteX107" fmla="*/ 656130 w 2810079"/>
                <a:gd name="connsiteY107" fmla="*/ 645971 h 1977468"/>
                <a:gd name="connsiteX108" fmla="*/ 659280 w 2810079"/>
                <a:gd name="connsiteY108" fmla="*/ 660925 h 1977468"/>
                <a:gd name="connsiteX109" fmla="*/ 659338 w 2810079"/>
                <a:gd name="connsiteY109" fmla="*/ 660536 h 1977468"/>
                <a:gd name="connsiteX110" fmla="*/ 656130 w 2810079"/>
                <a:gd name="connsiteY110" fmla="*/ 645305 h 1977468"/>
                <a:gd name="connsiteX111" fmla="*/ 634867 w 2810079"/>
                <a:gd name="connsiteY111" fmla="*/ 558260 h 1977468"/>
                <a:gd name="connsiteX112" fmla="*/ 614268 w 2810079"/>
                <a:gd name="connsiteY112" fmla="*/ 440649 h 1977468"/>
                <a:gd name="connsiteX113" fmla="*/ 604966 w 2810079"/>
                <a:gd name="connsiteY113" fmla="*/ 338321 h 1977468"/>
                <a:gd name="connsiteX114" fmla="*/ 554466 w 2810079"/>
                <a:gd name="connsiteY114" fmla="*/ 108416 h 1977468"/>
                <a:gd name="connsiteX115" fmla="*/ 539848 w 2810079"/>
                <a:gd name="connsiteY115" fmla="*/ 772 h 1977468"/>
                <a:gd name="connsiteX116" fmla="*/ 738524 w 2810079"/>
                <a:gd name="connsiteY116" fmla="*/ 772 h 1977468"/>
                <a:gd name="connsiteX117" fmla="*/ 740088 w 2810079"/>
                <a:gd name="connsiteY117" fmla="*/ 2084 h 1977468"/>
                <a:gd name="connsiteX118" fmla="*/ 899325 w 2810079"/>
                <a:gd name="connsiteY118" fmla="*/ 1437 h 1977468"/>
                <a:gd name="connsiteX119" fmla="*/ 2172445 w 2810079"/>
                <a:gd name="connsiteY119" fmla="*/ 108 h 1977468"/>
                <a:gd name="connsiteX120" fmla="*/ 2199024 w 2810079"/>
                <a:gd name="connsiteY120" fmla="*/ 1437 h 1977468"/>
                <a:gd name="connsiteX121" fmla="*/ 2216661 w 2810079"/>
                <a:gd name="connsiteY121" fmla="*/ 19568 h 1977468"/>
                <a:gd name="connsiteX122" fmla="*/ 2199022 w 2810079"/>
                <a:gd name="connsiteY122" fmla="*/ 772 h 1977468"/>
                <a:gd name="connsiteX123" fmla="*/ 2472119 w 2810079"/>
                <a:gd name="connsiteY123" fmla="*/ 108 h 1977468"/>
                <a:gd name="connsiteX124" fmla="*/ 2472185 w 2810079"/>
                <a:gd name="connsiteY124" fmla="*/ 773 h 1977468"/>
                <a:gd name="connsiteX125" fmla="*/ 2662156 w 2810079"/>
                <a:gd name="connsiteY125" fmla="*/ 108 h 1977468"/>
                <a:gd name="connsiteX126" fmla="*/ 2678768 w 2810079"/>
                <a:gd name="connsiteY126" fmla="*/ 5424 h 1977468"/>
                <a:gd name="connsiteX127" fmla="*/ 2757175 w 2810079"/>
                <a:gd name="connsiteY127" fmla="*/ 190146 h 1977468"/>
                <a:gd name="connsiteX128" fmla="*/ 2780431 w 2810079"/>
                <a:gd name="connsiteY128" fmla="*/ 251277 h 1977468"/>
                <a:gd name="connsiteX129" fmla="*/ 2802359 w 2810079"/>
                <a:gd name="connsiteY129" fmla="*/ 392809 h 1977468"/>
                <a:gd name="connsiteX130" fmla="*/ 2797708 w 2810079"/>
                <a:gd name="connsiteY130" fmla="*/ 453940 h 1977468"/>
                <a:gd name="connsiteX131" fmla="*/ 2790398 w 2810079"/>
                <a:gd name="connsiteY131" fmla="*/ 819397 h 1977468"/>
                <a:gd name="connsiteX132" fmla="*/ 2787740 w 2810079"/>
                <a:gd name="connsiteY132" fmla="*/ 1097144 h 1977468"/>
                <a:gd name="connsiteX133" fmla="*/ 2794385 w 2810079"/>
                <a:gd name="connsiteY133" fmla="*/ 1139005 h 1977468"/>
                <a:gd name="connsiteX134" fmla="*/ 2770464 w 2810079"/>
                <a:gd name="connsiteY134" fmla="*/ 1228044 h 1977468"/>
                <a:gd name="connsiteX135" fmla="*/ 2757806 w 2810079"/>
                <a:gd name="connsiteY135" fmla="*/ 1247333 h 1977468"/>
                <a:gd name="connsiteX136" fmla="*/ 2757806 w 2810079"/>
                <a:gd name="connsiteY136" fmla="*/ 1258742 h 1977468"/>
                <a:gd name="connsiteX137" fmla="*/ 2750319 w 2810079"/>
                <a:gd name="connsiteY137" fmla="*/ 1258742 h 1977468"/>
                <a:gd name="connsiteX138" fmla="*/ 2744301 w 2810079"/>
                <a:gd name="connsiteY138" fmla="*/ 1267912 h 1977468"/>
                <a:gd name="connsiteX139" fmla="*/ 2756510 w 2810079"/>
                <a:gd name="connsiteY139" fmla="*/ 1313760 h 1977468"/>
                <a:gd name="connsiteX140" fmla="*/ 2763820 w 2810079"/>
                <a:gd name="connsiteY140" fmla="*/ 1341668 h 1977468"/>
                <a:gd name="connsiteX141" fmla="*/ 2771129 w 2810079"/>
                <a:gd name="connsiteY141" fmla="*/ 1709782 h 1977468"/>
                <a:gd name="connsiteX142" fmla="*/ 2771129 w 2810079"/>
                <a:gd name="connsiteY142" fmla="*/ 1771578 h 1977468"/>
                <a:gd name="connsiteX143" fmla="*/ 2789069 w 2810079"/>
                <a:gd name="connsiteY143" fmla="*/ 1828722 h 1977468"/>
                <a:gd name="connsiteX144" fmla="*/ 2745215 w 2810079"/>
                <a:gd name="connsiteY144" fmla="*/ 1911781 h 1977468"/>
                <a:gd name="connsiteX145" fmla="*/ 2547203 w 2810079"/>
                <a:gd name="connsiteY145" fmla="*/ 1972911 h 1977468"/>
                <a:gd name="connsiteX146" fmla="*/ 2526605 w 2810079"/>
                <a:gd name="connsiteY146" fmla="*/ 1957629 h 1977468"/>
                <a:gd name="connsiteX147" fmla="*/ 2480092 w 2810079"/>
                <a:gd name="connsiteY147" fmla="*/ 1828058 h 1977468"/>
                <a:gd name="connsiteX148" fmla="*/ 2429593 w 2810079"/>
                <a:gd name="connsiteY148" fmla="*/ 1655296 h 1977468"/>
                <a:gd name="connsiteX149" fmla="*/ 2429593 w 2810079"/>
                <a:gd name="connsiteY149" fmla="*/ 1499148 h 1977468"/>
                <a:gd name="connsiteX150" fmla="*/ 2429593 w 2810079"/>
                <a:gd name="connsiteY150" fmla="*/ 1499147 h 1977468"/>
                <a:gd name="connsiteX151" fmla="*/ 2428264 w 2810079"/>
                <a:gd name="connsiteY151" fmla="*/ 1296484 h 1977468"/>
                <a:gd name="connsiteX152" fmla="*/ 2385074 w 2810079"/>
                <a:gd name="connsiteY152" fmla="*/ 855943 h 1977468"/>
                <a:gd name="connsiteX153" fmla="*/ 2376436 w 2810079"/>
                <a:gd name="connsiteY153" fmla="*/ 762917 h 1977468"/>
                <a:gd name="connsiteX154" fmla="*/ 2349192 w 2810079"/>
                <a:gd name="connsiteY154" fmla="*/ 683181 h 1977468"/>
                <a:gd name="connsiteX155" fmla="*/ 2339889 w 2810079"/>
                <a:gd name="connsiteY155" fmla="*/ 656602 h 1977468"/>
                <a:gd name="connsiteX156" fmla="*/ 2348527 w 2810079"/>
                <a:gd name="connsiteY156" fmla="*/ 415400 h 1977468"/>
                <a:gd name="connsiteX157" fmla="*/ 2326600 w 2810079"/>
                <a:gd name="connsiteY157" fmla="*/ 384170 h 1977468"/>
                <a:gd name="connsiteX158" fmla="*/ 2299357 w 2810079"/>
                <a:gd name="connsiteY158" fmla="*/ 324368 h 1977468"/>
                <a:gd name="connsiteX159" fmla="*/ 2317962 w 2810079"/>
                <a:gd name="connsiteY159" fmla="*/ 277191 h 1977468"/>
                <a:gd name="connsiteX160" fmla="*/ 2319955 w 2810079"/>
                <a:gd name="connsiteY160" fmla="*/ 178185 h 1977468"/>
                <a:gd name="connsiteX161" fmla="*/ 2291383 w 2810079"/>
                <a:gd name="connsiteY161" fmla="*/ 152271 h 1977468"/>
                <a:gd name="connsiteX162" fmla="*/ 2260153 w 2810079"/>
                <a:gd name="connsiteY162" fmla="*/ 85160 h 1977468"/>
                <a:gd name="connsiteX163" fmla="*/ 2241548 w 2810079"/>
                <a:gd name="connsiteY163" fmla="*/ 41969 h 1977468"/>
                <a:gd name="connsiteX164" fmla="*/ 2220581 w 2810079"/>
                <a:gd name="connsiteY164" fmla="*/ 23506 h 1977468"/>
                <a:gd name="connsiteX165" fmla="*/ 2241550 w 2810079"/>
                <a:gd name="connsiteY165" fmla="*/ 42634 h 1977468"/>
                <a:gd name="connsiteX166" fmla="*/ 2159156 w 2810079"/>
                <a:gd name="connsiteY166" fmla="*/ 51272 h 1977468"/>
                <a:gd name="connsiteX167" fmla="*/ 2076762 w 2810079"/>
                <a:gd name="connsiteY167" fmla="*/ 115725 h 1977468"/>
                <a:gd name="connsiteX168" fmla="*/ 2057492 w 2810079"/>
                <a:gd name="connsiteY168" fmla="*/ 265230 h 1977468"/>
                <a:gd name="connsiteX169" fmla="*/ 2054170 w 2810079"/>
                <a:gd name="connsiteY169" fmla="*/ 354933 h 1977468"/>
                <a:gd name="connsiteX170" fmla="*/ 2035565 w 2810079"/>
                <a:gd name="connsiteY170" fmla="*/ 462577 h 1977468"/>
                <a:gd name="connsiteX171" fmla="*/ 2021611 w 2810079"/>
                <a:gd name="connsiteY171" fmla="*/ 620720 h 1977468"/>
                <a:gd name="connsiteX172" fmla="*/ 2022275 w 2810079"/>
                <a:gd name="connsiteY172" fmla="*/ 644641 h 1977468"/>
                <a:gd name="connsiteX173" fmla="*/ 2042209 w 2810079"/>
                <a:gd name="connsiteY173" fmla="*/ 769562 h 1977468"/>
                <a:gd name="connsiteX174" fmla="*/ 2061479 w 2810079"/>
                <a:gd name="connsiteY174" fmla="*/ 824713 h 1977468"/>
                <a:gd name="connsiteX175" fmla="*/ 2067459 w 2810079"/>
                <a:gd name="connsiteY175" fmla="*/ 877870 h 1977468"/>
                <a:gd name="connsiteX176" fmla="*/ 2070782 w 2810079"/>
                <a:gd name="connsiteY176" fmla="*/ 940330 h 1977468"/>
                <a:gd name="connsiteX177" fmla="*/ 2113307 w 2810079"/>
                <a:gd name="connsiteY177" fmla="*/ 1091164 h 1977468"/>
                <a:gd name="connsiteX178" fmla="*/ 2128590 w 2810079"/>
                <a:gd name="connsiteY178" fmla="*/ 1217413 h 1977468"/>
                <a:gd name="connsiteX179" fmla="*/ 2143873 w 2810079"/>
                <a:gd name="connsiteY179" fmla="*/ 1265919 h 1977468"/>
                <a:gd name="connsiteX180" fmla="*/ 2166465 w 2810079"/>
                <a:gd name="connsiteY180" fmla="*/ 1388181 h 1977468"/>
                <a:gd name="connsiteX181" fmla="*/ 2184405 w 2810079"/>
                <a:gd name="connsiteY181" fmla="*/ 1418746 h 1977468"/>
                <a:gd name="connsiteX182" fmla="*/ 2256168 w 2810079"/>
                <a:gd name="connsiteY182" fmla="*/ 1484529 h 1977468"/>
                <a:gd name="connsiteX183" fmla="*/ 2318628 w 2810079"/>
                <a:gd name="connsiteY183" fmla="*/ 1634698 h 1977468"/>
                <a:gd name="connsiteX184" fmla="*/ 2318628 w 2810079"/>
                <a:gd name="connsiteY184" fmla="*/ 1643336 h 1977468"/>
                <a:gd name="connsiteX185" fmla="*/ 2228925 w 2810079"/>
                <a:gd name="connsiteY185" fmla="*/ 1589514 h 1977468"/>
                <a:gd name="connsiteX186" fmla="*/ 1832238 w 2810079"/>
                <a:gd name="connsiteY186" fmla="*/ 1521739 h 1977468"/>
                <a:gd name="connsiteX187" fmla="*/ 1410301 w 2810079"/>
                <a:gd name="connsiteY187" fmla="*/ 1509114 h 1977468"/>
                <a:gd name="connsiteX188" fmla="*/ 1181723 w 2810079"/>
                <a:gd name="connsiteY188" fmla="*/ 1529712 h 1977468"/>
                <a:gd name="connsiteX189" fmla="*/ 1144513 w 2810079"/>
                <a:gd name="connsiteY189" fmla="*/ 1532370 h 1977468"/>
                <a:gd name="connsiteX190" fmla="*/ 1144442 w 2810079"/>
                <a:gd name="connsiteY190" fmla="*/ 1531174 h 1977468"/>
                <a:gd name="connsiteX191" fmla="*/ 1107220 w 2810079"/>
                <a:gd name="connsiteY191" fmla="*/ 1537934 h 1977468"/>
                <a:gd name="connsiteX192" fmla="*/ 1068764 w 2810079"/>
                <a:gd name="connsiteY192" fmla="*/ 1542336 h 1977468"/>
                <a:gd name="connsiteX193" fmla="*/ 950489 w 2810079"/>
                <a:gd name="connsiteY193" fmla="*/ 1583533 h 1977468"/>
                <a:gd name="connsiteX194" fmla="*/ 682708 w 2810079"/>
                <a:gd name="connsiteY194" fmla="*/ 1748321 h 1977468"/>
                <a:gd name="connsiteX195" fmla="*/ 603637 w 2810079"/>
                <a:gd name="connsiteY195" fmla="*/ 1834701 h 1977468"/>
                <a:gd name="connsiteX196" fmla="*/ 610946 w 2810079"/>
                <a:gd name="connsiteY196" fmla="*/ 1711775 h 1977468"/>
                <a:gd name="connsiteX197" fmla="*/ 660117 w 2810079"/>
                <a:gd name="connsiteY197" fmla="*/ 1566257 h 1977468"/>
                <a:gd name="connsiteX198" fmla="*/ 690682 w 2810079"/>
                <a:gd name="connsiteY198" fmla="*/ 1441337 h 1977468"/>
                <a:gd name="connsiteX199" fmla="*/ 690018 w 2810079"/>
                <a:gd name="connsiteY199" fmla="*/ 1363594 h 1977468"/>
                <a:gd name="connsiteX200" fmla="*/ 714603 w 2810079"/>
                <a:gd name="connsiteY200" fmla="*/ 1303128 h 1977468"/>
                <a:gd name="connsiteX201" fmla="*/ 723241 w 2810079"/>
                <a:gd name="connsiteY201" fmla="*/ 1281865 h 1977468"/>
                <a:gd name="connsiteX202" fmla="*/ 723241 w 2810079"/>
                <a:gd name="connsiteY202" fmla="*/ 976874 h 1977468"/>
                <a:gd name="connsiteX203" fmla="*/ 704636 w 2810079"/>
                <a:gd name="connsiteY203" fmla="*/ 935677 h 1977468"/>
                <a:gd name="connsiteX204" fmla="*/ 685366 w 2810079"/>
                <a:gd name="connsiteY204" fmla="*/ 861257 h 1977468"/>
                <a:gd name="connsiteX205" fmla="*/ 688757 w 2810079"/>
                <a:gd name="connsiteY205" fmla="*/ 843740 h 1977468"/>
                <a:gd name="connsiteX206" fmla="*/ 644626 w 2810079"/>
                <a:gd name="connsiteY206" fmla="*/ 873561 h 1977468"/>
                <a:gd name="connsiteX207" fmla="*/ 488020 w 2810079"/>
                <a:gd name="connsiteY207" fmla="*/ 931028 h 1977468"/>
                <a:gd name="connsiteX208" fmla="*/ 290008 w 2810079"/>
                <a:gd name="connsiteY208" fmla="*/ 994816 h 1977468"/>
                <a:gd name="connsiteX209" fmla="*/ 185687 w 2810079"/>
                <a:gd name="connsiteY209" fmla="*/ 981527 h 1977468"/>
                <a:gd name="connsiteX210" fmla="*/ 198312 w 2810079"/>
                <a:gd name="connsiteY210" fmla="*/ 939666 h 1977468"/>
                <a:gd name="connsiteX211" fmla="*/ 198293 w 2810079"/>
                <a:gd name="connsiteY211" fmla="*/ 939295 h 1977468"/>
                <a:gd name="connsiteX212" fmla="*/ 196735 w 2810079"/>
                <a:gd name="connsiteY212" fmla="*/ 961427 h 1977468"/>
                <a:gd name="connsiteX213" fmla="*/ 185688 w 2810079"/>
                <a:gd name="connsiteY213" fmla="*/ 980863 h 1977468"/>
                <a:gd name="connsiteX214" fmla="*/ 111932 w 2810079"/>
                <a:gd name="connsiteY214" fmla="*/ 941659 h 1977468"/>
                <a:gd name="connsiteX215" fmla="*/ 47478 w 2810079"/>
                <a:gd name="connsiteY215" fmla="*/ 866574 h 1977468"/>
                <a:gd name="connsiteX216" fmla="*/ 22892 w 2810079"/>
                <a:gd name="connsiteY216" fmla="*/ 751621 h 1977468"/>
                <a:gd name="connsiteX217" fmla="*/ 22892 w 2810079"/>
                <a:gd name="connsiteY217" fmla="*/ 580853 h 1977468"/>
                <a:gd name="connsiteX218" fmla="*/ 4952 w 2810079"/>
                <a:gd name="connsiteY218" fmla="*/ 381513 h 1977468"/>
                <a:gd name="connsiteX219" fmla="*/ 12261 w 2810079"/>
                <a:gd name="connsiteY219" fmla="*/ 127686 h 1977468"/>
                <a:gd name="connsiteX220" fmla="*/ 24221 w 2810079"/>
                <a:gd name="connsiteY220" fmla="*/ 18713 h 1977468"/>
                <a:gd name="connsiteX221" fmla="*/ 42826 w 2810079"/>
                <a:gd name="connsiteY221" fmla="*/ 108 h 19774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</a:cxnLst>
              <a:rect l="l" t="t" r="r" b="b"/>
              <a:pathLst>
                <a:path w="2810079" h="1977468">
                  <a:moveTo>
                    <a:pt x="2596684" y="1496542"/>
                  </a:moveTo>
                  <a:lnTo>
                    <a:pt x="2595710" y="1497154"/>
                  </a:lnTo>
                  <a:cubicBezTo>
                    <a:pt x="2601026" y="1503466"/>
                    <a:pt x="2607006" y="1504297"/>
                    <a:pt x="2612820" y="1504463"/>
                  </a:cubicBezTo>
                  <a:lnTo>
                    <a:pt x="2627400" y="1507469"/>
                  </a:lnTo>
                  <a:lnTo>
                    <a:pt x="2628933" y="1506456"/>
                  </a:lnTo>
                  <a:cubicBezTo>
                    <a:pt x="2621956" y="1500974"/>
                    <a:pt x="2612363" y="1504836"/>
                    <a:pt x="2603798" y="1501784"/>
                  </a:cubicBezTo>
                  <a:close/>
                  <a:moveTo>
                    <a:pt x="2617061" y="1452171"/>
                  </a:moveTo>
                  <a:lnTo>
                    <a:pt x="2616973" y="1453299"/>
                  </a:lnTo>
                  <a:lnTo>
                    <a:pt x="2624243" y="1469687"/>
                  </a:lnTo>
                  <a:lnTo>
                    <a:pt x="2624489" y="1469006"/>
                  </a:lnTo>
                  <a:close/>
                  <a:moveTo>
                    <a:pt x="2645545" y="1408114"/>
                  </a:moveTo>
                  <a:cubicBezTo>
                    <a:pt x="2639316" y="1406869"/>
                    <a:pt x="2633367" y="1408519"/>
                    <a:pt x="2627488" y="1410684"/>
                  </a:cubicBezTo>
                  <a:lnTo>
                    <a:pt x="2610124" y="1416250"/>
                  </a:lnTo>
                  <a:lnTo>
                    <a:pt x="2609074" y="1416236"/>
                  </a:lnTo>
                  <a:lnTo>
                    <a:pt x="2598307" y="1414837"/>
                  </a:lnTo>
                  <a:lnTo>
                    <a:pt x="2597703" y="1416089"/>
                  </a:lnTo>
                  <a:lnTo>
                    <a:pt x="2609074" y="1416236"/>
                  </a:lnTo>
                  <a:lnTo>
                    <a:pt x="2609851" y="1416337"/>
                  </a:lnTo>
                  <a:lnTo>
                    <a:pt x="2610124" y="1416250"/>
                  </a:lnTo>
                  <a:lnTo>
                    <a:pt x="2615761" y="1416323"/>
                  </a:lnTo>
                  <a:cubicBezTo>
                    <a:pt x="2621640" y="1414532"/>
                    <a:pt x="2627449" y="1411666"/>
                    <a:pt x="2633398" y="1410109"/>
                  </a:cubicBezTo>
                  <a:lnTo>
                    <a:pt x="2644619" y="1409495"/>
                  </a:lnTo>
                  <a:close/>
                  <a:moveTo>
                    <a:pt x="1161881" y="1403479"/>
                  </a:moveTo>
                  <a:lnTo>
                    <a:pt x="1155145" y="1410771"/>
                  </a:lnTo>
                  <a:cubicBezTo>
                    <a:pt x="1143184" y="1420738"/>
                    <a:pt x="1127237" y="1422067"/>
                    <a:pt x="1113283" y="1427383"/>
                  </a:cubicBezTo>
                  <a:cubicBezTo>
                    <a:pt x="1101655" y="1432035"/>
                    <a:pt x="1095177" y="1436520"/>
                    <a:pt x="1093682" y="1442168"/>
                  </a:cubicBezTo>
                  <a:lnTo>
                    <a:pt x="1093888" y="1442603"/>
                  </a:lnTo>
                  <a:lnTo>
                    <a:pt x="1112619" y="1428713"/>
                  </a:lnTo>
                  <a:cubicBezTo>
                    <a:pt x="1126573" y="1423398"/>
                    <a:pt x="1142520" y="1422069"/>
                    <a:pt x="1154480" y="1412102"/>
                  </a:cubicBezTo>
                  <a:lnTo>
                    <a:pt x="1162446" y="1403479"/>
                  </a:lnTo>
                  <a:close/>
                  <a:moveTo>
                    <a:pt x="2591941" y="1312144"/>
                  </a:moveTo>
                  <a:lnTo>
                    <a:pt x="2591889" y="1312681"/>
                  </a:lnTo>
                  <a:cubicBezTo>
                    <a:pt x="2594215" y="1322398"/>
                    <a:pt x="2600029" y="1331036"/>
                    <a:pt x="2609664" y="1339010"/>
                  </a:cubicBezTo>
                  <a:cubicBezTo>
                    <a:pt x="2610328" y="1339675"/>
                    <a:pt x="2610993" y="1340339"/>
                    <a:pt x="2611657" y="1341004"/>
                  </a:cubicBezTo>
                  <a:cubicBezTo>
                    <a:pt x="2619132" y="1348811"/>
                    <a:pt x="2624739" y="1354625"/>
                    <a:pt x="2628445" y="1359422"/>
                  </a:cubicBezTo>
                  <a:lnTo>
                    <a:pt x="2633743" y="1371529"/>
                  </a:lnTo>
                  <a:lnTo>
                    <a:pt x="2634332" y="1370406"/>
                  </a:lnTo>
                  <a:cubicBezTo>
                    <a:pt x="2634581" y="1362931"/>
                    <a:pt x="2626940" y="1355289"/>
                    <a:pt x="2611657" y="1339674"/>
                  </a:cubicBezTo>
                  <a:cubicBezTo>
                    <a:pt x="2610992" y="1339010"/>
                    <a:pt x="2610328" y="1338345"/>
                    <a:pt x="2609663" y="1337681"/>
                  </a:cubicBezTo>
                  <a:close/>
                  <a:moveTo>
                    <a:pt x="652180" y="711485"/>
                  </a:moveTo>
                  <a:lnTo>
                    <a:pt x="652143" y="711753"/>
                  </a:lnTo>
                  <a:cubicBezTo>
                    <a:pt x="653472" y="722385"/>
                    <a:pt x="651478" y="734345"/>
                    <a:pt x="662110" y="740325"/>
                  </a:cubicBezTo>
                  <a:cubicBezTo>
                    <a:pt x="669419" y="744146"/>
                    <a:pt x="674943" y="748631"/>
                    <a:pt x="679116" y="753656"/>
                  </a:cubicBezTo>
                  <a:lnTo>
                    <a:pt x="682825" y="760555"/>
                  </a:lnTo>
                  <a:lnTo>
                    <a:pt x="678991" y="753074"/>
                  </a:lnTo>
                  <a:cubicBezTo>
                    <a:pt x="674901" y="748007"/>
                    <a:pt x="669419" y="743481"/>
                    <a:pt x="662110" y="739660"/>
                  </a:cubicBezTo>
                  <a:cubicBezTo>
                    <a:pt x="656794" y="736670"/>
                    <a:pt x="654635" y="732184"/>
                    <a:pt x="653638" y="727118"/>
                  </a:cubicBezTo>
                  <a:close/>
                  <a:moveTo>
                    <a:pt x="160432" y="450667"/>
                  </a:moveTo>
                  <a:lnTo>
                    <a:pt x="155039" y="498210"/>
                  </a:lnTo>
                  <a:cubicBezTo>
                    <a:pt x="150637" y="513077"/>
                    <a:pt x="144823" y="527363"/>
                    <a:pt x="141168" y="542314"/>
                  </a:cubicBezTo>
                  <a:cubicBezTo>
                    <a:pt x="140504" y="545637"/>
                    <a:pt x="138511" y="550288"/>
                    <a:pt x="139840" y="552946"/>
                  </a:cubicBezTo>
                  <a:lnTo>
                    <a:pt x="139899" y="553129"/>
                  </a:lnTo>
                  <a:lnTo>
                    <a:pt x="141168" y="542979"/>
                  </a:lnTo>
                  <a:cubicBezTo>
                    <a:pt x="148477" y="513078"/>
                    <a:pt x="164424" y="485835"/>
                    <a:pt x="160437" y="451282"/>
                  </a:cubicBezTo>
                  <a:close/>
                  <a:moveTo>
                    <a:pt x="164502" y="257484"/>
                  </a:moveTo>
                  <a:lnTo>
                    <a:pt x="162431" y="272540"/>
                  </a:lnTo>
                  <a:cubicBezTo>
                    <a:pt x="156451" y="281510"/>
                    <a:pt x="154624" y="289816"/>
                    <a:pt x="154707" y="298371"/>
                  </a:cubicBezTo>
                  <a:lnTo>
                    <a:pt x="154769" y="298826"/>
                  </a:lnTo>
                  <a:lnTo>
                    <a:pt x="162431" y="273204"/>
                  </a:lnTo>
                  <a:cubicBezTo>
                    <a:pt x="167082" y="266227"/>
                    <a:pt x="167414" y="260912"/>
                    <a:pt x="164590" y="257506"/>
                  </a:cubicBezTo>
                  <a:close/>
                  <a:moveTo>
                    <a:pt x="2462817" y="224033"/>
                  </a:moveTo>
                  <a:cubicBezTo>
                    <a:pt x="2494046" y="240645"/>
                    <a:pt x="2524612" y="258586"/>
                    <a:pt x="2555842" y="274533"/>
                  </a:cubicBezTo>
                  <a:cubicBezTo>
                    <a:pt x="2568799" y="281178"/>
                    <a:pt x="2578558" y="287864"/>
                    <a:pt x="2585597" y="294935"/>
                  </a:cubicBezTo>
                  <a:lnTo>
                    <a:pt x="2593657" y="308555"/>
                  </a:lnTo>
                  <a:lnTo>
                    <a:pt x="2595189" y="308555"/>
                  </a:lnTo>
                  <a:lnTo>
                    <a:pt x="2594643" y="304075"/>
                  </a:lnTo>
                  <a:cubicBezTo>
                    <a:pt x="2587923" y="292827"/>
                    <a:pt x="2575526" y="282922"/>
                    <a:pt x="2555841" y="273204"/>
                  </a:cubicBezTo>
                  <a:lnTo>
                    <a:pt x="2466586" y="224752"/>
                  </a:lnTo>
                  <a:close/>
                  <a:moveTo>
                    <a:pt x="2450856" y="216060"/>
                  </a:moveTo>
                  <a:cubicBezTo>
                    <a:pt x="2448198" y="216724"/>
                    <a:pt x="2448198" y="217389"/>
                    <a:pt x="2450856" y="218718"/>
                  </a:cubicBezTo>
                  <a:cubicBezTo>
                    <a:pt x="2451521" y="218718"/>
                    <a:pt x="2452185" y="218718"/>
                    <a:pt x="2452850" y="218053"/>
                  </a:cubicBezTo>
                  <a:cubicBezTo>
                    <a:pt x="2452850" y="218053"/>
                    <a:pt x="2452185" y="216724"/>
                    <a:pt x="2452850" y="216724"/>
                  </a:cubicBezTo>
                  <a:cubicBezTo>
                    <a:pt x="2452185" y="216724"/>
                    <a:pt x="2451521" y="216060"/>
                    <a:pt x="2450856" y="216060"/>
                  </a:cubicBezTo>
                  <a:close/>
                  <a:moveTo>
                    <a:pt x="523901" y="164896"/>
                  </a:moveTo>
                  <a:cubicBezTo>
                    <a:pt x="507954" y="181508"/>
                    <a:pt x="507954" y="199448"/>
                    <a:pt x="507954" y="217389"/>
                  </a:cubicBezTo>
                  <a:cubicBezTo>
                    <a:pt x="506625" y="281842"/>
                    <a:pt x="527223" y="345631"/>
                    <a:pt x="508618" y="410750"/>
                  </a:cubicBezTo>
                  <a:cubicBezTo>
                    <a:pt x="504631" y="425368"/>
                    <a:pt x="517256" y="435335"/>
                    <a:pt x="525230" y="445967"/>
                  </a:cubicBezTo>
                  <a:cubicBezTo>
                    <a:pt x="526559" y="447960"/>
                    <a:pt x="531874" y="448624"/>
                    <a:pt x="531874" y="448624"/>
                  </a:cubicBezTo>
                  <a:cubicBezTo>
                    <a:pt x="539848" y="430684"/>
                    <a:pt x="555795" y="439986"/>
                    <a:pt x="568420" y="437328"/>
                  </a:cubicBezTo>
                  <a:cubicBezTo>
                    <a:pt x="575729" y="436000"/>
                    <a:pt x="578387" y="433342"/>
                    <a:pt x="576394" y="424704"/>
                  </a:cubicBezTo>
                  <a:cubicBezTo>
                    <a:pt x="569085" y="380184"/>
                    <a:pt x="571078" y="334335"/>
                    <a:pt x="555131" y="291145"/>
                  </a:cubicBezTo>
                  <a:cubicBezTo>
                    <a:pt x="540512" y="251277"/>
                    <a:pt x="540512" y="208086"/>
                    <a:pt x="523901" y="164896"/>
                  </a:cubicBezTo>
                  <a:close/>
                  <a:moveTo>
                    <a:pt x="2475339" y="20956"/>
                  </a:moveTo>
                  <a:lnTo>
                    <a:pt x="2482751" y="34660"/>
                  </a:lnTo>
                  <a:cubicBezTo>
                    <a:pt x="2515309" y="84495"/>
                    <a:pt x="2541224" y="138317"/>
                    <a:pt x="2567802" y="192139"/>
                  </a:cubicBezTo>
                  <a:cubicBezTo>
                    <a:pt x="2569131" y="194797"/>
                    <a:pt x="2570460" y="196790"/>
                    <a:pt x="2571125" y="199448"/>
                  </a:cubicBezTo>
                  <a:lnTo>
                    <a:pt x="2577784" y="222595"/>
                  </a:lnTo>
                  <a:lnTo>
                    <a:pt x="2577935" y="221791"/>
                  </a:lnTo>
                  <a:cubicBezTo>
                    <a:pt x="2575941" y="213901"/>
                    <a:pt x="2572121" y="205761"/>
                    <a:pt x="2571124" y="198120"/>
                  </a:cubicBezTo>
                  <a:cubicBezTo>
                    <a:pt x="2570460" y="195462"/>
                    <a:pt x="2569131" y="193468"/>
                    <a:pt x="2567802" y="190811"/>
                  </a:cubicBezTo>
                  <a:cubicBezTo>
                    <a:pt x="2541223" y="137653"/>
                    <a:pt x="2515309" y="83831"/>
                    <a:pt x="2482750" y="33332"/>
                  </a:cubicBezTo>
                  <a:close/>
                  <a:moveTo>
                    <a:pt x="2472671" y="5629"/>
                  </a:moveTo>
                  <a:lnTo>
                    <a:pt x="2473946" y="18381"/>
                  </a:lnTo>
                  <a:lnTo>
                    <a:pt x="2474166" y="18787"/>
                  </a:lnTo>
                  <a:close/>
                  <a:moveTo>
                    <a:pt x="42826" y="108"/>
                  </a:moveTo>
                  <a:cubicBezTo>
                    <a:pt x="97978" y="1437"/>
                    <a:pt x="153129" y="1437"/>
                    <a:pt x="208944" y="1437"/>
                  </a:cubicBezTo>
                  <a:cubicBezTo>
                    <a:pt x="201635" y="33331"/>
                    <a:pt x="182365" y="59910"/>
                    <a:pt x="169076" y="88482"/>
                  </a:cubicBezTo>
                  <a:cubicBezTo>
                    <a:pt x="148478" y="133666"/>
                    <a:pt x="142497" y="182172"/>
                    <a:pt x="128544" y="229349"/>
                  </a:cubicBezTo>
                  <a:lnTo>
                    <a:pt x="128579" y="229872"/>
                  </a:lnTo>
                  <a:lnTo>
                    <a:pt x="146318" y="158833"/>
                  </a:lnTo>
                  <a:cubicBezTo>
                    <a:pt x="152132" y="135161"/>
                    <a:pt x="158776" y="111739"/>
                    <a:pt x="169075" y="89147"/>
                  </a:cubicBezTo>
                  <a:cubicBezTo>
                    <a:pt x="182365" y="60575"/>
                    <a:pt x="201634" y="33996"/>
                    <a:pt x="208943" y="2101"/>
                  </a:cubicBezTo>
                  <a:cubicBezTo>
                    <a:pt x="319245" y="2101"/>
                    <a:pt x="429546" y="1437"/>
                    <a:pt x="539848" y="1437"/>
                  </a:cubicBezTo>
                  <a:cubicBezTo>
                    <a:pt x="550479" y="36654"/>
                    <a:pt x="554466" y="73199"/>
                    <a:pt x="554466" y="109081"/>
                  </a:cubicBezTo>
                  <a:cubicBezTo>
                    <a:pt x="555131" y="190146"/>
                    <a:pt x="581045" y="264566"/>
                    <a:pt x="604966" y="338986"/>
                  </a:cubicBezTo>
                  <a:cubicBezTo>
                    <a:pt x="615597" y="373539"/>
                    <a:pt x="614268" y="406763"/>
                    <a:pt x="614268" y="441315"/>
                  </a:cubicBezTo>
                  <a:cubicBezTo>
                    <a:pt x="614268" y="481848"/>
                    <a:pt x="626229" y="520387"/>
                    <a:pt x="634867" y="558926"/>
                  </a:cubicBezTo>
                  <a:cubicBezTo>
                    <a:pt x="641511" y="588163"/>
                    <a:pt x="640847" y="618064"/>
                    <a:pt x="656130" y="645971"/>
                  </a:cubicBezTo>
                  <a:lnTo>
                    <a:pt x="659280" y="660925"/>
                  </a:lnTo>
                  <a:lnTo>
                    <a:pt x="659338" y="660536"/>
                  </a:lnTo>
                  <a:cubicBezTo>
                    <a:pt x="659452" y="655231"/>
                    <a:pt x="658622" y="650123"/>
                    <a:pt x="656130" y="645305"/>
                  </a:cubicBezTo>
                  <a:cubicBezTo>
                    <a:pt x="640847" y="617398"/>
                    <a:pt x="641511" y="587497"/>
                    <a:pt x="634867" y="558260"/>
                  </a:cubicBezTo>
                  <a:cubicBezTo>
                    <a:pt x="626229" y="519721"/>
                    <a:pt x="614268" y="481182"/>
                    <a:pt x="614268" y="440649"/>
                  </a:cubicBezTo>
                  <a:cubicBezTo>
                    <a:pt x="614268" y="406097"/>
                    <a:pt x="615597" y="372874"/>
                    <a:pt x="604966" y="338321"/>
                  </a:cubicBezTo>
                  <a:cubicBezTo>
                    <a:pt x="581045" y="263901"/>
                    <a:pt x="555131" y="189481"/>
                    <a:pt x="554466" y="108416"/>
                  </a:cubicBezTo>
                  <a:cubicBezTo>
                    <a:pt x="554466" y="72534"/>
                    <a:pt x="550479" y="35989"/>
                    <a:pt x="539848" y="772"/>
                  </a:cubicBezTo>
                  <a:cubicBezTo>
                    <a:pt x="606295" y="772"/>
                    <a:pt x="672077" y="772"/>
                    <a:pt x="738524" y="772"/>
                  </a:cubicBezTo>
                  <a:lnTo>
                    <a:pt x="740088" y="2084"/>
                  </a:lnTo>
                  <a:lnTo>
                    <a:pt x="899325" y="1437"/>
                  </a:lnTo>
                  <a:cubicBezTo>
                    <a:pt x="1325248" y="108"/>
                    <a:pt x="1748515" y="108"/>
                    <a:pt x="2172445" y="108"/>
                  </a:cubicBezTo>
                  <a:cubicBezTo>
                    <a:pt x="2181083" y="108"/>
                    <a:pt x="2190386" y="772"/>
                    <a:pt x="2199024" y="1437"/>
                  </a:cubicBezTo>
                  <a:lnTo>
                    <a:pt x="2216661" y="19568"/>
                  </a:lnTo>
                  <a:lnTo>
                    <a:pt x="2199022" y="772"/>
                  </a:lnTo>
                  <a:cubicBezTo>
                    <a:pt x="2290054" y="772"/>
                    <a:pt x="2381087" y="772"/>
                    <a:pt x="2472119" y="108"/>
                  </a:cubicBezTo>
                  <a:lnTo>
                    <a:pt x="2472185" y="773"/>
                  </a:lnTo>
                  <a:lnTo>
                    <a:pt x="2662156" y="108"/>
                  </a:lnTo>
                  <a:cubicBezTo>
                    <a:pt x="2668136" y="108"/>
                    <a:pt x="2674781" y="-1220"/>
                    <a:pt x="2678768" y="5424"/>
                  </a:cubicBezTo>
                  <a:cubicBezTo>
                    <a:pt x="2714649" y="62568"/>
                    <a:pt x="2753853" y="119048"/>
                    <a:pt x="2757175" y="190146"/>
                  </a:cubicBezTo>
                  <a:cubicBezTo>
                    <a:pt x="2757839" y="212738"/>
                    <a:pt x="2765813" y="233336"/>
                    <a:pt x="2780431" y="251277"/>
                  </a:cubicBezTo>
                  <a:cubicBezTo>
                    <a:pt x="2814984" y="294467"/>
                    <a:pt x="2814984" y="342974"/>
                    <a:pt x="2802359" y="392809"/>
                  </a:cubicBezTo>
                  <a:cubicBezTo>
                    <a:pt x="2797043" y="413407"/>
                    <a:pt x="2796378" y="433341"/>
                    <a:pt x="2797708" y="453940"/>
                  </a:cubicBezTo>
                  <a:cubicBezTo>
                    <a:pt x="2807675" y="576201"/>
                    <a:pt x="2800365" y="697799"/>
                    <a:pt x="2790398" y="819397"/>
                  </a:cubicBezTo>
                  <a:cubicBezTo>
                    <a:pt x="2783089" y="911757"/>
                    <a:pt x="2775780" y="1004783"/>
                    <a:pt x="2787740" y="1097144"/>
                  </a:cubicBezTo>
                  <a:cubicBezTo>
                    <a:pt x="2789734" y="1111098"/>
                    <a:pt x="2789069" y="1126380"/>
                    <a:pt x="2794385" y="1139005"/>
                  </a:cubicBezTo>
                  <a:cubicBezTo>
                    <a:pt x="2809668" y="1175551"/>
                    <a:pt x="2795714" y="1204123"/>
                    <a:pt x="2770464" y="1228044"/>
                  </a:cubicBezTo>
                  <a:lnTo>
                    <a:pt x="2757806" y="1247333"/>
                  </a:lnTo>
                  <a:lnTo>
                    <a:pt x="2757806" y="1258742"/>
                  </a:lnTo>
                  <a:lnTo>
                    <a:pt x="2750319" y="1258742"/>
                  </a:lnTo>
                  <a:lnTo>
                    <a:pt x="2744301" y="1267912"/>
                  </a:lnTo>
                  <a:cubicBezTo>
                    <a:pt x="2741228" y="1281866"/>
                    <a:pt x="2744550" y="1296816"/>
                    <a:pt x="2756510" y="1313760"/>
                  </a:cubicBezTo>
                  <a:cubicBezTo>
                    <a:pt x="2761826" y="1321069"/>
                    <a:pt x="2763155" y="1332365"/>
                    <a:pt x="2763820" y="1341668"/>
                  </a:cubicBezTo>
                  <a:cubicBezTo>
                    <a:pt x="2769800" y="1464594"/>
                    <a:pt x="2782425" y="1586856"/>
                    <a:pt x="2771129" y="1709782"/>
                  </a:cubicBezTo>
                  <a:cubicBezTo>
                    <a:pt x="2769135" y="1730381"/>
                    <a:pt x="2771129" y="1750979"/>
                    <a:pt x="2771129" y="1771578"/>
                  </a:cubicBezTo>
                  <a:cubicBezTo>
                    <a:pt x="2771129" y="1792176"/>
                    <a:pt x="2775116" y="1812110"/>
                    <a:pt x="2789069" y="1828722"/>
                  </a:cubicBezTo>
                  <a:cubicBezTo>
                    <a:pt x="2775780" y="1857294"/>
                    <a:pt x="2767806" y="1888524"/>
                    <a:pt x="2745215" y="1911781"/>
                  </a:cubicBezTo>
                  <a:cubicBezTo>
                    <a:pt x="2690064" y="1966931"/>
                    <a:pt x="2623617" y="1987530"/>
                    <a:pt x="2547203" y="1972911"/>
                  </a:cubicBezTo>
                  <a:cubicBezTo>
                    <a:pt x="2542552" y="1964273"/>
                    <a:pt x="2533914" y="1962280"/>
                    <a:pt x="2526605" y="1957629"/>
                  </a:cubicBezTo>
                  <a:cubicBezTo>
                    <a:pt x="2517967" y="1911781"/>
                    <a:pt x="2502684" y="1869255"/>
                    <a:pt x="2480092" y="1828058"/>
                  </a:cubicBezTo>
                  <a:cubicBezTo>
                    <a:pt x="2450856" y="1774900"/>
                    <a:pt x="2426270" y="1719085"/>
                    <a:pt x="2429593" y="1655296"/>
                  </a:cubicBezTo>
                  <a:lnTo>
                    <a:pt x="2429593" y="1499148"/>
                  </a:lnTo>
                  <a:lnTo>
                    <a:pt x="2429593" y="1499147"/>
                  </a:lnTo>
                  <a:cubicBezTo>
                    <a:pt x="2426935" y="1431371"/>
                    <a:pt x="2427600" y="1364260"/>
                    <a:pt x="2428264" y="1296484"/>
                  </a:cubicBezTo>
                  <a:cubicBezTo>
                    <a:pt x="2430257" y="1148308"/>
                    <a:pt x="2433580" y="999468"/>
                    <a:pt x="2385074" y="855943"/>
                  </a:cubicBezTo>
                  <a:cubicBezTo>
                    <a:pt x="2375107" y="826042"/>
                    <a:pt x="2380422" y="794147"/>
                    <a:pt x="2376436" y="762917"/>
                  </a:cubicBezTo>
                  <a:cubicBezTo>
                    <a:pt x="2372449" y="734345"/>
                    <a:pt x="2366469" y="707102"/>
                    <a:pt x="2349192" y="683181"/>
                  </a:cubicBezTo>
                  <a:cubicBezTo>
                    <a:pt x="2343211" y="675208"/>
                    <a:pt x="2337231" y="666570"/>
                    <a:pt x="2339889" y="656602"/>
                  </a:cubicBezTo>
                  <a:cubicBezTo>
                    <a:pt x="2358494" y="576866"/>
                    <a:pt x="2341218" y="495800"/>
                    <a:pt x="2348527" y="415400"/>
                  </a:cubicBezTo>
                  <a:cubicBezTo>
                    <a:pt x="2349856" y="397459"/>
                    <a:pt x="2341882" y="390150"/>
                    <a:pt x="2326600" y="384170"/>
                  </a:cubicBezTo>
                  <a:cubicBezTo>
                    <a:pt x="2289390" y="370216"/>
                    <a:pt x="2286067" y="362243"/>
                    <a:pt x="2299357" y="324368"/>
                  </a:cubicBezTo>
                  <a:cubicBezTo>
                    <a:pt x="2305337" y="308421"/>
                    <a:pt x="2309988" y="292474"/>
                    <a:pt x="2317962" y="277191"/>
                  </a:cubicBezTo>
                  <a:cubicBezTo>
                    <a:pt x="2334573" y="243967"/>
                    <a:pt x="2326600" y="211409"/>
                    <a:pt x="2319955" y="178185"/>
                  </a:cubicBezTo>
                  <a:cubicBezTo>
                    <a:pt x="2317297" y="162902"/>
                    <a:pt x="2303343" y="158251"/>
                    <a:pt x="2291383" y="152271"/>
                  </a:cubicBezTo>
                  <a:cubicBezTo>
                    <a:pt x="2258824" y="134995"/>
                    <a:pt x="2250186" y="120377"/>
                    <a:pt x="2260153" y="85160"/>
                  </a:cubicBezTo>
                  <a:cubicBezTo>
                    <a:pt x="2266798" y="63232"/>
                    <a:pt x="2259489" y="51272"/>
                    <a:pt x="2241548" y="41969"/>
                  </a:cubicBezTo>
                  <a:lnTo>
                    <a:pt x="2220581" y="23506"/>
                  </a:lnTo>
                  <a:lnTo>
                    <a:pt x="2241550" y="42634"/>
                  </a:lnTo>
                  <a:cubicBezTo>
                    <a:pt x="2214306" y="45956"/>
                    <a:pt x="2186399" y="51936"/>
                    <a:pt x="2159156" y="51272"/>
                  </a:cubicBezTo>
                  <a:cubicBezTo>
                    <a:pt x="2112643" y="49943"/>
                    <a:pt x="2092709" y="82502"/>
                    <a:pt x="2076762" y="115725"/>
                  </a:cubicBezTo>
                  <a:cubicBezTo>
                    <a:pt x="2054834" y="162238"/>
                    <a:pt x="2050848" y="214731"/>
                    <a:pt x="2057492" y="265230"/>
                  </a:cubicBezTo>
                  <a:cubicBezTo>
                    <a:pt x="2062143" y="296460"/>
                    <a:pt x="2061479" y="325032"/>
                    <a:pt x="2054170" y="354933"/>
                  </a:cubicBezTo>
                  <a:cubicBezTo>
                    <a:pt x="2044867" y="390150"/>
                    <a:pt x="2046861" y="428689"/>
                    <a:pt x="2035565" y="462577"/>
                  </a:cubicBezTo>
                  <a:cubicBezTo>
                    <a:pt x="2018289" y="515070"/>
                    <a:pt x="2026262" y="568227"/>
                    <a:pt x="2021611" y="620720"/>
                  </a:cubicBezTo>
                  <a:cubicBezTo>
                    <a:pt x="2020947" y="628694"/>
                    <a:pt x="2018953" y="637996"/>
                    <a:pt x="2022275" y="644641"/>
                  </a:cubicBezTo>
                  <a:cubicBezTo>
                    <a:pt x="2044203" y="683845"/>
                    <a:pt x="2036229" y="727701"/>
                    <a:pt x="2042209" y="769562"/>
                  </a:cubicBezTo>
                  <a:cubicBezTo>
                    <a:pt x="2044867" y="789496"/>
                    <a:pt x="2050183" y="808101"/>
                    <a:pt x="2061479" y="824713"/>
                  </a:cubicBezTo>
                  <a:cubicBezTo>
                    <a:pt x="2072775" y="841324"/>
                    <a:pt x="2078091" y="862587"/>
                    <a:pt x="2067459" y="877870"/>
                  </a:cubicBezTo>
                  <a:cubicBezTo>
                    <a:pt x="2052176" y="901791"/>
                    <a:pt x="2061479" y="920396"/>
                    <a:pt x="2070782" y="940330"/>
                  </a:cubicBezTo>
                  <a:cubicBezTo>
                    <a:pt x="2094038" y="988172"/>
                    <a:pt x="2109321" y="1039336"/>
                    <a:pt x="2113307" y="1091164"/>
                  </a:cubicBezTo>
                  <a:cubicBezTo>
                    <a:pt x="2116630" y="1133690"/>
                    <a:pt x="2118623" y="1175551"/>
                    <a:pt x="2128590" y="1217413"/>
                  </a:cubicBezTo>
                  <a:cubicBezTo>
                    <a:pt x="2132577" y="1234025"/>
                    <a:pt x="2137228" y="1249972"/>
                    <a:pt x="2143873" y="1265919"/>
                  </a:cubicBezTo>
                  <a:cubicBezTo>
                    <a:pt x="2161149" y="1304458"/>
                    <a:pt x="2171116" y="1344990"/>
                    <a:pt x="2166465" y="1388181"/>
                  </a:cubicBezTo>
                  <a:cubicBezTo>
                    <a:pt x="2164471" y="1403464"/>
                    <a:pt x="2168458" y="1416089"/>
                    <a:pt x="2184405" y="1418746"/>
                  </a:cubicBezTo>
                  <a:cubicBezTo>
                    <a:pt x="2223609" y="1424062"/>
                    <a:pt x="2241550" y="1455292"/>
                    <a:pt x="2256168" y="1484529"/>
                  </a:cubicBezTo>
                  <a:cubicBezTo>
                    <a:pt x="2280753" y="1533035"/>
                    <a:pt x="2298029" y="1584863"/>
                    <a:pt x="2318628" y="1634698"/>
                  </a:cubicBezTo>
                  <a:cubicBezTo>
                    <a:pt x="2320621" y="1636027"/>
                    <a:pt x="2319292" y="1640014"/>
                    <a:pt x="2318628" y="1643336"/>
                  </a:cubicBezTo>
                  <a:cubicBezTo>
                    <a:pt x="2296700" y="1612106"/>
                    <a:pt x="2262813" y="1600146"/>
                    <a:pt x="2228925" y="1589514"/>
                  </a:cubicBezTo>
                  <a:cubicBezTo>
                    <a:pt x="2099354" y="1550975"/>
                    <a:pt x="1967125" y="1530377"/>
                    <a:pt x="1832238" y="1521739"/>
                  </a:cubicBezTo>
                  <a:cubicBezTo>
                    <a:pt x="1692035" y="1512436"/>
                    <a:pt x="1551168" y="1505792"/>
                    <a:pt x="1410301" y="1509114"/>
                  </a:cubicBezTo>
                  <a:cubicBezTo>
                    <a:pt x="1333886" y="1511107"/>
                    <a:pt x="1257473" y="1519745"/>
                    <a:pt x="1181723" y="1529712"/>
                  </a:cubicBezTo>
                  <a:cubicBezTo>
                    <a:pt x="1169099" y="1531041"/>
                    <a:pt x="1157138" y="1531041"/>
                    <a:pt x="1144513" y="1532370"/>
                  </a:cubicBezTo>
                  <a:lnTo>
                    <a:pt x="1144442" y="1531174"/>
                  </a:lnTo>
                  <a:lnTo>
                    <a:pt x="1107220" y="1537934"/>
                  </a:lnTo>
                  <a:cubicBezTo>
                    <a:pt x="1094346" y="1539180"/>
                    <a:pt x="1081389" y="1540011"/>
                    <a:pt x="1068764" y="1542336"/>
                  </a:cubicBezTo>
                  <a:cubicBezTo>
                    <a:pt x="1027567" y="1550309"/>
                    <a:pt x="987699" y="1564263"/>
                    <a:pt x="950489" y="1583533"/>
                  </a:cubicBezTo>
                  <a:cubicBezTo>
                    <a:pt x="856134" y="1630710"/>
                    <a:pt x="762444" y="1677223"/>
                    <a:pt x="682708" y="1748321"/>
                  </a:cubicBezTo>
                  <a:cubicBezTo>
                    <a:pt x="653472" y="1774235"/>
                    <a:pt x="630216" y="1805465"/>
                    <a:pt x="603637" y="1834701"/>
                  </a:cubicBezTo>
                  <a:cubicBezTo>
                    <a:pt x="605630" y="1793504"/>
                    <a:pt x="606959" y="1752972"/>
                    <a:pt x="610946" y="1711775"/>
                  </a:cubicBezTo>
                  <a:cubicBezTo>
                    <a:pt x="615597" y="1659282"/>
                    <a:pt x="634202" y="1611440"/>
                    <a:pt x="660117" y="1566257"/>
                  </a:cubicBezTo>
                  <a:cubicBezTo>
                    <a:pt x="682708" y="1527053"/>
                    <a:pt x="693340" y="1485856"/>
                    <a:pt x="690682" y="1441337"/>
                  </a:cubicBezTo>
                  <a:cubicBezTo>
                    <a:pt x="689353" y="1415423"/>
                    <a:pt x="691346" y="1389508"/>
                    <a:pt x="690018" y="1363594"/>
                  </a:cubicBezTo>
                  <a:cubicBezTo>
                    <a:pt x="688689" y="1339009"/>
                    <a:pt x="691346" y="1317081"/>
                    <a:pt x="714603" y="1303128"/>
                  </a:cubicBezTo>
                  <a:cubicBezTo>
                    <a:pt x="721912" y="1298476"/>
                    <a:pt x="723241" y="1290503"/>
                    <a:pt x="723241" y="1281865"/>
                  </a:cubicBezTo>
                  <a:cubicBezTo>
                    <a:pt x="723241" y="1180201"/>
                    <a:pt x="723241" y="1078538"/>
                    <a:pt x="723241" y="976874"/>
                  </a:cubicBezTo>
                  <a:cubicBezTo>
                    <a:pt x="723241" y="960263"/>
                    <a:pt x="718590" y="948302"/>
                    <a:pt x="704636" y="935677"/>
                  </a:cubicBezTo>
                  <a:cubicBezTo>
                    <a:pt x="683373" y="916408"/>
                    <a:pt x="681379" y="888500"/>
                    <a:pt x="685366" y="861257"/>
                  </a:cubicBezTo>
                  <a:lnTo>
                    <a:pt x="688757" y="843740"/>
                  </a:lnTo>
                  <a:lnTo>
                    <a:pt x="644626" y="873561"/>
                  </a:lnTo>
                  <a:cubicBezTo>
                    <a:pt x="595414" y="899631"/>
                    <a:pt x="539848" y="911592"/>
                    <a:pt x="488020" y="931028"/>
                  </a:cubicBezTo>
                  <a:cubicBezTo>
                    <a:pt x="422902" y="955613"/>
                    <a:pt x="355791" y="973553"/>
                    <a:pt x="290008" y="994816"/>
                  </a:cubicBezTo>
                  <a:cubicBezTo>
                    <a:pt x="252798" y="1006777"/>
                    <a:pt x="218246" y="1003454"/>
                    <a:pt x="185687" y="981527"/>
                  </a:cubicBezTo>
                  <a:cubicBezTo>
                    <a:pt x="198312" y="970231"/>
                    <a:pt x="198312" y="954948"/>
                    <a:pt x="198312" y="939666"/>
                  </a:cubicBezTo>
                  <a:lnTo>
                    <a:pt x="198293" y="939295"/>
                  </a:lnTo>
                  <a:lnTo>
                    <a:pt x="196735" y="961427"/>
                  </a:lnTo>
                  <a:cubicBezTo>
                    <a:pt x="195157" y="968570"/>
                    <a:pt x="192001" y="975215"/>
                    <a:pt x="185688" y="980863"/>
                  </a:cubicBezTo>
                  <a:cubicBezTo>
                    <a:pt x="155122" y="979534"/>
                    <a:pt x="131866" y="962257"/>
                    <a:pt x="111932" y="941659"/>
                  </a:cubicBezTo>
                  <a:cubicBezTo>
                    <a:pt x="89340" y="917738"/>
                    <a:pt x="68741" y="891824"/>
                    <a:pt x="47478" y="866574"/>
                  </a:cubicBezTo>
                  <a:cubicBezTo>
                    <a:pt x="18905" y="832686"/>
                    <a:pt x="24886" y="790825"/>
                    <a:pt x="22892" y="751621"/>
                  </a:cubicBezTo>
                  <a:cubicBezTo>
                    <a:pt x="19570" y="694477"/>
                    <a:pt x="25550" y="637997"/>
                    <a:pt x="22892" y="580853"/>
                  </a:cubicBezTo>
                  <a:cubicBezTo>
                    <a:pt x="19570" y="513742"/>
                    <a:pt x="13590" y="447295"/>
                    <a:pt x="4952" y="381513"/>
                  </a:cubicBezTo>
                  <a:cubicBezTo>
                    <a:pt x="-7009" y="295796"/>
                    <a:pt x="5616" y="211409"/>
                    <a:pt x="12261" y="127686"/>
                  </a:cubicBezTo>
                  <a:cubicBezTo>
                    <a:pt x="15583" y="91140"/>
                    <a:pt x="21563" y="55259"/>
                    <a:pt x="24221" y="18713"/>
                  </a:cubicBezTo>
                  <a:cubicBezTo>
                    <a:pt x="25550" y="5424"/>
                    <a:pt x="28873" y="108"/>
                    <a:pt x="42826" y="108"/>
                  </a:cubicBezTo>
                  <a:close/>
                </a:path>
              </a:pathLst>
            </a:custGeom>
            <a:solidFill>
              <a:schemeClr val="accent3"/>
            </a:solidFill>
            <a:ln w="663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xmlns="" id="{1A79A840-6E58-45A3-994F-8F67E8BABBAA}"/>
                </a:ext>
              </a:extLst>
            </p:cNvPr>
            <p:cNvSpPr/>
            <p:nvPr/>
          </p:nvSpPr>
          <p:spPr>
            <a:xfrm>
              <a:off x="3144169" y="1829942"/>
              <a:ext cx="318944" cy="312300"/>
            </a:xfrm>
            <a:custGeom>
              <a:avLst/>
              <a:gdLst>
                <a:gd name="connsiteX0" fmla="*/ 0 w 318944"/>
                <a:gd name="connsiteY0" fmla="*/ 144189 h 312299"/>
                <a:gd name="connsiteX1" fmla="*/ 198011 w 318944"/>
                <a:gd name="connsiteY1" fmla="*/ 83058 h 312299"/>
                <a:gd name="connsiteX2" fmla="*/ 241866 w 318944"/>
                <a:gd name="connsiteY2" fmla="*/ 0 h 312299"/>
                <a:gd name="connsiteX3" fmla="*/ 300339 w 318944"/>
                <a:gd name="connsiteY3" fmla="*/ 64453 h 312299"/>
                <a:gd name="connsiteX4" fmla="*/ 303662 w 318944"/>
                <a:gd name="connsiteY4" fmla="*/ 99006 h 312299"/>
                <a:gd name="connsiteX5" fmla="*/ 306984 w 318944"/>
                <a:gd name="connsiteY5" fmla="*/ 127578 h 312299"/>
                <a:gd name="connsiteX6" fmla="*/ 314293 w 318944"/>
                <a:gd name="connsiteY6" fmla="*/ 182728 h 312299"/>
                <a:gd name="connsiteX7" fmla="*/ 287714 w 318944"/>
                <a:gd name="connsiteY7" fmla="*/ 219274 h 312299"/>
                <a:gd name="connsiteX8" fmla="*/ 250504 w 318944"/>
                <a:gd name="connsiteY8" fmla="*/ 182064 h 312299"/>
                <a:gd name="connsiteX9" fmla="*/ 249840 w 318944"/>
                <a:gd name="connsiteY9" fmla="*/ 239873 h 312299"/>
                <a:gd name="connsiteX10" fmla="*/ 230570 w 318944"/>
                <a:gd name="connsiteY10" fmla="*/ 242531 h 312299"/>
                <a:gd name="connsiteX11" fmla="*/ 196682 w 318944"/>
                <a:gd name="connsiteY11" fmla="*/ 213959 h 312299"/>
                <a:gd name="connsiteX12" fmla="*/ 211301 w 318944"/>
                <a:gd name="connsiteY12" fmla="*/ 256484 h 312299"/>
                <a:gd name="connsiteX13" fmla="*/ 182064 w 318944"/>
                <a:gd name="connsiteY13" fmla="*/ 295023 h 312299"/>
                <a:gd name="connsiteX14" fmla="*/ 153492 w 318944"/>
                <a:gd name="connsiteY14" fmla="*/ 275089 h 312299"/>
                <a:gd name="connsiteX15" fmla="*/ 141532 w 318944"/>
                <a:gd name="connsiteY15" fmla="*/ 241202 h 312299"/>
                <a:gd name="connsiteX16" fmla="*/ 137545 w 318944"/>
                <a:gd name="connsiteY16" fmla="*/ 299675 h 312299"/>
                <a:gd name="connsiteX17" fmla="*/ 125584 w 318944"/>
                <a:gd name="connsiteY17" fmla="*/ 316951 h 312299"/>
                <a:gd name="connsiteX18" fmla="*/ 73756 w 318944"/>
                <a:gd name="connsiteY18" fmla="*/ 284392 h 312299"/>
                <a:gd name="connsiteX19" fmla="*/ 57144 w 318944"/>
                <a:gd name="connsiteY19" fmla="*/ 252498 h 312299"/>
                <a:gd name="connsiteX20" fmla="*/ 45184 w 318944"/>
                <a:gd name="connsiteY20" fmla="*/ 217945 h 312299"/>
                <a:gd name="connsiteX21" fmla="*/ 40533 w 318944"/>
                <a:gd name="connsiteY21" fmla="*/ 194024 h 312299"/>
                <a:gd name="connsiteX22" fmla="*/ 0 w 318944"/>
                <a:gd name="connsiteY22" fmla="*/ 144189 h 3122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318944" h="312299">
                  <a:moveTo>
                    <a:pt x="0" y="144189"/>
                  </a:moveTo>
                  <a:cubicBezTo>
                    <a:pt x="77078" y="158808"/>
                    <a:pt x="142860" y="138209"/>
                    <a:pt x="198011" y="83058"/>
                  </a:cubicBezTo>
                  <a:cubicBezTo>
                    <a:pt x="221268" y="59802"/>
                    <a:pt x="228577" y="28572"/>
                    <a:pt x="241866" y="0"/>
                  </a:cubicBezTo>
                  <a:cubicBezTo>
                    <a:pt x="265787" y="17941"/>
                    <a:pt x="282399" y="41862"/>
                    <a:pt x="300339" y="64453"/>
                  </a:cubicBezTo>
                  <a:cubicBezTo>
                    <a:pt x="308313" y="74420"/>
                    <a:pt x="310971" y="86381"/>
                    <a:pt x="303662" y="99006"/>
                  </a:cubicBezTo>
                  <a:cubicBezTo>
                    <a:pt x="297681" y="109637"/>
                    <a:pt x="296352" y="121598"/>
                    <a:pt x="306984" y="127578"/>
                  </a:cubicBezTo>
                  <a:cubicBezTo>
                    <a:pt x="333563" y="143525"/>
                    <a:pt x="321602" y="162794"/>
                    <a:pt x="314293" y="182728"/>
                  </a:cubicBezTo>
                  <a:cubicBezTo>
                    <a:pt x="308977" y="197347"/>
                    <a:pt x="295023" y="205985"/>
                    <a:pt x="287714" y="219274"/>
                  </a:cubicBezTo>
                  <a:cubicBezTo>
                    <a:pt x="273096" y="211301"/>
                    <a:pt x="265787" y="194689"/>
                    <a:pt x="250504" y="182064"/>
                  </a:cubicBezTo>
                  <a:cubicBezTo>
                    <a:pt x="250504" y="203991"/>
                    <a:pt x="259807" y="221932"/>
                    <a:pt x="249840" y="239873"/>
                  </a:cubicBezTo>
                  <a:cubicBezTo>
                    <a:pt x="243860" y="250504"/>
                    <a:pt x="238544" y="253162"/>
                    <a:pt x="230570" y="242531"/>
                  </a:cubicBezTo>
                  <a:cubicBezTo>
                    <a:pt x="222596" y="231235"/>
                    <a:pt x="214623" y="219274"/>
                    <a:pt x="196682" y="213959"/>
                  </a:cubicBezTo>
                  <a:cubicBezTo>
                    <a:pt x="202662" y="230570"/>
                    <a:pt x="207978" y="243195"/>
                    <a:pt x="211301" y="256484"/>
                  </a:cubicBezTo>
                  <a:cubicBezTo>
                    <a:pt x="218610" y="281734"/>
                    <a:pt x="200669" y="287714"/>
                    <a:pt x="182064" y="295023"/>
                  </a:cubicBezTo>
                  <a:cubicBezTo>
                    <a:pt x="160801" y="302997"/>
                    <a:pt x="158143" y="288379"/>
                    <a:pt x="153492" y="275089"/>
                  </a:cubicBezTo>
                  <a:cubicBezTo>
                    <a:pt x="149505" y="263794"/>
                    <a:pt x="145518" y="252498"/>
                    <a:pt x="141532" y="241202"/>
                  </a:cubicBezTo>
                  <a:cubicBezTo>
                    <a:pt x="137545" y="261136"/>
                    <a:pt x="137545" y="280405"/>
                    <a:pt x="137545" y="299675"/>
                  </a:cubicBezTo>
                  <a:cubicBezTo>
                    <a:pt x="137545" y="308313"/>
                    <a:pt x="136880" y="314957"/>
                    <a:pt x="125584" y="316951"/>
                  </a:cubicBezTo>
                  <a:cubicBezTo>
                    <a:pt x="100335" y="321602"/>
                    <a:pt x="80401" y="309642"/>
                    <a:pt x="73756" y="284392"/>
                  </a:cubicBezTo>
                  <a:cubicBezTo>
                    <a:pt x="70434" y="272432"/>
                    <a:pt x="70434" y="258478"/>
                    <a:pt x="57144" y="252498"/>
                  </a:cubicBezTo>
                  <a:cubicBezTo>
                    <a:pt x="39868" y="245188"/>
                    <a:pt x="39204" y="233228"/>
                    <a:pt x="45184" y="217945"/>
                  </a:cubicBezTo>
                  <a:cubicBezTo>
                    <a:pt x="48506" y="209972"/>
                    <a:pt x="50500" y="198011"/>
                    <a:pt x="40533" y="194024"/>
                  </a:cubicBezTo>
                  <a:cubicBezTo>
                    <a:pt x="18605" y="184722"/>
                    <a:pt x="11296" y="162794"/>
                    <a:pt x="0" y="144189"/>
                  </a:cubicBezTo>
                  <a:close/>
                </a:path>
              </a:pathLst>
            </a:custGeom>
            <a:solidFill>
              <a:srgbClr val="CE8D78"/>
            </a:solidFill>
            <a:ln w="663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xmlns="" id="{4BF1BC5D-1B28-496E-B169-0A234DAF2619}"/>
                </a:ext>
              </a:extLst>
            </p:cNvPr>
            <p:cNvSpPr/>
            <p:nvPr/>
          </p:nvSpPr>
          <p:spPr>
            <a:xfrm>
              <a:off x="3116832" y="1956191"/>
              <a:ext cx="312300" cy="245853"/>
            </a:xfrm>
            <a:custGeom>
              <a:avLst/>
              <a:gdLst>
                <a:gd name="connsiteX0" fmla="*/ 27337 w 312299"/>
                <a:gd name="connsiteY0" fmla="*/ 17941 h 245852"/>
                <a:gd name="connsiteX1" fmla="*/ 69199 w 312299"/>
                <a:gd name="connsiteY1" fmla="*/ 67111 h 245852"/>
                <a:gd name="connsiteX2" fmla="*/ 73850 w 312299"/>
                <a:gd name="connsiteY2" fmla="*/ 91032 h 245852"/>
                <a:gd name="connsiteX3" fmla="*/ 85811 w 312299"/>
                <a:gd name="connsiteY3" fmla="*/ 125584 h 245852"/>
                <a:gd name="connsiteX4" fmla="*/ 102422 w 312299"/>
                <a:gd name="connsiteY4" fmla="*/ 157479 h 245852"/>
                <a:gd name="connsiteX5" fmla="*/ 154251 w 312299"/>
                <a:gd name="connsiteY5" fmla="*/ 190038 h 245852"/>
                <a:gd name="connsiteX6" fmla="*/ 166211 w 312299"/>
                <a:gd name="connsiteY6" fmla="*/ 172761 h 245852"/>
                <a:gd name="connsiteX7" fmla="*/ 170198 w 312299"/>
                <a:gd name="connsiteY7" fmla="*/ 114288 h 245852"/>
                <a:gd name="connsiteX8" fmla="*/ 182158 w 312299"/>
                <a:gd name="connsiteY8" fmla="*/ 148176 h 245852"/>
                <a:gd name="connsiteX9" fmla="*/ 210730 w 312299"/>
                <a:gd name="connsiteY9" fmla="*/ 168110 h 245852"/>
                <a:gd name="connsiteX10" fmla="*/ 239967 w 312299"/>
                <a:gd name="connsiteY10" fmla="*/ 129571 h 245852"/>
                <a:gd name="connsiteX11" fmla="*/ 225349 w 312299"/>
                <a:gd name="connsiteY11" fmla="*/ 87045 h 245852"/>
                <a:gd name="connsiteX12" fmla="*/ 259236 w 312299"/>
                <a:gd name="connsiteY12" fmla="*/ 115617 h 245852"/>
                <a:gd name="connsiteX13" fmla="*/ 278506 w 312299"/>
                <a:gd name="connsiteY13" fmla="*/ 112959 h 245852"/>
                <a:gd name="connsiteX14" fmla="*/ 279170 w 312299"/>
                <a:gd name="connsiteY14" fmla="*/ 55151 h 245852"/>
                <a:gd name="connsiteX15" fmla="*/ 316381 w 312299"/>
                <a:gd name="connsiteY15" fmla="*/ 92361 h 245852"/>
                <a:gd name="connsiteX16" fmla="*/ 267210 w 312299"/>
                <a:gd name="connsiteY16" fmla="*/ 162130 h 245852"/>
                <a:gd name="connsiteX17" fmla="*/ 134317 w 312299"/>
                <a:gd name="connsiteY17" fmla="*/ 239873 h 245852"/>
                <a:gd name="connsiteX18" fmla="*/ 85146 w 312299"/>
                <a:gd name="connsiteY18" fmla="*/ 231235 h 245852"/>
                <a:gd name="connsiteX19" fmla="*/ 46607 w 312299"/>
                <a:gd name="connsiteY19" fmla="*/ 186715 h 245852"/>
                <a:gd name="connsiteX20" fmla="*/ 25344 w 312299"/>
                <a:gd name="connsiteY20" fmla="*/ 125584 h 245852"/>
                <a:gd name="connsiteX21" fmla="*/ 8068 w 312299"/>
                <a:gd name="connsiteY21" fmla="*/ 69105 h 245852"/>
                <a:gd name="connsiteX22" fmla="*/ 6075 w 312299"/>
                <a:gd name="connsiteY22" fmla="*/ 0 h 245852"/>
                <a:gd name="connsiteX23" fmla="*/ 27337 w 312299"/>
                <a:gd name="connsiteY23" fmla="*/ 17941 h 2458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312299" h="245852">
                  <a:moveTo>
                    <a:pt x="27337" y="17941"/>
                  </a:moveTo>
                  <a:cubicBezTo>
                    <a:pt x="38633" y="36546"/>
                    <a:pt x="45943" y="57809"/>
                    <a:pt x="69199" y="67111"/>
                  </a:cubicBezTo>
                  <a:cubicBezTo>
                    <a:pt x="79166" y="71098"/>
                    <a:pt x="77172" y="82394"/>
                    <a:pt x="73850" y="91032"/>
                  </a:cubicBezTo>
                  <a:cubicBezTo>
                    <a:pt x="67870" y="106315"/>
                    <a:pt x="68534" y="118275"/>
                    <a:pt x="85811" y="125584"/>
                  </a:cubicBezTo>
                  <a:cubicBezTo>
                    <a:pt x="99100" y="131565"/>
                    <a:pt x="99100" y="145518"/>
                    <a:pt x="102422" y="157479"/>
                  </a:cubicBezTo>
                  <a:cubicBezTo>
                    <a:pt x="109067" y="183393"/>
                    <a:pt x="129001" y="194689"/>
                    <a:pt x="154251" y="190038"/>
                  </a:cubicBezTo>
                  <a:cubicBezTo>
                    <a:pt x="165547" y="188044"/>
                    <a:pt x="166211" y="181400"/>
                    <a:pt x="166211" y="172761"/>
                  </a:cubicBezTo>
                  <a:cubicBezTo>
                    <a:pt x="166211" y="153492"/>
                    <a:pt x="166211" y="134222"/>
                    <a:pt x="170198" y="114288"/>
                  </a:cubicBezTo>
                  <a:cubicBezTo>
                    <a:pt x="174185" y="125584"/>
                    <a:pt x="178171" y="136880"/>
                    <a:pt x="182158" y="148176"/>
                  </a:cubicBezTo>
                  <a:cubicBezTo>
                    <a:pt x="186809" y="161466"/>
                    <a:pt x="189467" y="176748"/>
                    <a:pt x="210730" y="168110"/>
                  </a:cubicBezTo>
                  <a:cubicBezTo>
                    <a:pt x="229335" y="160801"/>
                    <a:pt x="247276" y="155485"/>
                    <a:pt x="239967" y="129571"/>
                  </a:cubicBezTo>
                  <a:cubicBezTo>
                    <a:pt x="235980" y="116282"/>
                    <a:pt x="230664" y="103657"/>
                    <a:pt x="225349" y="87045"/>
                  </a:cubicBezTo>
                  <a:cubicBezTo>
                    <a:pt x="243289" y="93025"/>
                    <a:pt x="251263" y="104321"/>
                    <a:pt x="259236" y="115617"/>
                  </a:cubicBezTo>
                  <a:cubicBezTo>
                    <a:pt x="267210" y="126913"/>
                    <a:pt x="272526" y="123591"/>
                    <a:pt x="278506" y="112959"/>
                  </a:cubicBezTo>
                  <a:cubicBezTo>
                    <a:pt x="288473" y="95019"/>
                    <a:pt x="279835" y="76414"/>
                    <a:pt x="279170" y="55151"/>
                  </a:cubicBezTo>
                  <a:cubicBezTo>
                    <a:pt x="294453" y="67776"/>
                    <a:pt x="301762" y="83723"/>
                    <a:pt x="316381" y="92361"/>
                  </a:cubicBezTo>
                  <a:cubicBezTo>
                    <a:pt x="307743" y="120933"/>
                    <a:pt x="290466" y="145518"/>
                    <a:pt x="267210" y="162130"/>
                  </a:cubicBezTo>
                  <a:cubicBezTo>
                    <a:pt x="225349" y="192031"/>
                    <a:pt x="180165" y="216616"/>
                    <a:pt x="134317" y="239873"/>
                  </a:cubicBezTo>
                  <a:cubicBezTo>
                    <a:pt x="115047" y="249840"/>
                    <a:pt x="99764" y="249840"/>
                    <a:pt x="85146" y="231235"/>
                  </a:cubicBezTo>
                  <a:cubicBezTo>
                    <a:pt x="73186" y="215952"/>
                    <a:pt x="59896" y="201334"/>
                    <a:pt x="46607" y="186715"/>
                  </a:cubicBezTo>
                  <a:cubicBezTo>
                    <a:pt x="31324" y="169439"/>
                    <a:pt x="23350" y="149505"/>
                    <a:pt x="25344" y="125584"/>
                  </a:cubicBezTo>
                  <a:cubicBezTo>
                    <a:pt x="27337" y="104321"/>
                    <a:pt x="21357" y="86381"/>
                    <a:pt x="8068" y="69105"/>
                  </a:cubicBezTo>
                  <a:cubicBezTo>
                    <a:pt x="-9208" y="47177"/>
                    <a:pt x="6739" y="23256"/>
                    <a:pt x="6075" y="0"/>
                  </a:cubicBezTo>
                  <a:cubicBezTo>
                    <a:pt x="13383" y="7309"/>
                    <a:pt x="22686" y="9967"/>
                    <a:pt x="27337" y="17941"/>
                  </a:cubicBezTo>
                  <a:close/>
                </a:path>
              </a:pathLst>
            </a:custGeom>
            <a:solidFill>
              <a:srgbClr val="995845"/>
            </a:solidFill>
            <a:ln w="663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xmlns="" id="{3B0ED7F2-61C1-4259-9E59-340AAC8EFAAB}"/>
                </a:ext>
              </a:extLst>
            </p:cNvPr>
            <p:cNvSpPr/>
            <p:nvPr/>
          </p:nvSpPr>
          <p:spPr>
            <a:xfrm>
              <a:off x="2335884" y="5593484"/>
              <a:ext cx="6645" cy="6645"/>
            </a:xfrm>
            <a:custGeom>
              <a:avLst/>
              <a:gdLst>
                <a:gd name="connsiteX0" fmla="*/ 166 w 0"/>
                <a:gd name="connsiteY0" fmla="*/ 5980 h 0"/>
                <a:gd name="connsiteX1" fmla="*/ 4153 w 0"/>
                <a:gd name="connsiteY1" fmla="*/ 0 h 0"/>
                <a:gd name="connsiteX2" fmla="*/ 166 w 0"/>
                <a:gd name="connsiteY2" fmla="*/ 598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>
                  <a:moveTo>
                    <a:pt x="166" y="5980"/>
                  </a:moveTo>
                  <a:cubicBezTo>
                    <a:pt x="-498" y="2658"/>
                    <a:pt x="831" y="665"/>
                    <a:pt x="4153" y="0"/>
                  </a:cubicBezTo>
                  <a:cubicBezTo>
                    <a:pt x="2824" y="1329"/>
                    <a:pt x="1495" y="3987"/>
                    <a:pt x="166" y="5980"/>
                  </a:cubicBezTo>
                  <a:close/>
                </a:path>
              </a:pathLst>
            </a:custGeom>
            <a:solidFill>
              <a:srgbClr val="995845"/>
            </a:solidFill>
            <a:ln w="663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xmlns="" id="{A5181C18-FB29-44F7-BA9F-BFB06E64B67F}"/>
                </a:ext>
              </a:extLst>
            </p:cNvPr>
            <p:cNvSpPr/>
            <p:nvPr/>
          </p:nvSpPr>
          <p:spPr>
            <a:xfrm>
              <a:off x="1771380" y="392036"/>
              <a:ext cx="6645" cy="6645"/>
            </a:xfrm>
            <a:custGeom>
              <a:avLst/>
              <a:gdLst>
                <a:gd name="connsiteX0" fmla="*/ 1993 w 0"/>
                <a:gd name="connsiteY0" fmla="*/ 0 h 0"/>
                <a:gd name="connsiteX1" fmla="*/ 3987 w 0"/>
                <a:gd name="connsiteY1" fmla="*/ 664 h 0"/>
                <a:gd name="connsiteX2" fmla="*/ 1329 w 0"/>
                <a:gd name="connsiteY2" fmla="*/ 2658 h 0"/>
                <a:gd name="connsiteX3" fmla="*/ 0 w 0"/>
                <a:gd name="connsiteY3" fmla="*/ 664 h 0"/>
                <a:gd name="connsiteX4" fmla="*/ 1993 w 0"/>
                <a:gd name="connsiteY4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>
                  <a:moveTo>
                    <a:pt x="1993" y="0"/>
                  </a:moveTo>
                  <a:cubicBezTo>
                    <a:pt x="2658" y="0"/>
                    <a:pt x="3322" y="664"/>
                    <a:pt x="3987" y="664"/>
                  </a:cubicBezTo>
                  <a:cubicBezTo>
                    <a:pt x="3322" y="1329"/>
                    <a:pt x="1993" y="1993"/>
                    <a:pt x="1329" y="2658"/>
                  </a:cubicBezTo>
                  <a:cubicBezTo>
                    <a:pt x="664" y="1993"/>
                    <a:pt x="664" y="1329"/>
                    <a:pt x="0" y="664"/>
                  </a:cubicBezTo>
                  <a:cubicBezTo>
                    <a:pt x="664" y="664"/>
                    <a:pt x="1329" y="664"/>
                    <a:pt x="1993" y="0"/>
                  </a:cubicBezTo>
                  <a:close/>
                </a:path>
              </a:pathLst>
            </a:custGeom>
            <a:solidFill>
              <a:srgbClr val="EF9A4B"/>
            </a:solidFill>
            <a:ln w="663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xmlns="" id="{1312F8C4-B08F-4FD4-8D55-50D36618AC58}"/>
                </a:ext>
              </a:extLst>
            </p:cNvPr>
            <p:cNvSpPr/>
            <p:nvPr/>
          </p:nvSpPr>
          <p:spPr>
            <a:xfrm>
              <a:off x="1439146" y="596692"/>
              <a:ext cx="6645" cy="6645"/>
            </a:xfrm>
            <a:custGeom>
              <a:avLst/>
              <a:gdLst>
                <a:gd name="connsiteX0" fmla="*/ 1993 w 0"/>
                <a:gd name="connsiteY0" fmla="*/ 3322 h 0"/>
                <a:gd name="connsiteX1" fmla="*/ 0 w 0"/>
                <a:gd name="connsiteY1" fmla="*/ 0 h 0"/>
                <a:gd name="connsiteX2" fmla="*/ 3322 w 0"/>
                <a:gd name="connsiteY2" fmla="*/ 1993 h 0"/>
                <a:gd name="connsiteX3" fmla="*/ 1993 w 0"/>
                <a:gd name="connsiteY3" fmla="*/ 3322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>
                  <a:moveTo>
                    <a:pt x="1993" y="3322"/>
                  </a:moveTo>
                  <a:cubicBezTo>
                    <a:pt x="1329" y="1993"/>
                    <a:pt x="664" y="1329"/>
                    <a:pt x="0" y="0"/>
                  </a:cubicBezTo>
                  <a:cubicBezTo>
                    <a:pt x="1329" y="664"/>
                    <a:pt x="2658" y="1329"/>
                    <a:pt x="3322" y="1993"/>
                  </a:cubicBezTo>
                  <a:cubicBezTo>
                    <a:pt x="3322" y="1993"/>
                    <a:pt x="1993" y="3322"/>
                    <a:pt x="1993" y="3322"/>
                  </a:cubicBezTo>
                  <a:close/>
                </a:path>
              </a:pathLst>
            </a:custGeom>
            <a:solidFill>
              <a:srgbClr val="CD631B"/>
            </a:solidFill>
            <a:ln w="663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xmlns="" id="{D3E8CD73-76F3-46F6-9E4B-8FC52A2256F6}"/>
                </a:ext>
              </a:extLst>
            </p:cNvPr>
            <p:cNvSpPr/>
            <p:nvPr/>
          </p:nvSpPr>
          <p:spPr>
            <a:xfrm>
              <a:off x="3207958" y="1212653"/>
              <a:ext cx="6645" cy="6645"/>
            </a:xfrm>
            <a:custGeom>
              <a:avLst/>
              <a:gdLst>
                <a:gd name="connsiteX0" fmla="*/ 0 w 0"/>
                <a:gd name="connsiteY0" fmla="*/ 1993 h 0"/>
                <a:gd name="connsiteX1" fmla="*/ 2658 w 0"/>
                <a:gd name="connsiteY1" fmla="*/ 0 h 0"/>
                <a:gd name="connsiteX2" fmla="*/ 665 w 0"/>
                <a:gd name="connsiteY2" fmla="*/ 2658 h 0"/>
                <a:gd name="connsiteX3" fmla="*/ 0 w 0"/>
                <a:gd name="connsiteY3" fmla="*/ 1993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>
                  <a:moveTo>
                    <a:pt x="0" y="1993"/>
                  </a:moveTo>
                  <a:cubicBezTo>
                    <a:pt x="665" y="1329"/>
                    <a:pt x="1993" y="665"/>
                    <a:pt x="2658" y="0"/>
                  </a:cubicBezTo>
                  <a:cubicBezTo>
                    <a:pt x="1993" y="665"/>
                    <a:pt x="1329" y="1993"/>
                    <a:pt x="665" y="2658"/>
                  </a:cubicBezTo>
                  <a:cubicBezTo>
                    <a:pt x="665" y="2658"/>
                    <a:pt x="0" y="1993"/>
                    <a:pt x="0" y="1993"/>
                  </a:cubicBezTo>
                  <a:close/>
                </a:path>
              </a:pathLst>
            </a:custGeom>
            <a:solidFill>
              <a:srgbClr val="EF9A4B"/>
            </a:solidFill>
            <a:ln w="663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xmlns="" id="{FF509975-40F3-4B9A-9344-1378DE3D9560}"/>
                </a:ext>
              </a:extLst>
            </p:cNvPr>
            <p:cNvSpPr/>
            <p:nvPr/>
          </p:nvSpPr>
          <p:spPr>
            <a:xfrm>
              <a:off x="3046326" y="215677"/>
              <a:ext cx="6645" cy="6645"/>
            </a:xfrm>
            <a:custGeom>
              <a:avLst/>
              <a:gdLst>
                <a:gd name="connsiteX0" fmla="*/ 3489 w 0"/>
                <a:gd name="connsiteY0" fmla="*/ 940 h 0"/>
                <a:gd name="connsiteX1" fmla="*/ 3489 w 0"/>
                <a:gd name="connsiteY1" fmla="*/ 2269 h 0"/>
                <a:gd name="connsiteX2" fmla="*/ 1495 w 0"/>
                <a:gd name="connsiteY2" fmla="*/ 2933 h 0"/>
                <a:gd name="connsiteX3" fmla="*/ 1495 w 0"/>
                <a:gd name="connsiteY3" fmla="*/ 275 h 0"/>
                <a:gd name="connsiteX4" fmla="*/ 3489 w 0"/>
                <a:gd name="connsiteY4" fmla="*/ 94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>
                  <a:moveTo>
                    <a:pt x="3489" y="940"/>
                  </a:moveTo>
                  <a:cubicBezTo>
                    <a:pt x="3489" y="1604"/>
                    <a:pt x="3489" y="2269"/>
                    <a:pt x="3489" y="2269"/>
                  </a:cubicBezTo>
                  <a:cubicBezTo>
                    <a:pt x="2824" y="2933"/>
                    <a:pt x="2159" y="2933"/>
                    <a:pt x="1495" y="2933"/>
                  </a:cubicBezTo>
                  <a:cubicBezTo>
                    <a:pt x="-498" y="1604"/>
                    <a:pt x="-498" y="940"/>
                    <a:pt x="1495" y="275"/>
                  </a:cubicBezTo>
                  <a:cubicBezTo>
                    <a:pt x="1495" y="-389"/>
                    <a:pt x="2824" y="275"/>
                    <a:pt x="3489" y="940"/>
                  </a:cubicBezTo>
                  <a:close/>
                </a:path>
              </a:pathLst>
            </a:custGeom>
            <a:solidFill>
              <a:srgbClr val="CD631B"/>
            </a:solidFill>
            <a:ln w="663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xmlns="" id="{DB4246EC-4555-4F23-93FB-330EE2A326A2}"/>
                </a:ext>
              </a:extLst>
            </p:cNvPr>
            <p:cNvSpPr/>
            <p:nvPr/>
          </p:nvSpPr>
          <p:spPr>
            <a:xfrm>
              <a:off x="1737403" y="4012052"/>
              <a:ext cx="713118" cy="2637326"/>
            </a:xfrm>
            <a:custGeom>
              <a:avLst/>
              <a:gdLst>
                <a:gd name="connsiteX0" fmla="*/ 72107 w 713118"/>
                <a:gd name="connsiteY0" fmla="*/ 2316444 h 2637326"/>
                <a:gd name="connsiteX1" fmla="*/ 73054 w 713118"/>
                <a:gd name="connsiteY1" fmla="*/ 2336040 h 2637326"/>
                <a:gd name="connsiteX2" fmla="*/ 73685 w 713118"/>
                <a:gd name="connsiteY2" fmla="*/ 2346697 h 2637326"/>
                <a:gd name="connsiteX3" fmla="*/ 73685 w 713118"/>
                <a:gd name="connsiteY3" fmla="*/ 2339551 h 2637326"/>
                <a:gd name="connsiteX4" fmla="*/ 72639 w 713118"/>
                <a:gd name="connsiteY4" fmla="*/ 2317912 h 2637326"/>
                <a:gd name="connsiteX5" fmla="*/ 175111 w 713118"/>
                <a:gd name="connsiteY5" fmla="*/ 1488940 h 2637326"/>
                <a:gd name="connsiteX6" fmla="*/ 174488 w 713118"/>
                <a:gd name="connsiteY6" fmla="*/ 1489018 h 2637326"/>
                <a:gd name="connsiteX7" fmla="*/ 186059 w 713118"/>
                <a:gd name="connsiteY7" fmla="*/ 1513125 h 2637326"/>
                <a:gd name="connsiteX8" fmla="*/ 202006 w 713118"/>
                <a:gd name="connsiteY8" fmla="*/ 1536049 h 2637326"/>
                <a:gd name="connsiteX9" fmla="*/ 202368 w 713118"/>
                <a:gd name="connsiteY9" fmla="*/ 1536471 h 2637326"/>
                <a:gd name="connsiteX10" fmla="*/ 217161 w 713118"/>
                <a:gd name="connsiteY10" fmla="*/ 1520385 h 2637326"/>
                <a:gd name="connsiteX11" fmla="*/ 217324 w 713118"/>
                <a:gd name="connsiteY11" fmla="*/ 1520117 h 2637326"/>
                <a:gd name="connsiteX12" fmla="*/ 202672 w 713118"/>
                <a:gd name="connsiteY12" fmla="*/ 1536049 h 2637326"/>
                <a:gd name="connsiteX13" fmla="*/ 186724 w 713118"/>
                <a:gd name="connsiteY13" fmla="*/ 1513374 h 2637326"/>
                <a:gd name="connsiteX14" fmla="*/ 121102 w 713118"/>
                <a:gd name="connsiteY14" fmla="*/ 1301707 h 2637326"/>
                <a:gd name="connsiteX15" fmla="*/ 125925 w 713118"/>
                <a:gd name="connsiteY15" fmla="*/ 1327988 h 2637326"/>
                <a:gd name="connsiteX16" fmla="*/ 132901 w 713118"/>
                <a:gd name="connsiteY16" fmla="*/ 1354649 h 2637326"/>
                <a:gd name="connsiteX17" fmla="*/ 123599 w 713118"/>
                <a:gd name="connsiteY17" fmla="*/ 1371260 h 2637326"/>
                <a:gd name="connsiteX18" fmla="*/ 123625 w 713118"/>
                <a:gd name="connsiteY18" fmla="*/ 1371350 h 2637326"/>
                <a:gd name="connsiteX19" fmla="*/ 124467 w 713118"/>
                <a:gd name="connsiteY19" fmla="*/ 1362076 h 2637326"/>
                <a:gd name="connsiteX20" fmla="*/ 132856 w 713118"/>
                <a:gd name="connsiteY20" fmla="*/ 1355514 h 2637326"/>
                <a:gd name="connsiteX21" fmla="*/ 160099 w 713118"/>
                <a:gd name="connsiteY21" fmla="*/ 1328935 h 2637326"/>
                <a:gd name="connsiteX22" fmla="*/ 159858 w 713118"/>
                <a:gd name="connsiteY22" fmla="*/ 1328442 h 2637326"/>
                <a:gd name="connsiteX23" fmla="*/ 153998 w 713118"/>
                <a:gd name="connsiteY23" fmla="*/ 1349666 h 2637326"/>
                <a:gd name="connsiteX24" fmla="*/ 132901 w 713118"/>
                <a:gd name="connsiteY24" fmla="*/ 1353985 h 2637326"/>
                <a:gd name="connsiteX25" fmla="*/ 125924 w 713118"/>
                <a:gd name="connsiteY25" fmla="*/ 1327323 h 2637326"/>
                <a:gd name="connsiteX26" fmla="*/ 121226 w 713118"/>
                <a:gd name="connsiteY26" fmla="*/ 1301716 h 2637326"/>
                <a:gd name="connsiteX27" fmla="*/ 120307 w 713118"/>
                <a:gd name="connsiteY27" fmla="*/ 1164371 h 2637326"/>
                <a:gd name="connsiteX28" fmla="*/ 107901 w 713118"/>
                <a:gd name="connsiteY28" fmla="*/ 1172668 h 2637326"/>
                <a:gd name="connsiteX29" fmla="*/ 90376 w 713118"/>
                <a:gd name="connsiteY29" fmla="*/ 1171920 h 2637326"/>
                <a:gd name="connsiteX30" fmla="*/ 88886 w 713118"/>
                <a:gd name="connsiteY30" fmla="*/ 1182609 h 2637326"/>
                <a:gd name="connsiteX31" fmla="*/ 90330 w 713118"/>
                <a:gd name="connsiteY31" fmla="*/ 1172786 h 2637326"/>
                <a:gd name="connsiteX32" fmla="*/ 120231 w 713118"/>
                <a:gd name="connsiteY32" fmla="*/ 1164812 h 2637326"/>
                <a:gd name="connsiteX33" fmla="*/ 83167 w 713118"/>
                <a:gd name="connsiteY33" fmla="*/ 1114398 h 2637326"/>
                <a:gd name="connsiteX34" fmla="*/ 85718 w 713118"/>
                <a:gd name="connsiteY34" fmla="*/ 1138424 h 2637326"/>
                <a:gd name="connsiteX35" fmla="*/ 83838 w 713118"/>
                <a:gd name="connsiteY35" fmla="*/ 1114789 h 2637326"/>
                <a:gd name="connsiteX36" fmla="*/ 238516 w 713118"/>
                <a:gd name="connsiteY36" fmla="*/ 643177 h 2637326"/>
                <a:gd name="connsiteX37" fmla="*/ 217953 w 713118"/>
                <a:gd name="connsiteY37" fmla="*/ 651643 h 2637326"/>
                <a:gd name="connsiteX38" fmla="*/ 182487 w 713118"/>
                <a:gd name="connsiteY38" fmla="*/ 666677 h 2637326"/>
                <a:gd name="connsiteX39" fmla="*/ 182011 w 713118"/>
                <a:gd name="connsiteY39" fmla="*/ 667543 h 2637326"/>
                <a:gd name="connsiteX40" fmla="*/ 215915 w 713118"/>
                <a:gd name="connsiteY40" fmla="*/ 653172 h 2637326"/>
                <a:gd name="connsiteX41" fmla="*/ 238507 w 713118"/>
                <a:gd name="connsiteY41" fmla="*/ 643870 h 2637326"/>
                <a:gd name="connsiteX42" fmla="*/ 393327 w 713118"/>
                <a:gd name="connsiteY42" fmla="*/ 0 h 2637326"/>
                <a:gd name="connsiteX43" fmla="*/ 474392 w 713118"/>
                <a:gd name="connsiteY43" fmla="*/ 665 h 2637326"/>
                <a:gd name="connsiteX44" fmla="*/ 495655 w 713118"/>
                <a:gd name="connsiteY44" fmla="*/ 2658 h 2637326"/>
                <a:gd name="connsiteX45" fmla="*/ 524227 w 713118"/>
                <a:gd name="connsiteY45" fmla="*/ 35881 h 2637326"/>
                <a:gd name="connsiteX46" fmla="*/ 532866 w 713118"/>
                <a:gd name="connsiteY46" fmla="*/ 63124 h 2637326"/>
                <a:gd name="connsiteX47" fmla="*/ 554793 w 713118"/>
                <a:gd name="connsiteY47" fmla="*/ 54486 h 2637326"/>
                <a:gd name="connsiteX48" fmla="*/ 577385 w 713118"/>
                <a:gd name="connsiteY48" fmla="*/ 56480 h 2637326"/>
                <a:gd name="connsiteX49" fmla="*/ 626555 w 713118"/>
                <a:gd name="connsiteY49" fmla="*/ 128242 h 2637326"/>
                <a:gd name="connsiteX50" fmla="*/ 645825 w 713118"/>
                <a:gd name="connsiteY50" fmla="*/ 241201 h 2637326"/>
                <a:gd name="connsiteX51" fmla="*/ 625891 w 713118"/>
                <a:gd name="connsiteY51" fmla="*/ 265123 h 2637326"/>
                <a:gd name="connsiteX52" fmla="*/ 604628 w 713118"/>
                <a:gd name="connsiteY52" fmla="*/ 283063 h 2637326"/>
                <a:gd name="connsiteX53" fmla="*/ 625226 w 713118"/>
                <a:gd name="connsiteY53" fmla="*/ 301668 h 2637326"/>
                <a:gd name="connsiteX54" fmla="*/ 648483 w 713118"/>
                <a:gd name="connsiteY54" fmla="*/ 325589 h 2637326"/>
                <a:gd name="connsiteX55" fmla="*/ 625891 w 713118"/>
                <a:gd name="connsiteY55" fmla="*/ 445858 h 2637326"/>
                <a:gd name="connsiteX56" fmla="*/ 586023 w 713118"/>
                <a:gd name="connsiteY56" fmla="*/ 473766 h 2637326"/>
                <a:gd name="connsiteX57" fmla="*/ 563431 w 713118"/>
                <a:gd name="connsiteY57" fmla="*/ 476424 h 2637326"/>
                <a:gd name="connsiteX58" fmla="*/ 571405 w 713118"/>
                <a:gd name="connsiteY58" fmla="*/ 488384 h 2637326"/>
                <a:gd name="connsiteX59" fmla="*/ 579378 w 713118"/>
                <a:gd name="connsiteY59" fmla="*/ 520943 h 2637326"/>
                <a:gd name="connsiteX60" fmla="*/ 531537 w 713118"/>
                <a:gd name="connsiteY60" fmla="*/ 648521 h 2637326"/>
                <a:gd name="connsiteX61" fmla="*/ 538846 w 713118"/>
                <a:gd name="connsiteY61" fmla="*/ 763474 h 2637326"/>
                <a:gd name="connsiteX62" fmla="*/ 530208 w 713118"/>
                <a:gd name="connsiteY62" fmla="*/ 802013 h 2637326"/>
                <a:gd name="connsiteX63" fmla="*/ 531537 w 713118"/>
                <a:gd name="connsiteY63" fmla="*/ 819289 h 2637326"/>
                <a:gd name="connsiteX64" fmla="*/ 613266 w 713118"/>
                <a:gd name="connsiteY64" fmla="*/ 883078 h 2637326"/>
                <a:gd name="connsiteX65" fmla="*/ 649147 w 713118"/>
                <a:gd name="connsiteY65" fmla="*/ 974774 h 2637326"/>
                <a:gd name="connsiteX66" fmla="*/ 674397 w 713118"/>
                <a:gd name="connsiteY66" fmla="*/ 1013313 h 2637326"/>
                <a:gd name="connsiteX67" fmla="*/ 688351 w 713118"/>
                <a:gd name="connsiteY67" fmla="*/ 1029925 h 2637326"/>
                <a:gd name="connsiteX68" fmla="*/ 708285 w 713118"/>
                <a:gd name="connsiteY68" fmla="*/ 1093714 h 2637326"/>
                <a:gd name="connsiteX69" fmla="*/ 700311 w 713118"/>
                <a:gd name="connsiteY69" fmla="*/ 1128266 h 2637326"/>
                <a:gd name="connsiteX70" fmla="*/ 703634 w 713118"/>
                <a:gd name="connsiteY70" fmla="*/ 1163483 h 2637326"/>
                <a:gd name="connsiteX71" fmla="*/ 711607 w 713118"/>
                <a:gd name="connsiteY71" fmla="*/ 1184746 h 2637326"/>
                <a:gd name="connsiteX72" fmla="*/ 711607 w 713118"/>
                <a:gd name="connsiteY72" fmla="*/ 1272456 h 2637326"/>
                <a:gd name="connsiteX73" fmla="*/ 691009 w 713118"/>
                <a:gd name="connsiteY73" fmla="*/ 1300363 h 2637326"/>
                <a:gd name="connsiteX74" fmla="*/ 686357 w 713118"/>
                <a:gd name="connsiteY74" fmla="*/ 1340231 h 2637326"/>
                <a:gd name="connsiteX75" fmla="*/ 699647 w 713118"/>
                <a:gd name="connsiteY75" fmla="*/ 1366810 h 2637326"/>
                <a:gd name="connsiteX76" fmla="*/ 624562 w 713118"/>
                <a:gd name="connsiteY76" fmla="*/ 1546880 h 2637326"/>
                <a:gd name="connsiteX77" fmla="*/ 601306 w 713118"/>
                <a:gd name="connsiteY77" fmla="*/ 1578775 h 2637326"/>
                <a:gd name="connsiteX78" fmla="*/ 597319 w 713118"/>
                <a:gd name="connsiteY78" fmla="*/ 1584755 h 2637326"/>
                <a:gd name="connsiteX79" fmla="*/ 437182 w 713118"/>
                <a:gd name="connsiteY79" fmla="*/ 1682432 h 2637326"/>
                <a:gd name="connsiteX80" fmla="*/ 376716 w 713118"/>
                <a:gd name="connsiteY80" fmla="*/ 1682432 h 2637326"/>
                <a:gd name="connsiteX81" fmla="*/ 322219 w 713118"/>
                <a:gd name="connsiteY81" fmla="*/ 1659041 h 2637326"/>
                <a:gd name="connsiteX82" fmla="*/ 296823 w 713118"/>
                <a:gd name="connsiteY82" fmla="*/ 1639516 h 2637326"/>
                <a:gd name="connsiteX83" fmla="*/ 287466 w 713118"/>
                <a:gd name="connsiteY83" fmla="*/ 1637569 h 2637326"/>
                <a:gd name="connsiteX84" fmla="*/ 267539 w 713118"/>
                <a:gd name="connsiteY84" fmla="*/ 1620260 h 2637326"/>
                <a:gd name="connsiteX85" fmla="*/ 230874 w 713118"/>
                <a:gd name="connsiteY85" fmla="*/ 1724474 h 2637326"/>
                <a:gd name="connsiteX86" fmla="*/ 231197 w 713118"/>
                <a:gd name="connsiteY86" fmla="*/ 1724756 h 2637326"/>
                <a:gd name="connsiteX87" fmla="*/ 229379 w 713118"/>
                <a:gd name="connsiteY87" fmla="*/ 1731315 h 2637326"/>
                <a:gd name="connsiteX88" fmla="*/ 226372 w 713118"/>
                <a:gd name="connsiteY88" fmla="*/ 1731421 h 2637326"/>
                <a:gd name="connsiteX89" fmla="*/ 226372 w 713118"/>
                <a:gd name="connsiteY89" fmla="*/ 1732082 h 2637326"/>
                <a:gd name="connsiteX90" fmla="*/ 226372 w 713118"/>
                <a:gd name="connsiteY90" fmla="*/ 1752171 h 2637326"/>
                <a:gd name="connsiteX91" fmla="*/ 205733 w 713118"/>
                <a:gd name="connsiteY91" fmla="*/ 1795935 h 2637326"/>
                <a:gd name="connsiteX92" fmla="*/ 208616 w 713118"/>
                <a:gd name="connsiteY92" fmla="*/ 1793620 h 2637326"/>
                <a:gd name="connsiteX93" fmla="*/ 200298 w 713118"/>
                <a:gd name="connsiteY93" fmla="*/ 1817264 h 2637326"/>
                <a:gd name="connsiteX94" fmla="*/ 198472 w 713118"/>
                <a:gd name="connsiteY94" fmla="*/ 1818729 h 2637326"/>
                <a:gd name="connsiteX95" fmla="*/ 171395 w 713118"/>
                <a:gd name="connsiteY95" fmla="*/ 1855192 h 2637326"/>
                <a:gd name="connsiteX96" fmla="*/ 167377 w 713118"/>
                <a:gd name="connsiteY96" fmla="*/ 1853956 h 2637326"/>
                <a:gd name="connsiteX97" fmla="*/ 157874 w 713118"/>
                <a:gd name="connsiteY97" fmla="*/ 1882465 h 2637326"/>
                <a:gd name="connsiteX98" fmla="*/ 143665 w 713118"/>
                <a:gd name="connsiteY98" fmla="*/ 2098328 h 2637326"/>
                <a:gd name="connsiteX99" fmla="*/ 193739 w 713118"/>
                <a:gd name="connsiteY99" fmla="*/ 2148402 h 2637326"/>
                <a:gd name="connsiteX100" fmla="*/ 403512 w 713118"/>
                <a:gd name="connsiteY100" fmla="*/ 2195094 h 2637326"/>
                <a:gd name="connsiteX101" fmla="*/ 476594 w 713118"/>
                <a:gd name="connsiteY101" fmla="*/ 2149080 h 2637326"/>
                <a:gd name="connsiteX102" fmla="*/ 486744 w 713118"/>
                <a:gd name="connsiteY102" fmla="*/ 2130132 h 2637326"/>
                <a:gd name="connsiteX103" fmla="*/ 509075 w 713118"/>
                <a:gd name="connsiteY103" fmla="*/ 2111861 h 2637326"/>
                <a:gd name="connsiteX104" fmla="*/ 514488 w 713118"/>
                <a:gd name="connsiteY104" fmla="*/ 2138929 h 2637326"/>
                <a:gd name="connsiteX105" fmla="*/ 507044 w 713118"/>
                <a:gd name="connsiteY105" fmla="*/ 2227575 h 2637326"/>
                <a:gd name="connsiteX106" fmla="*/ 504918 w 713118"/>
                <a:gd name="connsiteY106" fmla="*/ 2227213 h 2637326"/>
                <a:gd name="connsiteX107" fmla="*/ 504294 w 713118"/>
                <a:gd name="connsiteY107" fmla="*/ 2288426 h 2637326"/>
                <a:gd name="connsiteX108" fmla="*/ 495656 w 713118"/>
                <a:gd name="connsiteY108" fmla="*/ 2318991 h 2637326"/>
                <a:gd name="connsiteX109" fmla="*/ 452466 w 713118"/>
                <a:gd name="connsiteY109" fmla="*/ 2475806 h 2637326"/>
                <a:gd name="connsiteX110" fmla="*/ 445821 w 713118"/>
                <a:gd name="connsiteY110" fmla="*/ 2511687 h 2637326"/>
                <a:gd name="connsiteX111" fmla="*/ 444485 w 713118"/>
                <a:gd name="connsiteY111" fmla="*/ 2512173 h 2637326"/>
                <a:gd name="connsiteX112" fmla="*/ 437411 w 713118"/>
                <a:gd name="connsiteY112" fmla="*/ 2561721 h 2637326"/>
                <a:gd name="connsiteX113" fmla="*/ 308276 w 713118"/>
                <a:gd name="connsiteY113" fmla="*/ 2636380 h 2637326"/>
                <a:gd name="connsiteX114" fmla="*/ 140830 w 713118"/>
                <a:gd name="connsiteY114" fmla="*/ 2619103 h 2637326"/>
                <a:gd name="connsiteX115" fmla="*/ 35844 w 713118"/>
                <a:gd name="connsiteY115" fmla="*/ 2564617 h 2637326"/>
                <a:gd name="connsiteX116" fmla="*/ 25877 w 713118"/>
                <a:gd name="connsiteY116" fmla="*/ 2528071 h 2637326"/>
                <a:gd name="connsiteX117" fmla="*/ 45811 w 713118"/>
                <a:gd name="connsiteY117" fmla="*/ 2341356 h 2637326"/>
                <a:gd name="connsiteX118" fmla="*/ 64416 w 713118"/>
                <a:gd name="connsiteY118" fmla="*/ 2292850 h 2637326"/>
                <a:gd name="connsiteX119" fmla="*/ 65133 w 713118"/>
                <a:gd name="connsiteY119" fmla="*/ 2294828 h 2637326"/>
                <a:gd name="connsiteX120" fmla="*/ 66742 w 713118"/>
                <a:gd name="connsiteY120" fmla="*/ 2225551 h 2637326"/>
                <a:gd name="connsiteX121" fmla="*/ 58436 w 713118"/>
                <a:gd name="connsiteY121" fmla="*/ 2153539 h 2637326"/>
                <a:gd name="connsiteX122" fmla="*/ 58443 w 713118"/>
                <a:gd name="connsiteY122" fmla="*/ 2153550 h 2637326"/>
                <a:gd name="connsiteX123" fmla="*/ 58436 w 713118"/>
                <a:gd name="connsiteY123" fmla="*/ 2153538 h 2637326"/>
                <a:gd name="connsiteX124" fmla="*/ 57688 w 713118"/>
                <a:gd name="connsiteY124" fmla="*/ 2089064 h 2637326"/>
                <a:gd name="connsiteX125" fmla="*/ 53187 w 713118"/>
                <a:gd name="connsiteY125" fmla="*/ 2068133 h 2637326"/>
                <a:gd name="connsiteX126" fmla="*/ 53120 w 713118"/>
                <a:gd name="connsiteY126" fmla="*/ 2068488 h 2637326"/>
                <a:gd name="connsiteX127" fmla="*/ 8601 w 713118"/>
                <a:gd name="connsiteY127" fmla="*/ 1968818 h 2637326"/>
                <a:gd name="connsiteX128" fmla="*/ 11923 w 713118"/>
                <a:gd name="connsiteY128" fmla="*/ 1835260 h 2637326"/>
                <a:gd name="connsiteX129" fmla="*/ 11923 w 713118"/>
                <a:gd name="connsiteY129" fmla="*/ 1804694 h 2637326"/>
                <a:gd name="connsiteX130" fmla="*/ 11923 w 713118"/>
                <a:gd name="connsiteY130" fmla="*/ 1751537 h 2637326"/>
                <a:gd name="connsiteX131" fmla="*/ 69067 w 713118"/>
                <a:gd name="connsiteY131" fmla="*/ 1645886 h 2637326"/>
                <a:gd name="connsiteX132" fmla="*/ 113975 w 713118"/>
                <a:gd name="connsiteY132" fmla="*/ 1583645 h 2637326"/>
                <a:gd name="connsiteX133" fmla="*/ 158770 w 713118"/>
                <a:gd name="connsiteY133" fmla="*/ 1565484 h 2637326"/>
                <a:gd name="connsiteX134" fmla="*/ 164116 w 713118"/>
                <a:gd name="connsiteY134" fmla="*/ 1560687 h 2637326"/>
                <a:gd name="connsiteX135" fmla="*/ 198958 w 713118"/>
                <a:gd name="connsiteY135" fmla="*/ 1560687 h 2637326"/>
                <a:gd name="connsiteX136" fmla="*/ 182242 w 713118"/>
                <a:gd name="connsiteY136" fmla="*/ 1546168 h 2637326"/>
                <a:gd name="connsiteX137" fmla="*/ 102758 w 713118"/>
                <a:gd name="connsiteY137" fmla="*/ 1382092 h 2637326"/>
                <a:gd name="connsiteX138" fmla="*/ 86829 w 713118"/>
                <a:gd name="connsiteY138" fmla="*/ 1321512 h 2637326"/>
                <a:gd name="connsiteX139" fmla="*/ 81904 w 713118"/>
                <a:gd name="connsiteY139" fmla="*/ 1299997 h 2637326"/>
                <a:gd name="connsiteX140" fmla="*/ 68448 w 713118"/>
                <a:gd name="connsiteY140" fmla="*/ 1215775 h 2637326"/>
                <a:gd name="connsiteX141" fmla="*/ 62551 w 713118"/>
                <a:gd name="connsiteY141" fmla="*/ 1159545 h 2637326"/>
                <a:gd name="connsiteX142" fmla="*/ 67074 w 713118"/>
                <a:gd name="connsiteY142" fmla="*/ 1103375 h 2637326"/>
                <a:gd name="connsiteX143" fmla="*/ 67074 w 713118"/>
                <a:gd name="connsiteY143" fmla="*/ 1000689 h 2637326"/>
                <a:gd name="connsiteX144" fmla="*/ 84350 w 713118"/>
                <a:gd name="connsiteY144" fmla="*/ 996702 h 2637326"/>
                <a:gd name="connsiteX145" fmla="*/ 119650 w 713118"/>
                <a:gd name="connsiteY145" fmla="*/ 990970 h 2637326"/>
                <a:gd name="connsiteX146" fmla="*/ 120020 w 713118"/>
                <a:gd name="connsiteY146" fmla="*/ 989859 h 2637326"/>
                <a:gd name="connsiteX147" fmla="*/ 107600 w 713118"/>
                <a:gd name="connsiteY147" fmla="*/ 994777 h 2637326"/>
                <a:gd name="connsiteX148" fmla="*/ 84395 w 713118"/>
                <a:gd name="connsiteY148" fmla="*/ 995836 h 2637326"/>
                <a:gd name="connsiteX149" fmla="*/ 85891 w 713118"/>
                <a:gd name="connsiteY149" fmla="*/ 963610 h 2637326"/>
                <a:gd name="connsiteX150" fmla="*/ 90224 w 713118"/>
                <a:gd name="connsiteY150" fmla="*/ 932477 h 2637326"/>
                <a:gd name="connsiteX151" fmla="*/ 89666 w 713118"/>
                <a:gd name="connsiteY151" fmla="*/ 932248 h 2637326"/>
                <a:gd name="connsiteX152" fmla="*/ 125547 w 713118"/>
                <a:gd name="connsiteY152" fmla="*/ 802677 h 2637326"/>
                <a:gd name="connsiteX153" fmla="*/ 170731 w 713118"/>
                <a:gd name="connsiteY153" fmla="*/ 803342 h 2637326"/>
                <a:gd name="connsiteX154" fmla="*/ 172377 w 713118"/>
                <a:gd name="connsiteY154" fmla="*/ 801813 h 2637326"/>
                <a:gd name="connsiteX155" fmla="*/ 126257 w 713118"/>
                <a:gd name="connsiteY155" fmla="*/ 801813 h 2637326"/>
                <a:gd name="connsiteX156" fmla="*/ 148849 w 713118"/>
                <a:gd name="connsiteY156" fmla="*/ 652308 h 2637326"/>
                <a:gd name="connsiteX157" fmla="*/ 139546 w 713118"/>
                <a:gd name="connsiteY157" fmla="*/ 456290 h 2637326"/>
                <a:gd name="connsiteX158" fmla="*/ 126921 w 713118"/>
                <a:gd name="connsiteY158" fmla="*/ 282200 h 2637326"/>
                <a:gd name="connsiteX159" fmla="*/ 127914 w 713118"/>
                <a:gd name="connsiteY159" fmla="*/ 274259 h 2637326"/>
                <a:gd name="connsiteX160" fmla="*/ 133074 w 713118"/>
                <a:gd name="connsiteY160" fmla="*/ 261454 h 2637326"/>
                <a:gd name="connsiteX161" fmla="*/ 141965 w 713118"/>
                <a:gd name="connsiteY161" fmla="*/ 242809 h 2637326"/>
                <a:gd name="connsiteX162" fmla="*/ 141724 w 713118"/>
                <a:gd name="connsiteY162" fmla="*/ 239987 h 2637326"/>
                <a:gd name="connsiteX163" fmla="*/ 173389 w 713118"/>
                <a:gd name="connsiteY163" fmla="*/ 161405 h 2637326"/>
                <a:gd name="connsiteX164" fmla="*/ 174718 w 713118"/>
                <a:gd name="connsiteY164" fmla="*/ 152827 h 2637326"/>
                <a:gd name="connsiteX165" fmla="*/ 192472 w 713118"/>
                <a:gd name="connsiteY165" fmla="*/ 97074 h 2637326"/>
                <a:gd name="connsiteX166" fmla="*/ 212242 w 713118"/>
                <a:gd name="connsiteY166" fmla="*/ 64986 h 2637326"/>
                <a:gd name="connsiteX167" fmla="*/ 216248 w 713118"/>
                <a:gd name="connsiteY167" fmla="*/ 55044 h 2637326"/>
                <a:gd name="connsiteX168" fmla="*/ 217945 w 713118"/>
                <a:gd name="connsiteY168" fmla="*/ 55728 h 2637326"/>
                <a:gd name="connsiteX169" fmla="*/ 221064 w 713118"/>
                <a:gd name="connsiteY169" fmla="*/ 50666 h 2637326"/>
                <a:gd name="connsiteX170" fmla="*/ 324223 w 713118"/>
                <a:gd name="connsiteY170" fmla="*/ 5316 h 2637326"/>
                <a:gd name="connsiteX171" fmla="*/ 393327 w 713118"/>
                <a:gd name="connsiteY171" fmla="*/ 0 h 26373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</a:cxnLst>
              <a:rect l="l" t="t" r="r" b="b"/>
              <a:pathLst>
                <a:path w="713118" h="2637326">
                  <a:moveTo>
                    <a:pt x="72107" y="2316444"/>
                  </a:moveTo>
                  <a:cubicBezTo>
                    <a:pt x="72423" y="2322976"/>
                    <a:pt x="72738" y="2329508"/>
                    <a:pt x="73054" y="2336040"/>
                  </a:cubicBezTo>
                  <a:cubicBezTo>
                    <a:pt x="73264" y="2339592"/>
                    <a:pt x="73475" y="2343145"/>
                    <a:pt x="73685" y="2346697"/>
                  </a:cubicBezTo>
                  <a:lnTo>
                    <a:pt x="73685" y="2339551"/>
                  </a:lnTo>
                  <a:cubicBezTo>
                    <a:pt x="73336" y="2332338"/>
                    <a:pt x="72988" y="2325125"/>
                    <a:pt x="72639" y="2317912"/>
                  </a:cubicBezTo>
                  <a:close/>
                  <a:moveTo>
                    <a:pt x="175111" y="1488940"/>
                  </a:moveTo>
                  <a:lnTo>
                    <a:pt x="174488" y="1489018"/>
                  </a:lnTo>
                  <a:lnTo>
                    <a:pt x="186059" y="1513125"/>
                  </a:lnTo>
                  <a:cubicBezTo>
                    <a:pt x="191209" y="1520766"/>
                    <a:pt x="197023" y="1528075"/>
                    <a:pt x="202006" y="1536049"/>
                  </a:cubicBezTo>
                  <a:lnTo>
                    <a:pt x="202368" y="1536471"/>
                  </a:lnTo>
                  <a:lnTo>
                    <a:pt x="217161" y="1520385"/>
                  </a:lnTo>
                  <a:lnTo>
                    <a:pt x="217324" y="1520117"/>
                  </a:lnTo>
                  <a:lnTo>
                    <a:pt x="202672" y="1536049"/>
                  </a:lnTo>
                  <a:cubicBezTo>
                    <a:pt x="197689" y="1528408"/>
                    <a:pt x="191874" y="1521099"/>
                    <a:pt x="186724" y="1513374"/>
                  </a:cubicBezTo>
                  <a:close/>
                  <a:moveTo>
                    <a:pt x="121102" y="1301707"/>
                  </a:moveTo>
                  <a:lnTo>
                    <a:pt x="125925" y="1327988"/>
                  </a:lnTo>
                  <a:cubicBezTo>
                    <a:pt x="128915" y="1336709"/>
                    <a:pt x="132237" y="1345347"/>
                    <a:pt x="132901" y="1354649"/>
                  </a:cubicBezTo>
                  <a:cubicBezTo>
                    <a:pt x="124263" y="1357307"/>
                    <a:pt x="122270" y="1363952"/>
                    <a:pt x="123599" y="1371260"/>
                  </a:cubicBezTo>
                  <a:lnTo>
                    <a:pt x="123625" y="1371350"/>
                  </a:lnTo>
                  <a:lnTo>
                    <a:pt x="124467" y="1362076"/>
                  </a:lnTo>
                  <a:cubicBezTo>
                    <a:pt x="125879" y="1359169"/>
                    <a:pt x="128537" y="1356843"/>
                    <a:pt x="132856" y="1355514"/>
                  </a:cubicBezTo>
                  <a:cubicBezTo>
                    <a:pt x="152126" y="1357507"/>
                    <a:pt x="160099" y="1350863"/>
                    <a:pt x="160099" y="1328935"/>
                  </a:cubicBezTo>
                  <a:lnTo>
                    <a:pt x="159858" y="1328442"/>
                  </a:lnTo>
                  <a:lnTo>
                    <a:pt x="153998" y="1349666"/>
                  </a:lnTo>
                  <a:cubicBezTo>
                    <a:pt x="149679" y="1353819"/>
                    <a:pt x="142868" y="1354982"/>
                    <a:pt x="132901" y="1353985"/>
                  </a:cubicBezTo>
                  <a:cubicBezTo>
                    <a:pt x="132237" y="1344683"/>
                    <a:pt x="128914" y="1336045"/>
                    <a:pt x="125924" y="1327323"/>
                  </a:cubicBezTo>
                  <a:lnTo>
                    <a:pt x="121226" y="1301716"/>
                  </a:lnTo>
                  <a:close/>
                  <a:moveTo>
                    <a:pt x="120307" y="1164371"/>
                  </a:moveTo>
                  <a:lnTo>
                    <a:pt x="107901" y="1172668"/>
                  </a:lnTo>
                  <a:lnTo>
                    <a:pt x="90376" y="1171920"/>
                  </a:lnTo>
                  <a:lnTo>
                    <a:pt x="88886" y="1182609"/>
                  </a:lnTo>
                  <a:lnTo>
                    <a:pt x="90330" y="1172786"/>
                  </a:lnTo>
                  <a:cubicBezTo>
                    <a:pt x="100962" y="1172121"/>
                    <a:pt x="115580" y="1178101"/>
                    <a:pt x="120231" y="1164812"/>
                  </a:cubicBezTo>
                  <a:close/>
                  <a:moveTo>
                    <a:pt x="83167" y="1114398"/>
                  </a:moveTo>
                  <a:lnTo>
                    <a:pt x="85718" y="1138424"/>
                  </a:lnTo>
                  <a:lnTo>
                    <a:pt x="83838" y="1114789"/>
                  </a:lnTo>
                  <a:close/>
                  <a:moveTo>
                    <a:pt x="238516" y="643177"/>
                  </a:moveTo>
                  <a:lnTo>
                    <a:pt x="217953" y="651643"/>
                  </a:lnTo>
                  <a:cubicBezTo>
                    <a:pt x="204332" y="651643"/>
                    <a:pt x="192537" y="656627"/>
                    <a:pt x="182487" y="666677"/>
                  </a:cubicBezTo>
                  <a:lnTo>
                    <a:pt x="182011" y="667543"/>
                  </a:lnTo>
                  <a:lnTo>
                    <a:pt x="215915" y="653172"/>
                  </a:lnTo>
                  <a:cubicBezTo>
                    <a:pt x="225217" y="653172"/>
                    <a:pt x="233855" y="654501"/>
                    <a:pt x="238507" y="643870"/>
                  </a:cubicBezTo>
                  <a:close/>
                  <a:moveTo>
                    <a:pt x="393327" y="0"/>
                  </a:moveTo>
                  <a:cubicBezTo>
                    <a:pt x="421900" y="665"/>
                    <a:pt x="448478" y="665"/>
                    <a:pt x="474392" y="665"/>
                  </a:cubicBezTo>
                  <a:cubicBezTo>
                    <a:pt x="481702" y="1329"/>
                    <a:pt x="488346" y="2658"/>
                    <a:pt x="495655" y="2658"/>
                  </a:cubicBezTo>
                  <a:cubicBezTo>
                    <a:pt x="518247" y="2658"/>
                    <a:pt x="528214" y="12625"/>
                    <a:pt x="524227" y="35881"/>
                  </a:cubicBezTo>
                  <a:cubicBezTo>
                    <a:pt x="522234" y="45848"/>
                    <a:pt x="518912" y="56480"/>
                    <a:pt x="532866" y="63124"/>
                  </a:cubicBezTo>
                  <a:cubicBezTo>
                    <a:pt x="544826" y="69105"/>
                    <a:pt x="549477" y="61131"/>
                    <a:pt x="554793" y="54486"/>
                  </a:cubicBezTo>
                  <a:cubicBezTo>
                    <a:pt x="563431" y="44519"/>
                    <a:pt x="570740" y="50500"/>
                    <a:pt x="577385" y="56480"/>
                  </a:cubicBezTo>
                  <a:cubicBezTo>
                    <a:pt x="599977" y="76414"/>
                    <a:pt x="618582" y="98341"/>
                    <a:pt x="626555" y="128242"/>
                  </a:cubicBezTo>
                  <a:cubicBezTo>
                    <a:pt x="636522" y="165452"/>
                    <a:pt x="640509" y="203327"/>
                    <a:pt x="645825" y="241201"/>
                  </a:cubicBezTo>
                  <a:cubicBezTo>
                    <a:pt x="647818" y="256485"/>
                    <a:pt x="645160" y="267780"/>
                    <a:pt x="625891" y="265123"/>
                  </a:cubicBezTo>
                  <a:cubicBezTo>
                    <a:pt x="612602" y="263129"/>
                    <a:pt x="603964" y="265787"/>
                    <a:pt x="604628" y="283063"/>
                  </a:cubicBezTo>
                  <a:cubicBezTo>
                    <a:pt x="604628" y="299010"/>
                    <a:pt x="611273" y="303662"/>
                    <a:pt x="625226" y="301668"/>
                  </a:cubicBezTo>
                  <a:cubicBezTo>
                    <a:pt x="644496" y="299010"/>
                    <a:pt x="649812" y="307648"/>
                    <a:pt x="648483" y="325589"/>
                  </a:cubicBezTo>
                  <a:cubicBezTo>
                    <a:pt x="646489" y="366786"/>
                    <a:pt x="637187" y="406654"/>
                    <a:pt x="625891" y="445858"/>
                  </a:cubicBezTo>
                  <a:cubicBezTo>
                    <a:pt x="619911" y="467121"/>
                    <a:pt x="609944" y="477753"/>
                    <a:pt x="586023" y="473766"/>
                  </a:cubicBezTo>
                  <a:cubicBezTo>
                    <a:pt x="578714" y="472437"/>
                    <a:pt x="570076" y="470444"/>
                    <a:pt x="563431" y="476424"/>
                  </a:cubicBezTo>
                  <a:cubicBezTo>
                    <a:pt x="561438" y="483733"/>
                    <a:pt x="567418" y="487055"/>
                    <a:pt x="571405" y="488384"/>
                  </a:cubicBezTo>
                  <a:cubicBezTo>
                    <a:pt x="588681" y="496358"/>
                    <a:pt x="585358" y="507654"/>
                    <a:pt x="579378" y="520943"/>
                  </a:cubicBezTo>
                  <a:cubicBezTo>
                    <a:pt x="562102" y="562805"/>
                    <a:pt x="545490" y="605331"/>
                    <a:pt x="531537" y="648521"/>
                  </a:cubicBezTo>
                  <a:cubicBezTo>
                    <a:pt x="518912" y="688389"/>
                    <a:pt x="514925" y="726264"/>
                    <a:pt x="538846" y="763474"/>
                  </a:cubicBezTo>
                  <a:cubicBezTo>
                    <a:pt x="547484" y="776763"/>
                    <a:pt x="558115" y="794039"/>
                    <a:pt x="530208" y="802013"/>
                  </a:cubicBezTo>
                  <a:cubicBezTo>
                    <a:pt x="519576" y="805335"/>
                    <a:pt x="522234" y="814638"/>
                    <a:pt x="531537" y="819289"/>
                  </a:cubicBezTo>
                  <a:cubicBezTo>
                    <a:pt x="563431" y="834572"/>
                    <a:pt x="588016" y="859157"/>
                    <a:pt x="613266" y="883078"/>
                  </a:cubicBezTo>
                  <a:cubicBezTo>
                    <a:pt x="639845" y="908328"/>
                    <a:pt x="657121" y="936235"/>
                    <a:pt x="649147" y="974774"/>
                  </a:cubicBezTo>
                  <a:cubicBezTo>
                    <a:pt x="645160" y="994708"/>
                    <a:pt x="643167" y="1015307"/>
                    <a:pt x="674397" y="1013313"/>
                  </a:cubicBezTo>
                  <a:cubicBezTo>
                    <a:pt x="685028" y="1012649"/>
                    <a:pt x="685693" y="1022616"/>
                    <a:pt x="688351" y="1029925"/>
                  </a:cubicBezTo>
                  <a:cubicBezTo>
                    <a:pt x="694995" y="1051188"/>
                    <a:pt x="700976" y="1072451"/>
                    <a:pt x="708285" y="1093714"/>
                  </a:cubicBezTo>
                  <a:cubicBezTo>
                    <a:pt x="713601" y="1107668"/>
                    <a:pt x="706956" y="1117635"/>
                    <a:pt x="700311" y="1128266"/>
                  </a:cubicBezTo>
                  <a:cubicBezTo>
                    <a:pt x="692338" y="1140891"/>
                    <a:pt x="690344" y="1153516"/>
                    <a:pt x="703634" y="1163483"/>
                  </a:cubicBezTo>
                  <a:cubicBezTo>
                    <a:pt x="710943" y="1169463"/>
                    <a:pt x="710943" y="1176773"/>
                    <a:pt x="711607" y="1184746"/>
                  </a:cubicBezTo>
                  <a:cubicBezTo>
                    <a:pt x="715594" y="1213983"/>
                    <a:pt x="710278" y="1243219"/>
                    <a:pt x="711607" y="1272456"/>
                  </a:cubicBezTo>
                  <a:cubicBezTo>
                    <a:pt x="712272" y="1287738"/>
                    <a:pt x="702969" y="1294383"/>
                    <a:pt x="691009" y="1300363"/>
                  </a:cubicBezTo>
                  <a:cubicBezTo>
                    <a:pt x="667752" y="1310995"/>
                    <a:pt x="665759" y="1324284"/>
                    <a:pt x="686357" y="1340231"/>
                  </a:cubicBezTo>
                  <a:cubicBezTo>
                    <a:pt x="695660" y="1347540"/>
                    <a:pt x="701640" y="1354850"/>
                    <a:pt x="699647" y="1366810"/>
                  </a:cubicBezTo>
                  <a:cubicBezTo>
                    <a:pt x="677055" y="1427941"/>
                    <a:pt x="663766" y="1493059"/>
                    <a:pt x="624562" y="1546880"/>
                  </a:cubicBezTo>
                  <a:cubicBezTo>
                    <a:pt x="616588" y="1557512"/>
                    <a:pt x="609279" y="1568143"/>
                    <a:pt x="601306" y="1578775"/>
                  </a:cubicBezTo>
                  <a:cubicBezTo>
                    <a:pt x="597983" y="1579440"/>
                    <a:pt x="596654" y="1581433"/>
                    <a:pt x="597319" y="1584755"/>
                  </a:cubicBezTo>
                  <a:cubicBezTo>
                    <a:pt x="552800" y="1631268"/>
                    <a:pt x="504293" y="1673129"/>
                    <a:pt x="437182" y="1682432"/>
                  </a:cubicBezTo>
                  <a:cubicBezTo>
                    <a:pt x="417248" y="1685090"/>
                    <a:pt x="396650" y="1687748"/>
                    <a:pt x="376716" y="1682432"/>
                  </a:cubicBezTo>
                  <a:cubicBezTo>
                    <a:pt x="356616" y="1676950"/>
                    <a:pt x="338634" y="1668935"/>
                    <a:pt x="322219" y="1659041"/>
                  </a:cubicBezTo>
                  <a:lnTo>
                    <a:pt x="296823" y="1639516"/>
                  </a:lnTo>
                  <a:lnTo>
                    <a:pt x="287466" y="1637569"/>
                  </a:lnTo>
                  <a:lnTo>
                    <a:pt x="267539" y="1620260"/>
                  </a:lnTo>
                  <a:lnTo>
                    <a:pt x="230874" y="1724474"/>
                  </a:lnTo>
                  <a:lnTo>
                    <a:pt x="231197" y="1724756"/>
                  </a:lnTo>
                  <a:lnTo>
                    <a:pt x="229379" y="1731315"/>
                  </a:lnTo>
                  <a:lnTo>
                    <a:pt x="226372" y="1731421"/>
                  </a:lnTo>
                  <a:lnTo>
                    <a:pt x="226372" y="1732082"/>
                  </a:lnTo>
                  <a:lnTo>
                    <a:pt x="226372" y="1752171"/>
                  </a:lnTo>
                  <a:lnTo>
                    <a:pt x="205733" y="1795935"/>
                  </a:lnTo>
                  <a:lnTo>
                    <a:pt x="208616" y="1793620"/>
                  </a:lnTo>
                  <a:lnTo>
                    <a:pt x="200298" y="1817264"/>
                  </a:lnTo>
                  <a:lnTo>
                    <a:pt x="198472" y="1818729"/>
                  </a:lnTo>
                  <a:cubicBezTo>
                    <a:pt x="188173" y="1829776"/>
                    <a:pt x="180366" y="1843232"/>
                    <a:pt x="171395" y="1855192"/>
                  </a:cubicBezTo>
                  <a:lnTo>
                    <a:pt x="167377" y="1853956"/>
                  </a:lnTo>
                  <a:lnTo>
                    <a:pt x="157874" y="1882465"/>
                  </a:lnTo>
                  <a:cubicBezTo>
                    <a:pt x="114566" y="1952164"/>
                    <a:pt x="132837" y="2025923"/>
                    <a:pt x="143665" y="2098328"/>
                  </a:cubicBezTo>
                  <a:cubicBezTo>
                    <a:pt x="147048" y="2123365"/>
                    <a:pt x="172762" y="2136899"/>
                    <a:pt x="193739" y="2148402"/>
                  </a:cubicBezTo>
                  <a:cubicBezTo>
                    <a:pt x="259377" y="2182237"/>
                    <a:pt x="330429" y="2192388"/>
                    <a:pt x="403512" y="2195094"/>
                  </a:cubicBezTo>
                  <a:cubicBezTo>
                    <a:pt x="439377" y="2196448"/>
                    <a:pt x="461031" y="2178853"/>
                    <a:pt x="476594" y="2149080"/>
                  </a:cubicBezTo>
                  <a:cubicBezTo>
                    <a:pt x="479978" y="2142312"/>
                    <a:pt x="482684" y="2136222"/>
                    <a:pt x="486744" y="2130132"/>
                  </a:cubicBezTo>
                  <a:cubicBezTo>
                    <a:pt x="492158" y="2121336"/>
                    <a:pt x="495541" y="2107125"/>
                    <a:pt x="509075" y="2111861"/>
                  </a:cubicBezTo>
                  <a:cubicBezTo>
                    <a:pt x="520579" y="2115922"/>
                    <a:pt x="517195" y="2130809"/>
                    <a:pt x="514488" y="2138929"/>
                  </a:cubicBezTo>
                  <a:cubicBezTo>
                    <a:pt x="504338" y="2168027"/>
                    <a:pt x="513812" y="2198478"/>
                    <a:pt x="507044" y="2227575"/>
                  </a:cubicBezTo>
                  <a:lnTo>
                    <a:pt x="504918" y="2227213"/>
                  </a:lnTo>
                  <a:lnTo>
                    <a:pt x="504294" y="2288426"/>
                  </a:lnTo>
                  <a:cubicBezTo>
                    <a:pt x="510939" y="2301715"/>
                    <a:pt x="502301" y="2310353"/>
                    <a:pt x="495656" y="2318991"/>
                  </a:cubicBezTo>
                  <a:cubicBezTo>
                    <a:pt x="461104" y="2365504"/>
                    <a:pt x="450473" y="2419326"/>
                    <a:pt x="452466" y="2475806"/>
                  </a:cubicBezTo>
                  <a:cubicBezTo>
                    <a:pt x="453130" y="2488430"/>
                    <a:pt x="449808" y="2500391"/>
                    <a:pt x="445821" y="2511687"/>
                  </a:cubicBezTo>
                  <a:lnTo>
                    <a:pt x="444485" y="2512173"/>
                  </a:lnTo>
                  <a:lnTo>
                    <a:pt x="437411" y="2561721"/>
                  </a:lnTo>
                  <a:cubicBezTo>
                    <a:pt x="418661" y="2611089"/>
                    <a:pt x="369075" y="2643357"/>
                    <a:pt x="308276" y="2636380"/>
                  </a:cubicBezTo>
                  <a:cubicBezTo>
                    <a:pt x="252460" y="2629735"/>
                    <a:pt x="196645" y="2627077"/>
                    <a:pt x="140830" y="2619103"/>
                  </a:cubicBezTo>
                  <a:cubicBezTo>
                    <a:pt x="94317" y="2612459"/>
                    <a:pt x="67074" y="2595183"/>
                    <a:pt x="35844" y="2564617"/>
                  </a:cubicBezTo>
                  <a:cubicBezTo>
                    <a:pt x="31193" y="2560630"/>
                    <a:pt x="25877" y="2534716"/>
                    <a:pt x="25877" y="2528071"/>
                  </a:cubicBezTo>
                  <a:cubicBezTo>
                    <a:pt x="24548" y="2464947"/>
                    <a:pt x="18568" y="2401158"/>
                    <a:pt x="45811" y="2341356"/>
                  </a:cubicBezTo>
                  <a:cubicBezTo>
                    <a:pt x="53785" y="2324744"/>
                    <a:pt x="58436" y="2308133"/>
                    <a:pt x="64416" y="2292850"/>
                  </a:cubicBezTo>
                  <a:lnTo>
                    <a:pt x="65133" y="2294828"/>
                  </a:lnTo>
                  <a:cubicBezTo>
                    <a:pt x="65669" y="2271736"/>
                    <a:pt x="66206" y="2248643"/>
                    <a:pt x="66742" y="2225551"/>
                  </a:cubicBezTo>
                  <a:cubicBezTo>
                    <a:pt x="65081" y="2201547"/>
                    <a:pt x="61758" y="2177460"/>
                    <a:pt x="58436" y="2153539"/>
                  </a:cubicBezTo>
                  <a:cubicBezTo>
                    <a:pt x="58438" y="2153543"/>
                    <a:pt x="58441" y="2153546"/>
                    <a:pt x="58443" y="2153550"/>
                  </a:cubicBezTo>
                  <a:cubicBezTo>
                    <a:pt x="58441" y="2153546"/>
                    <a:pt x="58438" y="2153542"/>
                    <a:pt x="58436" y="2153538"/>
                  </a:cubicBezTo>
                  <a:cubicBezTo>
                    <a:pt x="52954" y="2132607"/>
                    <a:pt x="59059" y="2110555"/>
                    <a:pt x="57688" y="2089064"/>
                  </a:cubicBezTo>
                  <a:lnTo>
                    <a:pt x="53187" y="2068133"/>
                  </a:lnTo>
                  <a:cubicBezTo>
                    <a:pt x="53165" y="2068251"/>
                    <a:pt x="53142" y="2068370"/>
                    <a:pt x="53120" y="2068488"/>
                  </a:cubicBezTo>
                  <a:cubicBezTo>
                    <a:pt x="36509" y="2035929"/>
                    <a:pt x="19897" y="2004035"/>
                    <a:pt x="8601" y="1968818"/>
                  </a:cubicBezTo>
                  <a:cubicBezTo>
                    <a:pt x="-6017" y="1922970"/>
                    <a:pt x="-37" y="1879114"/>
                    <a:pt x="11923" y="1835260"/>
                  </a:cubicBezTo>
                  <a:cubicBezTo>
                    <a:pt x="14581" y="1824629"/>
                    <a:pt x="18568" y="1814661"/>
                    <a:pt x="11923" y="1804694"/>
                  </a:cubicBezTo>
                  <a:cubicBezTo>
                    <a:pt x="-702" y="1786754"/>
                    <a:pt x="3950" y="1768149"/>
                    <a:pt x="11923" y="1751537"/>
                  </a:cubicBezTo>
                  <a:cubicBezTo>
                    <a:pt x="29864" y="1715656"/>
                    <a:pt x="49798" y="1681102"/>
                    <a:pt x="69067" y="1645886"/>
                  </a:cubicBezTo>
                  <a:cubicBezTo>
                    <a:pt x="79034" y="1627281"/>
                    <a:pt x="97364" y="1595606"/>
                    <a:pt x="113975" y="1583645"/>
                  </a:cubicBezTo>
                  <a:lnTo>
                    <a:pt x="158770" y="1565484"/>
                  </a:lnTo>
                  <a:lnTo>
                    <a:pt x="164116" y="1560687"/>
                  </a:lnTo>
                  <a:lnTo>
                    <a:pt x="198958" y="1560687"/>
                  </a:lnTo>
                  <a:lnTo>
                    <a:pt x="182242" y="1546168"/>
                  </a:lnTo>
                  <a:cubicBezTo>
                    <a:pt x="150932" y="1502503"/>
                    <a:pt x="123911" y="1446725"/>
                    <a:pt x="102758" y="1382092"/>
                  </a:cubicBezTo>
                  <a:lnTo>
                    <a:pt x="86829" y="1321512"/>
                  </a:lnTo>
                  <a:lnTo>
                    <a:pt x="81904" y="1299997"/>
                  </a:lnTo>
                  <a:cubicBezTo>
                    <a:pt x="76630" y="1272131"/>
                    <a:pt x="72269" y="1244015"/>
                    <a:pt x="68448" y="1215775"/>
                  </a:cubicBezTo>
                  <a:cubicBezTo>
                    <a:pt x="66123" y="1197170"/>
                    <a:pt x="63465" y="1178399"/>
                    <a:pt x="62551" y="1159545"/>
                  </a:cubicBezTo>
                  <a:lnTo>
                    <a:pt x="67074" y="1103375"/>
                  </a:lnTo>
                  <a:lnTo>
                    <a:pt x="67074" y="1000689"/>
                  </a:lnTo>
                  <a:cubicBezTo>
                    <a:pt x="73054" y="999360"/>
                    <a:pt x="78370" y="998031"/>
                    <a:pt x="84350" y="996702"/>
                  </a:cubicBezTo>
                  <a:cubicBezTo>
                    <a:pt x="103952" y="997034"/>
                    <a:pt x="114584" y="996203"/>
                    <a:pt x="119650" y="990970"/>
                  </a:cubicBezTo>
                  <a:lnTo>
                    <a:pt x="120020" y="989859"/>
                  </a:lnTo>
                  <a:lnTo>
                    <a:pt x="107600" y="994777"/>
                  </a:lnTo>
                  <a:cubicBezTo>
                    <a:pt x="101796" y="995629"/>
                    <a:pt x="94196" y="995836"/>
                    <a:pt x="84395" y="995836"/>
                  </a:cubicBezTo>
                  <a:cubicBezTo>
                    <a:pt x="82402" y="984873"/>
                    <a:pt x="83897" y="974241"/>
                    <a:pt x="85891" y="963610"/>
                  </a:cubicBezTo>
                  <a:lnTo>
                    <a:pt x="90224" y="932477"/>
                  </a:lnTo>
                  <a:lnTo>
                    <a:pt x="89666" y="932248"/>
                  </a:lnTo>
                  <a:cubicBezTo>
                    <a:pt x="90995" y="885736"/>
                    <a:pt x="108935" y="844539"/>
                    <a:pt x="125547" y="802677"/>
                  </a:cubicBezTo>
                  <a:cubicBezTo>
                    <a:pt x="140830" y="802677"/>
                    <a:pt x="156113" y="804006"/>
                    <a:pt x="170731" y="803342"/>
                  </a:cubicBezTo>
                  <a:lnTo>
                    <a:pt x="172377" y="801813"/>
                  </a:lnTo>
                  <a:lnTo>
                    <a:pt x="126257" y="801813"/>
                  </a:lnTo>
                  <a:cubicBezTo>
                    <a:pt x="118947" y="749984"/>
                    <a:pt x="142204" y="702143"/>
                    <a:pt x="148849" y="652308"/>
                  </a:cubicBezTo>
                  <a:cubicBezTo>
                    <a:pt x="157487" y="586526"/>
                    <a:pt x="158151" y="520079"/>
                    <a:pt x="139546" y="456290"/>
                  </a:cubicBezTo>
                  <a:cubicBezTo>
                    <a:pt x="122934" y="398482"/>
                    <a:pt x="126921" y="340673"/>
                    <a:pt x="126921" y="282200"/>
                  </a:cubicBezTo>
                  <a:lnTo>
                    <a:pt x="127914" y="274259"/>
                  </a:lnTo>
                  <a:lnTo>
                    <a:pt x="133074" y="261454"/>
                  </a:lnTo>
                  <a:lnTo>
                    <a:pt x="141965" y="242809"/>
                  </a:lnTo>
                  <a:cubicBezTo>
                    <a:pt x="141885" y="241868"/>
                    <a:pt x="141804" y="240928"/>
                    <a:pt x="141724" y="239987"/>
                  </a:cubicBezTo>
                  <a:lnTo>
                    <a:pt x="173389" y="161405"/>
                  </a:lnTo>
                  <a:lnTo>
                    <a:pt x="174718" y="152827"/>
                  </a:lnTo>
                  <a:cubicBezTo>
                    <a:pt x="179203" y="133225"/>
                    <a:pt x="184934" y="114371"/>
                    <a:pt x="192472" y="97074"/>
                  </a:cubicBezTo>
                  <a:lnTo>
                    <a:pt x="212242" y="64986"/>
                  </a:lnTo>
                  <a:lnTo>
                    <a:pt x="216248" y="55044"/>
                  </a:lnTo>
                  <a:lnTo>
                    <a:pt x="217945" y="55728"/>
                  </a:lnTo>
                  <a:lnTo>
                    <a:pt x="221064" y="50666"/>
                  </a:lnTo>
                  <a:cubicBezTo>
                    <a:pt x="244487" y="23921"/>
                    <a:pt x="277378" y="6645"/>
                    <a:pt x="324223" y="5316"/>
                  </a:cubicBezTo>
                  <a:cubicBezTo>
                    <a:pt x="347479" y="4651"/>
                    <a:pt x="370071" y="1993"/>
                    <a:pt x="39332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xmlns="" id="{1D349732-F28A-4B81-ABE3-A7D53C328D83}"/>
                </a:ext>
              </a:extLst>
            </p:cNvPr>
            <p:cNvSpPr/>
            <p:nvPr/>
          </p:nvSpPr>
          <p:spPr>
            <a:xfrm>
              <a:off x="735233" y="17202"/>
              <a:ext cx="2682856" cy="1977468"/>
            </a:xfrm>
            <a:custGeom>
              <a:avLst/>
              <a:gdLst>
                <a:gd name="connsiteX0" fmla="*/ 1049185 w 2682856"/>
                <a:gd name="connsiteY0" fmla="*/ 392144 h 1977468"/>
                <a:gd name="connsiteX1" fmla="*/ 1047191 w 2682856"/>
                <a:gd name="connsiteY1" fmla="*/ 393473 h 1977468"/>
                <a:gd name="connsiteX2" fmla="*/ 1048520 w 2682856"/>
                <a:gd name="connsiteY2" fmla="*/ 395466 h 1977468"/>
                <a:gd name="connsiteX3" fmla="*/ 1051178 w 2682856"/>
                <a:gd name="connsiteY3" fmla="*/ 393473 h 1977468"/>
                <a:gd name="connsiteX4" fmla="*/ 1049185 w 2682856"/>
                <a:gd name="connsiteY4" fmla="*/ 392144 h 1977468"/>
                <a:gd name="connsiteX5" fmla="*/ 396678 w 2682856"/>
                <a:gd name="connsiteY5" fmla="*/ 164896 h 1977468"/>
                <a:gd name="connsiteX6" fmla="*/ 380731 w 2682856"/>
                <a:gd name="connsiteY6" fmla="*/ 217389 h 1977468"/>
                <a:gd name="connsiteX7" fmla="*/ 381395 w 2682856"/>
                <a:gd name="connsiteY7" fmla="*/ 410749 h 1977468"/>
                <a:gd name="connsiteX8" fmla="*/ 398007 w 2682856"/>
                <a:gd name="connsiteY8" fmla="*/ 445967 h 1977468"/>
                <a:gd name="connsiteX9" fmla="*/ 404651 w 2682856"/>
                <a:gd name="connsiteY9" fmla="*/ 448624 h 1977468"/>
                <a:gd name="connsiteX10" fmla="*/ 441197 w 2682856"/>
                <a:gd name="connsiteY10" fmla="*/ 437327 h 1977468"/>
                <a:gd name="connsiteX11" fmla="*/ 449171 w 2682856"/>
                <a:gd name="connsiteY11" fmla="*/ 424703 h 1977468"/>
                <a:gd name="connsiteX12" fmla="*/ 427908 w 2682856"/>
                <a:gd name="connsiteY12" fmla="*/ 291145 h 1977468"/>
                <a:gd name="connsiteX13" fmla="*/ 396678 w 2682856"/>
                <a:gd name="connsiteY13" fmla="*/ 164896 h 1977468"/>
                <a:gd name="connsiteX14" fmla="*/ 412625 w 2682856"/>
                <a:gd name="connsiteY14" fmla="*/ 1437 h 1977468"/>
                <a:gd name="connsiteX15" fmla="*/ 427243 w 2682856"/>
                <a:gd name="connsiteY15" fmla="*/ 109081 h 1977468"/>
                <a:gd name="connsiteX16" fmla="*/ 477743 w 2682856"/>
                <a:gd name="connsiteY16" fmla="*/ 338986 h 1977468"/>
                <a:gd name="connsiteX17" fmla="*/ 487045 w 2682856"/>
                <a:gd name="connsiteY17" fmla="*/ 441315 h 1977468"/>
                <a:gd name="connsiteX18" fmla="*/ 507644 w 2682856"/>
                <a:gd name="connsiteY18" fmla="*/ 558926 h 1977468"/>
                <a:gd name="connsiteX19" fmla="*/ 528907 w 2682856"/>
                <a:gd name="connsiteY19" fmla="*/ 645971 h 1977468"/>
                <a:gd name="connsiteX20" fmla="*/ 524920 w 2682856"/>
                <a:gd name="connsiteY20" fmla="*/ 711753 h 1977468"/>
                <a:gd name="connsiteX21" fmla="*/ 534887 w 2682856"/>
                <a:gd name="connsiteY21" fmla="*/ 740325 h 1977468"/>
                <a:gd name="connsiteX22" fmla="*/ 564788 w 2682856"/>
                <a:gd name="connsiteY22" fmla="*/ 810095 h 1977468"/>
                <a:gd name="connsiteX23" fmla="*/ 564124 w 2682856"/>
                <a:gd name="connsiteY23" fmla="*/ 841989 h 1977468"/>
                <a:gd name="connsiteX24" fmla="*/ 360797 w 2682856"/>
                <a:gd name="connsiteY24" fmla="*/ 931028 h 1977468"/>
                <a:gd name="connsiteX25" fmla="*/ 162785 w 2682856"/>
                <a:gd name="connsiteY25" fmla="*/ 994816 h 1977468"/>
                <a:gd name="connsiteX26" fmla="*/ 58464 w 2682856"/>
                <a:gd name="connsiteY26" fmla="*/ 981527 h 1977468"/>
                <a:gd name="connsiteX27" fmla="*/ 71089 w 2682856"/>
                <a:gd name="connsiteY27" fmla="*/ 939666 h 1977468"/>
                <a:gd name="connsiteX28" fmla="*/ 47168 w 2682856"/>
                <a:gd name="connsiteY28" fmla="*/ 735010 h 1977468"/>
                <a:gd name="connsiteX29" fmla="*/ 36537 w 2682856"/>
                <a:gd name="connsiteY29" fmla="*/ 666570 h 1977468"/>
                <a:gd name="connsiteX30" fmla="*/ 12616 w 2682856"/>
                <a:gd name="connsiteY30" fmla="*/ 553610 h 1977468"/>
                <a:gd name="connsiteX31" fmla="*/ 13945 w 2682856"/>
                <a:gd name="connsiteY31" fmla="*/ 542979 h 1977468"/>
                <a:gd name="connsiteX32" fmla="*/ 33214 w 2682856"/>
                <a:gd name="connsiteY32" fmla="*/ 451282 h 1977468"/>
                <a:gd name="connsiteX33" fmla="*/ 31221 w 2682856"/>
                <a:gd name="connsiteY33" fmla="*/ 326361 h 1977468"/>
                <a:gd name="connsiteX34" fmla="*/ 35208 w 2682856"/>
                <a:gd name="connsiteY34" fmla="*/ 273204 h 1977468"/>
                <a:gd name="connsiteX35" fmla="*/ 20589 w 2682856"/>
                <a:gd name="connsiteY35" fmla="*/ 253270 h 1977468"/>
                <a:gd name="connsiteX36" fmla="*/ 1320 w 2682856"/>
                <a:gd name="connsiteY36" fmla="*/ 230014 h 1977468"/>
                <a:gd name="connsiteX37" fmla="*/ 41852 w 2682856"/>
                <a:gd name="connsiteY37" fmla="*/ 89147 h 1977468"/>
                <a:gd name="connsiteX38" fmla="*/ 81720 w 2682856"/>
                <a:gd name="connsiteY38" fmla="*/ 2101 h 1977468"/>
                <a:gd name="connsiteX39" fmla="*/ 412625 w 2682856"/>
                <a:gd name="connsiteY39" fmla="*/ 1437 h 1977468"/>
                <a:gd name="connsiteX40" fmla="*/ 2534933 w 2682856"/>
                <a:gd name="connsiteY40" fmla="*/ 108 h 1977468"/>
                <a:gd name="connsiteX41" fmla="*/ 2551545 w 2682856"/>
                <a:gd name="connsiteY41" fmla="*/ 5424 h 1977468"/>
                <a:gd name="connsiteX42" fmla="*/ 2629952 w 2682856"/>
                <a:gd name="connsiteY42" fmla="*/ 190146 h 1977468"/>
                <a:gd name="connsiteX43" fmla="*/ 2653208 w 2682856"/>
                <a:gd name="connsiteY43" fmla="*/ 251277 h 1977468"/>
                <a:gd name="connsiteX44" fmla="*/ 2675136 w 2682856"/>
                <a:gd name="connsiteY44" fmla="*/ 392809 h 1977468"/>
                <a:gd name="connsiteX45" fmla="*/ 2670485 w 2682856"/>
                <a:gd name="connsiteY45" fmla="*/ 453940 h 1977468"/>
                <a:gd name="connsiteX46" fmla="*/ 2663175 w 2682856"/>
                <a:gd name="connsiteY46" fmla="*/ 819397 h 1977468"/>
                <a:gd name="connsiteX47" fmla="*/ 2660517 w 2682856"/>
                <a:gd name="connsiteY47" fmla="*/ 1097144 h 1977468"/>
                <a:gd name="connsiteX48" fmla="*/ 2667162 w 2682856"/>
                <a:gd name="connsiteY48" fmla="*/ 1139005 h 1977468"/>
                <a:gd name="connsiteX49" fmla="*/ 2643241 w 2682856"/>
                <a:gd name="connsiteY49" fmla="*/ 1228044 h 1977468"/>
                <a:gd name="connsiteX50" fmla="*/ 2629287 w 2682856"/>
                <a:gd name="connsiteY50" fmla="*/ 1313760 h 1977468"/>
                <a:gd name="connsiteX51" fmla="*/ 2636597 w 2682856"/>
                <a:gd name="connsiteY51" fmla="*/ 1341668 h 1977468"/>
                <a:gd name="connsiteX52" fmla="*/ 2643906 w 2682856"/>
                <a:gd name="connsiteY52" fmla="*/ 1709782 h 1977468"/>
                <a:gd name="connsiteX53" fmla="*/ 2643906 w 2682856"/>
                <a:gd name="connsiteY53" fmla="*/ 1771578 h 1977468"/>
                <a:gd name="connsiteX54" fmla="*/ 2661846 w 2682856"/>
                <a:gd name="connsiteY54" fmla="*/ 1828722 h 1977468"/>
                <a:gd name="connsiteX55" fmla="*/ 2617992 w 2682856"/>
                <a:gd name="connsiteY55" fmla="*/ 1911781 h 1977468"/>
                <a:gd name="connsiteX56" fmla="*/ 2419980 w 2682856"/>
                <a:gd name="connsiteY56" fmla="*/ 1972911 h 1977468"/>
                <a:gd name="connsiteX57" fmla="*/ 2399382 w 2682856"/>
                <a:gd name="connsiteY57" fmla="*/ 1957629 h 1977468"/>
                <a:gd name="connsiteX58" fmla="*/ 2352869 w 2682856"/>
                <a:gd name="connsiteY58" fmla="*/ 1828058 h 1977468"/>
                <a:gd name="connsiteX59" fmla="*/ 2302370 w 2682856"/>
                <a:gd name="connsiteY59" fmla="*/ 1655296 h 1977468"/>
                <a:gd name="connsiteX60" fmla="*/ 2302370 w 2682856"/>
                <a:gd name="connsiteY60" fmla="*/ 1497817 h 1977468"/>
                <a:gd name="connsiteX61" fmla="*/ 2501710 w 2682856"/>
                <a:gd name="connsiteY61" fmla="*/ 1506456 h 1977468"/>
                <a:gd name="connsiteX62" fmla="*/ 2468487 w 2682856"/>
                <a:gd name="connsiteY62" fmla="*/ 1495824 h 1977468"/>
                <a:gd name="connsiteX63" fmla="*/ 2489749 w 2682856"/>
                <a:gd name="connsiteY63" fmla="*/ 1451969 h 1977468"/>
                <a:gd name="connsiteX64" fmla="*/ 2497723 w 2682856"/>
                <a:gd name="connsiteY64" fmla="*/ 1433364 h 1977468"/>
                <a:gd name="connsiteX65" fmla="*/ 2518322 w 2682856"/>
                <a:gd name="connsiteY65" fmla="*/ 1408114 h 1977468"/>
                <a:gd name="connsiteX66" fmla="*/ 2470480 w 2682856"/>
                <a:gd name="connsiteY66" fmla="*/ 1414759 h 1977468"/>
                <a:gd name="connsiteX67" fmla="*/ 2482440 w 2682856"/>
                <a:gd name="connsiteY67" fmla="*/ 1400141 h 1977468"/>
                <a:gd name="connsiteX68" fmla="*/ 2484434 w 2682856"/>
                <a:gd name="connsiteY68" fmla="*/ 1339674 h 1977468"/>
                <a:gd name="connsiteX69" fmla="*/ 2482440 w 2682856"/>
                <a:gd name="connsiteY69" fmla="*/ 1337681 h 1977468"/>
                <a:gd name="connsiteX70" fmla="*/ 2467822 w 2682856"/>
                <a:gd name="connsiteY70" fmla="*/ 1278543 h 1977468"/>
                <a:gd name="connsiteX71" fmla="*/ 2484434 w 2682856"/>
                <a:gd name="connsiteY71" fmla="*/ 1214090 h 1977468"/>
                <a:gd name="connsiteX72" fmla="*/ 2486427 w 2682856"/>
                <a:gd name="connsiteY72" fmla="*/ 1211432 h 1977468"/>
                <a:gd name="connsiteX73" fmla="*/ 2483769 w 2682856"/>
                <a:gd name="connsiteY73" fmla="*/ 1213426 h 1977468"/>
                <a:gd name="connsiteX74" fmla="*/ 2461842 w 2682856"/>
                <a:gd name="connsiteY74" fmla="*/ 1226050 h 1977468"/>
                <a:gd name="connsiteX75" fmla="*/ 2490414 w 2682856"/>
                <a:gd name="connsiteY75" fmla="*/ 1121729 h 1977468"/>
                <a:gd name="connsiteX76" fmla="*/ 2470480 w 2682856"/>
                <a:gd name="connsiteY76" fmla="*/ 1103788 h 1977468"/>
                <a:gd name="connsiteX77" fmla="*/ 2487092 w 2682856"/>
                <a:gd name="connsiteY77" fmla="*/ 1058605 h 1977468"/>
                <a:gd name="connsiteX78" fmla="*/ 2482440 w 2682856"/>
                <a:gd name="connsiteY78" fmla="*/ 1043322 h 1977468"/>
                <a:gd name="connsiteX79" fmla="*/ 2457191 w 2682856"/>
                <a:gd name="connsiteY79" fmla="*/ 990165 h 1977468"/>
                <a:gd name="connsiteX80" fmla="*/ 2453204 w 2682856"/>
                <a:gd name="connsiteY80" fmla="*/ 960264 h 1977468"/>
                <a:gd name="connsiteX81" fmla="*/ 2426625 w 2682856"/>
                <a:gd name="connsiteY81" fmla="*/ 973553 h 1977468"/>
                <a:gd name="connsiteX82" fmla="*/ 2419980 w 2682856"/>
                <a:gd name="connsiteY82" fmla="*/ 973553 h 1977468"/>
                <a:gd name="connsiteX83" fmla="*/ 2425296 w 2682856"/>
                <a:gd name="connsiteY83" fmla="*/ 960928 h 1977468"/>
                <a:gd name="connsiteX84" fmla="*/ 2478454 w 2682856"/>
                <a:gd name="connsiteY84" fmla="*/ 865245 h 1977468"/>
                <a:gd name="connsiteX85" fmla="*/ 2479782 w 2682856"/>
                <a:gd name="connsiteY85" fmla="*/ 851291 h 1977468"/>
                <a:gd name="connsiteX86" fmla="*/ 2467158 w 2682856"/>
                <a:gd name="connsiteY86" fmla="*/ 851955 h 1977468"/>
                <a:gd name="connsiteX87" fmla="*/ 2429947 w 2682856"/>
                <a:gd name="connsiteY87" fmla="*/ 855942 h 1977468"/>
                <a:gd name="connsiteX88" fmla="*/ 2500381 w 2682856"/>
                <a:gd name="connsiteY88" fmla="*/ 804114 h 1977468"/>
                <a:gd name="connsiteX89" fmla="*/ 2458520 w 2682856"/>
                <a:gd name="connsiteY89" fmla="*/ 796805 h 1977468"/>
                <a:gd name="connsiteX90" fmla="*/ 2438586 w 2682856"/>
                <a:gd name="connsiteY90" fmla="*/ 788831 h 1977468"/>
                <a:gd name="connsiteX91" fmla="*/ 2452539 w 2682856"/>
                <a:gd name="connsiteY91" fmla="*/ 765575 h 1977468"/>
                <a:gd name="connsiteX92" fmla="*/ 2464500 w 2682856"/>
                <a:gd name="connsiteY92" fmla="*/ 754279 h 1977468"/>
                <a:gd name="connsiteX93" fmla="*/ 2453868 w 2682856"/>
                <a:gd name="connsiteY93" fmla="*/ 722384 h 1977468"/>
                <a:gd name="connsiteX94" fmla="*/ 2473802 w 2682856"/>
                <a:gd name="connsiteY94" fmla="*/ 661918 h 1977468"/>
                <a:gd name="connsiteX95" fmla="*/ 2489749 w 2682856"/>
                <a:gd name="connsiteY95" fmla="*/ 398789 h 1977468"/>
                <a:gd name="connsiteX96" fmla="*/ 2481776 w 2682856"/>
                <a:gd name="connsiteY96" fmla="*/ 380848 h 1977468"/>
                <a:gd name="connsiteX97" fmla="*/ 2459184 w 2682856"/>
                <a:gd name="connsiteY97" fmla="*/ 412078 h 1977468"/>
                <a:gd name="connsiteX98" fmla="*/ 2447888 w 2682856"/>
                <a:gd name="connsiteY98" fmla="*/ 448624 h 1977468"/>
                <a:gd name="connsiteX99" fmla="*/ 2414000 w 2682856"/>
                <a:gd name="connsiteY99" fmla="*/ 582182 h 1977468"/>
                <a:gd name="connsiteX100" fmla="*/ 2396059 w 2682856"/>
                <a:gd name="connsiteY100" fmla="*/ 585504 h 1977468"/>
                <a:gd name="connsiteX101" fmla="*/ 2388750 w 2682856"/>
                <a:gd name="connsiteY101" fmla="*/ 525702 h 1977468"/>
                <a:gd name="connsiteX102" fmla="*/ 2461177 w 2682856"/>
                <a:gd name="connsiteY102" fmla="*/ 376861 h 1977468"/>
                <a:gd name="connsiteX103" fmla="*/ 2428618 w 2682856"/>
                <a:gd name="connsiteY103" fmla="*/ 273204 h 1977468"/>
                <a:gd name="connsiteX104" fmla="*/ 2335593 w 2682856"/>
                <a:gd name="connsiteY104" fmla="*/ 222705 h 1977468"/>
                <a:gd name="connsiteX105" fmla="*/ 2404698 w 2682856"/>
                <a:gd name="connsiteY105" fmla="*/ 238652 h 1977468"/>
                <a:gd name="connsiteX106" fmla="*/ 2446559 w 2682856"/>
                <a:gd name="connsiteY106" fmla="*/ 243968 h 1977468"/>
                <a:gd name="connsiteX107" fmla="*/ 2443901 w 2682856"/>
                <a:gd name="connsiteY107" fmla="*/ 198120 h 1977468"/>
                <a:gd name="connsiteX108" fmla="*/ 2440579 w 2682856"/>
                <a:gd name="connsiteY108" fmla="*/ 190811 h 1977468"/>
                <a:gd name="connsiteX109" fmla="*/ 2355527 w 2682856"/>
                <a:gd name="connsiteY109" fmla="*/ 33332 h 1977468"/>
                <a:gd name="connsiteX110" fmla="*/ 2344896 w 2682856"/>
                <a:gd name="connsiteY110" fmla="*/ 773 h 1977468"/>
                <a:gd name="connsiteX111" fmla="*/ 2534933 w 2682856"/>
                <a:gd name="connsiteY111" fmla="*/ 108 h 1977468"/>
                <a:gd name="connsiteX112" fmla="*/ 2045222 w 2682856"/>
                <a:gd name="connsiteY112" fmla="*/ 108 h 1977468"/>
                <a:gd name="connsiteX113" fmla="*/ 2071801 w 2682856"/>
                <a:gd name="connsiteY113" fmla="*/ 1437 h 1977468"/>
                <a:gd name="connsiteX114" fmla="*/ 2114327 w 2682856"/>
                <a:gd name="connsiteY114" fmla="*/ 42634 h 1977468"/>
                <a:gd name="connsiteX115" fmla="*/ 2031933 w 2682856"/>
                <a:gd name="connsiteY115" fmla="*/ 51272 h 1977468"/>
                <a:gd name="connsiteX116" fmla="*/ 1949539 w 2682856"/>
                <a:gd name="connsiteY116" fmla="*/ 115725 h 1977468"/>
                <a:gd name="connsiteX117" fmla="*/ 1930269 w 2682856"/>
                <a:gd name="connsiteY117" fmla="*/ 265230 h 1977468"/>
                <a:gd name="connsiteX118" fmla="*/ 1926947 w 2682856"/>
                <a:gd name="connsiteY118" fmla="*/ 354933 h 1977468"/>
                <a:gd name="connsiteX119" fmla="*/ 1908342 w 2682856"/>
                <a:gd name="connsiteY119" fmla="*/ 462577 h 1977468"/>
                <a:gd name="connsiteX120" fmla="*/ 1894388 w 2682856"/>
                <a:gd name="connsiteY120" fmla="*/ 620720 h 1977468"/>
                <a:gd name="connsiteX121" fmla="*/ 1895052 w 2682856"/>
                <a:gd name="connsiteY121" fmla="*/ 644641 h 1977468"/>
                <a:gd name="connsiteX122" fmla="*/ 1914986 w 2682856"/>
                <a:gd name="connsiteY122" fmla="*/ 769562 h 1977468"/>
                <a:gd name="connsiteX123" fmla="*/ 1934256 w 2682856"/>
                <a:gd name="connsiteY123" fmla="*/ 824713 h 1977468"/>
                <a:gd name="connsiteX124" fmla="*/ 1940236 w 2682856"/>
                <a:gd name="connsiteY124" fmla="*/ 877870 h 1977468"/>
                <a:gd name="connsiteX125" fmla="*/ 1943559 w 2682856"/>
                <a:gd name="connsiteY125" fmla="*/ 940330 h 1977468"/>
                <a:gd name="connsiteX126" fmla="*/ 1986084 w 2682856"/>
                <a:gd name="connsiteY126" fmla="*/ 1091164 h 1977468"/>
                <a:gd name="connsiteX127" fmla="*/ 2001367 w 2682856"/>
                <a:gd name="connsiteY127" fmla="*/ 1217413 h 1977468"/>
                <a:gd name="connsiteX128" fmla="*/ 2016650 w 2682856"/>
                <a:gd name="connsiteY128" fmla="*/ 1265919 h 1977468"/>
                <a:gd name="connsiteX129" fmla="*/ 2039242 w 2682856"/>
                <a:gd name="connsiteY129" fmla="*/ 1388181 h 1977468"/>
                <a:gd name="connsiteX130" fmla="*/ 2057182 w 2682856"/>
                <a:gd name="connsiteY130" fmla="*/ 1418746 h 1977468"/>
                <a:gd name="connsiteX131" fmla="*/ 2128945 w 2682856"/>
                <a:gd name="connsiteY131" fmla="*/ 1484529 h 1977468"/>
                <a:gd name="connsiteX132" fmla="*/ 2191405 w 2682856"/>
                <a:gd name="connsiteY132" fmla="*/ 1634698 h 1977468"/>
                <a:gd name="connsiteX133" fmla="*/ 2191405 w 2682856"/>
                <a:gd name="connsiteY133" fmla="*/ 1643336 h 1977468"/>
                <a:gd name="connsiteX134" fmla="*/ 2101702 w 2682856"/>
                <a:gd name="connsiteY134" fmla="*/ 1589514 h 1977468"/>
                <a:gd name="connsiteX135" fmla="*/ 1705015 w 2682856"/>
                <a:gd name="connsiteY135" fmla="*/ 1521739 h 1977468"/>
                <a:gd name="connsiteX136" fmla="*/ 1283077 w 2682856"/>
                <a:gd name="connsiteY136" fmla="*/ 1509114 h 1977468"/>
                <a:gd name="connsiteX137" fmla="*/ 1054500 w 2682856"/>
                <a:gd name="connsiteY137" fmla="*/ 1529712 h 1977468"/>
                <a:gd name="connsiteX138" fmla="*/ 1017290 w 2682856"/>
                <a:gd name="connsiteY138" fmla="*/ 1532370 h 1977468"/>
                <a:gd name="connsiteX139" fmla="*/ 1002672 w 2682856"/>
                <a:gd name="connsiteY139" fmla="*/ 1491838 h 1977468"/>
                <a:gd name="connsiteX140" fmla="*/ 976093 w 2682856"/>
                <a:gd name="connsiteY140" fmla="*/ 1465259 h 1977468"/>
                <a:gd name="connsiteX141" fmla="*/ 985396 w 2682856"/>
                <a:gd name="connsiteY141" fmla="*/ 1428713 h 1977468"/>
                <a:gd name="connsiteX142" fmla="*/ 1027257 w 2682856"/>
                <a:gd name="connsiteY142" fmla="*/ 1412102 h 1977468"/>
                <a:gd name="connsiteX143" fmla="*/ 1037889 w 2682856"/>
                <a:gd name="connsiteY143" fmla="*/ 1389510 h 1977468"/>
                <a:gd name="connsiteX144" fmla="*/ 1019948 w 2682856"/>
                <a:gd name="connsiteY144" fmla="*/ 1380872 h 1977468"/>
                <a:gd name="connsiteX145" fmla="*/ 977422 w 2682856"/>
                <a:gd name="connsiteY145" fmla="*/ 1376221 h 1977468"/>
                <a:gd name="connsiteX146" fmla="*/ 814628 w 2682856"/>
                <a:gd name="connsiteY146" fmla="*/ 1376885 h 1977468"/>
                <a:gd name="connsiteX147" fmla="*/ 789378 w 2682856"/>
                <a:gd name="connsiteY147" fmla="*/ 1372234 h 1977468"/>
                <a:gd name="connsiteX148" fmla="*/ 938219 w 2682856"/>
                <a:gd name="connsiteY148" fmla="*/ 1277879 h 1977468"/>
                <a:gd name="connsiteX149" fmla="*/ 863134 w 2682856"/>
                <a:gd name="connsiteY149" fmla="*/ 1222729 h 1977468"/>
                <a:gd name="connsiteX150" fmla="*/ 865127 w 2682856"/>
                <a:gd name="connsiteY150" fmla="*/ 1153624 h 1977468"/>
                <a:gd name="connsiteX151" fmla="*/ 889713 w 2682856"/>
                <a:gd name="connsiteY151" fmla="*/ 1095815 h 1977468"/>
                <a:gd name="connsiteX152" fmla="*/ 958153 w 2682856"/>
                <a:gd name="connsiteY152" fmla="*/ 1070566 h 1977468"/>
                <a:gd name="connsiteX153" fmla="*/ 867785 w 2682856"/>
                <a:gd name="connsiteY153" fmla="*/ 1065914 h 1977468"/>
                <a:gd name="connsiteX154" fmla="*/ 853167 w 2682856"/>
                <a:gd name="connsiteY154" fmla="*/ 1029369 h 1977468"/>
                <a:gd name="connsiteX155" fmla="*/ 879746 w 2682856"/>
                <a:gd name="connsiteY155" fmla="*/ 1000132 h 1977468"/>
                <a:gd name="connsiteX156" fmla="*/ 952837 w 2682856"/>
                <a:gd name="connsiteY156" fmla="*/ 972224 h 1977468"/>
                <a:gd name="connsiteX157" fmla="*/ 990047 w 2682856"/>
                <a:gd name="connsiteY157" fmla="*/ 971560 h 1977468"/>
                <a:gd name="connsiteX158" fmla="*/ 970778 w 2682856"/>
                <a:gd name="connsiteY158" fmla="*/ 943652 h 1977468"/>
                <a:gd name="connsiteX159" fmla="*/ 914962 w 2682856"/>
                <a:gd name="connsiteY159" fmla="*/ 892488 h 1977468"/>
                <a:gd name="connsiteX160" fmla="*/ 834562 w 2682856"/>
                <a:gd name="connsiteY160" fmla="*/ 857272 h 1977468"/>
                <a:gd name="connsiteX161" fmla="*/ 819944 w 2682856"/>
                <a:gd name="connsiteY161" fmla="*/ 841989 h 1977468"/>
                <a:gd name="connsiteX162" fmla="*/ 841207 w 2682856"/>
                <a:gd name="connsiteY162" fmla="*/ 835344 h 1977468"/>
                <a:gd name="connsiteX163" fmla="*/ 880410 w 2682856"/>
                <a:gd name="connsiteY163" fmla="*/ 826706 h 1977468"/>
                <a:gd name="connsiteX164" fmla="*/ 841871 w 2682856"/>
                <a:gd name="connsiteY164" fmla="*/ 805443 h 1977468"/>
                <a:gd name="connsiteX165" fmla="*/ 929581 w 2682856"/>
                <a:gd name="connsiteY165" fmla="*/ 746970 h 1977468"/>
                <a:gd name="connsiteX166" fmla="*/ 716287 w 2682856"/>
                <a:gd name="connsiteY166" fmla="*/ 601451 h 1977468"/>
                <a:gd name="connsiteX167" fmla="*/ 717616 w 2682856"/>
                <a:gd name="connsiteY167" fmla="*/ 600122 h 1977468"/>
                <a:gd name="connsiteX168" fmla="*/ 897022 w 2682856"/>
                <a:gd name="connsiteY168" fmla="*/ 660588 h 1977468"/>
                <a:gd name="connsiteX169" fmla="*/ 877088 w 2682856"/>
                <a:gd name="connsiteY169" fmla="*/ 560254 h 1977468"/>
                <a:gd name="connsiteX170" fmla="*/ 860476 w 2682856"/>
                <a:gd name="connsiteY170" fmla="*/ 463906 h 1977468"/>
                <a:gd name="connsiteX171" fmla="*/ 858483 w 2682856"/>
                <a:gd name="connsiteY171" fmla="*/ 436663 h 1977468"/>
                <a:gd name="connsiteX172" fmla="*/ 861805 w 2682856"/>
                <a:gd name="connsiteY172" fmla="*/ 393473 h 1977468"/>
                <a:gd name="connsiteX173" fmla="*/ 847851 w 2682856"/>
                <a:gd name="connsiteY173" fmla="*/ 352940 h 1977468"/>
                <a:gd name="connsiteX174" fmla="*/ 845858 w 2682856"/>
                <a:gd name="connsiteY174" fmla="*/ 337657 h 1977468"/>
                <a:gd name="connsiteX175" fmla="*/ 863134 w 2682856"/>
                <a:gd name="connsiteY175" fmla="*/ 338986 h 1977468"/>
                <a:gd name="connsiteX176" fmla="*/ 1007323 w 2682856"/>
                <a:gd name="connsiteY176" fmla="*/ 386163 h 1977468"/>
                <a:gd name="connsiteX177" fmla="*/ 1036560 w 2682856"/>
                <a:gd name="connsiteY177" fmla="*/ 386828 h 1977468"/>
                <a:gd name="connsiteX178" fmla="*/ 993369 w 2682856"/>
                <a:gd name="connsiteY178" fmla="*/ 350947 h 1977468"/>
                <a:gd name="connsiteX179" fmla="*/ 608643 w 2682856"/>
                <a:gd name="connsiteY179" fmla="*/ 2101 h 1977468"/>
                <a:gd name="connsiteX180" fmla="*/ 772102 w 2682856"/>
                <a:gd name="connsiteY180" fmla="*/ 1437 h 1977468"/>
                <a:gd name="connsiteX181" fmla="*/ 2045222 w 2682856"/>
                <a:gd name="connsiteY181" fmla="*/ 108 h 19774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</a:cxnLst>
              <a:rect l="l" t="t" r="r" b="b"/>
              <a:pathLst>
                <a:path w="2682856" h="1977468">
                  <a:moveTo>
                    <a:pt x="1049185" y="392144"/>
                  </a:moveTo>
                  <a:cubicBezTo>
                    <a:pt x="1048520" y="392808"/>
                    <a:pt x="1047856" y="392808"/>
                    <a:pt x="1047191" y="393473"/>
                  </a:cubicBezTo>
                  <a:cubicBezTo>
                    <a:pt x="1047856" y="394137"/>
                    <a:pt x="1047856" y="394802"/>
                    <a:pt x="1048520" y="395466"/>
                  </a:cubicBezTo>
                  <a:cubicBezTo>
                    <a:pt x="1049185" y="394802"/>
                    <a:pt x="1050514" y="394137"/>
                    <a:pt x="1051178" y="393473"/>
                  </a:cubicBezTo>
                  <a:cubicBezTo>
                    <a:pt x="1050514" y="392808"/>
                    <a:pt x="1049849" y="392808"/>
                    <a:pt x="1049185" y="392144"/>
                  </a:cubicBezTo>
                  <a:close/>
                  <a:moveTo>
                    <a:pt x="396678" y="164896"/>
                  </a:moveTo>
                  <a:cubicBezTo>
                    <a:pt x="380731" y="181508"/>
                    <a:pt x="380731" y="199448"/>
                    <a:pt x="380731" y="217389"/>
                  </a:cubicBezTo>
                  <a:cubicBezTo>
                    <a:pt x="379402" y="281842"/>
                    <a:pt x="400000" y="345631"/>
                    <a:pt x="381395" y="410749"/>
                  </a:cubicBezTo>
                  <a:cubicBezTo>
                    <a:pt x="377408" y="425368"/>
                    <a:pt x="390033" y="435335"/>
                    <a:pt x="398007" y="445967"/>
                  </a:cubicBezTo>
                  <a:cubicBezTo>
                    <a:pt x="399336" y="447959"/>
                    <a:pt x="404651" y="448624"/>
                    <a:pt x="404651" y="448624"/>
                  </a:cubicBezTo>
                  <a:cubicBezTo>
                    <a:pt x="412625" y="430684"/>
                    <a:pt x="428572" y="439986"/>
                    <a:pt x="441197" y="437327"/>
                  </a:cubicBezTo>
                  <a:cubicBezTo>
                    <a:pt x="448506" y="435999"/>
                    <a:pt x="451164" y="433342"/>
                    <a:pt x="449171" y="424703"/>
                  </a:cubicBezTo>
                  <a:cubicBezTo>
                    <a:pt x="441862" y="380183"/>
                    <a:pt x="443855" y="334335"/>
                    <a:pt x="427908" y="291145"/>
                  </a:cubicBezTo>
                  <a:cubicBezTo>
                    <a:pt x="413289" y="251277"/>
                    <a:pt x="413289" y="208086"/>
                    <a:pt x="396678" y="164896"/>
                  </a:cubicBezTo>
                  <a:close/>
                  <a:moveTo>
                    <a:pt x="412625" y="1437"/>
                  </a:moveTo>
                  <a:cubicBezTo>
                    <a:pt x="423256" y="36654"/>
                    <a:pt x="427243" y="73199"/>
                    <a:pt x="427243" y="109081"/>
                  </a:cubicBezTo>
                  <a:cubicBezTo>
                    <a:pt x="427908" y="190146"/>
                    <a:pt x="453822" y="264566"/>
                    <a:pt x="477743" y="338986"/>
                  </a:cubicBezTo>
                  <a:cubicBezTo>
                    <a:pt x="488374" y="373539"/>
                    <a:pt x="487045" y="406762"/>
                    <a:pt x="487045" y="441315"/>
                  </a:cubicBezTo>
                  <a:cubicBezTo>
                    <a:pt x="487045" y="481848"/>
                    <a:pt x="499006" y="520387"/>
                    <a:pt x="507644" y="558926"/>
                  </a:cubicBezTo>
                  <a:cubicBezTo>
                    <a:pt x="514288" y="588163"/>
                    <a:pt x="513624" y="618064"/>
                    <a:pt x="528907" y="645971"/>
                  </a:cubicBezTo>
                  <a:cubicBezTo>
                    <a:pt x="538874" y="665241"/>
                    <a:pt x="522262" y="689161"/>
                    <a:pt x="524920" y="711753"/>
                  </a:cubicBezTo>
                  <a:cubicBezTo>
                    <a:pt x="526249" y="722385"/>
                    <a:pt x="524255" y="734345"/>
                    <a:pt x="534887" y="740325"/>
                  </a:cubicBezTo>
                  <a:cubicBezTo>
                    <a:pt x="564124" y="755608"/>
                    <a:pt x="564788" y="781522"/>
                    <a:pt x="564788" y="810095"/>
                  </a:cubicBezTo>
                  <a:cubicBezTo>
                    <a:pt x="564124" y="820726"/>
                    <a:pt x="564124" y="831357"/>
                    <a:pt x="564124" y="841989"/>
                  </a:cubicBezTo>
                  <a:cubicBezTo>
                    <a:pt x="505650" y="892488"/>
                    <a:pt x="429901" y="905113"/>
                    <a:pt x="360797" y="931028"/>
                  </a:cubicBezTo>
                  <a:cubicBezTo>
                    <a:pt x="295679" y="955613"/>
                    <a:pt x="228568" y="973553"/>
                    <a:pt x="162785" y="994816"/>
                  </a:cubicBezTo>
                  <a:cubicBezTo>
                    <a:pt x="125575" y="1006777"/>
                    <a:pt x="91023" y="1003454"/>
                    <a:pt x="58464" y="981527"/>
                  </a:cubicBezTo>
                  <a:cubicBezTo>
                    <a:pt x="71089" y="970231"/>
                    <a:pt x="71089" y="954948"/>
                    <a:pt x="71089" y="939666"/>
                  </a:cubicBezTo>
                  <a:cubicBezTo>
                    <a:pt x="71753" y="870561"/>
                    <a:pt x="63780" y="802121"/>
                    <a:pt x="47168" y="735010"/>
                  </a:cubicBezTo>
                  <a:cubicBezTo>
                    <a:pt x="41852" y="712418"/>
                    <a:pt x="45175" y="688497"/>
                    <a:pt x="36537" y="666570"/>
                  </a:cubicBezTo>
                  <a:cubicBezTo>
                    <a:pt x="21918" y="630688"/>
                    <a:pt x="29892" y="589491"/>
                    <a:pt x="12616" y="553610"/>
                  </a:cubicBezTo>
                  <a:cubicBezTo>
                    <a:pt x="11287" y="550952"/>
                    <a:pt x="13280" y="546301"/>
                    <a:pt x="13945" y="542979"/>
                  </a:cubicBezTo>
                  <a:cubicBezTo>
                    <a:pt x="21254" y="513078"/>
                    <a:pt x="37201" y="485835"/>
                    <a:pt x="33214" y="451282"/>
                  </a:cubicBezTo>
                  <a:cubicBezTo>
                    <a:pt x="28563" y="410084"/>
                    <a:pt x="37201" y="367558"/>
                    <a:pt x="31221" y="326361"/>
                  </a:cubicBezTo>
                  <a:cubicBezTo>
                    <a:pt x="27899" y="306427"/>
                    <a:pt x="23247" y="291145"/>
                    <a:pt x="35208" y="273204"/>
                  </a:cubicBezTo>
                  <a:cubicBezTo>
                    <a:pt x="44510" y="259250"/>
                    <a:pt x="36537" y="251941"/>
                    <a:pt x="20589" y="253270"/>
                  </a:cubicBezTo>
                  <a:cubicBezTo>
                    <a:pt x="1984" y="254599"/>
                    <a:pt x="-2667" y="243968"/>
                    <a:pt x="1320" y="230014"/>
                  </a:cubicBezTo>
                  <a:cubicBezTo>
                    <a:pt x="15274" y="182837"/>
                    <a:pt x="21254" y="134330"/>
                    <a:pt x="41852" y="89147"/>
                  </a:cubicBezTo>
                  <a:cubicBezTo>
                    <a:pt x="55142" y="60575"/>
                    <a:pt x="74411" y="33996"/>
                    <a:pt x="81720" y="2101"/>
                  </a:cubicBezTo>
                  <a:cubicBezTo>
                    <a:pt x="192022" y="2101"/>
                    <a:pt x="302323" y="1437"/>
                    <a:pt x="412625" y="1437"/>
                  </a:cubicBezTo>
                  <a:close/>
                  <a:moveTo>
                    <a:pt x="2534933" y="108"/>
                  </a:moveTo>
                  <a:cubicBezTo>
                    <a:pt x="2540913" y="108"/>
                    <a:pt x="2547558" y="-1220"/>
                    <a:pt x="2551545" y="5424"/>
                  </a:cubicBezTo>
                  <a:cubicBezTo>
                    <a:pt x="2587426" y="62568"/>
                    <a:pt x="2626630" y="119048"/>
                    <a:pt x="2629952" y="190146"/>
                  </a:cubicBezTo>
                  <a:cubicBezTo>
                    <a:pt x="2630616" y="212738"/>
                    <a:pt x="2638590" y="233336"/>
                    <a:pt x="2653208" y="251277"/>
                  </a:cubicBezTo>
                  <a:cubicBezTo>
                    <a:pt x="2687761" y="294467"/>
                    <a:pt x="2687761" y="342974"/>
                    <a:pt x="2675136" y="392809"/>
                  </a:cubicBezTo>
                  <a:cubicBezTo>
                    <a:pt x="2669820" y="413407"/>
                    <a:pt x="2669155" y="433341"/>
                    <a:pt x="2670485" y="453940"/>
                  </a:cubicBezTo>
                  <a:cubicBezTo>
                    <a:pt x="2680452" y="576201"/>
                    <a:pt x="2673142" y="697799"/>
                    <a:pt x="2663175" y="819397"/>
                  </a:cubicBezTo>
                  <a:cubicBezTo>
                    <a:pt x="2655866" y="911757"/>
                    <a:pt x="2648557" y="1004783"/>
                    <a:pt x="2660517" y="1097144"/>
                  </a:cubicBezTo>
                  <a:cubicBezTo>
                    <a:pt x="2662511" y="1111098"/>
                    <a:pt x="2661846" y="1126380"/>
                    <a:pt x="2667162" y="1139005"/>
                  </a:cubicBezTo>
                  <a:cubicBezTo>
                    <a:pt x="2682445" y="1175551"/>
                    <a:pt x="2668491" y="1204123"/>
                    <a:pt x="2643241" y="1228044"/>
                  </a:cubicBezTo>
                  <a:cubicBezTo>
                    <a:pt x="2615998" y="1253958"/>
                    <a:pt x="2605367" y="1279872"/>
                    <a:pt x="2629287" y="1313760"/>
                  </a:cubicBezTo>
                  <a:cubicBezTo>
                    <a:pt x="2634603" y="1321069"/>
                    <a:pt x="2635932" y="1332365"/>
                    <a:pt x="2636597" y="1341668"/>
                  </a:cubicBezTo>
                  <a:cubicBezTo>
                    <a:pt x="2642577" y="1464594"/>
                    <a:pt x="2655202" y="1586856"/>
                    <a:pt x="2643906" y="1709782"/>
                  </a:cubicBezTo>
                  <a:cubicBezTo>
                    <a:pt x="2641912" y="1730381"/>
                    <a:pt x="2643906" y="1750979"/>
                    <a:pt x="2643906" y="1771578"/>
                  </a:cubicBezTo>
                  <a:cubicBezTo>
                    <a:pt x="2643906" y="1792176"/>
                    <a:pt x="2647893" y="1812110"/>
                    <a:pt x="2661846" y="1828722"/>
                  </a:cubicBezTo>
                  <a:cubicBezTo>
                    <a:pt x="2648557" y="1857294"/>
                    <a:pt x="2640583" y="1888524"/>
                    <a:pt x="2617992" y="1911781"/>
                  </a:cubicBezTo>
                  <a:cubicBezTo>
                    <a:pt x="2562841" y="1966931"/>
                    <a:pt x="2496394" y="1987530"/>
                    <a:pt x="2419980" y="1972911"/>
                  </a:cubicBezTo>
                  <a:cubicBezTo>
                    <a:pt x="2415329" y="1964273"/>
                    <a:pt x="2406691" y="1962280"/>
                    <a:pt x="2399382" y="1957629"/>
                  </a:cubicBezTo>
                  <a:cubicBezTo>
                    <a:pt x="2390744" y="1911781"/>
                    <a:pt x="2375461" y="1869255"/>
                    <a:pt x="2352869" y="1828058"/>
                  </a:cubicBezTo>
                  <a:cubicBezTo>
                    <a:pt x="2323633" y="1774900"/>
                    <a:pt x="2299047" y="1719085"/>
                    <a:pt x="2302370" y="1655296"/>
                  </a:cubicBezTo>
                  <a:cubicBezTo>
                    <a:pt x="2305028" y="1602803"/>
                    <a:pt x="2302370" y="1550310"/>
                    <a:pt x="2302370" y="1497817"/>
                  </a:cubicBezTo>
                  <a:cubicBezTo>
                    <a:pt x="2348218" y="1568251"/>
                    <a:pt x="2463171" y="1550310"/>
                    <a:pt x="2501710" y="1506456"/>
                  </a:cubicBezTo>
                  <a:cubicBezTo>
                    <a:pt x="2492407" y="1499146"/>
                    <a:pt x="2478454" y="1508449"/>
                    <a:pt x="2468487" y="1495824"/>
                  </a:cubicBezTo>
                  <a:cubicBezTo>
                    <a:pt x="2485763" y="1486522"/>
                    <a:pt x="2509683" y="1479212"/>
                    <a:pt x="2489749" y="1451969"/>
                  </a:cubicBezTo>
                  <a:cubicBezTo>
                    <a:pt x="2485763" y="1445989"/>
                    <a:pt x="2493072" y="1439344"/>
                    <a:pt x="2497723" y="1433364"/>
                  </a:cubicBezTo>
                  <a:cubicBezTo>
                    <a:pt x="2504368" y="1425391"/>
                    <a:pt x="2514335" y="1419410"/>
                    <a:pt x="2518322" y="1408114"/>
                  </a:cubicBezTo>
                  <a:cubicBezTo>
                    <a:pt x="2501710" y="1404792"/>
                    <a:pt x="2487092" y="1422068"/>
                    <a:pt x="2470480" y="1414759"/>
                  </a:cubicBezTo>
                  <a:cubicBezTo>
                    <a:pt x="2470480" y="1405457"/>
                    <a:pt x="2478454" y="1404128"/>
                    <a:pt x="2482440" y="1400141"/>
                  </a:cubicBezTo>
                  <a:cubicBezTo>
                    <a:pt x="2514999" y="1370240"/>
                    <a:pt x="2514999" y="1370904"/>
                    <a:pt x="2484434" y="1339674"/>
                  </a:cubicBezTo>
                  <a:cubicBezTo>
                    <a:pt x="2483769" y="1339010"/>
                    <a:pt x="2483105" y="1338345"/>
                    <a:pt x="2482440" y="1337681"/>
                  </a:cubicBezTo>
                  <a:cubicBezTo>
                    <a:pt x="2462506" y="1321734"/>
                    <a:pt x="2458520" y="1303129"/>
                    <a:pt x="2467822" y="1278543"/>
                  </a:cubicBezTo>
                  <a:cubicBezTo>
                    <a:pt x="2475131" y="1257945"/>
                    <a:pt x="2483769" y="1237346"/>
                    <a:pt x="2484434" y="1214090"/>
                  </a:cubicBezTo>
                  <a:cubicBezTo>
                    <a:pt x="2485098" y="1213426"/>
                    <a:pt x="2485763" y="1212097"/>
                    <a:pt x="2486427" y="1211432"/>
                  </a:cubicBezTo>
                  <a:cubicBezTo>
                    <a:pt x="2485763" y="1212097"/>
                    <a:pt x="2484434" y="1212761"/>
                    <a:pt x="2483769" y="1213426"/>
                  </a:cubicBezTo>
                  <a:cubicBezTo>
                    <a:pt x="2475796" y="1215419"/>
                    <a:pt x="2473802" y="1226050"/>
                    <a:pt x="2461842" y="1226050"/>
                  </a:cubicBezTo>
                  <a:cubicBezTo>
                    <a:pt x="2471144" y="1192163"/>
                    <a:pt x="2479782" y="1159604"/>
                    <a:pt x="2490414" y="1121729"/>
                  </a:cubicBezTo>
                  <a:cubicBezTo>
                    <a:pt x="2453204" y="1139670"/>
                    <a:pt x="2465828" y="1118407"/>
                    <a:pt x="2470480" y="1103788"/>
                  </a:cubicBezTo>
                  <a:cubicBezTo>
                    <a:pt x="2475796" y="1088506"/>
                    <a:pt x="2481776" y="1073887"/>
                    <a:pt x="2487092" y="1058605"/>
                  </a:cubicBezTo>
                  <a:cubicBezTo>
                    <a:pt x="2489749" y="1051960"/>
                    <a:pt x="2491078" y="1045315"/>
                    <a:pt x="2482440" y="1043322"/>
                  </a:cubicBezTo>
                  <a:cubicBezTo>
                    <a:pt x="2450546" y="1036677"/>
                    <a:pt x="2458520" y="1011427"/>
                    <a:pt x="2457191" y="990165"/>
                  </a:cubicBezTo>
                  <a:cubicBezTo>
                    <a:pt x="2456526" y="980198"/>
                    <a:pt x="2462506" y="965579"/>
                    <a:pt x="2453204" y="960264"/>
                  </a:cubicBezTo>
                  <a:cubicBezTo>
                    <a:pt x="2443901" y="955612"/>
                    <a:pt x="2435263" y="968902"/>
                    <a:pt x="2426625" y="973553"/>
                  </a:cubicBezTo>
                  <a:cubicBezTo>
                    <a:pt x="2425296" y="974217"/>
                    <a:pt x="2423967" y="973553"/>
                    <a:pt x="2419980" y="973553"/>
                  </a:cubicBezTo>
                  <a:cubicBezTo>
                    <a:pt x="2421974" y="968902"/>
                    <a:pt x="2423303" y="964915"/>
                    <a:pt x="2425296" y="960928"/>
                  </a:cubicBezTo>
                  <a:cubicBezTo>
                    <a:pt x="2443237" y="929034"/>
                    <a:pt x="2461177" y="897139"/>
                    <a:pt x="2478454" y="865245"/>
                  </a:cubicBezTo>
                  <a:cubicBezTo>
                    <a:pt x="2480447" y="861258"/>
                    <a:pt x="2485763" y="855942"/>
                    <a:pt x="2479782" y="851291"/>
                  </a:cubicBezTo>
                  <a:cubicBezTo>
                    <a:pt x="2477125" y="849298"/>
                    <a:pt x="2471809" y="851291"/>
                    <a:pt x="2467158" y="851955"/>
                  </a:cubicBezTo>
                  <a:cubicBezTo>
                    <a:pt x="2455861" y="853284"/>
                    <a:pt x="2445230" y="863251"/>
                    <a:pt x="2429947" y="855942"/>
                  </a:cubicBezTo>
                  <a:cubicBezTo>
                    <a:pt x="2449881" y="833350"/>
                    <a:pt x="2479118" y="826706"/>
                    <a:pt x="2500381" y="804114"/>
                  </a:cubicBezTo>
                  <a:cubicBezTo>
                    <a:pt x="2483769" y="801456"/>
                    <a:pt x="2471144" y="799462"/>
                    <a:pt x="2458520" y="796805"/>
                  </a:cubicBezTo>
                  <a:cubicBezTo>
                    <a:pt x="2451210" y="794811"/>
                    <a:pt x="2439914" y="800127"/>
                    <a:pt x="2438586" y="788831"/>
                  </a:cubicBezTo>
                  <a:cubicBezTo>
                    <a:pt x="2437921" y="779528"/>
                    <a:pt x="2441908" y="769561"/>
                    <a:pt x="2452539" y="765575"/>
                  </a:cubicBezTo>
                  <a:cubicBezTo>
                    <a:pt x="2457191" y="763581"/>
                    <a:pt x="2462506" y="762252"/>
                    <a:pt x="2464500" y="754279"/>
                  </a:cubicBezTo>
                  <a:cubicBezTo>
                    <a:pt x="2444566" y="749627"/>
                    <a:pt x="2447223" y="737003"/>
                    <a:pt x="2453868" y="722384"/>
                  </a:cubicBezTo>
                  <a:cubicBezTo>
                    <a:pt x="2462506" y="703115"/>
                    <a:pt x="2468487" y="682516"/>
                    <a:pt x="2473802" y="661918"/>
                  </a:cubicBezTo>
                  <a:cubicBezTo>
                    <a:pt x="2496394" y="574873"/>
                    <a:pt x="2487756" y="486498"/>
                    <a:pt x="2489749" y="398789"/>
                  </a:cubicBezTo>
                  <a:cubicBezTo>
                    <a:pt x="2489749" y="392809"/>
                    <a:pt x="2489749" y="386164"/>
                    <a:pt x="2481776" y="380848"/>
                  </a:cubicBezTo>
                  <a:cubicBezTo>
                    <a:pt x="2477789" y="394138"/>
                    <a:pt x="2467822" y="402776"/>
                    <a:pt x="2459184" y="412078"/>
                  </a:cubicBezTo>
                  <a:cubicBezTo>
                    <a:pt x="2449217" y="422045"/>
                    <a:pt x="2445230" y="434670"/>
                    <a:pt x="2447888" y="448624"/>
                  </a:cubicBezTo>
                  <a:cubicBezTo>
                    <a:pt x="2457855" y="498459"/>
                    <a:pt x="2435263" y="540320"/>
                    <a:pt x="2414000" y="582182"/>
                  </a:cubicBezTo>
                  <a:cubicBezTo>
                    <a:pt x="2409349" y="590820"/>
                    <a:pt x="2401375" y="595471"/>
                    <a:pt x="2396059" y="585504"/>
                  </a:cubicBezTo>
                  <a:cubicBezTo>
                    <a:pt x="2386092" y="566899"/>
                    <a:pt x="2375461" y="546965"/>
                    <a:pt x="2388750" y="525702"/>
                  </a:cubicBezTo>
                  <a:cubicBezTo>
                    <a:pt x="2418651" y="479189"/>
                    <a:pt x="2440579" y="428025"/>
                    <a:pt x="2461177" y="376861"/>
                  </a:cubicBezTo>
                  <a:cubicBezTo>
                    <a:pt x="2481776" y="326362"/>
                    <a:pt x="2481111" y="299119"/>
                    <a:pt x="2428618" y="273204"/>
                  </a:cubicBezTo>
                  <a:cubicBezTo>
                    <a:pt x="2397388" y="257257"/>
                    <a:pt x="2366823" y="239317"/>
                    <a:pt x="2335593" y="222705"/>
                  </a:cubicBezTo>
                  <a:cubicBezTo>
                    <a:pt x="2359514" y="225363"/>
                    <a:pt x="2382106" y="233336"/>
                    <a:pt x="2404698" y="238652"/>
                  </a:cubicBezTo>
                  <a:cubicBezTo>
                    <a:pt x="2418651" y="241975"/>
                    <a:pt x="2433270" y="257922"/>
                    <a:pt x="2446559" y="243968"/>
                  </a:cubicBezTo>
                  <a:cubicBezTo>
                    <a:pt x="2459184" y="230679"/>
                    <a:pt x="2445894" y="213402"/>
                    <a:pt x="2443901" y="198120"/>
                  </a:cubicBezTo>
                  <a:cubicBezTo>
                    <a:pt x="2443237" y="195462"/>
                    <a:pt x="2441908" y="193468"/>
                    <a:pt x="2440579" y="190811"/>
                  </a:cubicBezTo>
                  <a:cubicBezTo>
                    <a:pt x="2414000" y="137653"/>
                    <a:pt x="2388086" y="83831"/>
                    <a:pt x="2355527" y="33332"/>
                  </a:cubicBezTo>
                  <a:cubicBezTo>
                    <a:pt x="2348882" y="24694"/>
                    <a:pt x="2342902" y="14727"/>
                    <a:pt x="2344896" y="773"/>
                  </a:cubicBezTo>
                  <a:cubicBezTo>
                    <a:pt x="2408020" y="773"/>
                    <a:pt x="2471809" y="108"/>
                    <a:pt x="2534933" y="108"/>
                  </a:cubicBezTo>
                  <a:close/>
                  <a:moveTo>
                    <a:pt x="2045222" y="108"/>
                  </a:moveTo>
                  <a:cubicBezTo>
                    <a:pt x="2053860" y="108"/>
                    <a:pt x="2063163" y="772"/>
                    <a:pt x="2071801" y="1437"/>
                  </a:cubicBezTo>
                  <a:cubicBezTo>
                    <a:pt x="2083097" y="18713"/>
                    <a:pt x="2101702" y="27351"/>
                    <a:pt x="2114327" y="42634"/>
                  </a:cubicBezTo>
                  <a:cubicBezTo>
                    <a:pt x="2087083" y="45956"/>
                    <a:pt x="2059176" y="51936"/>
                    <a:pt x="2031933" y="51272"/>
                  </a:cubicBezTo>
                  <a:cubicBezTo>
                    <a:pt x="1985420" y="49943"/>
                    <a:pt x="1965486" y="82502"/>
                    <a:pt x="1949539" y="115725"/>
                  </a:cubicBezTo>
                  <a:cubicBezTo>
                    <a:pt x="1927611" y="162238"/>
                    <a:pt x="1923625" y="214731"/>
                    <a:pt x="1930269" y="265230"/>
                  </a:cubicBezTo>
                  <a:cubicBezTo>
                    <a:pt x="1934920" y="296460"/>
                    <a:pt x="1934256" y="325032"/>
                    <a:pt x="1926947" y="354933"/>
                  </a:cubicBezTo>
                  <a:cubicBezTo>
                    <a:pt x="1917644" y="390150"/>
                    <a:pt x="1919638" y="428689"/>
                    <a:pt x="1908342" y="462577"/>
                  </a:cubicBezTo>
                  <a:cubicBezTo>
                    <a:pt x="1891066" y="515070"/>
                    <a:pt x="1899039" y="568227"/>
                    <a:pt x="1894388" y="620720"/>
                  </a:cubicBezTo>
                  <a:cubicBezTo>
                    <a:pt x="1893724" y="628694"/>
                    <a:pt x="1891730" y="637996"/>
                    <a:pt x="1895052" y="644641"/>
                  </a:cubicBezTo>
                  <a:cubicBezTo>
                    <a:pt x="1916980" y="683845"/>
                    <a:pt x="1909006" y="727701"/>
                    <a:pt x="1914986" y="769562"/>
                  </a:cubicBezTo>
                  <a:cubicBezTo>
                    <a:pt x="1917644" y="789496"/>
                    <a:pt x="1922960" y="808101"/>
                    <a:pt x="1934256" y="824713"/>
                  </a:cubicBezTo>
                  <a:cubicBezTo>
                    <a:pt x="1945552" y="841324"/>
                    <a:pt x="1950868" y="862587"/>
                    <a:pt x="1940236" y="877870"/>
                  </a:cubicBezTo>
                  <a:cubicBezTo>
                    <a:pt x="1924953" y="901791"/>
                    <a:pt x="1934256" y="920396"/>
                    <a:pt x="1943559" y="940330"/>
                  </a:cubicBezTo>
                  <a:cubicBezTo>
                    <a:pt x="1966815" y="988172"/>
                    <a:pt x="1982098" y="1039336"/>
                    <a:pt x="1986084" y="1091164"/>
                  </a:cubicBezTo>
                  <a:cubicBezTo>
                    <a:pt x="1989407" y="1133690"/>
                    <a:pt x="1991400" y="1175551"/>
                    <a:pt x="2001367" y="1217413"/>
                  </a:cubicBezTo>
                  <a:cubicBezTo>
                    <a:pt x="2005354" y="1234025"/>
                    <a:pt x="2010005" y="1249972"/>
                    <a:pt x="2016650" y="1265919"/>
                  </a:cubicBezTo>
                  <a:cubicBezTo>
                    <a:pt x="2033926" y="1304458"/>
                    <a:pt x="2043893" y="1344990"/>
                    <a:pt x="2039242" y="1388181"/>
                  </a:cubicBezTo>
                  <a:cubicBezTo>
                    <a:pt x="2037248" y="1403464"/>
                    <a:pt x="2041235" y="1416089"/>
                    <a:pt x="2057182" y="1418746"/>
                  </a:cubicBezTo>
                  <a:cubicBezTo>
                    <a:pt x="2096386" y="1424062"/>
                    <a:pt x="2114327" y="1455292"/>
                    <a:pt x="2128945" y="1484529"/>
                  </a:cubicBezTo>
                  <a:cubicBezTo>
                    <a:pt x="2153530" y="1533035"/>
                    <a:pt x="2170806" y="1584863"/>
                    <a:pt x="2191405" y="1634698"/>
                  </a:cubicBezTo>
                  <a:cubicBezTo>
                    <a:pt x="2193398" y="1636027"/>
                    <a:pt x="2192069" y="1640014"/>
                    <a:pt x="2191405" y="1643336"/>
                  </a:cubicBezTo>
                  <a:cubicBezTo>
                    <a:pt x="2169477" y="1612106"/>
                    <a:pt x="2135590" y="1600146"/>
                    <a:pt x="2101702" y="1589514"/>
                  </a:cubicBezTo>
                  <a:cubicBezTo>
                    <a:pt x="1972131" y="1550975"/>
                    <a:pt x="1839902" y="1530377"/>
                    <a:pt x="1705015" y="1521739"/>
                  </a:cubicBezTo>
                  <a:cubicBezTo>
                    <a:pt x="1564812" y="1512436"/>
                    <a:pt x="1423945" y="1505792"/>
                    <a:pt x="1283077" y="1509114"/>
                  </a:cubicBezTo>
                  <a:cubicBezTo>
                    <a:pt x="1206663" y="1511107"/>
                    <a:pt x="1130250" y="1519745"/>
                    <a:pt x="1054500" y="1529712"/>
                  </a:cubicBezTo>
                  <a:cubicBezTo>
                    <a:pt x="1041876" y="1531041"/>
                    <a:pt x="1029915" y="1531041"/>
                    <a:pt x="1017290" y="1532370"/>
                  </a:cubicBezTo>
                  <a:cubicBezTo>
                    <a:pt x="1020613" y="1515759"/>
                    <a:pt x="1015297" y="1503134"/>
                    <a:pt x="1002672" y="1491838"/>
                  </a:cubicBezTo>
                  <a:cubicBezTo>
                    <a:pt x="993369" y="1483864"/>
                    <a:pt x="984731" y="1474562"/>
                    <a:pt x="976093" y="1465259"/>
                  </a:cubicBezTo>
                  <a:cubicBezTo>
                    <a:pt x="959482" y="1446654"/>
                    <a:pt x="962140" y="1437351"/>
                    <a:pt x="985396" y="1428713"/>
                  </a:cubicBezTo>
                  <a:cubicBezTo>
                    <a:pt x="999350" y="1423398"/>
                    <a:pt x="1015297" y="1422069"/>
                    <a:pt x="1027257" y="1412102"/>
                  </a:cubicBezTo>
                  <a:cubicBezTo>
                    <a:pt x="1034566" y="1406122"/>
                    <a:pt x="1040547" y="1399477"/>
                    <a:pt x="1037889" y="1389510"/>
                  </a:cubicBezTo>
                  <a:cubicBezTo>
                    <a:pt x="1035231" y="1380207"/>
                    <a:pt x="1026593" y="1383530"/>
                    <a:pt x="1019948" y="1380872"/>
                  </a:cubicBezTo>
                  <a:cubicBezTo>
                    <a:pt x="1005994" y="1376221"/>
                    <a:pt x="992041" y="1376221"/>
                    <a:pt x="977422" y="1376221"/>
                  </a:cubicBezTo>
                  <a:cubicBezTo>
                    <a:pt x="922936" y="1376221"/>
                    <a:pt x="868450" y="1376885"/>
                    <a:pt x="814628" y="1376885"/>
                  </a:cubicBezTo>
                  <a:cubicBezTo>
                    <a:pt x="805990" y="1376885"/>
                    <a:pt x="796687" y="1380207"/>
                    <a:pt x="789378" y="1372234"/>
                  </a:cubicBezTo>
                  <a:cubicBezTo>
                    <a:pt x="828582" y="1327714"/>
                    <a:pt x="874430" y="1293827"/>
                    <a:pt x="938219" y="1277879"/>
                  </a:cubicBezTo>
                  <a:cubicBezTo>
                    <a:pt x="899015" y="1271235"/>
                    <a:pt x="870443" y="1257945"/>
                    <a:pt x="863134" y="1222729"/>
                  </a:cubicBezTo>
                  <a:cubicBezTo>
                    <a:pt x="859147" y="1200801"/>
                    <a:pt x="858483" y="1176216"/>
                    <a:pt x="865127" y="1153624"/>
                  </a:cubicBezTo>
                  <a:cubicBezTo>
                    <a:pt x="871108" y="1133690"/>
                    <a:pt x="856489" y="1105118"/>
                    <a:pt x="889713" y="1095815"/>
                  </a:cubicBezTo>
                  <a:cubicBezTo>
                    <a:pt x="910311" y="1089835"/>
                    <a:pt x="930245" y="1081197"/>
                    <a:pt x="958153" y="1070566"/>
                  </a:cubicBezTo>
                  <a:cubicBezTo>
                    <a:pt x="922271" y="1072559"/>
                    <a:pt x="895028" y="1070566"/>
                    <a:pt x="867785" y="1065914"/>
                  </a:cubicBezTo>
                  <a:cubicBezTo>
                    <a:pt x="845858" y="1062592"/>
                    <a:pt x="839878" y="1046645"/>
                    <a:pt x="853167" y="1029369"/>
                  </a:cubicBezTo>
                  <a:cubicBezTo>
                    <a:pt x="861141" y="1018737"/>
                    <a:pt x="873101" y="1010764"/>
                    <a:pt x="879746" y="1000132"/>
                  </a:cubicBezTo>
                  <a:cubicBezTo>
                    <a:pt x="897022" y="970896"/>
                    <a:pt x="921607" y="963586"/>
                    <a:pt x="952837" y="972224"/>
                  </a:cubicBezTo>
                  <a:cubicBezTo>
                    <a:pt x="965462" y="975547"/>
                    <a:pt x="984067" y="980863"/>
                    <a:pt x="990047" y="971560"/>
                  </a:cubicBezTo>
                  <a:cubicBezTo>
                    <a:pt x="997356" y="960264"/>
                    <a:pt x="979416" y="950962"/>
                    <a:pt x="970778" y="943652"/>
                  </a:cubicBezTo>
                  <a:cubicBezTo>
                    <a:pt x="951508" y="927041"/>
                    <a:pt x="942870" y="898469"/>
                    <a:pt x="914962" y="892488"/>
                  </a:cubicBezTo>
                  <a:cubicBezTo>
                    <a:pt x="885726" y="886508"/>
                    <a:pt x="859812" y="872554"/>
                    <a:pt x="834562" y="857272"/>
                  </a:cubicBezTo>
                  <a:cubicBezTo>
                    <a:pt x="828582" y="853285"/>
                    <a:pt x="816621" y="851956"/>
                    <a:pt x="819944" y="841989"/>
                  </a:cubicBezTo>
                  <a:cubicBezTo>
                    <a:pt x="822601" y="832686"/>
                    <a:pt x="833897" y="837338"/>
                    <a:pt x="841207" y="835344"/>
                  </a:cubicBezTo>
                  <a:cubicBezTo>
                    <a:pt x="854496" y="831357"/>
                    <a:pt x="877752" y="844647"/>
                    <a:pt x="880410" y="826706"/>
                  </a:cubicBezTo>
                  <a:cubicBezTo>
                    <a:pt x="883068" y="807437"/>
                    <a:pt x="857154" y="812088"/>
                    <a:pt x="841871" y="805443"/>
                  </a:cubicBezTo>
                  <a:cubicBezTo>
                    <a:pt x="867785" y="780858"/>
                    <a:pt x="900344" y="766903"/>
                    <a:pt x="929581" y="746970"/>
                  </a:cubicBezTo>
                  <a:cubicBezTo>
                    <a:pt x="843864" y="717734"/>
                    <a:pt x="782733" y="655273"/>
                    <a:pt x="716287" y="601451"/>
                  </a:cubicBezTo>
                  <a:lnTo>
                    <a:pt x="717616" y="600122"/>
                  </a:lnTo>
                  <a:cubicBezTo>
                    <a:pt x="777418" y="616069"/>
                    <a:pt x="832568" y="647963"/>
                    <a:pt x="897022" y="660588"/>
                  </a:cubicBezTo>
                  <a:cubicBezTo>
                    <a:pt x="886390" y="624707"/>
                    <a:pt x="875094" y="593477"/>
                    <a:pt x="877088" y="560254"/>
                  </a:cubicBezTo>
                  <a:cubicBezTo>
                    <a:pt x="879081" y="527030"/>
                    <a:pt x="876423" y="494472"/>
                    <a:pt x="860476" y="463906"/>
                  </a:cubicBezTo>
                  <a:cubicBezTo>
                    <a:pt x="855825" y="455268"/>
                    <a:pt x="849845" y="442643"/>
                    <a:pt x="858483" y="436663"/>
                  </a:cubicBezTo>
                  <a:cubicBezTo>
                    <a:pt x="879081" y="422045"/>
                    <a:pt x="869779" y="409420"/>
                    <a:pt x="861805" y="393473"/>
                  </a:cubicBezTo>
                  <a:cubicBezTo>
                    <a:pt x="855160" y="380848"/>
                    <a:pt x="852502" y="366894"/>
                    <a:pt x="847851" y="352940"/>
                  </a:cubicBezTo>
                  <a:cubicBezTo>
                    <a:pt x="846522" y="348289"/>
                    <a:pt x="841871" y="342309"/>
                    <a:pt x="845858" y="337657"/>
                  </a:cubicBezTo>
                  <a:cubicBezTo>
                    <a:pt x="851174" y="331013"/>
                    <a:pt x="857818" y="336993"/>
                    <a:pt x="863134" y="338986"/>
                  </a:cubicBezTo>
                  <a:cubicBezTo>
                    <a:pt x="911640" y="354269"/>
                    <a:pt x="959482" y="370881"/>
                    <a:pt x="1007323" y="386163"/>
                  </a:cubicBezTo>
                  <a:cubicBezTo>
                    <a:pt x="1015961" y="388821"/>
                    <a:pt x="1024599" y="396130"/>
                    <a:pt x="1036560" y="386828"/>
                  </a:cubicBezTo>
                  <a:cubicBezTo>
                    <a:pt x="1021942" y="374203"/>
                    <a:pt x="1007323" y="363572"/>
                    <a:pt x="993369" y="350947"/>
                  </a:cubicBezTo>
                  <a:cubicBezTo>
                    <a:pt x="863798" y="235994"/>
                    <a:pt x="745523" y="109081"/>
                    <a:pt x="608643" y="2101"/>
                  </a:cubicBezTo>
                  <a:cubicBezTo>
                    <a:pt x="663129" y="2101"/>
                    <a:pt x="717616" y="1437"/>
                    <a:pt x="772102" y="1437"/>
                  </a:cubicBezTo>
                  <a:cubicBezTo>
                    <a:pt x="1198025" y="108"/>
                    <a:pt x="1621292" y="108"/>
                    <a:pt x="2045222" y="108"/>
                  </a:cubicBez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 w="663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xmlns="" id="{F5CCB413-E1EC-4A9A-B637-5F5F42647FC2}"/>
                </a:ext>
              </a:extLst>
            </p:cNvPr>
            <p:cNvSpPr/>
            <p:nvPr/>
          </p:nvSpPr>
          <p:spPr>
            <a:xfrm>
              <a:off x="1790993" y="4017568"/>
              <a:ext cx="644533" cy="1681102"/>
            </a:xfrm>
            <a:custGeom>
              <a:avLst/>
              <a:gdLst>
                <a:gd name="connsiteX0" fmla="*/ 407318 w 644533"/>
                <a:gd name="connsiteY0" fmla="*/ 665 h 1681101"/>
                <a:gd name="connsiteX1" fmla="*/ 428581 w 644533"/>
                <a:gd name="connsiteY1" fmla="*/ 2658 h 1681101"/>
                <a:gd name="connsiteX2" fmla="*/ 457153 w 644533"/>
                <a:gd name="connsiteY2" fmla="*/ 35881 h 1681101"/>
                <a:gd name="connsiteX3" fmla="*/ 465792 w 644533"/>
                <a:gd name="connsiteY3" fmla="*/ 63124 h 1681101"/>
                <a:gd name="connsiteX4" fmla="*/ 487719 w 644533"/>
                <a:gd name="connsiteY4" fmla="*/ 54486 h 1681101"/>
                <a:gd name="connsiteX5" fmla="*/ 510311 w 644533"/>
                <a:gd name="connsiteY5" fmla="*/ 56480 h 1681101"/>
                <a:gd name="connsiteX6" fmla="*/ 559481 w 644533"/>
                <a:gd name="connsiteY6" fmla="*/ 128242 h 1681101"/>
                <a:gd name="connsiteX7" fmla="*/ 578751 w 644533"/>
                <a:gd name="connsiteY7" fmla="*/ 241201 h 1681101"/>
                <a:gd name="connsiteX8" fmla="*/ 558817 w 644533"/>
                <a:gd name="connsiteY8" fmla="*/ 265123 h 1681101"/>
                <a:gd name="connsiteX9" fmla="*/ 537554 w 644533"/>
                <a:gd name="connsiteY9" fmla="*/ 283063 h 1681101"/>
                <a:gd name="connsiteX10" fmla="*/ 558152 w 644533"/>
                <a:gd name="connsiteY10" fmla="*/ 301668 h 1681101"/>
                <a:gd name="connsiteX11" fmla="*/ 581409 w 644533"/>
                <a:gd name="connsiteY11" fmla="*/ 325589 h 1681101"/>
                <a:gd name="connsiteX12" fmla="*/ 558817 w 644533"/>
                <a:gd name="connsiteY12" fmla="*/ 445858 h 1681101"/>
                <a:gd name="connsiteX13" fmla="*/ 518949 w 644533"/>
                <a:gd name="connsiteY13" fmla="*/ 473765 h 1681101"/>
                <a:gd name="connsiteX14" fmla="*/ 496357 w 644533"/>
                <a:gd name="connsiteY14" fmla="*/ 476423 h 1681101"/>
                <a:gd name="connsiteX15" fmla="*/ 504331 w 644533"/>
                <a:gd name="connsiteY15" fmla="*/ 488383 h 1681101"/>
                <a:gd name="connsiteX16" fmla="*/ 512304 w 644533"/>
                <a:gd name="connsiteY16" fmla="*/ 520942 h 1681101"/>
                <a:gd name="connsiteX17" fmla="*/ 464463 w 644533"/>
                <a:gd name="connsiteY17" fmla="*/ 648520 h 1681101"/>
                <a:gd name="connsiteX18" fmla="*/ 471772 w 644533"/>
                <a:gd name="connsiteY18" fmla="*/ 763473 h 1681101"/>
                <a:gd name="connsiteX19" fmla="*/ 463134 w 644533"/>
                <a:gd name="connsiteY19" fmla="*/ 802012 h 1681101"/>
                <a:gd name="connsiteX20" fmla="*/ 464463 w 644533"/>
                <a:gd name="connsiteY20" fmla="*/ 819288 h 1681101"/>
                <a:gd name="connsiteX21" fmla="*/ 546192 w 644533"/>
                <a:gd name="connsiteY21" fmla="*/ 883077 h 1681101"/>
                <a:gd name="connsiteX22" fmla="*/ 582073 w 644533"/>
                <a:gd name="connsiteY22" fmla="*/ 974773 h 1681101"/>
                <a:gd name="connsiteX23" fmla="*/ 607323 w 644533"/>
                <a:gd name="connsiteY23" fmla="*/ 1013312 h 1681101"/>
                <a:gd name="connsiteX24" fmla="*/ 621277 w 644533"/>
                <a:gd name="connsiteY24" fmla="*/ 1029924 h 1681101"/>
                <a:gd name="connsiteX25" fmla="*/ 641211 w 644533"/>
                <a:gd name="connsiteY25" fmla="*/ 1093713 h 1681101"/>
                <a:gd name="connsiteX26" fmla="*/ 633237 w 644533"/>
                <a:gd name="connsiteY26" fmla="*/ 1128265 h 1681101"/>
                <a:gd name="connsiteX27" fmla="*/ 636560 w 644533"/>
                <a:gd name="connsiteY27" fmla="*/ 1163482 h 1681101"/>
                <a:gd name="connsiteX28" fmla="*/ 644533 w 644533"/>
                <a:gd name="connsiteY28" fmla="*/ 1184745 h 1681101"/>
                <a:gd name="connsiteX29" fmla="*/ 644533 w 644533"/>
                <a:gd name="connsiteY29" fmla="*/ 1272455 h 1681101"/>
                <a:gd name="connsiteX30" fmla="*/ 623935 w 644533"/>
                <a:gd name="connsiteY30" fmla="*/ 1300362 h 1681101"/>
                <a:gd name="connsiteX31" fmla="*/ 619283 w 644533"/>
                <a:gd name="connsiteY31" fmla="*/ 1340230 h 1681101"/>
                <a:gd name="connsiteX32" fmla="*/ 632573 w 644533"/>
                <a:gd name="connsiteY32" fmla="*/ 1366809 h 1681101"/>
                <a:gd name="connsiteX33" fmla="*/ 557488 w 644533"/>
                <a:gd name="connsiteY33" fmla="*/ 1546879 h 1681101"/>
                <a:gd name="connsiteX34" fmla="*/ 534232 w 644533"/>
                <a:gd name="connsiteY34" fmla="*/ 1578774 h 1681101"/>
                <a:gd name="connsiteX35" fmla="*/ 530245 w 644533"/>
                <a:gd name="connsiteY35" fmla="*/ 1584754 h 1681101"/>
                <a:gd name="connsiteX36" fmla="*/ 530245 w 644533"/>
                <a:gd name="connsiteY36" fmla="*/ 1584754 h 1681101"/>
                <a:gd name="connsiteX37" fmla="*/ 370108 w 644533"/>
                <a:gd name="connsiteY37" fmla="*/ 1682431 h 1681101"/>
                <a:gd name="connsiteX38" fmla="*/ 309642 w 644533"/>
                <a:gd name="connsiteY38" fmla="*/ 1682431 h 1681101"/>
                <a:gd name="connsiteX39" fmla="*/ 134887 w 644533"/>
                <a:gd name="connsiteY39" fmla="*/ 1536912 h 1681101"/>
                <a:gd name="connsiteX40" fmla="*/ 154821 w 644533"/>
                <a:gd name="connsiteY40" fmla="*/ 1500367 h 1681101"/>
                <a:gd name="connsiteX41" fmla="*/ 112295 w 644533"/>
                <a:gd name="connsiteY41" fmla="*/ 1488406 h 1681101"/>
                <a:gd name="connsiteX42" fmla="*/ 106979 w 644533"/>
                <a:gd name="connsiteY42" fmla="*/ 1489071 h 1681101"/>
                <a:gd name="connsiteX43" fmla="*/ 56480 w 644533"/>
                <a:gd name="connsiteY43" fmla="*/ 1372125 h 1681101"/>
                <a:gd name="connsiteX44" fmla="*/ 65782 w 644533"/>
                <a:gd name="connsiteY44" fmla="*/ 1355513 h 1681101"/>
                <a:gd name="connsiteX45" fmla="*/ 93025 w 644533"/>
                <a:gd name="connsiteY45" fmla="*/ 1328934 h 1681101"/>
                <a:gd name="connsiteX46" fmla="*/ 53822 w 644533"/>
                <a:gd name="connsiteY46" fmla="*/ 1301691 h 1681101"/>
                <a:gd name="connsiteX47" fmla="*/ 34552 w 644533"/>
                <a:gd name="connsiteY47" fmla="*/ 1289066 h 1681101"/>
                <a:gd name="connsiteX48" fmla="*/ 23256 w 644533"/>
                <a:gd name="connsiteY48" fmla="*/ 1172785 h 1681101"/>
                <a:gd name="connsiteX49" fmla="*/ 53157 w 644533"/>
                <a:gd name="connsiteY49" fmla="*/ 1164811 h 1681101"/>
                <a:gd name="connsiteX50" fmla="*/ 47842 w 644533"/>
                <a:gd name="connsiteY50" fmla="*/ 1132917 h 1681101"/>
                <a:gd name="connsiteX51" fmla="*/ 15947 w 644533"/>
                <a:gd name="connsiteY51" fmla="*/ 1114312 h 1681101"/>
                <a:gd name="connsiteX52" fmla="*/ 0 w 644533"/>
                <a:gd name="connsiteY52" fmla="*/ 1103680 h 1681101"/>
                <a:gd name="connsiteX53" fmla="*/ 0 w 644533"/>
                <a:gd name="connsiteY53" fmla="*/ 1000688 h 1681101"/>
                <a:gd name="connsiteX54" fmla="*/ 17276 w 644533"/>
                <a:gd name="connsiteY54" fmla="*/ 996701 h 1681101"/>
                <a:gd name="connsiteX55" fmla="*/ 54486 w 644533"/>
                <a:gd name="connsiteY55" fmla="*/ 958826 h 1681101"/>
                <a:gd name="connsiteX56" fmla="*/ 22592 w 644533"/>
                <a:gd name="connsiteY56" fmla="*/ 932247 h 1681101"/>
                <a:gd name="connsiteX57" fmla="*/ 58473 w 644533"/>
                <a:gd name="connsiteY57" fmla="*/ 802676 h 1681101"/>
                <a:gd name="connsiteX58" fmla="*/ 103657 w 644533"/>
                <a:gd name="connsiteY58" fmla="*/ 803341 h 1681101"/>
                <a:gd name="connsiteX59" fmla="*/ 122262 w 644533"/>
                <a:gd name="connsiteY59" fmla="*/ 786065 h 1681101"/>
                <a:gd name="connsiteX60" fmla="*/ 111631 w 644533"/>
                <a:gd name="connsiteY60" fmla="*/ 766795 h 1681101"/>
                <a:gd name="connsiteX61" fmla="*/ 88374 w 644533"/>
                <a:gd name="connsiteY61" fmla="*/ 713638 h 1681101"/>
                <a:gd name="connsiteX62" fmla="*/ 148841 w 644533"/>
                <a:gd name="connsiteY62" fmla="*/ 653171 h 1681101"/>
                <a:gd name="connsiteX63" fmla="*/ 171433 w 644533"/>
                <a:gd name="connsiteY63" fmla="*/ 643869 h 1681101"/>
                <a:gd name="connsiteX64" fmla="*/ 162794 w 644533"/>
                <a:gd name="connsiteY64" fmla="*/ 621277 h 1681101"/>
                <a:gd name="connsiteX65" fmla="*/ 136216 w 644533"/>
                <a:gd name="connsiteY65" fmla="*/ 591376 h 1681101"/>
                <a:gd name="connsiteX66" fmla="*/ 132229 w 644533"/>
                <a:gd name="connsiteY66" fmla="*/ 491041 h 1681101"/>
                <a:gd name="connsiteX67" fmla="*/ 113624 w 644533"/>
                <a:gd name="connsiteY67" fmla="*/ 440542 h 1681101"/>
                <a:gd name="connsiteX68" fmla="*/ 94354 w 644533"/>
                <a:gd name="connsiteY68" fmla="*/ 419943 h 1681101"/>
                <a:gd name="connsiteX69" fmla="*/ 115617 w 644533"/>
                <a:gd name="connsiteY69" fmla="*/ 271767 h 1681101"/>
                <a:gd name="connsiteX70" fmla="*/ 116946 w 644533"/>
                <a:gd name="connsiteY70" fmla="*/ 247846 h 1681101"/>
                <a:gd name="connsiteX71" fmla="*/ 100335 w 644533"/>
                <a:gd name="connsiteY71" fmla="*/ 200005 h 1681101"/>
                <a:gd name="connsiteX72" fmla="*/ 107644 w 644533"/>
                <a:gd name="connsiteY72" fmla="*/ 152827 h 1681101"/>
                <a:gd name="connsiteX73" fmla="*/ 257149 w 644533"/>
                <a:gd name="connsiteY73" fmla="*/ 5316 h 1681101"/>
                <a:gd name="connsiteX74" fmla="*/ 326253 w 644533"/>
                <a:gd name="connsiteY74" fmla="*/ 0 h 1681101"/>
                <a:gd name="connsiteX75" fmla="*/ 407318 w 644533"/>
                <a:gd name="connsiteY75" fmla="*/ 665 h 16811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</a:cxnLst>
              <a:rect l="l" t="t" r="r" b="b"/>
              <a:pathLst>
                <a:path w="644533" h="1681101">
                  <a:moveTo>
                    <a:pt x="407318" y="665"/>
                  </a:moveTo>
                  <a:cubicBezTo>
                    <a:pt x="414628" y="1329"/>
                    <a:pt x="421272" y="2658"/>
                    <a:pt x="428581" y="2658"/>
                  </a:cubicBezTo>
                  <a:cubicBezTo>
                    <a:pt x="451173" y="2658"/>
                    <a:pt x="461140" y="12625"/>
                    <a:pt x="457153" y="35881"/>
                  </a:cubicBezTo>
                  <a:cubicBezTo>
                    <a:pt x="455160" y="45848"/>
                    <a:pt x="451838" y="56480"/>
                    <a:pt x="465792" y="63124"/>
                  </a:cubicBezTo>
                  <a:cubicBezTo>
                    <a:pt x="477752" y="69105"/>
                    <a:pt x="482403" y="61131"/>
                    <a:pt x="487719" y="54486"/>
                  </a:cubicBezTo>
                  <a:cubicBezTo>
                    <a:pt x="496357" y="44519"/>
                    <a:pt x="503666" y="50500"/>
                    <a:pt x="510311" y="56480"/>
                  </a:cubicBezTo>
                  <a:cubicBezTo>
                    <a:pt x="532903" y="76414"/>
                    <a:pt x="551508" y="98341"/>
                    <a:pt x="559481" y="128242"/>
                  </a:cubicBezTo>
                  <a:cubicBezTo>
                    <a:pt x="569448" y="165452"/>
                    <a:pt x="573435" y="203327"/>
                    <a:pt x="578751" y="241201"/>
                  </a:cubicBezTo>
                  <a:cubicBezTo>
                    <a:pt x="580744" y="256485"/>
                    <a:pt x="578086" y="267780"/>
                    <a:pt x="558817" y="265123"/>
                  </a:cubicBezTo>
                  <a:cubicBezTo>
                    <a:pt x="545528" y="263129"/>
                    <a:pt x="536890" y="265787"/>
                    <a:pt x="537554" y="283063"/>
                  </a:cubicBezTo>
                  <a:cubicBezTo>
                    <a:pt x="537554" y="299010"/>
                    <a:pt x="544199" y="303662"/>
                    <a:pt x="558152" y="301668"/>
                  </a:cubicBezTo>
                  <a:cubicBezTo>
                    <a:pt x="577422" y="299010"/>
                    <a:pt x="582738" y="307648"/>
                    <a:pt x="581409" y="325589"/>
                  </a:cubicBezTo>
                  <a:cubicBezTo>
                    <a:pt x="579415" y="366786"/>
                    <a:pt x="570113" y="406654"/>
                    <a:pt x="558817" y="445858"/>
                  </a:cubicBezTo>
                  <a:cubicBezTo>
                    <a:pt x="552837" y="467120"/>
                    <a:pt x="542870" y="477752"/>
                    <a:pt x="518949" y="473765"/>
                  </a:cubicBezTo>
                  <a:cubicBezTo>
                    <a:pt x="511640" y="472436"/>
                    <a:pt x="503002" y="470443"/>
                    <a:pt x="496357" y="476423"/>
                  </a:cubicBezTo>
                  <a:cubicBezTo>
                    <a:pt x="494364" y="483732"/>
                    <a:pt x="500344" y="487054"/>
                    <a:pt x="504331" y="488383"/>
                  </a:cubicBezTo>
                  <a:cubicBezTo>
                    <a:pt x="521607" y="496357"/>
                    <a:pt x="518284" y="507653"/>
                    <a:pt x="512304" y="520942"/>
                  </a:cubicBezTo>
                  <a:cubicBezTo>
                    <a:pt x="495028" y="562804"/>
                    <a:pt x="478416" y="605330"/>
                    <a:pt x="464463" y="648520"/>
                  </a:cubicBezTo>
                  <a:cubicBezTo>
                    <a:pt x="451838" y="688388"/>
                    <a:pt x="447851" y="726263"/>
                    <a:pt x="471772" y="763473"/>
                  </a:cubicBezTo>
                  <a:cubicBezTo>
                    <a:pt x="480410" y="776762"/>
                    <a:pt x="491041" y="794038"/>
                    <a:pt x="463134" y="802012"/>
                  </a:cubicBezTo>
                  <a:cubicBezTo>
                    <a:pt x="452502" y="805334"/>
                    <a:pt x="455160" y="814637"/>
                    <a:pt x="464463" y="819288"/>
                  </a:cubicBezTo>
                  <a:cubicBezTo>
                    <a:pt x="496357" y="834571"/>
                    <a:pt x="520942" y="859156"/>
                    <a:pt x="546192" y="883077"/>
                  </a:cubicBezTo>
                  <a:cubicBezTo>
                    <a:pt x="572771" y="908327"/>
                    <a:pt x="590047" y="936234"/>
                    <a:pt x="582073" y="974773"/>
                  </a:cubicBezTo>
                  <a:cubicBezTo>
                    <a:pt x="578086" y="994707"/>
                    <a:pt x="576093" y="1015306"/>
                    <a:pt x="607323" y="1013312"/>
                  </a:cubicBezTo>
                  <a:cubicBezTo>
                    <a:pt x="617954" y="1012648"/>
                    <a:pt x="618619" y="1022615"/>
                    <a:pt x="621277" y="1029924"/>
                  </a:cubicBezTo>
                  <a:cubicBezTo>
                    <a:pt x="627921" y="1051187"/>
                    <a:pt x="633902" y="1072450"/>
                    <a:pt x="641211" y="1093713"/>
                  </a:cubicBezTo>
                  <a:cubicBezTo>
                    <a:pt x="646527" y="1107667"/>
                    <a:pt x="639882" y="1117634"/>
                    <a:pt x="633237" y="1128265"/>
                  </a:cubicBezTo>
                  <a:cubicBezTo>
                    <a:pt x="625264" y="1140890"/>
                    <a:pt x="623270" y="1153515"/>
                    <a:pt x="636560" y="1163482"/>
                  </a:cubicBezTo>
                  <a:cubicBezTo>
                    <a:pt x="643869" y="1169462"/>
                    <a:pt x="643869" y="1176772"/>
                    <a:pt x="644533" y="1184745"/>
                  </a:cubicBezTo>
                  <a:cubicBezTo>
                    <a:pt x="648520" y="1213982"/>
                    <a:pt x="643204" y="1243218"/>
                    <a:pt x="644533" y="1272455"/>
                  </a:cubicBezTo>
                  <a:cubicBezTo>
                    <a:pt x="645198" y="1287737"/>
                    <a:pt x="635895" y="1294382"/>
                    <a:pt x="623935" y="1300362"/>
                  </a:cubicBezTo>
                  <a:cubicBezTo>
                    <a:pt x="600678" y="1310994"/>
                    <a:pt x="598685" y="1324283"/>
                    <a:pt x="619283" y="1340230"/>
                  </a:cubicBezTo>
                  <a:cubicBezTo>
                    <a:pt x="628586" y="1347539"/>
                    <a:pt x="634566" y="1354849"/>
                    <a:pt x="632573" y="1366809"/>
                  </a:cubicBezTo>
                  <a:cubicBezTo>
                    <a:pt x="609981" y="1427940"/>
                    <a:pt x="596692" y="1493058"/>
                    <a:pt x="557488" y="1546879"/>
                  </a:cubicBezTo>
                  <a:cubicBezTo>
                    <a:pt x="549514" y="1557511"/>
                    <a:pt x="542205" y="1568142"/>
                    <a:pt x="534232" y="1578774"/>
                  </a:cubicBezTo>
                  <a:cubicBezTo>
                    <a:pt x="530909" y="1579439"/>
                    <a:pt x="529580" y="1581432"/>
                    <a:pt x="530245" y="1584754"/>
                  </a:cubicBezTo>
                  <a:cubicBezTo>
                    <a:pt x="530245" y="1584754"/>
                    <a:pt x="530245" y="1584754"/>
                    <a:pt x="530245" y="1584754"/>
                  </a:cubicBezTo>
                  <a:cubicBezTo>
                    <a:pt x="485726" y="1631267"/>
                    <a:pt x="437219" y="1673128"/>
                    <a:pt x="370108" y="1682431"/>
                  </a:cubicBezTo>
                  <a:cubicBezTo>
                    <a:pt x="350174" y="1685089"/>
                    <a:pt x="329576" y="1687747"/>
                    <a:pt x="309642" y="1682431"/>
                  </a:cubicBezTo>
                  <a:cubicBezTo>
                    <a:pt x="229241" y="1660504"/>
                    <a:pt x="182728" y="1598044"/>
                    <a:pt x="134887" y="1536912"/>
                  </a:cubicBezTo>
                  <a:cubicBezTo>
                    <a:pt x="142196" y="1524952"/>
                    <a:pt x="161466" y="1516978"/>
                    <a:pt x="154821" y="1500367"/>
                  </a:cubicBezTo>
                  <a:cubicBezTo>
                    <a:pt x="146847" y="1482426"/>
                    <a:pt x="126913" y="1491064"/>
                    <a:pt x="112295" y="1488406"/>
                  </a:cubicBezTo>
                  <a:cubicBezTo>
                    <a:pt x="110966" y="1488406"/>
                    <a:pt x="108973" y="1489071"/>
                    <a:pt x="106979" y="1489071"/>
                  </a:cubicBezTo>
                  <a:cubicBezTo>
                    <a:pt x="77743" y="1455183"/>
                    <a:pt x="65118" y="1414651"/>
                    <a:pt x="56480" y="1372125"/>
                  </a:cubicBezTo>
                  <a:cubicBezTo>
                    <a:pt x="55151" y="1364816"/>
                    <a:pt x="57144" y="1358171"/>
                    <a:pt x="65782" y="1355513"/>
                  </a:cubicBezTo>
                  <a:cubicBezTo>
                    <a:pt x="85052" y="1357506"/>
                    <a:pt x="93025" y="1350862"/>
                    <a:pt x="93025" y="1328934"/>
                  </a:cubicBezTo>
                  <a:cubicBezTo>
                    <a:pt x="93025" y="1297704"/>
                    <a:pt x="73091" y="1301691"/>
                    <a:pt x="53822" y="1301691"/>
                  </a:cubicBezTo>
                  <a:cubicBezTo>
                    <a:pt x="47177" y="1297704"/>
                    <a:pt x="35881" y="1294382"/>
                    <a:pt x="34552" y="1289066"/>
                  </a:cubicBezTo>
                  <a:cubicBezTo>
                    <a:pt x="26579" y="1251192"/>
                    <a:pt x="11296" y="1213317"/>
                    <a:pt x="23256" y="1172785"/>
                  </a:cubicBezTo>
                  <a:cubicBezTo>
                    <a:pt x="33888" y="1172120"/>
                    <a:pt x="48506" y="1178100"/>
                    <a:pt x="53157" y="1164811"/>
                  </a:cubicBezTo>
                  <a:cubicBezTo>
                    <a:pt x="56480" y="1154844"/>
                    <a:pt x="59138" y="1141555"/>
                    <a:pt x="47842" y="1132917"/>
                  </a:cubicBezTo>
                  <a:cubicBezTo>
                    <a:pt x="37875" y="1125608"/>
                    <a:pt x="26579" y="1120292"/>
                    <a:pt x="15947" y="1114312"/>
                  </a:cubicBezTo>
                  <a:cubicBezTo>
                    <a:pt x="11960" y="1108996"/>
                    <a:pt x="6645" y="1105009"/>
                    <a:pt x="0" y="1103680"/>
                  </a:cubicBezTo>
                  <a:cubicBezTo>
                    <a:pt x="0" y="1069128"/>
                    <a:pt x="0" y="1035240"/>
                    <a:pt x="0" y="1000688"/>
                  </a:cubicBezTo>
                  <a:cubicBezTo>
                    <a:pt x="5980" y="999359"/>
                    <a:pt x="11296" y="998030"/>
                    <a:pt x="17276" y="996701"/>
                  </a:cubicBezTo>
                  <a:cubicBezTo>
                    <a:pt x="56480" y="997365"/>
                    <a:pt x="59802" y="993378"/>
                    <a:pt x="54486" y="958826"/>
                  </a:cubicBezTo>
                  <a:cubicBezTo>
                    <a:pt x="51828" y="940221"/>
                    <a:pt x="36546" y="937563"/>
                    <a:pt x="22592" y="932247"/>
                  </a:cubicBezTo>
                  <a:cubicBezTo>
                    <a:pt x="23921" y="885735"/>
                    <a:pt x="41861" y="844538"/>
                    <a:pt x="58473" y="802676"/>
                  </a:cubicBezTo>
                  <a:cubicBezTo>
                    <a:pt x="73756" y="802676"/>
                    <a:pt x="89039" y="804005"/>
                    <a:pt x="103657" y="803341"/>
                  </a:cubicBezTo>
                  <a:cubicBezTo>
                    <a:pt x="113624" y="802676"/>
                    <a:pt x="119604" y="795367"/>
                    <a:pt x="122262" y="786065"/>
                  </a:cubicBezTo>
                  <a:cubicBezTo>
                    <a:pt x="124920" y="776762"/>
                    <a:pt x="118940" y="770782"/>
                    <a:pt x="111631" y="766795"/>
                  </a:cubicBezTo>
                  <a:cubicBezTo>
                    <a:pt x="89703" y="754835"/>
                    <a:pt x="80401" y="738223"/>
                    <a:pt x="88374" y="713638"/>
                  </a:cubicBezTo>
                  <a:cubicBezTo>
                    <a:pt x="101663" y="673105"/>
                    <a:pt x="121598" y="653171"/>
                    <a:pt x="148841" y="653171"/>
                  </a:cubicBezTo>
                  <a:cubicBezTo>
                    <a:pt x="158143" y="653171"/>
                    <a:pt x="166781" y="654500"/>
                    <a:pt x="171433" y="643869"/>
                  </a:cubicBezTo>
                  <a:cubicBezTo>
                    <a:pt x="176084" y="633237"/>
                    <a:pt x="170104" y="627257"/>
                    <a:pt x="162794" y="621277"/>
                  </a:cubicBezTo>
                  <a:cubicBezTo>
                    <a:pt x="152827" y="612639"/>
                    <a:pt x="143525" y="603336"/>
                    <a:pt x="136216" y="591376"/>
                  </a:cubicBezTo>
                  <a:cubicBezTo>
                    <a:pt x="116282" y="558152"/>
                    <a:pt x="120269" y="524265"/>
                    <a:pt x="132229" y="491041"/>
                  </a:cubicBezTo>
                  <a:cubicBezTo>
                    <a:pt x="140867" y="466456"/>
                    <a:pt x="140867" y="450509"/>
                    <a:pt x="113624" y="440542"/>
                  </a:cubicBezTo>
                  <a:cubicBezTo>
                    <a:pt x="104321" y="437219"/>
                    <a:pt x="94354" y="430575"/>
                    <a:pt x="94354" y="419943"/>
                  </a:cubicBezTo>
                  <a:cubicBezTo>
                    <a:pt x="91696" y="369444"/>
                    <a:pt x="61131" y="314293"/>
                    <a:pt x="115617" y="271767"/>
                  </a:cubicBezTo>
                  <a:cubicBezTo>
                    <a:pt x="124255" y="265123"/>
                    <a:pt x="129571" y="252498"/>
                    <a:pt x="116946" y="247846"/>
                  </a:cubicBezTo>
                  <a:cubicBezTo>
                    <a:pt x="90368" y="237215"/>
                    <a:pt x="96348" y="219274"/>
                    <a:pt x="100335" y="200005"/>
                  </a:cubicBezTo>
                  <a:cubicBezTo>
                    <a:pt x="103657" y="184722"/>
                    <a:pt x="104321" y="168110"/>
                    <a:pt x="107644" y="152827"/>
                  </a:cubicBezTo>
                  <a:cubicBezTo>
                    <a:pt x="125584" y="74420"/>
                    <a:pt x="163459" y="7974"/>
                    <a:pt x="257149" y="5316"/>
                  </a:cubicBezTo>
                  <a:cubicBezTo>
                    <a:pt x="280405" y="4651"/>
                    <a:pt x="302997" y="1993"/>
                    <a:pt x="326253" y="0"/>
                  </a:cubicBezTo>
                  <a:cubicBezTo>
                    <a:pt x="354826" y="665"/>
                    <a:pt x="381404" y="665"/>
                    <a:pt x="407318" y="665"/>
                  </a:cubicBez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 w="663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xmlns="" id="{9A8550C5-24EC-4948-A1FD-5DA92ED59891}"/>
                </a:ext>
              </a:extLst>
            </p:cNvPr>
            <p:cNvSpPr/>
            <p:nvPr/>
          </p:nvSpPr>
          <p:spPr>
            <a:xfrm>
              <a:off x="1782355" y="6171107"/>
              <a:ext cx="445193" cy="398680"/>
            </a:xfrm>
            <a:custGeom>
              <a:avLst/>
              <a:gdLst>
                <a:gd name="connsiteX0" fmla="*/ 0 w 445192"/>
                <a:gd name="connsiteY0" fmla="*/ 0 h 398680"/>
                <a:gd name="connsiteX1" fmla="*/ 187380 w 445192"/>
                <a:gd name="connsiteY1" fmla="*/ 138873 h 398680"/>
                <a:gd name="connsiteX2" fmla="*/ 232564 w 445192"/>
                <a:gd name="connsiteY2" fmla="*/ 160136 h 398680"/>
                <a:gd name="connsiteX3" fmla="*/ 323595 w 445192"/>
                <a:gd name="connsiteY3" fmla="*/ 172097 h 398680"/>
                <a:gd name="connsiteX4" fmla="*/ 445857 w 445192"/>
                <a:gd name="connsiteY4" fmla="*/ 134887 h 398680"/>
                <a:gd name="connsiteX5" fmla="*/ 437219 w 445192"/>
                <a:gd name="connsiteY5" fmla="*/ 165452 h 398680"/>
                <a:gd name="connsiteX6" fmla="*/ 394029 w 445192"/>
                <a:gd name="connsiteY6" fmla="*/ 322267 h 398680"/>
                <a:gd name="connsiteX7" fmla="*/ 387384 w 445192"/>
                <a:gd name="connsiteY7" fmla="*/ 358148 h 398680"/>
                <a:gd name="connsiteX8" fmla="*/ 358148 w 445192"/>
                <a:gd name="connsiteY8" fmla="*/ 368779 h 398680"/>
                <a:gd name="connsiteX9" fmla="*/ 215287 w 445192"/>
                <a:gd name="connsiteY9" fmla="*/ 396687 h 398680"/>
                <a:gd name="connsiteX10" fmla="*/ 58473 w 445192"/>
                <a:gd name="connsiteY10" fmla="*/ 347516 h 398680"/>
                <a:gd name="connsiteX11" fmla="*/ 21263 w 445192"/>
                <a:gd name="connsiteY11" fmla="*/ 287714 h 398680"/>
                <a:gd name="connsiteX12" fmla="*/ 15283 w 445192"/>
                <a:gd name="connsiteY12" fmla="*/ 186715 h 398680"/>
                <a:gd name="connsiteX13" fmla="*/ 6645 w 445192"/>
                <a:gd name="connsiteY13" fmla="*/ 143525 h 398680"/>
                <a:gd name="connsiteX14" fmla="*/ 0 w 445192"/>
                <a:gd name="connsiteY14" fmla="*/ 0 h 3986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445192" h="398680">
                  <a:moveTo>
                    <a:pt x="0" y="0"/>
                  </a:moveTo>
                  <a:cubicBezTo>
                    <a:pt x="35217" y="83058"/>
                    <a:pt x="112295" y="110301"/>
                    <a:pt x="187380" y="138873"/>
                  </a:cubicBezTo>
                  <a:cubicBezTo>
                    <a:pt x="202662" y="146183"/>
                    <a:pt x="217281" y="152827"/>
                    <a:pt x="232564" y="160136"/>
                  </a:cubicBezTo>
                  <a:cubicBezTo>
                    <a:pt x="261800" y="173426"/>
                    <a:pt x="291037" y="177412"/>
                    <a:pt x="323595" y="172097"/>
                  </a:cubicBezTo>
                  <a:cubicBezTo>
                    <a:pt x="378746" y="164123"/>
                    <a:pt x="406654" y="152827"/>
                    <a:pt x="445857" y="134887"/>
                  </a:cubicBezTo>
                  <a:cubicBezTo>
                    <a:pt x="452502" y="148176"/>
                    <a:pt x="443864" y="156814"/>
                    <a:pt x="437219" y="165452"/>
                  </a:cubicBezTo>
                  <a:cubicBezTo>
                    <a:pt x="402667" y="211965"/>
                    <a:pt x="392036" y="265787"/>
                    <a:pt x="394029" y="322267"/>
                  </a:cubicBezTo>
                  <a:cubicBezTo>
                    <a:pt x="394693" y="334891"/>
                    <a:pt x="391371" y="346852"/>
                    <a:pt x="387384" y="358148"/>
                  </a:cubicBezTo>
                  <a:cubicBezTo>
                    <a:pt x="375424" y="356819"/>
                    <a:pt x="366786" y="364128"/>
                    <a:pt x="358148" y="368779"/>
                  </a:cubicBezTo>
                  <a:cubicBezTo>
                    <a:pt x="312964" y="392036"/>
                    <a:pt x="267780" y="405989"/>
                    <a:pt x="215287" y="396687"/>
                  </a:cubicBezTo>
                  <a:cubicBezTo>
                    <a:pt x="160137" y="387384"/>
                    <a:pt x="107644" y="374095"/>
                    <a:pt x="58473" y="347516"/>
                  </a:cubicBezTo>
                  <a:cubicBezTo>
                    <a:pt x="34552" y="334227"/>
                    <a:pt x="21263" y="316286"/>
                    <a:pt x="21263" y="287714"/>
                  </a:cubicBezTo>
                  <a:cubicBezTo>
                    <a:pt x="20598" y="253826"/>
                    <a:pt x="17941" y="219938"/>
                    <a:pt x="15283" y="186715"/>
                  </a:cubicBezTo>
                  <a:cubicBezTo>
                    <a:pt x="13954" y="172097"/>
                    <a:pt x="16612" y="156150"/>
                    <a:pt x="6645" y="143525"/>
                  </a:cubicBezTo>
                  <a:cubicBezTo>
                    <a:pt x="13289" y="96348"/>
                    <a:pt x="6645" y="47841"/>
                    <a:pt x="0" y="0"/>
                  </a:cubicBez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 w="663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xmlns="" id="{943C8615-9A95-4BE7-BE72-04A94AEBF7AD}"/>
                </a:ext>
              </a:extLst>
            </p:cNvPr>
            <p:cNvSpPr/>
            <p:nvPr/>
          </p:nvSpPr>
          <p:spPr>
            <a:xfrm>
              <a:off x="1777039" y="5578254"/>
              <a:ext cx="451838" cy="765276"/>
            </a:xfrm>
            <a:custGeom>
              <a:avLst/>
              <a:gdLst>
                <a:gd name="connsiteX0" fmla="*/ 362717 w 451838"/>
                <a:gd name="connsiteY0" fmla="*/ 651159 h 765276"/>
                <a:gd name="connsiteX1" fmla="*/ 389378 w 451838"/>
                <a:gd name="connsiteY1" fmla="*/ 651989 h 765276"/>
                <a:gd name="connsiteX2" fmla="*/ 451838 w 451838"/>
                <a:gd name="connsiteY2" fmla="*/ 662621 h 765276"/>
                <a:gd name="connsiteX3" fmla="*/ 451174 w 451838"/>
                <a:gd name="connsiteY3" fmla="*/ 727739 h 765276"/>
                <a:gd name="connsiteX4" fmla="*/ 329576 w 451838"/>
                <a:gd name="connsiteY4" fmla="*/ 764949 h 765276"/>
                <a:gd name="connsiteX5" fmla="*/ 348846 w 451838"/>
                <a:gd name="connsiteY5" fmla="*/ 707140 h 765276"/>
                <a:gd name="connsiteX6" fmla="*/ 357484 w 451838"/>
                <a:gd name="connsiteY6" fmla="*/ 677239 h 765276"/>
                <a:gd name="connsiteX7" fmla="*/ 362717 w 451838"/>
                <a:gd name="connsiteY7" fmla="*/ 651159 h 765276"/>
                <a:gd name="connsiteX8" fmla="*/ 167493 w 451838"/>
                <a:gd name="connsiteY8" fmla="*/ 192951 h 765276"/>
                <a:gd name="connsiteX9" fmla="*/ 152613 w 451838"/>
                <a:gd name="connsiteY9" fmla="*/ 235248 h 765276"/>
                <a:gd name="connsiteX10" fmla="*/ 155496 w 451838"/>
                <a:gd name="connsiteY10" fmla="*/ 232933 h 765276"/>
                <a:gd name="connsiteX11" fmla="*/ 147178 w 451838"/>
                <a:gd name="connsiteY11" fmla="*/ 256577 h 765276"/>
                <a:gd name="connsiteX12" fmla="*/ 145352 w 451838"/>
                <a:gd name="connsiteY12" fmla="*/ 258042 h 765276"/>
                <a:gd name="connsiteX13" fmla="*/ 118275 w 451838"/>
                <a:gd name="connsiteY13" fmla="*/ 294505 h 765276"/>
                <a:gd name="connsiteX14" fmla="*/ 109637 w 451838"/>
                <a:gd name="connsiteY14" fmla="*/ 291847 h 765276"/>
                <a:gd name="connsiteX15" fmla="*/ 53157 w 451838"/>
                <a:gd name="connsiteY15" fmla="*/ 379557 h 765276"/>
                <a:gd name="connsiteX16" fmla="*/ 37210 w 451838"/>
                <a:gd name="connsiteY16" fmla="*/ 473911 h 765276"/>
                <a:gd name="connsiteX17" fmla="*/ 74420 w 451838"/>
                <a:gd name="connsiteY17" fmla="*/ 584877 h 765276"/>
                <a:gd name="connsiteX18" fmla="*/ 134887 w 451838"/>
                <a:gd name="connsiteY18" fmla="*/ 604811 h 765276"/>
                <a:gd name="connsiteX19" fmla="*/ 192695 w 451838"/>
                <a:gd name="connsiteY19" fmla="*/ 694514 h 765276"/>
                <a:gd name="connsiteX20" fmla="*/ 192695 w 451838"/>
                <a:gd name="connsiteY20" fmla="*/ 731724 h 765276"/>
                <a:gd name="connsiteX21" fmla="*/ 5316 w 451838"/>
                <a:gd name="connsiteY21" fmla="*/ 592851 h 765276"/>
                <a:gd name="connsiteX22" fmla="*/ 0 w 451838"/>
                <a:gd name="connsiteY22" fmla="*/ 507134 h 765276"/>
                <a:gd name="connsiteX23" fmla="*/ 92361 w 451838"/>
                <a:gd name="connsiteY23" fmla="*/ 275235 h 765276"/>
                <a:gd name="connsiteX24" fmla="*/ 66447 w 451838"/>
                <a:gd name="connsiteY24" fmla="*/ 257295 h 765276"/>
                <a:gd name="connsiteX25" fmla="*/ 108308 w 451838"/>
                <a:gd name="connsiteY25" fmla="*/ 211446 h 765276"/>
                <a:gd name="connsiteX26" fmla="*/ 110996 w 451838"/>
                <a:gd name="connsiteY26" fmla="*/ 0 h 765276"/>
                <a:gd name="connsiteX27" fmla="*/ 168172 w 451838"/>
                <a:gd name="connsiteY27" fmla="*/ 0 h 765276"/>
                <a:gd name="connsiteX28" fmla="*/ 215818 w 451838"/>
                <a:gd name="connsiteY28" fmla="*/ 55595 h 765276"/>
                <a:gd name="connsiteX29" fmla="*/ 177754 w 451838"/>
                <a:gd name="connsiteY29" fmla="*/ 163787 h 765276"/>
                <a:gd name="connsiteX30" fmla="*/ 178077 w 451838"/>
                <a:gd name="connsiteY30" fmla="*/ 164069 h 765276"/>
                <a:gd name="connsiteX31" fmla="*/ 176259 w 451838"/>
                <a:gd name="connsiteY31" fmla="*/ 170628 h 765276"/>
                <a:gd name="connsiteX32" fmla="*/ 168110 w 451838"/>
                <a:gd name="connsiteY32" fmla="*/ 170914 h 765276"/>
                <a:gd name="connsiteX33" fmla="*/ 115617 w 451838"/>
                <a:gd name="connsiteY33" fmla="*/ 184203 h 765276"/>
                <a:gd name="connsiteX34" fmla="*/ 61131 w 451838"/>
                <a:gd name="connsiteY34" fmla="*/ 217427 h 765276"/>
                <a:gd name="connsiteX35" fmla="*/ 4651 w 451838"/>
                <a:gd name="connsiteY35" fmla="*/ 187526 h 765276"/>
                <a:gd name="connsiteX36" fmla="*/ 39868 w 451838"/>
                <a:gd name="connsiteY36" fmla="*/ 84533 h 765276"/>
                <a:gd name="connsiteX37" fmla="*/ 64869 w 451838"/>
                <a:gd name="connsiteY37" fmla="*/ 59616 h 765276"/>
                <a:gd name="connsiteX38" fmla="*/ 84154 w 451838"/>
                <a:gd name="connsiteY38" fmla="*/ 31057 h 765276"/>
                <a:gd name="connsiteX39" fmla="*/ 85052 w 451838"/>
                <a:gd name="connsiteY39" fmla="*/ 30711 h 765276"/>
                <a:gd name="connsiteX40" fmla="*/ 87710 w 451838"/>
                <a:gd name="connsiteY40" fmla="*/ 28054 h 765276"/>
                <a:gd name="connsiteX41" fmla="*/ 84387 w 451838"/>
                <a:gd name="connsiteY41" fmla="*/ 30711 h 765276"/>
                <a:gd name="connsiteX42" fmla="*/ 84154 w 451838"/>
                <a:gd name="connsiteY42" fmla="*/ 31057 h 765276"/>
                <a:gd name="connsiteX43" fmla="*/ 59138 w 451838"/>
                <a:gd name="connsiteY43" fmla="*/ 40678 h 765276"/>
                <a:gd name="connsiteX44" fmla="*/ 105650 w 451838"/>
                <a:gd name="connsiteY44" fmla="*/ 4797 h 7652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</a:cxnLst>
              <a:rect l="l" t="t" r="r" b="b"/>
              <a:pathLst>
                <a:path w="451838" h="765276">
                  <a:moveTo>
                    <a:pt x="362717" y="651159"/>
                  </a:moveTo>
                  <a:cubicBezTo>
                    <a:pt x="368448" y="647836"/>
                    <a:pt x="377750" y="648999"/>
                    <a:pt x="389378" y="651989"/>
                  </a:cubicBezTo>
                  <a:cubicBezTo>
                    <a:pt x="409977" y="657305"/>
                    <a:pt x="431239" y="659299"/>
                    <a:pt x="451838" y="662621"/>
                  </a:cubicBezTo>
                  <a:cubicBezTo>
                    <a:pt x="451838" y="684548"/>
                    <a:pt x="451174" y="705811"/>
                    <a:pt x="451174" y="727739"/>
                  </a:cubicBezTo>
                  <a:cubicBezTo>
                    <a:pt x="412634" y="745679"/>
                    <a:pt x="375424" y="768271"/>
                    <a:pt x="329576" y="764949"/>
                  </a:cubicBezTo>
                  <a:cubicBezTo>
                    <a:pt x="333563" y="745015"/>
                    <a:pt x="338879" y="725745"/>
                    <a:pt x="348846" y="707140"/>
                  </a:cubicBezTo>
                  <a:cubicBezTo>
                    <a:pt x="354161" y="697838"/>
                    <a:pt x="359477" y="687871"/>
                    <a:pt x="357484" y="677239"/>
                  </a:cubicBezTo>
                  <a:cubicBezTo>
                    <a:pt x="354826" y="662289"/>
                    <a:pt x="356986" y="654481"/>
                    <a:pt x="362717" y="651159"/>
                  </a:cubicBezTo>
                  <a:close/>
                  <a:moveTo>
                    <a:pt x="167493" y="192951"/>
                  </a:moveTo>
                  <a:lnTo>
                    <a:pt x="152613" y="235248"/>
                  </a:lnTo>
                  <a:lnTo>
                    <a:pt x="155496" y="232933"/>
                  </a:lnTo>
                  <a:lnTo>
                    <a:pt x="147178" y="256577"/>
                  </a:lnTo>
                  <a:lnTo>
                    <a:pt x="145352" y="258042"/>
                  </a:lnTo>
                  <a:cubicBezTo>
                    <a:pt x="135053" y="269089"/>
                    <a:pt x="127246" y="282545"/>
                    <a:pt x="118275" y="294505"/>
                  </a:cubicBezTo>
                  <a:cubicBezTo>
                    <a:pt x="116282" y="291183"/>
                    <a:pt x="112959" y="288525"/>
                    <a:pt x="109637" y="291847"/>
                  </a:cubicBezTo>
                  <a:cubicBezTo>
                    <a:pt x="85716" y="317761"/>
                    <a:pt x="59138" y="342347"/>
                    <a:pt x="53157" y="379557"/>
                  </a:cubicBezTo>
                  <a:cubicBezTo>
                    <a:pt x="47842" y="410787"/>
                    <a:pt x="41197" y="442681"/>
                    <a:pt x="37210" y="473911"/>
                  </a:cubicBezTo>
                  <a:cubicBezTo>
                    <a:pt x="31894" y="516437"/>
                    <a:pt x="50499" y="550989"/>
                    <a:pt x="74420" y="584877"/>
                  </a:cubicBezTo>
                  <a:cubicBezTo>
                    <a:pt x="90367" y="607469"/>
                    <a:pt x="112959" y="601489"/>
                    <a:pt x="134887" y="604811"/>
                  </a:cubicBezTo>
                  <a:cubicBezTo>
                    <a:pt x="195353" y="614113"/>
                    <a:pt x="207314" y="633383"/>
                    <a:pt x="192695" y="694514"/>
                  </a:cubicBezTo>
                  <a:cubicBezTo>
                    <a:pt x="190038" y="707139"/>
                    <a:pt x="191367" y="719100"/>
                    <a:pt x="192695" y="731724"/>
                  </a:cubicBezTo>
                  <a:cubicBezTo>
                    <a:pt x="116946" y="702488"/>
                    <a:pt x="40532" y="675244"/>
                    <a:pt x="5316" y="592851"/>
                  </a:cubicBezTo>
                  <a:cubicBezTo>
                    <a:pt x="-1993" y="564943"/>
                    <a:pt x="11296" y="535042"/>
                    <a:pt x="0" y="507134"/>
                  </a:cubicBezTo>
                  <a:cubicBezTo>
                    <a:pt x="9967" y="422083"/>
                    <a:pt x="43855" y="345669"/>
                    <a:pt x="92361" y="275235"/>
                  </a:cubicBezTo>
                  <a:cubicBezTo>
                    <a:pt x="71762" y="279887"/>
                    <a:pt x="61795" y="283209"/>
                    <a:pt x="66447" y="257295"/>
                  </a:cubicBezTo>
                  <a:cubicBezTo>
                    <a:pt x="71762" y="231380"/>
                    <a:pt x="85716" y="218755"/>
                    <a:pt x="108308" y="211446"/>
                  </a:cubicBezTo>
                  <a:close/>
                  <a:moveTo>
                    <a:pt x="110996" y="0"/>
                  </a:moveTo>
                  <a:lnTo>
                    <a:pt x="168172" y="0"/>
                  </a:lnTo>
                  <a:lnTo>
                    <a:pt x="215818" y="55595"/>
                  </a:lnTo>
                  <a:lnTo>
                    <a:pt x="177754" y="163787"/>
                  </a:lnTo>
                  <a:lnTo>
                    <a:pt x="178077" y="164069"/>
                  </a:lnTo>
                  <a:lnTo>
                    <a:pt x="176259" y="170628"/>
                  </a:lnTo>
                  <a:lnTo>
                    <a:pt x="168110" y="170914"/>
                  </a:lnTo>
                  <a:cubicBezTo>
                    <a:pt x="148841" y="168920"/>
                    <a:pt x="131565" y="172907"/>
                    <a:pt x="115617" y="184203"/>
                  </a:cubicBezTo>
                  <a:cubicBezTo>
                    <a:pt x="98341" y="196828"/>
                    <a:pt x="79072" y="206795"/>
                    <a:pt x="61131" y="217427"/>
                  </a:cubicBezTo>
                  <a:cubicBezTo>
                    <a:pt x="35881" y="232710"/>
                    <a:pt x="5980" y="218091"/>
                    <a:pt x="4651" y="187526"/>
                  </a:cubicBezTo>
                  <a:cubicBezTo>
                    <a:pt x="2658" y="148986"/>
                    <a:pt x="13954" y="114434"/>
                    <a:pt x="39868" y="84533"/>
                  </a:cubicBezTo>
                  <a:cubicBezTo>
                    <a:pt x="47510" y="75563"/>
                    <a:pt x="56646" y="67922"/>
                    <a:pt x="64869" y="59616"/>
                  </a:cubicBezTo>
                  <a:lnTo>
                    <a:pt x="84154" y="31057"/>
                  </a:lnTo>
                  <a:lnTo>
                    <a:pt x="85052" y="30711"/>
                  </a:lnTo>
                  <a:cubicBezTo>
                    <a:pt x="85716" y="30047"/>
                    <a:pt x="87045" y="28718"/>
                    <a:pt x="87710" y="28054"/>
                  </a:cubicBezTo>
                  <a:cubicBezTo>
                    <a:pt x="89039" y="31376"/>
                    <a:pt x="87045" y="32040"/>
                    <a:pt x="84387" y="30711"/>
                  </a:cubicBezTo>
                  <a:lnTo>
                    <a:pt x="84154" y="31057"/>
                  </a:lnTo>
                  <a:lnTo>
                    <a:pt x="59138" y="40678"/>
                  </a:lnTo>
                  <a:cubicBezTo>
                    <a:pt x="67111" y="18751"/>
                    <a:pt x="87710" y="14100"/>
                    <a:pt x="105650" y="4797"/>
                  </a:cubicBezTo>
                  <a:close/>
                </a:path>
              </a:pathLst>
            </a:custGeom>
            <a:solidFill>
              <a:schemeClr val="accent1"/>
            </a:solidFill>
            <a:ln w="663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xmlns="" id="{90371679-111B-49AC-9817-94585E9211B1}"/>
                </a:ext>
              </a:extLst>
            </p:cNvPr>
            <p:cNvSpPr/>
            <p:nvPr/>
          </p:nvSpPr>
          <p:spPr>
            <a:xfrm>
              <a:off x="1441682" y="2436469"/>
              <a:ext cx="1542760" cy="3698080"/>
            </a:xfrm>
            <a:custGeom>
              <a:avLst/>
              <a:gdLst>
                <a:gd name="connsiteX0" fmla="*/ 902547 w 1542760"/>
                <a:gd name="connsiteY0" fmla="*/ 3154867 h 3698080"/>
                <a:gd name="connsiteX1" fmla="*/ 892785 w 1542760"/>
                <a:gd name="connsiteY1" fmla="*/ 3186247 h 3698080"/>
                <a:gd name="connsiteX2" fmla="*/ 801435 w 1542760"/>
                <a:gd name="connsiteY2" fmla="*/ 3560011 h 3698080"/>
                <a:gd name="connsiteX3" fmla="*/ 724730 w 1542760"/>
                <a:gd name="connsiteY3" fmla="*/ 3668095 h 3698080"/>
                <a:gd name="connsiteX4" fmla="*/ 650117 w 1542760"/>
                <a:gd name="connsiteY4" fmla="*/ 3698080 h 3698080"/>
                <a:gd name="connsiteX5" fmla="*/ 691259 w 1542760"/>
                <a:gd name="connsiteY5" fmla="*/ 3516079 h 3698080"/>
                <a:gd name="connsiteX6" fmla="*/ 734493 w 1542760"/>
                <a:gd name="connsiteY6" fmla="*/ 3257374 h 3698080"/>
                <a:gd name="connsiteX7" fmla="*/ 902547 w 1542760"/>
                <a:gd name="connsiteY7" fmla="*/ 3154867 h 3698080"/>
                <a:gd name="connsiteX8" fmla="*/ 440050 w 1542760"/>
                <a:gd name="connsiteY8" fmla="*/ 1839896 h 3698080"/>
                <a:gd name="connsiteX9" fmla="*/ 434890 w 1542760"/>
                <a:gd name="connsiteY9" fmla="*/ 1852701 h 3698080"/>
                <a:gd name="connsiteX10" fmla="*/ 435226 w 1542760"/>
                <a:gd name="connsiteY10" fmla="*/ 1850010 h 3698080"/>
                <a:gd name="connsiteX11" fmla="*/ 559481 w 1542760"/>
                <a:gd name="connsiteY11" fmla="*/ 65250 h 3698080"/>
                <a:gd name="connsiteX12" fmla="*/ 657158 w 1542760"/>
                <a:gd name="connsiteY12" fmla="*/ 96480 h 3698080"/>
                <a:gd name="connsiteX13" fmla="*/ 696362 w 1542760"/>
                <a:gd name="connsiteY13" fmla="*/ 164256 h 3698080"/>
                <a:gd name="connsiteX14" fmla="*/ 695697 w 1542760"/>
                <a:gd name="connsiteY14" fmla="*/ 186184 h 3698080"/>
                <a:gd name="connsiteX15" fmla="*/ 691046 w 1542760"/>
                <a:gd name="connsiteY15" fmla="*/ 200137 h 3698080"/>
                <a:gd name="connsiteX16" fmla="*/ 687059 w 1542760"/>
                <a:gd name="connsiteY16" fmla="*/ 323064 h 3698080"/>
                <a:gd name="connsiteX17" fmla="*/ 687059 w 1542760"/>
                <a:gd name="connsiteY17" fmla="*/ 805467 h 3698080"/>
                <a:gd name="connsiteX18" fmla="*/ 685066 w 1542760"/>
                <a:gd name="connsiteY18" fmla="*/ 818756 h 3698080"/>
                <a:gd name="connsiteX19" fmla="*/ 692375 w 1542760"/>
                <a:gd name="connsiteY19" fmla="*/ 1385548 h 3698080"/>
                <a:gd name="connsiteX20" fmla="*/ 702342 w 1542760"/>
                <a:gd name="connsiteY20" fmla="*/ 1576914 h 3698080"/>
                <a:gd name="connsiteX21" fmla="*/ 633237 w 1542760"/>
                <a:gd name="connsiteY21" fmla="*/ 1582230 h 3698080"/>
                <a:gd name="connsiteX22" fmla="*/ 530079 w 1542760"/>
                <a:gd name="connsiteY22" fmla="*/ 1627829 h 3698080"/>
                <a:gd name="connsiteX23" fmla="*/ 525912 w 1542760"/>
                <a:gd name="connsiteY23" fmla="*/ 1634569 h 3698080"/>
                <a:gd name="connsiteX24" fmla="*/ 523224 w 1542760"/>
                <a:gd name="connsiteY24" fmla="*/ 1633486 h 3698080"/>
                <a:gd name="connsiteX25" fmla="*/ 516936 w 1542760"/>
                <a:gd name="connsiteY25" fmla="*/ 1649089 h 3698080"/>
                <a:gd name="connsiteX26" fmla="*/ 501486 w 1542760"/>
                <a:gd name="connsiteY26" fmla="*/ 1674082 h 3698080"/>
                <a:gd name="connsiteX27" fmla="*/ 483732 w 1542760"/>
                <a:gd name="connsiteY27" fmla="*/ 1729742 h 3698080"/>
                <a:gd name="connsiteX28" fmla="*/ 483292 w 1542760"/>
                <a:gd name="connsiteY28" fmla="*/ 1732583 h 3698080"/>
                <a:gd name="connsiteX29" fmla="*/ 448700 w 1542760"/>
                <a:gd name="connsiteY29" fmla="*/ 1818429 h 3698080"/>
                <a:gd name="connsiteX30" fmla="*/ 446771 w 1542760"/>
                <a:gd name="connsiteY30" fmla="*/ 1795856 h 3698080"/>
                <a:gd name="connsiteX31" fmla="*/ 415956 w 1542760"/>
                <a:gd name="connsiteY31" fmla="*/ 1749676 h 3698080"/>
                <a:gd name="connsiteX32" fmla="*/ 334227 w 1542760"/>
                <a:gd name="connsiteY32" fmla="*/ 1644690 h 3698080"/>
                <a:gd name="connsiteX33" fmla="*/ 301668 w 1542760"/>
                <a:gd name="connsiteY33" fmla="*/ 1536382 h 3698080"/>
                <a:gd name="connsiteX34" fmla="*/ 251169 w 1542760"/>
                <a:gd name="connsiteY34" fmla="*/ 1190194 h 3698080"/>
                <a:gd name="connsiteX35" fmla="*/ 182064 w 1542760"/>
                <a:gd name="connsiteY35" fmla="*/ 808125 h 3698080"/>
                <a:gd name="connsiteX36" fmla="*/ 126249 w 1542760"/>
                <a:gd name="connsiteY36" fmla="*/ 605462 h 3698080"/>
                <a:gd name="connsiteX37" fmla="*/ 1993 w 1542760"/>
                <a:gd name="connsiteY37" fmla="*/ 120401 h 3698080"/>
                <a:gd name="connsiteX38" fmla="*/ 0 w 1542760"/>
                <a:gd name="connsiteY38" fmla="*/ 85849 h 3698080"/>
                <a:gd name="connsiteX39" fmla="*/ 559481 w 1542760"/>
                <a:gd name="connsiteY39" fmla="*/ 65250 h 3698080"/>
                <a:gd name="connsiteX40" fmla="*/ 1542760 w 1542760"/>
                <a:gd name="connsiteY40" fmla="*/ 0 h 3698080"/>
                <a:gd name="connsiteX41" fmla="*/ 1499570 w 1542760"/>
                <a:gd name="connsiteY41" fmla="*/ 233893 h 3698080"/>
                <a:gd name="connsiteX42" fmla="*/ 1376643 w 1542760"/>
                <a:gd name="connsiteY42" fmla="*/ 772775 h 3698080"/>
                <a:gd name="connsiteX43" fmla="*/ 1251724 w 1542760"/>
                <a:gd name="connsiteY43" fmla="*/ 1190062 h 3698080"/>
                <a:gd name="connsiteX44" fmla="*/ 1203218 w 1542760"/>
                <a:gd name="connsiteY44" fmla="*/ 1482427 h 3698080"/>
                <a:gd name="connsiteX45" fmla="*/ 1168001 w 1542760"/>
                <a:gd name="connsiteY45" fmla="*/ 1908351 h 3698080"/>
                <a:gd name="connsiteX46" fmla="*/ 1183283 w 1542760"/>
                <a:gd name="connsiteY46" fmla="*/ 2108355 h 3698080"/>
                <a:gd name="connsiteX47" fmla="*/ 1152718 w 1542760"/>
                <a:gd name="connsiteY47" fmla="*/ 2463181 h 3698080"/>
                <a:gd name="connsiteX48" fmla="*/ 1023147 w 1542760"/>
                <a:gd name="connsiteY48" fmla="*/ 2903722 h 3698080"/>
                <a:gd name="connsiteX49" fmla="*/ 1003213 w 1542760"/>
                <a:gd name="connsiteY49" fmla="*/ 2940933 h 3698080"/>
                <a:gd name="connsiteX50" fmla="*/ 989924 w 1542760"/>
                <a:gd name="connsiteY50" fmla="*/ 2914354 h 3698080"/>
                <a:gd name="connsiteX51" fmla="*/ 994575 w 1542760"/>
                <a:gd name="connsiteY51" fmla="*/ 2874486 h 3698080"/>
                <a:gd name="connsiteX52" fmla="*/ 1015173 w 1542760"/>
                <a:gd name="connsiteY52" fmla="*/ 2846578 h 3698080"/>
                <a:gd name="connsiteX53" fmla="*/ 1015173 w 1542760"/>
                <a:gd name="connsiteY53" fmla="*/ 2758869 h 3698080"/>
                <a:gd name="connsiteX54" fmla="*/ 1007200 w 1542760"/>
                <a:gd name="connsiteY54" fmla="*/ 2737606 h 3698080"/>
                <a:gd name="connsiteX55" fmla="*/ 1003877 w 1542760"/>
                <a:gd name="connsiteY55" fmla="*/ 2702389 h 3698080"/>
                <a:gd name="connsiteX56" fmla="*/ 1011851 w 1542760"/>
                <a:gd name="connsiteY56" fmla="*/ 2667837 h 3698080"/>
                <a:gd name="connsiteX57" fmla="*/ 991917 w 1542760"/>
                <a:gd name="connsiteY57" fmla="*/ 2604048 h 3698080"/>
                <a:gd name="connsiteX58" fmla="*/ 977963 w 1542760"/>
                <a:gd name="connsiteY58" fmla="*/ 2587436 h 3698080"/>
                <a:gd name="connsiteX59" fmla="*/ 952714 w 1542760"/>
                <a:gd name="connsiteY59" fmla="*/ 2548897 h 3698080"/>
                <a:gd name="connsiteX60" fmla="*/ 916832 w 1542760"/>
                <a:gd name="connsiteY60" fmla="*/ 2457201 h 3698080"/>
                <a:gd name="connsiteX61" fmla="*/ 835103 w 1542760"/>
                <a:gd name="connsiteY61" fmla="*/ 2393412 h 3698080"/>
                <a:gd name="connsiteX62" fmla="*/ 833774 w 1542760"/>
                <a:gd name="connsiteY62" fmla="*/ 2376136 h 3698080"/>
                <a:gd name="connsiteX63" fmla="*/ 842412 w 1542760"/>
                <a:gd name="connsiteY63" fmla="*/ 2337596 h 3698080"/>
                <a:gd name="connsiteX64" fmla="*/ 835103 w 1542760"/>
                <a:gd name="connsiteY64" fmla="*/ 2222644 h 3698080"/>
                <a:gd name="connsiteX65" fmla="*/ 882944 w 1542760"/>
                <a:gd name="connsiteY65" fmla="*/ 2095066 h 3698080"/>
                <a:gd name="connsiteX66" fmla="*/ 874971 w 1542760"/>
                <a:gd name="connsiteY66" fmla="*/ 2062507 h 3698080"/>
                <a:gd name="connsiteX67" fmla="*/ 866997 w 1542760"/>
                <a:gd name="connsiteY67" fmla="*/ 2050547 h 3698080"/>
                <a:gd name="connsiteX68" fmla="*/ 889589 w 1542760"/>
                <a:gd name="connsiteY68" fmla="*/ 2047889 h 3698080"/>
                <a:gd name="connsiteX69" fmla="*/ 929457 w 1542760"/>
                <a:gd name="connsiteY69" fmla="*/ 2019981 h 3698080"/>
                <a:gd name="connsiteX70" fmla="*/ 952049 w 1542760"/>
                <a:gd name="connsiteY70" fmla="*/ 1899713 h 3698080"/>
                <a:gd name="connsiteX71" fmla="*/ 928793 w 1542760"/>
                <a:gd name="connsiteY71" fmla="*/ 1875792 h 3698080"/>
                <a:gd name="connsiteX72" fmla="*/ 908194 w 1542760"/>
                <a:gd name="connsiteY72" fmla="*/ 1857187 h 3698080"/>
                <a:gd name="connsiteX73" fmla="*/ 929457 w 1542760"/>
                <a:gd name="connsiteY73" fmla="*/ 1839246 h 3698080"/>
                <a:gd name="connsiteX74" fmla="*/ 949391 w 1542760"/>
                <a:gd name="connsiteY74" fmla="*/ 1815325 h 3698080"/>
                <a:gd name="connsiteX75" fmla="*/ 930121 w 1542760"/>
                <a:gd name="connsiteY75" fmla="*/ 1702366 h 3698080"/>
                <a:gd name="connsiteX76" fmla="*/ 880951 w 1542760"/>
                <a:gd name="connsiteY76" fmla="*/ 1630604 h 3698080"/>
                <a:gd name="connsiteX77" fmla="*/ 858359 w 1542760"/>
                <a:gd name="connsiteY77" fmla="*/ 1628610 h 3698080"/>
                <a:gd name="connsiteX78" fmla="*/ 836432 w 1542760"/>
                <a:gd name="connsiteY78" fmla="*/ 1637248 h 3698080"/>
                <a:gd name="connsiteX79" fmla="*/ 827794 w 1542760"/>
                <a:gd name="connsiteY79" fmla="*/ 1610005 h 3698080"/>
                <a:gd name="connsiteX80" fmla="*/ 799222 w 1542760"/>
                <a:gd name="connsiteY80" fmla="*/ 1576781 h 3698080"/>
                <a:gd name="connsiteX81" fmla="*/ 777959 w 1542760"/>
                <a:gd name="connsiteY81" fmla="*/ 1574788 h 3698080"/>
                <a:gd name="connsiteX82" fmla="*/ 779952 w 1542760"/>
                <a:gd name="connsiteY82" fmla="*/ 1561499 h 3698080"/>
                <a:gd name="connsiteX83" fmla="*/ 914839 w 1542760"/>
                <a:gd name="connsiteY83" fmla="*/ 1245213 h 3698080"/>
                <a:gd name="connsiteX84" fmla="*/ 950055 w 1542760"/>
                <a:gd name="connsiteY84" fmla="*/ 1159496 h 3698080"/>
                <a:gd name="connsiteX85" fmla="*/ 970654 w 1542760"/>
                <a:gd name="connsiteY85" fmla="*/ 886399 h 3698080"/>
                <a:gd name="connsiteX86" fmla="*/ 972648 w 1542760"/>
                <a:gd name="connsiteY86" fmla="*/ 576758 h 3698080"/>
                <a:gd name="connsiteX87" fmla="*/ 941417 w 1542760"/>
                <a:gd name="connsiteY87" fmla="*/ 528251 h 3698080"/>
                <a:gd name="connsiteX88" fmla="*/ 798557 w 1542760"/>
                <a:gd name="connsiteY88" fmla="*/ 440542 h 3698080"/>
                <a:gd name="connsiteX89" fmla="*/ 731446 w 1542760"/>
                <a:gd name="connsiteY89" fmla="*/ 332898 h 3698080"/>
                <a:gd name="connsiteX90" fmla="*/ 718821 w 1542760"/>
                <a:gd name="connsiteY90" fmla="*/ 165452 h 3698080"/>
                <a:gd name="connsiteX91" fmla="*/ 1013180 w 1542760"/>
                <a:gd name="connsiteY91" fmla="*/ 196018 h 3698080"/>
                <a:gd name="connsiteX92" fmla="*/ 1366012 w 1542760"/>
                <a:gd name="connsiteY92" fmla="*/ 109637 h 3698080"/>
                <a:gd name="connsiteX93" fmla="*/ 1542760 w 1542760"/>
                <a:gd name="connsiteY93" fmla="*/ 0 h 36980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</a:cxnLst>
              <a:rect l="l" t="t" r="r" b="b"/>
              <a:pathLst>
                <a:path w="1542760" h="3698080">
                  <a:moveTo>
                    <a:pt x="902547" y="3154867"/>
                  </a:moveTo>
                  <a:cubicBezTo>
                    <a:pt x="904639" y="3166722"/>
                    <a:pt x="897666" y="3176485"/>
                    <a:pt x="892785" y="3186247"/>
                  </a:cubicBezTo>
                  <a:cubicBezTo>
                    <a:pt x="837696" y="3304791"/>
                    <a:pt x="813290" y="3431006"/>
                    <a:pt x="801435" y="3560011"/>
                  </a:cubicBezTo>
                  <a:cubicBezTo>
                    <a:pt x="796554" y="3612310"/>
                    <a:pt x="777727" y="3650662"/>
                    <a:pt x="724730" y="3668095"/>
                  </a:cubicBezTo>
                  <a:cubicBezTo>
                    <a:pt x="699627" y="3677160"/>
                    <a:pt x="677312" y="3693199"/>
                    <a:pt x="650117" y="3698080"/>
                  </a:cubicBezTo>
                  <a:cubicBezTo>
                    <a:pt x="664063" y="3637413"/>
                    <a:pt x="679405" y="3576746"/>
                    <a:pt x="691259" y="3516079"/>
                  </a:cubicBezTo>
                  <a:cubicBezTo>
                    <a:pt x="707995" y="3430309"/>
                    <a:pt x="729611" y="3345236"/>
                    <a:pt x="734493" y="3257374"/>
                  </a:cubicBezTo>
                  <a:cubicBezTo>
                    <a:pt x="805619" y="3247611"/>
                    <a:pt x="855827" y="3204377"/>
                    <a:pt x="902547" y="3154867"/>
                  </a:cubicBezTo>
                  <a:close/>
                  <a:moveTo>
                    <a:pt x="440050" y="1839896"/>
                  </a:moveTo>
                  <a:lnTo>
                    <a:pt x="434890" y="1852701"/>
                  </a:lnTo>
                  <a:lnTo>
                    <a:pt x="435226" y="1850010"/>
                  </a:lnTo>
                  <a:close/>
                  <a:moveTo>
                    <a:pt x="559481" y="65250"/>
                  </a:moveTo>
                  <a:cubicBezTo>
                    <a:pt x="594698" y="65915"/>
                    <a:pt x="627257" y="77875"/>
                    <a:pt x="657158" y="96480"/>
                  </a:cubicBezTo>
                  <a:cubicBezTo>
                    <a:pt x="682408" y="112428"/>
                    <a:pt x="697026" y="133026"/>
                    <a:pt x="696362" y="164256"/>
                  </a:cubicBezTo>
                  <a:cubicBezTo>
                    <a:pt x="696362" y="171565"/>
                    <a:pt x="695697" y="178874"/>
                    <a:pt x="695697" y="186184"/>
                  </a:cubicBezTo>
                  <a:cubicBezTo>
                    <a:pt x="689717" y="189506"/>
                    <a:pt x="691046" y="195486"/>
                    <a:pt x="691046" y="200137"/>
                  </a:cubicBezTo>
                  <a:cubicBezTo>
                    <a:pt x="689717" y="240670"/>
                    <a:pt x="688388" y="281867"/>
                    <a:pt x="687059" y="323064"/>
                  </a:cubicBezTo>
                  <a:cubicBezTo>
                    <a:pt x="681743" y="483865"/>
                    <a:pt x="684401" y="644666"/>
                    <a:pt x="687059" y="805467"/>
                  </a:cubicBezTo>
                  <a:cubicBezTo>
                    <a:pt x="686395" y="810118"/>
                    <a:pt x="685066" y="814105"/>
                    <a:pt x="685066" y="818756"/>
                  </a:cubicBezTo>
                  <a:cubicBezTo>
                    <a:pt x="687059" y="1007466"/>
                    <a:pt x="687059" y="1196175"/>
                    <a:pt x="692375" y="1385548"/>
                  </a:cubicBezTo>
                  <a:cubicBezTo>
                    <a:pt x="694368" y="1449336"/>
                    <a:pt x="690381" y="1513790"/>
                    <a:pt x="702342" y="1576914"/>
                  </a:cubicBezTo>
                  <a:cubicBezTo>
                    <a:pt x="679085" y="1578908"/>
                    <a:pt x="656494" y="1581566"/>
                    <a:pt x="633237" y="1582230"/>
                  </a:cubicBezTo>
                  <a:cubicBezTo>
                    <a:pt x="586392" y="1583891"/>
                    <a:pt x="553501" y="1601167"/>
                    <a:pt x="530079" y="1627829"/>
                  </a:cubicBezTo>
                  <a:lnTo>
                    <a:pt x="525912" y="1634569"/>
                  </a:lnTo>
                  <a:lnTo>
                    <a:pt x="523224" y="1633486"/>
                  </a:lnTo>
                  <a:lnTo>
                    <a:pt x="516936" y="1649089"/>
                  </a:lnTo>
                  <a:lnTo>
                    <a:pt x="501486" y="1674082"/>
                  </a:lnTo>
                  <a:cubicBezTo>
                    <a:pt x="493948" y="1691327"/>
                    <a:pt x="488217" y="1710140"/>
                    <a:pt x="483732" y="1729742"/>
                  </a:cubicBezTo>
                  <a:lnTo>
                    <a:pt x="483292" y="1732583"/>
                  </a:lnTo>
                  <a:lnTo>
                    <a:pt x="448700" y="1818429"/>
                  </a:lnTo>
                  <a:lnTo>
                    <a:pt x="446771" y="1795856"/>
                  </a:lnTo>
                  <a:cubicBezTo>
                    <a:pt x="441206" y="1779743"/>
                    <a:pt x="428581" y="1764959"/>
                    <a:pt x="415956" y="1749676"/>
                  </a:cubicBezTo>
                  <a:cubicBezTo>
                    <a:pt x="387384" y="1715788"/>
                    <a:pt x="360141" y="1680571"/>
                    <a:pt x="334227" y="1644690"/>
                  </a:cubicBezTo>
                  <a:cubicBezTo>
                    <a:pt x="310971" y="1612796"/>
                    <a:pt x="301668" y="1573592"/>
                    <a:pt x="301668" y="1536382"/>
                  </a:cubicBezTo>
                  <a:cubicBezTo>
                    <a:pt x="302333" y="1418106"/>
                    <a:pt x="273760" y="1305147"/>
                    <a:pt x="251169" y="1190194"/>
                  </a:cubicBezTo>
                  <a:cubicBezTo>
                    <a:pt x="225919" y="1063281"/>
                    <a:pt x="205320" y="935039"/>
                    <a:pt x="182064" y="808125"/>
                  </a:cubicBezTo>
                  <a:cubicBezTo>
                    <a:pt x="169439" y="739020"/>
                    <a:pt x="146183" y="672573"/>
                    <a:pt x="126249" y="605462"/>
                  </a:cubicBezTo>
                  <a:cubicBezTo>
                    <a:pt x="79072" y="445326"/>
                    <a:pt x="41861" y="282531"/>
                    <a:pt x="1993" y="120401"/>
                  </a:cubicBezTo>
                  <a:cubicBezTo>
                    <a:pt x="-664" y="109105"/>
                    <a:pt x="665" y="97145"/>
                    <a:pt x="0" y="85849"/>
                  </a:cubicBezTo>
                  <a:cubicBezTo>
                    <a:pt x="186051" y="63257"/>
                    <a:pt x="372766" y="63257"/>
                    <a:pt x="559481" y="65250"/>
                  </a:cubicBezTo>
                  <a:close/>
                  <a:moveTo>
                    <a:pt x="1542760" y="0"/>
                  </a:moveTo>
                  <a:cubicBezTo>
                    <a:pt x="1532129" y="78407"/>
                    <a:pt x="1514853" y="156150"/>
                    <a:pt x="1499570" y="233893"/>
                  </a:cubicBezTo>
                  <a:cubicBezTo>
                    <a:pt x="1463024" y="414628"/>
                    <a:pt x="1432459" y="596692"/>
                    <a:pt x="1376643" y="772775"/>
                  </a:cubicBezTo>
                  <a:cubicBezTo>
                    <a:pt x="1332789" y="910985"/>
                    <a:pt x="1292921" y="1050524"/>
                    <a:pt x="1251724" y="1190062"/>
                  </a:cubicBezTo>
                  <a:cubicBezTo>
                    <a:pt x="1223152" y="1285081"/>
                    <a:pt x="1214514" y="1384086"/>
                    <a:pt x="1203218" y="1482427"/>
                  </a:cubicBezTo>
                  <a:cubicBezTo>
                    <a:pt x="1186606" y="1623959"/>
                    <a:pt x="1168665" y="1765490"/>
                    <a:pt x="1168001" y="1908351"/>
                  </a:cubicBezTo>
                  <a:cubicBezTo>
                    <a:pt x="1167336" y="1975462"/>
                    <a:pt x="1176639" y="2041908"/>
                    <a:pt x="1183283" y="2108355"/>
                  </a:cubicBezTo>
                  <a:cubicBezTo>
                    <a:pt x="1195908" y="2228624"/>
                    <a:pt x="1181955" y="2346235"/>
                    <a:pt x="1152718" y="2463181"/>
                  </a:cubicBezTo>
                  <a:cubicBezTo>
                    <a:pt x="1115508" y="2612022"/>
                    <a:pt x="1079627" y="2760862"/>
                    <a:pt x="1023147" y="2903722"/>
                  </a:cubicBezTo>
                  <a:cubicBezTo>
                    <a:pt x="1017831" y="2917012"/>
                    <a:pt x="1013180" y="2930301"/>
                    <a:pt x="1003213" y="2940933"/>
                  </a:cubicBezTo>
                  <a:cubicBezTo>
                    <a:pt x="1004542" y="2928972"/>
                    <a:pt x="999226" y="2921663"/>
                    <a:pt x="989924" y="2914354"/>
                  </a:cubicBezTo>
                  <a:cubicBezTo>
                    <a:pt x="969325" y="2898407"/>
                    <a:pt x="971319" y="2885782"/>
                    <a:pt x="994575" y="2874486"/>
                  </a:cubicBezTo>
                  <a:cubicBezTo>
                    <a:pt x="1006535" y="2868506"/>
                    <a:pt x="1015838" y="2861861"/>
                    <a:pt x="1015173" y="2846578"/>
                  </a:cubicBezTo>
                  <a:cubicBezTo>
                    <a:pt x="1013844" y="2817342"/>
                    <a:pt x="1019160" y="2788105"/>
                    <a:pt x="1015173" y="2758869"/>
                  </a:cubicBezTo>
                  <a:cubicBezTo>
                    <a:pt x="1013844" y="2750895"/>
                    <a:pt x="1014509" y="2743586"/>
                    <a:pt x="1007200" y="2737606"/>
                  </a:cubicBezTo>
                  <a:cubicBezTo>
                    <a:pt x="993910" y="2727639"/>
                    <a:pt x="996568" y="2715014"/>
                    <a:pt x="1003877" y="2702389"/>
                  </a:cubicBezTo>
                  <a:cubicBezTo>
                    <a:pt x="1010522" y="2691758"/>
                    <a:pt x="1016502" y="2681791"/>
                    <a:pt x="1011851" y="2667837"/>
                  </a:cubicBezTo>
                  <a:cubicBezTo>
                    <a:pt x="1004542" y="2647238"/>
                    <a:pt x="998562" y="2625311"/>
                    <a:pt x="991917" y="2604048"/>
                  </a:cubicBezTo>
                  <a:cubicBezTo>
                    <a:pt x="989259" y="2596739"/>
                    <a:pt x="988595" y="2586772"/>
                    <a:pt x="977963" y="2587436"/>
                  </a:cubicBezTo>
                  <a:cubicBezTo>
                    <a:pt x="946069" y="2589430"/>
                    <a:pt x="948062" y="2568831"/>
                    <a:pt x="952714" y="2548897"/>
                  </a:cubicBezTo>
                  <a:cubicBezTo>
                    <a:pt x="961352" y="2509694"/>
                    <a:pt x="943411" y="2481786"/>
                    <a:pt x="916832" y="2457201"/>
                  </a:cubicBezTo>
                  <a:cubicBezTo>
                    <a:pt x="891582" y="2433280"/>
                    <a:pt x="866997" y="2408694"/>
                    <a:pt x="835103" y="2393412"/>
                  </a:cubicBezTo>
                  <a:cubicBezTo>
                    <a:pt x="825800" y="2388760"/>
                    <a:pt x="822478" y="2379458"/>
                    <a:pt x="833774" y="2376136"/>
                  </a:cubicBezTo>
                  <a:cubicBezTo>
                    <a:pt x="861681" y="2368162"/>
                    <a:pt x="851050" y="2350886"/>
                    <a:pt x="842412" y="2337596"/>
                  </a:cubicBezTo>
                  <a:cubicBezTo>
                    <a:pt x="818491" y="2299722"/>
                    <a:pt x="822478" y="2261847"/>
                    <a:pt x="835103" y="2222644"/>
                  </a:cubicBezTo>
                  <a:cubicBezTo>
                    <a:pt x="848392" y="2179453"/>
                    <a:pt x="865004" y="2136928"/>
                    <a:pt x="882944" y="2095066"/>
                  </a:cubicBezTo>
                  <a:cubicBezTo>
                    <a:pt x="888925" y="2081777"/>
                    <a:pt x="892247" y="2070481"/>
                    <a:pt x="874971" y="2062507"/>
                  </a:cubicBezTo>
                  <a:cubicBezTo>
                    <a:pt x="870984" y="2060514"/>
                    <a:pt x="865004" y="2057856"/>
                    <a:pt x="866997" y="2050547"/>
                  </a:cubicBezTo>
                  <a:cubicBezTo>
                    <a:pt x="873642" y="2044567"/>
                    <a:pt x="882280" y="2046560"/>
                    <a:pt x="889589" y="2047889"/>
                  </a:cubicBezTo>
                  <a:cubicBezTo>
                    <a:pt x="912845" y="2052540"/>
                    <a:pt x="922812" y="2041908"/>
                    <a:pt x="929457" y="2019981"/>
                  </a:cubicBezTo>
                  <a:cubicBezTo>
                    <a:pt x="940753" y="1980778"/>
                    <a:pt x="950055" y="1940910"/>
                    <a:pt x="952049" y="1899713"/>
                  </a:cubicBezTo>
                  <a:cubicBezTo>
                    <a:pt x="952714" y="1881772"/>
                    <a:pt x="948062" y="1872469"/>
                    <a:pt x="928793" y="1875792"/>
                  </a:cubicBezTo>
                  <a:cubicBezTo>
                    <a:pt x="914839" y="1877785"/>
                    <a:pt x="908194" y="1873134"/>
                    <a:pt x="908194" y="1857187"/>
                  </a:cubicBezTo>
                  <a:cubicBezTo>
                    <a:pt x="908194" y="1839911"/>
                    <a:pt x="916832" y="1837253"/>
                    <a:pt x="929457" y="1839246"/>
                  </a:cubicBezTo>
                  <a:cubicBezTo>
                    <a:pt x="949391" y="1841904"/>
                    <a:pt x="952049" y="1831273"/>
                    <a:pt x="949391" y="1815325"/>
                  </a:cubicBezTo>
                  <a:cubicBezTo>
                    <a:pt x="944075" y="1777451"/>
                    <a:pt x="940088" y="1739576"/>
                    <a:pt x="930121" y="1702366"/>
                  </a:cubicBezTo>
                  <a:cubicBezTo>
                    <a:pt x="922148" y="1672465"/>
                    <a:pt x="903543" y="1650538"/>
                    <a:pt x="880951" y="1630604"/>
                  </a:cubicBezTo>
                  <a:cubicBezTo>
                    <a:pt x="874306" y="1624623"/>
                    <a:pt x="866997" y="1618643"/>
                    <a:pt x="858359" y="1628610"/>
                  </a:cubicBezTo>
                  <a:cubicBezTo>
                    <a:pt x="852379" y="1634590"/>
                    <a:pt x="848392" y="1643228"/>
                    <a:pt x="836432" y="1637248"/>
                  </a:cubicBezTo>
                  <a:cubicBezTo>
                    <a:pt x="822478" y="1630604"/>
                    <a:pt x="825800" y="1619972"/>
                    <a:pt x="827794" y="1610005"/>
                  </a:cubicBezTo>
                  <a:cubicBezTo>
                    <a:pt x="831780" y="1586748"/>
                    <a:pt x="821813" y="1576781"/>
                    <a:pt x="799222" y="1576781"/>
                  </a:cubicBezTo>
                  <a:cubicBezTo>
                    <a:pt x="791912" y="1576781"/>
                    <a:pt x="785268" y="1575453"/>
                    <a:pt x="777959" y="1574788"/>
                  </a:cubicBezTo>
                  <a:cubicBezTo>
                    <a:pt x="778623" y="1570137"/>
                    <a:pt x="778623" y="1565486"/>
                    <a:pt x="779952" y="1561499"/>
                  </a:cubicBezTo>
                  <a:cubicBezTo>
                    <a:pt x="815169" y="1451862"/>
                    <a:pt x="859688" y="1346212"/>
                    <a:pt x="914839" y="1245213"/>
                  </a:cubicBezTo>
                  <a:cubicBezTo>
                    <a:pt x="930121" y="1217969"/>
                    <a:pt x="945404" y="1190726"/>
                    <a:pt x="950055" y="1159496"/>
                  </a:cubicBezTo>
                  <a:cubicBezTo>
                    <a:pt x="964009" y="1069129"/>
                    <a:pt x="967332" y="977431"/>
                    <a:pt x="970654" y="886399"/>
                  </a:cubicBezTo>
                  <a:cubicBezTo>
                    <a:pt x="973976" y="783407"/>
                    <a:pt x="970654" y="679750"/>
                    <a:pt x="972648" y="576758"/>
                  </a:cubicBezTo>
                  <a:cubicBezTo>
                    <a:pt x="973312" y="550843"/>
                    <a:pt x="963345" y="538218"/>
                    <a:pt x="941417" y="528251"/>
                  </a:cubicBezTo>
                  <a:cubicBezTo>
                    <a:pt x="890253" y="504995"/>
                    <a:pt x="842412" y="475759"/>
                    <a:pt x="798557" y="440542"/>
                  </a:cubicBezTo>
                  <a:cubicBezTo>
                    <a:pt x="764005" y="412634"/>
                    <a:pt x="734768" y="380740"/>
                    <a:pt x="731446" y="332898"/>
                  </a:cubicBezTo>
                  <a:cubicBezTo>
                    <a:pt x="726795" y="275754"/>
                    <a:pt x="722808" y="220603"/>
                    <a:pt x="718821" y="165452"/>
                  </a:cubicBezTo>
                  <a:cubicBezTo>
                    <a:pt x="816498" y="182064"/>
                    <a:pt x="914839" y="186715"/>
                    <a:pt x="1013180" y="196018"/>
                  </a:cubicBezTo>
                  <a:cubicBezTo>
                    <a:pt x="1142751" y="208643"/>
                    <a:pt x="1258368" y="179406"/>
                    <a:pt x="1366012" y="109637"/>
                  </a:cubicBezTo>
                  <a:cubicBezTo>
                    <a:pt x="1424485" y="71763"/>
                    <a:pt x="1484287" y="36546"/>
                    <a:pt x="1542760" y="0"/>
                  </a:cubicBezTo>
                  <a:close/>
                </a:path>
              </a:pathLst>
            </a:custGeom>
            <a:solidFill>
              <a:srgbClr val="995845"/>
            </a:solidFill>
            <a:ln w="663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grpSp>
        <p:nvGrpSpPr>
          <p:cNvPr id="58" name="Group 57">
            <a:extLst>
              <a:ext uri="{FF2B5EF4-FFF2-40B4-BE49-F238E27FC236}">
                <a16:creationId xmlns:a16="http://schemas.microsoft.com/office/drawing/2014/main" xmlns="" id="{3E2D0D2B-5940-4452-A682-ACDD6746CECB}"/>
              </a:ext>
            </a:extLst>
          </p:cNvPr>
          <p:cNvGrpSpPr/>
          <p:nvPr/>
        </p:nvGrpSpPr>
        <p:grpSpPr>
          <a:xfrm>
            <a:off x="5883301" y="1745671"/>
            <a:ext cx="3277349" cy="4532980"/>
            <a:chOff x="3064698" y="1064089"/>
            <a:chExt cx="4223096" cy="5841066"/>
          </a:xfrm>
        </p:grpSpPr>
        <p:sp>
          <p:nvSpPr>
            <p:cNvPr id="40" name="Rounded Rectangle 39">
              <a:extLst>
                <a:ext uri="{FF2B5EF4-FFF2-40B4-BE49-F238E27FC236}">
                  <a16:creationId xmlns:a16="http://schemas.microsoft.com/office/drawing/2014/main" xmlns="" id="{02AC7924-E60D-4801-9C01-C07276638BEA}"/>
                </a:ext>
              </a:extLst>
            </p:cNvPr>
            <p:cNvSpPr/>
            <p:nvPr/>
          </p:nvSpPr>
          <p:spPr>
            <a:xfrm rot="2483232">
              <a:off x="3064698" y="1802570"/>
              <a:ext cx="4223096" cy="5102585"/>
            </a:xfrm>
            <a:custGeom>
              <a:avLst/>
              <a:gdLst>
                <a:gd name="connsiteX0" fmla="*/ 670001 w 2194524"/>
                <a:gd name="connsiteY0" fmla="*/ 41365 h 3010473"/>
                <a:gd name="connsiteX1" fmla="*/ 769866 w 2194524"/>
                <a:gd name="connsiteY1" fmla="*/ 0 h 3010473"/>
                <a:gd name="connsiteX2" fmla="*/ 911097 w 2194524"/>
                <a:gd name="connsiteY2" fmla="*/ 141231 h 3010473"/>
                <a:gd name="connsiteX3" fmla="*/ 911097 w 2194524"/>
                <a:gd name="connsiteY3" fmla="*/ 753742 h 3010473"/>
                <a:gd name="connsiteX4" fmla="*/ 1594794 w 2194524"/>
                <a:gd name="connsiteY4" fmla="*/ 789196 h 3010473"/>
                <a:gd name="connsiteX5" fmla="*/ 1875818 w 2194524"/>
                <a:gd name="connsiteY5" fmla="*/ 1808656 h 3010473"/>
                <a:gd name="connsiteX6" fmla="*/ 2194524 w 2194524"/>
                <a:gd name="connsiteY6" fmla="*/ 2178856 h 3010473"/>
                <a:gd name="connsiteX7" fmla="*/ 1488044 w 2194524"/>
                <a:gd name="connsiteY7" fmla="*/ 3010473 h 3010473"/>
                <a:gd name="connsiteX8" fmla="*/ 1136947 w 2194524"/>
                <a:gd name="connsiteY8" fmla="*/ 2468062 h 3010473"/>
                <a:gd name="connsiteX9" fmla="*/ 519460 w 2194524"/>
                <a:gd name="connsiteY9" fmla="*/ 2013663 h 3010473"/>
                <a:gd name="connsiteX10" fmla="*/ 0 w 2194524"/>
                <a:gd name="connsiteY10" fmla="*/ 1326467 h 3010473"/>
                <a:gd name="connsiteX11" fmla="*/ 628635 w 2194524"/>
                <a:gd name="connsiteY11" fmla="*/ 1589678 h 3010473"/>
                <a:gd name="connsiteX12" fmla="*/ 628635 w 2194524"/>
                <a:gd name="connsiteY12" fmla="*/ 141231 h 3010473"/>
                <a:gd name="connsiteX13" fmla="*/ 670001 w 2194524"/>
                <a:gd name="connsiteY13" fmla="*/ 41365 h 3010473"/>
                <a:gd name="connsiteX0" fmla="*/ 670001 w 2194524"/>
                <a:gd name="connsiteY0" fmla="*/ 41365 h 3010473"/>
                <a:gd name="connsiteX1" fmla="*/ 769866 w 2194524"/>
                <a:gd name="connsiteY1" fmla="*/ 0 h 3010473"/>
                <a:gd name="connsiteX2" fmla="*/ 911097 w 2194524"/>
                <a:gd name="connsiteY2" fmla="*/ 141231 h 3010473"/>
                <a:gd name="connsiteX3" fmla="*/ 960469 w 2194524"/>
                <a:gd name="connsiteY3" fmla="*/ 784060 h 3010473"/>
                <a:gd name="connsiteX4" fmla="*/ 1594794 w 2194524"/>
                <a:gd name="connsiteY4" fmla="*/ 789196 h 3010473"/>
                <a:gd name="connsiteX5" fmla="*/ 1875818 w 2194524"/>
                <a:gd name="connsiteY5" fmla="*/ 1808656 h 3010473"/>
                <a:gd name="connsiteX6" fmla="*/ 2194524 w 2194524"/>
                <a:gd name="connsiteY6" fmla="*/ 2178856 h 3010473"/>
                <a:gd name="connsiteX7" fmla="*/ 1488044 w 2194524"/>
                <a:gd name="connsiteY7" fmla="*/ 3010473 h 3010473"/>
                <a:gd name="connsiteX8" fmla="*/ 1136947 w 2194524"/>
                <a:gd name="connsiteY8" fmla="*/ 2468062 h 3010473"/>
                <a:gd name="connsiteX9" fmla="*/ 519460 w 2194524"/>
                <a:gd name="connsiteY9" fmla="*/ 2013663 h 3010473"/>
                <a:gd name="connsiteX10" fmla="*/ 0 w 2194524"/>
                <a:gd name="connsiteY10" fmla="*/ 1326467 h 3010473"/>
                <a:gd name="connsiteX11" fmla="*/ 628635 w 2194524"/>
                <a:gd name="connsiteY11" fmla="*/ 1589678 h 3010473"/>
                <a:gd name="connsiteX12" fmla="*/ 628635 w 2194524"/>
                <a:gd name="connsiteY12" fmla="*/ 141231 h 3010473"/>
                <a:gd name="connsiteX13" fmla="*/ 670001 w 2194524"/>
                <a:gd name="connsiteY13" fmla="*/ 41365 h 3010473"/>
                <a:gd name="connsiteX0" fmla="*/ 670001 w 2194524"/>
                <a:gd name="connsiteY0" fmla="*/ 41365 h 3010473"/>
                <a:gd name="connsiteX1" fmla="*/ 769866 w 2194524"/>
                <a:gd name="connsiteY1" fmla="*/ 0 h 3010473"/>
                <a:gd name="connsiteX2" fmla="*/ 911097 w 2194524"/>
                <a:gd name="connsiteY2" fmla="*/ 141231 h 3010473"/>
                <a:gd name="connsiteX3" fmla="*/ 960469 w 2194524"/>
                <a:gd name="connsiteY3" fmla="*/ 784060 h 3010473"/>
                <a:gd name="connsiteX4" fmla="*/ 1594794 w 2194524"/>
                <a:gd name="connsiteY4" fmla="*/ 789196 h 3010473"/>
                <a:gd name="connsiteX5" fmla="*/ 1875818 w 2194524"/>
                <a:gd name="connsiteY5" fmla="*/ 1808656 h 3010473"/>
                <a:gd name="connsiteX6" fmla="*/ 2194524 w 2194524"/>
                <a:gd name="connsiteY6" fmla="*/ 2178856 h 3010473"/>
                <a:gd name="connsiteX7" fmla="*/ 1488044 w 2194524"/>
                <a:gd name="connsiteY7" fmla="*/ 3010473 h 3010473"/>
                <a:gd name="connsiteX8" fmla="*/ 1136947 w 2194524"/>
                <a:gd name="connsiteY8" fmla="*/ 2468062 h 3010473"/>
                <a:gd name="connsiteX9" fmla="*/ 519460 w 2194524"/>
                <a:gd name="connsiteY9" fmla="*/ 2013663 h 3010473"/>
                <a:gd name="connsiteX10" fmla="*/ 0 w 2194524"/>
                <a:gd name="connsiteY10" fmla="*/ 1326467 h 3010473"/>
                <a:gd name="connsiteX11" fmla="*/ 628635 w 2194524"/>
                <a:gd name="connsiteY11" fmla="*/ 1589678 h 3010473"/>
                <a:gd name="connsiteX12" fmla="*/ 628635 w 2194524"/>
                <a:gd name="connsiteY12" fmla="*/ 141231 h 3010473"/>
                <a:gd name="connsiteX13" fmla="*/ 670001 w 2194524"/>
                <a:gd name="connsiteY13" fmla="*/ 41365 h 3010473"/>
                <a:gd name="connsiteX0" fmla="*/ 670001 w 2194524"/>
                <a:gd name="connsiteY0" fmla="*/ 41365 h 3010473"/>
                <a:gd name="connsiteX1" fmla="*/ 769866 w 2194524"/>
                <a:gd name="connsiteY1" fmla="*/ 0 h 3010473"/>
                <a:gd name="connsiteX2" fmla="*/ 911097 w 2194524"/>
                <a:gd name="connsiteY2" fmla="*/ 141231 h 3010473"/>
                <a:gd name="connsiteX3" fmla="*/ 960469 w 2194524"/>
                <a:gd name="connsiteY3" fmla="*/ 784060 h 3010473"/>
                <a:gd name="connsiteX4" fmla="*/ 1594794 w 2194524"/>
                <a:gd name="connsiteY4" fmla="*/ 789196 h 3010473"/>
                <a:gd name="connsiteX5" fmla="*/ 1875818 w 2194524"/>
                <a:gd name="connsiteY5" fmla="*/ 1808656 h 3010473"/>
                <a:gd name="connsiteX6" fmla="*/ 2194524 w 2194524"/>
                <a:gd name="connsiteY6" fmla="*/ 2178856 h 3010473"/>
                <a:gd name="connsiteX7" fmla="*/ 1488044 w 2194524"/>
                <a:gd name="connsiteY7" fmla="*/ 3010473 h 3010473"/>
                <a:gd name="connsiteX8" fmla="*/ 1136947 w 2194524"/>
                <a:gd name="connsiteY8" fmla="*/ 2468062 h 3010473"/>
                <a:gd name="connsiteX9" fmla="*/ 519460 w 2194524"/>
                <a:gd name="connsiteY9" fmla="*/ 2013663 h 3010473"/>
                <a:gd name="connsiteX10" fmla="*/ 0 w 2194524"/>
                <a:gd name="connsiteY10" fmla="*/ 1326467 h 3010473"/>
                <a:gd name="connsiteX11" fmla="*/ 628635 w 2194524"/>
                <a:gd name="connsiteY11" fmla="*/ 1589678 h 3010473"/>
                <a:gd name="connsiteX12" fmla="*/ 628635 w 2194524"/>
                <a:gd name="connsiteY12" fmla="*/ 141231 h 3010473"/>
                <a:gd name="connsiteX13" fmla="*/ 670001 w 2194524"/>
                <a:gd name="connsiteY13" fmla="*/ 41365 h 3010473"/>
                <a:gd name="connsiteX0" fmla="*/ 670001 w 2194524"/>
                <a:gd name="connsiteY0" fmla="*/ 41365 h 3010473"/>
                <a:gd name="connsiteX1" fmla="*/ 769866 w 2194524"/>
                <a:gd name="connsiteY1" fmla="*/ 0 h 3010473"/>
                <a:gd name="connsiteX2" fmla="*/ 911097 w 2194524"/>
                <a:gd name="connsiteY2" fmla="*/ 141231 h 3010473"/>
                <a:gd name="connsiteX3" fmla="*/ 960469 w 2194524"/>
                <a:gd name="connsiteY3" fmla="*/ 784060 h 3010473"/>
                <a:gd name="connsiteX4" fmla="*/ 1594794 w 2194524"/>
                <a:gd name="connsiteY4" fmla="*/ 789196 h 3010473"/>
                <a:gd name="connsiteX5" fmla="*/ 1848308 w 2194524"/>
                <a:gd name="connsiteY5" fmla="*/ 1898342 h 3010473"/>
                <a:gd name="connsiteX6" fmla="*/ 2194524 w 2194524"/>
                <a:gd name="connsiteY6" fmla="*/ 2178856 h 3010473"/>
                <a:gd name="connsiteX7" fmla="*/ 1488044 w 2194524"/>
                <a:gd name="connsiteY7" fmla="*/ 3010473 h 3010473"/>
                <a:gd name="connsiteX8" fmla="*/ 1136947 w 2194524"/>
                <a:gd name="connsiteY8" fmla="*/ 2468062 h 3010473"/>
                <a:gd name="connsiteX9" fmla="*/ 519460 w 2194524"/>
                <a:gd name="connsiteY9" fmla="*/ 2013663 h 3010473"/>
                <a:gd name="connsiteX10" fmla="*/ 0 w 2194524"/>
                <a:gd name="connsiteY10" fmla="*/ 1326467 h 3010473"/>
                <a:gd name="connsiteX11" fmla="*/ 628635 w 2194524"/>
                <a:gd name="connsiteY11" fmla="*/ 1589678 h 3010473"/>
                <a:gd name="connsiteX12" fmla="*/ 628635 w 2194524"/>
                <a:gd name="connsiteY12" fmla="*/ 141231 h 3010473"/>
                <a:gd name="connsiteX13" fmla="*/ 670001 w 2194524"/>
                <a:gd name="connsiteY13" fmla="*/ 41365 h 3010473"/>
                <a:gd name="connsiteX0" fmla="*/ 670001 w 2145453"/>
                <a:gd name="connsiteY0" fmla="*/ 41365 h 3010473"/>
                <a:gd name="connsiteX1" fmla="*/ 769866 w 2145453"/>
                <a:gd name="connsiteY1" fmla="*/ 0 h 3010473"/>
                <a:gd name="connsiteX2" fmla="*/ 911097 w 2145453"/>
                <a:gd name="connsiteY2" fmla="*/ 141231 h 3010473"/>
                <a:gd name="connsiteX3" fmla="*/ 960469 w 2145453"/>
                <a:gd name="connsiteY3" fmla="*/ 784060 h 3010473"/>
                <a:gd name="connsiteX4" fmla="*/ 1594794 w 2145453"/>
                <a:gd name="connsiteY4" fmla="*/ 789196 h 3010473"/>
                <a:gd name="connsiteX5" fmla="*/ 1848308 w 2145453"/>
                <a:gd name="connsiteY5" fmla="*/ 1898342 h 3010473"/>
                <a:gd name="connsiteX6" fmla="*/ 2145453 w 2145453"/>
                <a:gd name="connsiteY6" fmla="*/ 2249789 h 3010473"/>
                <a:gd name="connsiteX7" fmla="*/ 1488044 w 2145453"/>
                <a:gd name="connsiteY7" fmla="*/ 3010473 h 3010473"/>
                <a:gd name="connsiteX8" fmla="*/ 1136947 w 2145453"/>
                <a:gd name="connsiteY8" fmla="*/ 2468062 h 3010473"/>
                <a:gd name="connsiteX9" fmla="*/ 519460 w 2145453"/>
                <a:gd name="connsiteY9" fmla="*/ 2013663 h 3010473"/>
                <a:gd name="connsiteX10" fmla="*/ 0 w 2145453"/>
                <a:gd name="connsiteY10" fmla="*/ 1326467 h 3010473"/>
                <a:gd name="connsiteX11" fmla="*/ 628635 w 2145453"/>
                <a:gd name="connsiteY11" fmla="*/ 1589678 h 3010473"/>
                <a:gd name="connsiteX12" fmla="*/ 628635 w 2145453"/>
                <a:gd name="connsiteY12" fmla="*/ 141231 h 3010473"/>
                <a:gd name="connsiteX13" fmla="*/ 670001 w 2145453"/>
                <a:gd name="connsiteY13" fmla="*/ 41365 h 3010473"/>
                <a:gd name="connsiteX0" fmla="*/ 670001 w 2145453"/>
                <a:gd name="connsiteY0" fmla="*/ 41365 h 2912664"/>
                <a:gd name="connsiteX1" fmla="*/ 769866 w 2145453"/>
                <a:gd name="connsiteY1" fmla="*/ 0 h 2912664"/>
                <a:gd name="connsiteX2" fmla="*/ 911097 w 2145453"/>
                <a:gd name="connsiteY2" fmla="*/ 141231 h 2912664"/>
                <a:gd name="connsiteX3" fmla="*/ 960469 w 2145453"/>
                <a:gd name="connsiteY3" fmla="*/ 784060 h 2912664"/>
                <a:gd name="connsiteX4" fmla="*/ 1594794 w 2145453"/>
                <a:gd name="connsiteY4" fmla="*/ 789196 h 2912664"/>
                <a:gd name="connsiteX5" fmla="*/ 1848308 w 2145453"/>
                <a:gd name="connsiteY5" fmla="*/ 1898342 h 2912664"/>
                <a:gd name="connsiteX6" fmla="*/ 2145453 w 2145453"/>
                <a:gd name="connsiteY6" fmla="*/ 2249789 h 2912664"/>
                <a:gd name="connsiteX7" fmla="*/ 1535243 w 2145453"/>
                <a:gd name="connsiteY7" fmla="*/ 2912664 h 2912664"/>
                <a:gd name="connsiteX8" fmla="*/ 1136947 w 2145453"/>
                <a:gd name="connsiteY8" fmla="*/ 2468062 h 2912664"/>
                <a:gd name="connsiteX9" fmla="*/ 519460 w 2145453"/>
                <a:gd name="connsiteY9" fmla="*/ 2013663 h 2912664"/>
                <a:gd name="connsiteX10" fmla="*/ 0 w 2145453"/>
                <a:gd name="connsiteY10" fmla="*/ 1326467 h 2912664"/>
                <a:gd name="connsiteX11" fmla="*/ 628635 w 2145453"/>
                <a:gd name="connsiteY11" fmla="*/ 1589678 h 2912664"/>
                <a:gd name="connsiteX12" fmla="*/ 628635 w 2145453"/>
                <a:gd name="connsiteY12" fmla="*/ 141231 h 2912664"/>
                <a:gd name="connsiteX13" fmla="*/ 670001 w 2145453"/>
                <a:gd name="connsiteY13" fmla="*/ 41365 h 2912664"/>
                <a:gd name="connsiteX0" fmla="*/ 670001 w 2145453"/>
                <a:gd name="connsiteY0" fmla="*/ 41365 h 2912664"/>
                <a:gd name="connsiteX1" fmla="*/ 769866 w 2145453"/>
                <a:gd name="connsiteY1" fmla="*/ 0 h 2912664"/>
                <a:gd name="connsiteX2" fmla="*/ 911097 w 2145453"/>
                <a:gd name="connsiteY2" fmla="*/ 141231 h 2912664"/>
                <a:gd name="connsiteX3" fmla="*/ 960469 w 2145453"/>
                <a:gd name="connsiteY3" fmla="*/ 784060 h 2912664"/>
                <a:gd name="connsiteX4" fmla="*/ 1594794 w 2145453"/>
                <a:gd name="connsiteY4" fmla="*/ 789196 h 2912664"/>
                <a:gd name="connsiteX5" fmla="*/ 1848308 w 2145453"/>
                <a:gd name="connsiteY5" fmla="*/ 1898342 h 2912664"/>
                <a:gd name="connsiteX6" fmla="*/ 2145453 w 2145453"/>
                <a:gd name="connsiteY6" fmla="*/ 2249789 h 2912664"/>
                <a:gd name="connsiteX7" fmla="*/ 1535243 w 2145453"/>
                <a:gd name="connsiteY7" fmla="*/ 2912664 h 2912664"/>
                <a:gd name="connsiteX8" fmla="*/ 1136947 w 2145453"/>
                <a:gd name="connsiteY8" fmla="*/ 2468062 h 2912664"/>
                <a:gd name="connsiteX9" fmla="*/ 530391 w 2145453"/>
                <a:gd name="connsiteY9" fmla="*/ 2073665 h 2912664"/>
                <a:gd name="connsiteX10" fmla="*/ 0 w 2145453"/>
                <a:gd name="connsiteY10" fmla="*/ 1326467 h 2912664"/>
                <a:gd name="connsiteX11" fmla="*/ 628635 w 2145453"/>
                <a:gd name="connsiteY11" fmla="*/ 1589678 h 2912664"/>
                <a:gd name="connsiteX12" fmla="*/ 628635 w 2145453"/>
                <a:gd name="connsiteY12" fmla="*/ 141231 h 2912664"/>
                <a:gd name="connsiteX13" fmla="*/ 670001 w 2145453"/>
                <a:gd name="connsiteY13" fmla="*/ 41365 h 2912664"/>
                <a:gd name="connsiteX0" fmla="*/ 670001 w 2145453"/>
                <a:gd name="connsiteY0" fmla="*/ 41365 h 2912664"/>
                <a:gd name="connsiteX1" fmla="*/ 769866 w 2145453"/>
                <a:gd name="connsiteY1" fmla="*/ 0 h 2912664"/>
                <a:gd name="connsiteX2" fmla="*/ 911097 w 2145453"/>
                <a:gd name="connsiteY2" fmla="*/ 141231 h 2912664"/>
                <a:gd name="connsiteX3" fmla="*/ 960469 w 2145453"/>
                <a:gd name="connsiteY3" fmla="*/ 784060 h 2912664"/>
                <a:gd name="connsiteX4" fmla="*/ 1594794 w 2145453"/>
                <a:gd name="connsiteY4" fmla="*/ 789196 h 2912664"/>
                <a:gd name="connsiteX5" fmla="*/ 1848308 w 2145453"/>
                <a:gd name="connsiteY5" fmla="*/ 1898342 h 2912664"/>
                <a:gd name="connsiteX6" fmla="*/ 2145453 w 2145453"/>
                <a:gd name="connsiteY6" fmla="*/ 2249789 h 2912664"/>
                <a:gd name="connsiteX7" fmla="*/ 1535243 w 2145453"/>
                <a:gd name="connsiteY7" fmla="*/ 2912664 h 2912664"/>
                <a:gd name="connsiteX8" fmla="*/ 1136947 w 2145453"/>
                <a:gd name="connsiteY8" fmla="*/ 2468062 h 2912664"/>
                <a:gd name="connsiteX9" fmla="*/ 530391 w 2145453"/>
                <a:gd name="connsiteY9" fmla="*/ 2073665 h 2912664"/>
                <a:gd name="connsiteX10" fmla="*/ 0 w 2145453"/>
                <a:gd name="connsiteY10" fmla="*/ 1326467 h 2912664"/>
                <a:gd name="connsiteX11" fmla="*/ 628635 w 2145453"/>
                <a:gd name="connsiteY11" fmla="*/ 1589678 h 2912664"/>
                <a:gd name="connsiteX12" fmla="*/ 628635 w 2145453"/>
                <a:gd name="connsiteY12" fmla="*/ 141231 h 2912664"/>
                <a:gd name="connsiteX13" fmla="*/ 670001 w 2145453"/>
                <a:gd name="connsiteY13" fmla="*/ 41365 h 2912664"/>
                <a:gd name="connsiteX0" fmla="*/ 670001 w 2145453"/>
                <a:gd name="connsiteY0" fmla="*/ 41365 h 2912664"/>
                <a:gd name="connsiteX1" fmla="*/ 769866 w 2145453"/>
                <a:gd name="connsiteY1" fmla="*/ 0 h 2912664"/>
                <a:gd name="connsiteX2" fmla="*/ 911097 w 2145453"/>
                <a:gd name="connsiteY2" fmla="*/ 141231 h 2912664"/>
                <a:gd name="connsiteX3" fmla="*/ 960469 w 2145453"/>
                <a:gd name="connsiteY3" fmla="*/ 784060 h 2912664"/>
                <a:gd name="connsiteX4" fmla="*/ 1594794 w 2145453"/>
                <a:gd name="connsiteY4" fmla="*/ 789196 h 2912664"/>
                <a:gd name="connsiteX5" fmla="*/ 1848308 w 2145453"/>
                <a:gd name="connsiteY5" fmla="*/ 1898342 h 2912664"/>
                <a:gd name="connsiteX6" fmla="*/ 2145453 w 2145453"/>
                <a:gd name="connsiteY6" fmla="*/ 2249789 h 2912664"/>
                <a:gd name="connsiteX7" fmla="*/ 1535243 w 2145453"/>
                <a:gd name="connsiteY7" fmla="*/ 2912664 h 2912664"/>
                <a:gd name="connsiteX8" fmla="*/ 1136947 w 2145453"/>
                <a:gd name="connsiteY8" fmla="*/ 2468062 h 2912664"/>
                <a:gd name="connsiteX9" fmla="*/ 530391 w 2145453"/>
                <a:gd name="connsiteY9" fmla="*/ 2073665 h 2912664"/>
                <a:gd name="connsiteX10" fmla="*/ 0 w 2145453"/>
                <a:gd name="connsiteY10" fmla="*/ 1326467 h 2912664"/>
                <a:gd name="connsiteX11" fmla="*/ 679880 w 2145453"/>
                <a:gd name="connsiteY11" fmla="*/ 1646872 h 2912664"/>
                <a:gd name="connsiteX12" fmla="*/ 628635 w 2145453"/>
                <a:gd name="connsiteY12" fmla="*/ 141231 h 2912664"/>
                <a:gd name="connsiteX13" fmla="*/ 670001 w 2145453"/>
                <a:gd name="connsiteY13" fmla="*/ 41365 h 2912664"/>
                <a:gd name="connsiteX0" fmla="*/ 670001 w 2145453"/>
                <a:gd name="connsiteY0" fmla="*/ 41365 h 2912664"/>
                <a:gd name="connsiteX1" fmla="*/ 769866 w 2145453"/>
                <a:gd name="connsiteY1" fmla="*/ 0 h 2912664"/>
                <a:gd name="connsiteX2" fmla="*/ 911097 w 2145453"/>
                <a:gd name="connsiteY2" fmla="*/ 141231 h 2912664"/>
                <a:gd name="connsiteX3" fmla="*/ 960469 w 2145453"/>
                <a:gd name="connsiteY3" fmla="*/ 784060 h 2912664"/>
                <a:gd name="connsiteX4" fmla="*/ 1594794 w 2145453"/>
                <a:gd name="connsiteY4" fmla="*/ 789196 h 2912664"/>
                <a:gd name="connsiteX5" fmla="*/ 1848308 w 2145453"/>
                <a:gd name="connsiteY5" fmla="*/ 1898342 h 2912664"/>
                <a:gd name="connsiteX6" fmla="*/ 2145453 w 2145453"/>
                <a:gd name="connsiteY6" fmla="*/ 2249789 h 2912664"/>
                <a:gd name="connsiteX7" fmla="*/ 1535243 w 2145453"/>
                <a:gd name="connsiteY7" fmla="*/ 2912664 h 2912664"/>
                <a:gd name="connsiteX8" fmla="*/ 1136947 w 2145453"/>
                <a:gd name="connsiteY8" fmla="*/ 2468062 h 2912664"/>
                <a:gd name="connsiteX9" fmla="*/ 530391 w 2145453"/>
                <a:gd name="connsiteY9" fmla="*/ 2073665 h 2912664"/>
                <a:gd name="connsiteX10" fmla="*/ 0 w 2145453"/>
                <a:gd name="connsiteY10" fmla="*/ 1326467 h 2912664"/>
                <a:gd name="connsiteX11" fmla="*/ 679880 w 2145453"/>
                <a:gd name="connsiteY11" fmla="*/ 1646872 h 2912664"/>
                <a:gd name="connsiteX12" fmla="*/ 628635 w 2145453"/>
                <a:gd name="connsiteY12" fmla="*/ 141231 h 2912664"/>
                <a:gd name="connsiteX13" fmla="*/ 670001 w 2145453"/>
                <a:gd name="connsiteY13" fmla="*/ 41365 h 2912664"/>
                <a:gd name="connsiteX0" fmla="*/ 670001 w 2145453"/>
                <a:gd name="connsiteY0" fmla="*/ 41365 h 2912664"/>
                <a:gd name="connsiteX1" fmla="*/ 769866 w 2145453"/>
                <a:gd name="connsiteY1" fmla="*/ 0 h 2912664"/>
                <a:gd name="connsiteX2" fmla="*/ 911097 w 2145453"/>
                <a:gd name="connsiteY2" fmla="*/ 141231 h 2912664"/>
                <a:gd name="connsiteX3" fmla="*/ 979523 w 2145453"/>
                <a:gd name="connsiteY3" fmla="*/ 863751 h 2912664"/>
                <a:gd name="connsiteX4" fmla="*/ 1594794 w 2145453"/>
                <a:gd name="connsiteY4" fmla="*/ 789196 h 2912664"/>
                <a:gd name="connsiteX5" fmla="*/ 1848308 w 2145453"/>
                <a:gd name="connsiteY5" fmla="*/ 1898342 h 2912664"/>
                <a:gd name="connsiteX6" fmla="*/ 2145453 w 2145453"/>
                <a:gd name="connsiteY6" fmla="*/ 2249789 h 2912664"/>
                <a:gd name="connsiteX7" fmla="*/ 1535243 w 2145453"/>
                <a:gd name="connsiteY7" fmla="*/ 2912664 h 2912664"/>
                <a:gd name="connsiteX8" fmla="*/ 1136947 w 2145453"/>
                <a:gd name="connsiteY8" fmla="*/ 2468062 h 2912664"/>
                <a:gd name="connsiteX9" fmla="*/ 530391 w 2145453"/>
                <a:gd name="connsiteY9" fmla="*/ 2073665 h 2912664"/>
                <a:gd name="connsiteX10" fmla="*/ 0 w 2145453"/>
                <a:gd name="connsiteY10" fmla="*/ 1326467 h 2912664"/>
                <a:gd name="connsiteX11" fmla="*/ 679880 w 2145453"/>
                <a:gd name="connsiteY11" fmla="*/ 1646872 h 2912664"/>
                <a:gd name="connsiteX12" fmla="*/ 628635 w 2145453"/>
                <a:gd name="connsiteY12" fmla="*/ 141231 h 2912664"/>
                <a:gd name="connsiteX13" fmla="*/ 670001 w 2145453"/>
                <a:gd name="connsiteY13" fmla="*/ 41365 h 2912664"/>
                <a:gd name="connsiteX0" fmla="*/ 670001 w 2145453"/>
                <a:gd name="connsiteY0" fmla="*/ 41365 h 2912664"/>
                <a:gd name="connsiteX1" fmla="*/ 769866 w 2145453"/>
                <a:gd name="connsiteY1" fmla="*/ 0 h 2912664"/>
                <a:gd name="connsiteX2" fmla="*/ 911097 w 2145453"/>
                <a:gd name="connsiteY2" fmla="*/ 141231 h 2912664"/>
                <a:gd name="connsiteX3" fmla="*/ 979523 w 2145453"/>
                <a:gd name="connsiteY3" fmla="*/ 863751 h 2912664"/>
                <a:gd name="connsiteX4" fmla="*/ 1594794 w 2145453"/>
                <a:gd name="connsiteY4" fmla="*/ 789196 h 2912664"/>
                <a:gd name="connsiteX5" fmla="*/ 1848308 w 2145453"/>
                <a:gd name="connsiteY5" fmla="*/ 1898342 h 2912664"/>
                <a:gd name="connsiteX6" fmla="*/ 2145453 w 2145453"/>
                <a:gd name="connsiteY6" fmla="*/ 2249789 h 2912664"/>
                <a:gd name="connsiteX7" fmla="*/ 1535243 w 2145453"/>
                <a:gd name="connsiteY7" fmla="*/ 2912664 h 2912664"/>
                <a:gd name="connsiteX8" fmla="*/ 1136947 w 2145453"/>
                <a:gd name="connsiteY8" fmla="*/ 2468062 h 2912664"/>
                <a:gd name="connsiteX9" fmla="*/ 530391 w 2145453"/>
                <a:gd name="connsiteY9" fmla="*/ 2073665 h 2912664"/>
                <a:gd name="connsiteX10" fmla="*/ 0 w 2145453"/>
                <a:gd name="connsiteY10" fmla="*/ 1326467 h 2912664"/>
                <a:gd name="connsiteX11" fmla="*/ 679880 w 2145453"/>
                <a:gd name="connsiteY11" fmla="*/ 1646872 h 2912664"/>
                <a:gd name="connsiteX12" fmla="*/ 628635 w 2145453"/>
                <a:gd name="connsiteY12" fmla="*/ 141231 h 2912664"/>
                <a:gd name="connsiteX13" fmla="*/ 670001 w 2145453"/>
                <a:gd name="connsiteY13" fmla="*/ 41365 h 2912664"/>
                <a:gd name="connsiteX0" fmla="*/ 670001 w 2145453"/>
                <a:gd name="connsiteY0" fmla="*/ 41365 h 2912664"/>
                <a:gd name="connsiteX1" fmla="*/ 769866 w 2145453"/>
                <a:gd name="connsiteY1" fmla="*/ 0 h 2912664"/>
                <a:gd name="connsiteX2" fmla="*/ 911097 w 2145453"/>
                <a:gd name="connsiteY2" fmla="*/ 141231 h 2912664"/>
                <a:gd name="connsiteX3" fmla="*/ 979523 w 2145453"/>
                <a:gd name="connsiteY3" fmla="*/ 863751 h 2912664"/>
                <a:gd name="connsiteX4" fmla="*/ 1578849 w 2145453"/>
                <a:gd name="connsiteY4" fmla="*/ 851069 h 2912664"/>
                <a:gd name="connsiteX5" fmla="*/ 1848308 w 2145453"/>
                <a:gd name="connsiteY5" fmla="*/ 1898342 h 2912664"/>
                <a:gd name="connsiteX6" fmla="*/ 2145453 w 2145453"/>
                <a:gd name="connsiteY6" fmla="*/ 2249789 h 2912664"/>
                <a:gd name="connsiteX7" fmla="*/ 1535243 w 2145453"/>
                <a:gd name="connsiteY7" fmla="*/ 2912664 h 2912664"/>
                <a:gd name="connsiteX8" fmla="*/ 1136947 w 2145453"/>
                <a:gd name="connsiteY8" fmla="*/ 2468062 h 2912664"/>
                <a:gd name="connsiteX9" fmla="*/ 530391 w 2145453"/>
                <a:gd name="connsiteY9" fmla="*/ 2073665 h 2912664"/>
                <a:gd name="connsiteX10" fmla="*/ 0 w 2145453"/>
                <a:gd name="connsiteY10" fmla="*/ 1326467 h 2912664"/>
                <a:gd name="connsiteX11" fmla="*/ 679880 w 2145453"/>
                <a:gd name="connsiteY11" fmla="*/ 1646872 h 2912664"/>
                <a:gd name="connsiteX12" fmla="*/ 628635 w 2145453"/>
                <a:gd name="connsiteY12" fmla="*/ 141231 h 2912664"/>
                <a:gd name="connsiteX13" fmla="*/ 670001 w 2145453"/>
                <a:gd name="connsiteY13" fmla="*/ 41365 h 2912664"/>
                <a:gd name="connsiteX0" fmla="*/ 670001 w 2145453"/>
                <a:gd name="connsiteY0" fmla="*/ 41365 h 2912664"/>
                <a:gd name="connsiteX1" fmla="*/ 769866 w 2145453"/>
                <a:gd name="connsiteY1" fmla="*/ 0 h 2912664"/>
                <a:gd name="connsiteX2" fmla="*/ 911097 w 2145453"/>
                <a:gd name="connsiteY2" fmla="*/ 141231 h 2912664"/>
                <a:gd name="connsiteX3" fmla="*/ 979523 w 2145453"/>
                <a:gd name="connsiteY3" fmla="*/ 863751 h 2912664"/>
                <a:gd name="connsiteX4" fmla="*/ 1578849 w 2145453"/>
                <a:gd name="connsiteY4" fmla="*/ 851069 h 2912664"/>
                <a:gd name="connsiteX5" fmla="*/ 1848308 w 2145453"/>
                <a:gd name="connsiteY5" fmla="*/ 1898342 h 2912664"/>
                <a:gd name="connsiteX6" fmla="*/ 2145453 w 2145453"/>
                <a:gd name="connsiteY6" fmla="*/ 2249789 h 2912664"/>
                <a:gd name="connsiteX7" fmla="*/ 1535243 w 2145453"/>
                <a:gd name="connsiteY7" fmla="*/ 2912664 h 2912664"/>
                <a:gd name="connsiteX8" fmla="*/ 1136947 w 2145453"/>
                <a:gd name="connsiteY8" fmla="*/ 2468062 h 2912664"/>
                <a:gd name="connsiteX9" fmla="*/ 530391 w 2145453"/>
                <a:gd name="connsiteY9" fmla="*/ 2073665 h 2912664"/>
                <a:gd name="connsiteX10" fmla="*/ 0 w 2145453"/>
                <a:gd name="connsiteY10" fmla="*/ 1326467 h 2912664"/>
                <a:gd name="connsiteX11" fmla="*/ 679880 w 2145453"/>
                <a:gd name="connsiteY11" fmla="*/ 1646872 h 2912664"/>
                <a:gd name="connsiteX12" fmla="*/ 628635 w 2145453"/>
                <a:gd name="connsiteY12" fmla="*/ 141231 h 2912664"/>
                <a:gd name="connsiteX13" fmla="*/ 670001 w 2145453"/>
                <a:gd name="connsiteY13" fmla="*/ 41365 h 2912664"/>
                <a:gd name="connsiteX0" fmla="*/ 670001 w 2145453"/>
                <a:gd name="connsiteY0" fmla="*/ 41365 h 2912664"/>
                <a:gd name="connsiteX1" fmla="*/ 769866 w 2145453"/>
                <a:gd name="connsiteY1" fmla="*/ 0 h 2912664"/>
                <a:gd name="connsiteX2" fmla="*/ 911097 w 2145453"/>
                <a:gd name="connsiteY2" fmla="*/ 141231 h 2912664"/>
                <a:gd name="connsiteX3" fmla="*/ 979523 w 2145453"/>
                <a:gd name="connsiteY3" fmla="*/ 863751 h 2912664"/>
                <a:gd name="connsiteX4" fmla="*/ 1578849 w 2145453"/>
                <a:gd name="connsiteY4" fmla="*/ 851069 h 2912664"/>
                <a:gd name="connsiteX5" fmla="*/ 1848308 w 2145453"/>
                <a:gd name="connsiteY5" fmla="*/ 1898342 h 2912664"/>
                <a:gd name="connsiteX6" fmla="*/ 2145453 w 2145453"/>
                <a:gd name="connsiteY6" fmla="*/ 2249789 h 2912664"/>
                <a:gd name="connsiteX7" fmla="*/ 1535243 w 2145453"/>
                <a:gd name="connsiteY7" fmla="*/ 2912664 h 2912664"/>
                <a:gd name="connsiteX8" fmla="*/ 1136947 w 2145453"/>
                <a:gd name="connsiteY8" fmla="*/ 2468062 h 2912664"/>
                <a:gd name="connsiteX9" fmla="*/ 530391 w 2145453"/>
                <a:gd name="connsiteY9" fmla="*/ 2073665 h 2912664"/>
                <a:gd name="connsiteX10" fmla="*/ 0 w 2145453"/>
                <a:gd name="connsiteY10" fmla="*/ 1326467 h 2912664"/>
                <a:gd name="connsiteX11" fmla="*/ 710556 w 2145453"/>
                <a:gd name="connsiteY11" fmla="*/ 1634217 h 2912664"/>
                <a:gd name="connsiteX12" fmla="*/ 628635 w 2145453"/>
                <a:gd name="connsiteY12" fmla="*/ 141231 h 2912664"/>
                <a:gd name="connsiteX13" fmla="*/ 670001 w 2145453"/>
                <a:gd name="connsiteY13" fmla="*/ 41365 h 2912664"/>
                <a:gd name="connsiteX0" fmla="*/ 733305 w 2208757"/>
                <a:gd name="connsiteY0" fmla="*/ 41365 h 2912664"/>
                <a:gd name="connsiteX1" fmla="*/ 833170 w 2208757"/>
                <a:gd name="connsiteY1" fmla="*/ 0 h 2912664"/>
                <a:gd name="connsiteX2" fmla="*/ 974401 w 2208757"/>
                <a:gd name="connsiteY2" fmla="*/ 141231 h 2912664"/>
                <a:gd name="connsiteX3" fmla="*/ 1042827 w 2208757"/>
                <a:gd name="connsiteY3" fmla="*/ 863751 h 2912664"/>
                <a:gd name="connsiteX4" fmla="*/ 1642153 w 2208757"/>
                <a:gd name="connsiteY4" fmla="*/ 851069 h 2912664"/>
                <a:gd name="connsiteX5" fmla="*/ 1911612 w 2208757"/>
                <a:gd name="connsiteY5" fmla="*/ 1898342 h 2912664"/>
                <a:gd name="connsiteX6" fmla="*/ 2208757 w 2208757"/>
                <a:gd name="connsiteY6" fmla="*/ 2249789 h 2912664"/>
                <a:gd name="connsiteX7" fmla="*/ 1598547 w 2208757"/>
                <a:gd name="connsiteY7" fmla="*/ 2912664 h 2912664"/>
                <a:gd name="connsiteX8" fmla="*/ 1200251 w 2208757"/>
                <a:gd name="connsiteY8" fmla="*/ 2468062 h 2912664"/>
                <a:gd name="connsiteX9" fmla="*/ 593695 w 2208757"/>
                <a:gd name="connsiteY9" fmla="*/ 2073665 h 2912664"/>
                <a:gd name="connsiteX10" fmla="*/ 0 w 2208757"/>
                <a:gd name="connsiteY10" fmla="*/ 1399250 h 2912664"/>
                <a:gd name="connsiteX11" fmla="*/ 773860 w 2208757"/>
                <a:gd name="connsiteY11" fmla="*/ 1634217 h 2912664"/>
                <a:gd name="connsiteX12" fmla="*/ 691939 w 2208757"/>
                <a:gd name="connsiteY12" fmla="*/ 141231 h 2912664"/>
                <a:gd name="connsiteX13" fmla="*/ 733305 w 2208757"/>
                <a:gd name="connsiteY13" fmla="*/ 41365 h 2912664"/>
                <a:gd name="connsiteX0" fmla="*/ 787104 w 2262556"/>
                <a:gd name="connsiteY0" fmla="*/ 41365 h 2912664"/>
                <a:gd name="connsiteX1" fmla="*/ 886969 w 2262556"/>
                <a:gd name="connsiteY1" fmla="*/ 0 h 2912664"/>
                <a:gd name="connsiteX2" fmla="*/ 1028200 w 2262556"/>
                <a:gd name="connsiteY2" fmla="*/ 141231 h 2912664"/>
                <a:gd name="connsiteX3" fmla="*/ 1096626 w 2262556"/>
                <a:gd name="connsiteY3" fmla="*/ 863751 h 2912664"/>
                <a:gd name="connsiteX4" fmla="*/ 1695952 w 2262556"/>
                <a:gd name="connsiteY4" fmla="*/ 851069 h 2912664"/>
                <a:gd name="connsiteX5" fmla="*/ 1965411 w 2262556"/>
                <a:gd name="connsiteY5" fmla="*/ 1898342 h 2912664"/>
                <a:gd name="connsiteX6" fmla="*/ 2262556 w 2262556"/>
                <a:gd name="connsiteY6" fmla="*/ 2249789 h 2912664"/>
                <a:gd name="connsiteX7" fmla="*/ 1652346 w 2262556"/>
                <a:gd name="connsiteY7" fmla="*/ 2912664 h 2912664"/>
                <a:gd name="connsiteX8" fmla="*/ 1254050 w 2262556"/>
                <a:gd name="connsiteY8" fmla="*/ 2468062 h 2912664"/>
                <a:gd name="connsiteX9" fmla="*/ 647494 w 2262556"/>
                <a:gd name="connsiteY9" fmla="*/ 2073665 h 2912664"/>
                <a:gd name="connsiteX10" fmla="*/ 0 w 2262556"/>
                <a:gd name="connsiteY10" fmla="*/ 1381959 h 2912664"/>
                <a:gd name="connsiteX11" fmla="*/ 827659 w 2262556"/>
                <a:gd name="connsiteY11" fmla="*/ 1634217 h 2912664"/>
                <a:gd name="connsiteX12" fmla="*/ 745738 w 2262556"/>
                <a:gd name="connsiteY12" fmla="*/ 141231 h 2912664"/>
                <a:gd name="connsiteX13" fmla="*/ 787104 w 2262556"/>
                <a:gd name="connsiteY13" fmla="*/ 41365 h 2912664"/>
                <a:gd name="connsiteX0" fmla="*/ 787104 w 2262556"/>
                <a:gd name="connsiteY0" fmla="*/ 41365 h 2912664"/>
                <a:gd name="connsiteX1" fmla="*/ 886969 w 2262556"/>
                <a:gd name="connsiteY1" fmla="*/ 0 h 2912664"/>
                <a:gd name="connsiteX2" fmla="*/ 1028200 w 2262556"/>
                <a:gd name="connsiteY2" fmla="*/ 141231 h 2912664"/>
                <a:gd name="connsiteX3" fmla="*/ 1096626 w 2262556"/>
                <a:gd name="connsiteY3" fmla="*/ 863751 h 2912664"/>
                <a:gd name="connsiteX4" fmla="*/ 1695952 w 2262556"/>
                <a:gd name="connsiteY4" fmla="*/ 851069 h 2912664"/>
                <a:gd name="connsiteX5" fmla="*/ 1965411 w 2262556"/>
                <a:gd name="connsiteY5" fmla="*/ 1898342 h 2912664"/>
                <a:gd name="connsiteX6" fmla="*/ 2262556 w 2262556"/>
                <a:gd name="connsiteY6" fmla="*/ 2249789 h 2912664"/>
                <a:gd name="connsiteX7" fmla="*/ 1652346 w 2262556"/>
                <a:gd name="connsiteY7" fmla="*/ 2912664 h 2912664"/>
                <a:gd name="connsiteX8" fmla="*/ 1254050 w 2262556"/>
                <a:gd name="connsiteY8" fmla="*/ 2468062 h 2912664"/>
                <a:gd name="connsiteX9" fmla="*/ 647494 w 2262556"/>
                <a:gd name="connsiteY9" fmla="*/ 2073665 h 2912664"/>
                <a:gd name="connsiteX10" fmla="*/ 0 w 2262556"/>
                <a:gd name="connsiteY10" fmla="*/ 1381959 h 2912664"/>
                <a:gd name="connsiteX11" fmla="*/ 827659 w 2262556"/>
                <a:gd name="connsiteY11" fmla="*/ 1634217 h 2912664"/>
                <a:gd name="connsiteX12" fmla="*/ 745738 w 2262556"/>
                <a:gd name="connsiteY12" fmla="*/ 141231 h 2912664"/>
                <a:gd name="connsiteX13" fmla="*/ 787104 w 2262556"/>
                <a:gd name="connsiteY13" fmla="*/ 41365 h 2912664"/>
                <a:gd name="connsiteX0" fmla="*/ 787104 w 2262556"/>
                <a:gd name="connsiteY0" fmla="*/ 41365 h 2912664"/>
                <a:gd name="connsiteX1" fmla="*/ 886969 w 2262556"/>
                <a:gd name="connsiteY1" fmla="*/ 0 h 2912664"/>
                <a:gd name="connsiteX2" fmla="*/ 1028200 w 2262556"/>
                <a:gd name="connsiteY2" fmla="*/ 141231 h 2912664"/>
                <a:gd name="connsiteX3" fmla="*/ 1096626 w 2262556"/>
                <a:gd name="connsiteY3" fmla="*/ 863751 h 2912664"/>
                <a:gd name="connsiteX4" fmla="*/ 1695952 w 2262556"/>
                <a:gd name="connsiteY4" fmla="*/ 851069 h 2912664"/>
                <a:gd name="connsiteX5" fmla="*/ 1965411 w 2262556"/>
                <a:gd name="connsiteY5" fmla="*/ 1898342 h 2912664"/>
                <a:gd name="connsiteX6" fmla="*/ 2262556 w 2262556"/>
                <a:gd name="connsiteY6" fmla="*/ 2249789 h 2912664"/>
                <a:gd name="connsiteX7" fmla="*/ 1652346 w 2262556"/>
                <a:gd name="connsiteY7" fmla="*/ 2912664 h 2912664"/>
                <a:gd name="connsiteX8" fmla="*/ 1254050 w 2262556"/>
                <a:gd name="connsiteY8" fmla="*/ 2468062 h 2912664"/>
                <a:gd name="connsiteX9" fmla="*/ 647494 w 2262556"/>
                <a:gd name="connsiteY9" fmla="*/ 2073665 h 2912664"/>
                <a:gd name="connsiteX10" fmla="*/ 0 w 2262556"/>
                <a:gd name="connsiteY10" fmla="*/ 1381959 h 2912664"/>
                <a:gd name="connsiteX11" fmla="*/ 827659 w 2262556"/>
                <a:gd name="connsiteY11" fmla="*/ 1634217 h 2912664"/>
                <a:gd name="connsiteX12" fmla="*/ 745738 w 2262556"/>
                <a:gd name="connsiteY12" fmla="*/ 141231 h 2912664"/>
                <a:gd name="connsiteX13" fmla="*/ 787104 w 2262556"/>
                <a:gd name="connsiteY13" fmla="*/ 41365 h 2912664"/>
                <a:gd name="connsiteX0" fmla="*/ 787104 w 2262556"/>
                <a:gd name="connsiteY0" fmla="*/ 41365 h 3204020"/>
                <a:gd name="connsiteX1" fmla="*/ 886969 w 2262556"/>
                <a:gd name="connsiteY1" fmla="*/ 0 h 3204020"/>
                <a:gd name="connsiteX2" fmla="*/ 1028200 w 2262556"/>
                <a:gd name="connsiteY2" fmla="*/ 141231 h 3204020"/>
                <a:gd name="connsiteX3" fmla="*/ 1096626 w 2262556"/>
                <a:gd name="connsiteY3" fmla="*/ 863751 h 3204020"/>
                <a:gd name="connsiteX4" fmla="*/ 1695952 w 2262556"/>
                <a:gd name="connsiteY4" fmla="*/ 851069 h 3204020"/>
                <a:gd name="connsiteX5" fmla="*/ 1965411 w 2262556"/>
                <a:gd name="connsiteY5" fmla="*/ 1898342 h 3204020"/>
                <a:gd name="connsiteX6" fmla="*/ 2262556 w 2262556"/>
                <a:gd name="connsiteY6" fmla="*/ 2249789 h 3204020"/>
                <a:gd name="connsiteX7" fmla="*/ 1875442 w 2262556"/>
                <a:gd name="connsiteY7" fmla="*/ 3204020 h 3204020"/>
                <a:gd name="connsiteX8" fmla="*/ 1254050 w 2262556"/>
                <a:gd name="connsiteY8" fmla="*/ 2468062 h 3204020"/>
                <a:gd name="connsiteX9" fmla="*/ 647494 w 2262556"/>
                <a:gd name="connsiteY9" fmla="*/ 2073665 h 3204020"/>
                <a:gd name="connsiteX10" fmla="*/ 0 w 2262556"/>
                <a:gd name="connsiteY10" fmla="*/ 1381959 h 3204020"/>
                <a:gd name="connsiteX11" fmla="*/ 827659 w 2262556"/>
                <a:gd name="connsiteY11" fmla="*/ 1634217 h 3204020"/>
                <a:gd name="connsiteX12" fmla="*/ 745738 w 2262556"/>
                <a:gd name="connsiteY12" fmla="*/ 141231 h 3204020"/>
                <a:gd name="connsiteX13" fmla="*/ 787104 w 2262556"/>
                <a:gd name="connsiteY13" fmla="*/ 41365 h 3204020"/>
                <a:gd name="connsiteX0" fmla="*/ 787104 w 2616797"/>
                <a:gd name="connsiteY0" fmla="*/ 41365 h 3204020"/>
                <a:gd name="connsiteX1" fmla="*/ 886969 w 2616797"/>
                <a:gd name="connsiteY1" fmla="*/ 0 h 3204020"/>
                <a:gd name="connsiteX2" fmla="*/ 1028200 w 2616797"/>
                <a:gd name="connsiteY2" fmla="*/ 141231 h 3204020"/>
                <a:gd name="connsiteX3" fmla="*/ 1096626 w 2616797"/>
                <a:gd name="connsiteY3" fmla="*/ 863751 h 3204020"/>
                <a:gd name="connsiteX4" fmla="*/ 1695952 w 2616797"/>
                <a:gd name="connsiteY4" fmla="*/ 851069 h 3204020"/>
                <a:gd name="connsiteX5" fmla="*/ 1965411 w 2616797"/>
                <a:gd name="connsiteY5" fmla="*/ 1898342 h 3204020"/>
                <a:gd name="connsiteX6" fmla="*/ 2616797 w 2616797"/>
                <a:gd name="connsiteY6" fmla="*/ 2518120 h 3204020"/>
                <a:gd name="connsiteX7" fmla="*/ 1875442 w 2616797"/>
                <a:gd name="connsiteY7" fmla="*/ 3204020 h 3204020"/>
                <a:gd name="connsiteX8" fmla="*/ 1254050 w 2616797"/>
                <a:gd name="connsiteY8" fmla="*/ 2468062 h 3204020"/>
                <a:gd name="connsiteX9" fmla="*/ 647494 w 2616797"/>
                <a:gd name="connsiteY9" fmla="*/ 2073665 h 3204020"/>
                <a:gd name="connsiteX10" fmla="*/ 0 w 2616797"/>
                <a:gd name="connsiteY10" fmla="*/ 1381959 h 3204020"/>
                <a:gd name="connsiteX11" fmla="*/ 827659 w 2616797"/>
                <a:gd name="connsiteY11" fmla="*/ 1634217 h 3204020"/>
                <a:gd name="connsiteX12" fmla="*/ 745738 w 2616797"/>
                <a:gd name="connsiteY12" fmla="*/ 141231 h 3204020"/>
                <a:gd name="connsiteX13" fmla="*/ 787104 w 2616797"/>
                <a:gd name="connsiteY13" fmla="*/ 41365 h 3204020"/>
                <a:gd name="connsiteX0" fmla="*/ 787104 w 2616797"/>
                <a:gd name="connsiteY0" fmla="*/ 41365 h 3204020"/>
                <a:gd name="connsiteX1" fmla="*/ 886969 w 2616797"/>
                <a:gd name="connsiteY1" fmla="*/ 0 h 3204020"/>
                <a:gd name="connsiteX2" fmla="*/ 1028200 w 2616797"/>
                <a:gd name="connsiteY2" fmla="*/ 141231 h 3204020"/>
                <a:gd name="connsiteX3" fmla="*/ 1096626 w 2616797"/>
                <a:gd name="connsiteY3" fmla="*/ 863751 h 3204020"/>
                <a:gd name="connsiteX4" fmla="*/ 1695952 w 2616797"/>
                <a:gd name="connsiteY4" fmla="*/ 851069 h 3204020"/>
                <a:gd name="connsiteX5" fmla="*/ 1965411 w 2616797"/>
                <a:gd name="connsiteY5" fmla="*/ 1898342 h 3204020"/>
                <a:gd name="connsiteX6" fmla="*/ 2616797 w 2616797"/>
                <a:gd name="connsiteY6" fmla="*/ 2518120 h 3204020"/>
                <a:gd name="connsiteX7" fmla="*/ 1875442 w 2616797"/>
                <a:gd name="connsiteY7" fmla="*/ 3204020 h 3204020"/>
                <a:gd name="connsiteX8" fmla="*/ 1254050 w 2616797"/>
                <a:gd name="connsiteY8" fmla="*/ 2468062 h 3204020"/>
                <a:gd name="connsiteX9" fmla="*/ 647494 w 2616797"/>
                <a:gd name="connsiteY9" fmla="*/ 2073665 h 3204020"/>
                <a:gd name="connsiteX10" fmla="*/ 0 w 2616797"/>
                <a:gd name="connsiteY10" fmla="*/ 1381959 h 3204020"/>
                <a:gd name="connsiteX11" fmla="*/ 827659 w 2616797"/>
                <a:gd name="connsiteY11" fmla="*/ 1634217 h 3204020"/>
                <a:gd name="connsiteX12" fmla="*/ 745738 w 2616797"/>
                <a:gd name="connsiteY12" fmla="*/ 141231 h 3204020"/>
                <a:gd name="connsiteX13" fmla="*/ 787104 w 2616797"/>
                <a:gd name="connsiteY13" fmla="*/ 41365 h 3204020"/>
                <a:gd name="connsiteX0" fmla="*/ 787104 w 2635848"/>
                <a:gd name="connsiteY0" fmla="*/ 41365 h 3204020"/>
                <a:gd name="connsiteX1" fmla="*/ 886969 w 2635848"/>
                <a:gd name="connsiteY1" fmla="*/ 0 h 3204020"/>
                <a:gd name="connsiteX2" fmla="*/ 1028200 w 2635848"/>
                <a:gd name="connsiteY2" fmla="*/ 141231 h 3204020"/>
                <a:gd name="connsiteX3" fmla="*/ 1096626 w 2635848"/>
                <a:gd name="connsiteY3" fmla="*/ 863751 h 3204020"/>
                <a:gd name="connsiteX4" fmla="*/ 1695952 w 2635848"/>
                <a:gd name="connsiteY4" fmla="*/ 851069 h 3204020"/>
                <a:gd name="connsiteX5" fmla="*/ 1965411 w 2635848"/>
                <a:gd name="connsiteY5" fmla="*/ 1898342 h 3204020"/>
                <a:gd name="connsiteX6" fmla="*/ 2635848 w 2635848"/>
                <a:gd name="connsiteY6" fmla="*/ 2523197 h 3204020"/>
                <a:gd name="connsiteX7" fmla="*/ 1875442 w 2635848"/>
                <a:gd name="connsiteY7" fmla="*/ 3204020 h 3204020"/>
                <a:gd name="connsiteX8" fmla="*/ 1254050 w 2635848"/>
                <a:gd name="connsiteY8" fmla="*/ 2468062 h 3204020"/>
                <a:gd name="connsiteX9" fmla="*/ 647494 w 2635848"/>
                <a:gd name="connsiteY9" fmla="*/ 2073665 h 3204020"/>
                <a:gd name="connsiteX10" fmla="*/ 0 w 2635848"/>
                <a:gd name="connsiteY10" fmla="*/ 1381959 h 3204020"/>
                <a:gd name="connsiteX11" fmla="*/ 827659 w 2635848"/>
                <a:gd name="connsiteY11" fmla="*/ 1634217 h 3204020"/>
                <a:gd name="connsiteX12" fmla="*/ 745738 w 2635848"/>
                <a:gd name="connsiteY12" fmla="*/ 141231 h 3204020"/>
                <a:gd name="connsiteX13" fmla="*/ 787104 w 2635848"/>
                <a:gd name="connsiteY13" fmla="*/ 41365 h 3204020"/>
                <a:gd name="connsiteX0" fmla="*/ 787104 w 2651771"/>
                <a:gd name="connsiteY0" fmla="*/ 41365 h 3204020"/>
                <a:gd name="connsiteX1" fmla="*/ 886969 w 2651771"/>
                <a:gd name="connsiteY1" fmla="*/ 0 h 3204020"/>
                <a:gd name="connsiteX2" fmla="*/ 1028200 w 2651771"/>
                <a:gd name="connsiteY2" fmla="*/ 141231 h 3204020"/>
                <a:gd name="connsiteX3" fmla="*/ 1096626 w 2651771"/>
                <a:gd name="connsiteY3" fmla="*/ 863751 h 3204020"/>
                <a:gd name="connsiteX4" fmla="*/ 1695952 w 2651771"/>
                <a:gd name="connsiteY4" fmla="*/ 851069 h 3204020"/>
                <a:gd name="connsiteX5" fmla="*/ 1965411 w 2651771"/>
                <a:gd name="connsiteY5" fmla="*/ 1898342 h 3204020"/>
                <a:gd name="connsiteX6" fmla="*/ 2651771 w 2651771"/>
                <a:gd name="connsiteY6" fmla="*/ 2516454 h 3204020"/>
                <a:gd name="connsiteX7" fmla="*/ 1875442 w 2651771"/>
                <a:gd name="connsiteY7" fmla="*/ 3204020 h 3204020"/>
                <a:gd name="connsiteX8" fmla="*/ 1254050 w 2651771"/>
                <a:gd name="connsiteY8" fmla="*/ 2468062 h 3204020"/>
                <a:gd name="connsiteX9" fmla="*/ 647494 w 2651771"/>
                <a:gd name="connsiteY9" fmla="*/ 2073665 h 3204020"/>
                <a:gd name="connsiteX10" fmla="*/ 0 w 2651771"/>
                <a:gd name="connsiteY10" fmla="*/ 1381959 h 3204020"/>
                <a:gd name="connsiteX11" fmla="*/ 827659 w 2651771"/>
                <a:gd name="connsiteY11" fmla="*/ 1634217 h 3204020"/>
                <a:gd name="connsiteX12" fmla="*/ 745738 w 2651771"/>
                <a:gd name="connsiteY12" fmla="*/ 141231 h 3204020"/>
                <a:gd name="connsiteX13" fmla="*/ 787104 w 2651771"/>
                <a:gd name="connsiteY13" fmla="*/ 41365 h 32040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651771" h="3204020">
                  <a:moveTo>
                    <a:pt x="787104" y="41365"/>
                  </a:moveTo>
                  <a:cubicBezTo>
                    <a:pt x="812661" y="15808"/>
                    <a:pt x="847969" y="0"/>
                    <a:pt x="886969" y="0"/>
                  </a:cubicBezTo>
                  <a:cubicBezTo>
                    <a:pt x="964969" y="0"/>
                    <a:pt x="1028200" y="63231"/>
                    <a:pt x="1028200" y="141231"/>
                  </a:cubicBezTo>
                  <a:lnTo>
                    <a:pt x="1096626" y="863751"/>
                  </a:lnTo>
                  <a:cubicBezTo>
                    <a:pt x="1324950" y="817026"/>
                    <a:pt x="1594219" y="679679"/>
                    <a:pt x="1695952" y="851069"/>
                  </a:cubicBezTo>
                  <a:cubicBezTo>
                    <a:pt x="1896857" y="1284096"/>
                    <a:pt x="2012961" y="1443677"/>
                    <a:pt x="1965411" y="1898342"/>
                  </a:cubicBezTo>
                  <a:cubicBezTo>
                    <a:pt x="2062863" y="2027881"/>
                    <a:pt x="2521735" y="2407218"/>
                    <a:pt x="2651771" y="2516454"/>
                  </a:cubicBezTo>
                  <a:lnTo>
                    <a:pt x="1875442" y="3204020"/>
                  </a:lnTo>
                  <a:lnTo>
                    <a:pt x="1254050" y="2468062"/>
                  </a:lnTo>
                  <a:cubicBezTo>
                    <a:pt x="1117281" y="2338792"/>
                    <a:pt x="856388" y="2269133"/>
                    <a:pt x="647494" y="2073665"/>
                  </a:cubicBezTo>
                  <a:cubicBezTo>
                    <a:pt x="560013" y="2007911"/>
                    <a:pt x="439289" y="1645529"/>
                    <a:pt x="0" y="1381959"/>
                  </a:cubicBezTo>
                  <a:cubicBezTo>
                    <a:pt x="137000" y="1119373"/>
                    <a:pt x="679491" y="1549956"/>
                    <a:pt x="827659" y="1634217"/>
                  </a:cubicBezTo>
                  <a:lnTo>
                    <a:pt x="745738" y="141231"/>
                  </a:lnTo>
                  <a:cubicBezTo>
                    <a:pt x="745738" y="102231"/>
                    <a:pt x="761546" y="66923"/>
                    <a:pt x="787104" y="41365"/>
                  </a:cubicBezTo>
                  <a:close/>
                </a:path>
              </a:pathLst>
            </a:custGeom>
            <a:solidFill>
              <a:schemeClr val="accent3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  <p:grpSp>
          <p:nvGrpSpPr>
            <p:cNvPr id="41" name="Group 40">
              <a:extLst>
                <a:ext uri="{FF2B5EF4-FFF2-40B4-BE49-F238E27FC236}">
                  <a16:creationId xmlns:a16="http://schemas.microsoft.com/office/drawing/2014/main" xmlns="" id="{43DAEF52-E482-4430-9CA9-E2874E0B5F9D}"/>
                </a:ext>
              </a:extLst>
            </p:cNvPr>
            <p:cNvGrpSpPr/>
            <p:nvPr/>
          </p:nvGrpSpPr>
          <p:grpSpPr>
            <a:xfrm rot="20710210">
              <a:off x="4242014" y="1064089"/>
              <a:ext cx="2071428" cy="3866164"/>
              <a:chOff x="3501573" y="3178068"/>
              <a:chExt cx="1340594" cy="2737840"/>
            </a:xfrm>
          </p:grpSpPr>
          <p:sp>
            <p:nvSpPr>
              <p:cNvPr id="42" name="Freeform: Shape 41">
                <a:extLst>
                  <a:ext uri="{FF2B5EF4-FFF2-40B4-BE49-F238E27FC236}">
                    <a16:creationId xmlns:a16="http://schemas.microsoft.com/office/drawing/2014/main" xmlns="" id="{11AAB1BB-3262-4B37-AD24-02C8FD9DADB0}"/>
                  </a:ext>
                </a:extLst>
              </p:cNvPr>
              <p:cNvSpPr/>
              <p:nvPr/>
            </p:nvSpPr>
            <p:spPr>
              <a:xfrm>
                <a:off x="3504728" y="3612346"/>
                <a:ext cx="62939" cy="220286"/>
              </a:xfrm>
              <a:custGeom>
                <a:avLst/>
                <a:gdLst>
                  <a:gd name="connsiteX0" fmla="*/ 12859 w 19050"/>
                  <a:gd name="connsiteY0" fmla="*/ 68104 h 66675"/>
                  <a:gd name="connsiteX1" fmla="*/ 12859 w 19050"/>
                  <a:gd name="connsiteY1" fmla="*/ 68104 h 66675"/>
                  <a:gd name="connsiteX2" fmla="*/ 7144 w 19050"/>
                  <a:gd name="connsiteY2" fmla="*/ 62389 h 66675"/>
                  <a:gd name="connsiteX3" fmla="*/ 7144 w 19050"/>
                  <a:gd name="connsiteY3" fmla="*/ 12859 h 66675"/>
                  <a:gd name="connsiteX4" fmla="*/ 12859 w 19050"/>
                  <a:gd name="connsiteY4" fmla="*/ 7144 h 66675"/>
                  <a:gd name="connsiteX5" fmla="*/ 12859 w 19050"/>
                  <a:gd name="connsiteY5" fmla="*/ 7144 h 66675"/>
                  <a:gd name="connsiteX6" fmla="*/ 18574 w 19050"/>
                  <a:gd name="connsiteY6" fmla="*/ 12859 h 66675"/>
                  <a:gd name="connsiteX7" fmla="*/ 18574 w 19050"/>
                  <a:gd name="connsiteY7" fmla="*/ 62389 h 66675"/>
                  <a:gd name="connsiteX8" fmla="*/ 12859 w 19050"/>
                  <a:gd name="connsiteY8" fmla="*/ 68104 h 666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9050" h="66675">
                    <a:moveTo>
                      <a:pt x="12859" y="68104"/>
                    </a:moveTo>
                    <a:lnTo>
                      <a:pt x="12859" y="68104"/>
                    </a:lnTo>
                    <a:cubicBezTo>
                      <a:pt x="10001" y="68104"/>
                      <a:pt x="7144" y="65246"/>
                      <a:pt x="7144" y="62389"/>
                    </a:cubicBezTo>
                    <a:lnTo>
                      <a:pt x="7144" y="12859"/>
                    </a:lnTo>
                    <a:cubicBezTo>
                      <a:pt x="7144" y="10001"/>
                      <a:pt x="10001" y="7144"/>
                      <a:pt x="12859" y="7144"/>
                    </a:cubicBezTo>
                    <a:lnTo>
                      <a:pt x="12859" y="7144"/>
                    </a:lnTo>
                    <a:cubicBezTo>
                      <a:pt x="15716" y="7144"/>
                      <a:pt x="18574" y="10001"/>
                      <a:pt x="18574" y="12859"/>
                    </a:cubicBezTo>
                    <a:lnTo>
                      <a:pt x="18574" y="62389"/>
                    </a:lnTo>
                    <a:cubicBezTo>
                      <a:pt x="18574" y="65246"/>
                      <a:pt x="15716" y="68104"/>
                      <a:pt x="12859" y="68104"/>
                    </a:cubicBezTo>
                    <a:close/>
                  </a:path>
                </a:pathLst>
              </a:custGeom>
              <a:solidFill>
                <a:srgbClr val="80808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3" name="Freeform: Shape 42">
                <a:extLst>
                  <a:ext uri="{FF2B5EF4-FFF2-40B4-BE49-F238E27FC236}">
                    <a16:creationId xmlns:a16="http://schemas.microsoft.com/office/drawing/2014/main" xmlns="" id="{EC2EA54B-962E-44DE-9F34-BE7838E5327B}"/>
                  </a:ext>
                </a:extLst>
              </p:cNvPr>
              <p:cNvSpPr/>
              <p:nvPr/>
            </p:nvSpPr>
            <p:spPr>
              <a:xfrm>
                <a:off x="3501573" y="3832632"/>
                <a:ext cx="62939" cy="220286"/>
              </a:xfrm>
              <a:custGeom>
                <a:avLst/>
                <a:gdLst>
                  <a:gd name="connsiteX0" fmla="*/ 12859 w 19050"/>
                  <a:gd name="connsiteY0" fmla="*/ 68104 h 66675"/>
                  <a:gd name="connsiteX1" fmla="*/ 12859 w 19050"/>
                  <a:gd name="connsiteY1" fmla="*/ 68104 h 66675"/>
                  <a:gd name="connsiteX2" fmla="*/ 7144 w 19050"/>
                  <a:gd name="connsiteY2" fmla="*/ 62389 h 66675"/>
                  <a:gd name="connsiteX3" fmla="*/ 7144 w 19050"/>
                  <a:gd name="connsiteY3" fmla="*/ 12859 h 66675"/>
                  <a:gd name="connsiteX4" fmla="*/ 12859 w 19050"/>
                  <a:gd name="connsiteY4" fmla="*/ 7144 h 66675"/>
                  <a:gd name="connsiteX5" fmla="*/ 12859 w 19050"/>
                  <a:gd name="connsiteY5" fmla="*/ 7144 h 66675"/>
                  <a:gd name="connsiteX6" fmla="*/ 18574 w 19050"/>
                  <a:gd name="connsiteY6" fmla="*/ 12859 h 66675"/>
                  <a:gd name="connsiteX7" fmla="*/ 18574 w 19050"/>
                  <a:gd name="connsiteY7" fmla="*/ 62389 h 66675"/>
                  <a:gd name="connsiteX8" fmla="*/ 12859 w 19050"/>
                  <a:gd name="connsiteY8" fmla="*/ 68104 h 666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9050" h="66675">
                    <a:moveTo>
                      <a:pt x="12859" y="68104"/>
                    </a:moveTo>
                    <a:lnTo>
                      <a:pt x="12859" y="68104"/>
                    </a:lnTo>
                    <a:cubicBezTo>
                      <a:pt x="10001" y="68104"/>
                      <a:pt x="7144" y="65246"/>
                      <a:pt x="7144" y="62389"/>
                    </a:cubicBezTo>
                    <a:lnTo>
                      <a:pt x="7144" y="12859"/>
                    </a:lnTo>
                    <a:cubicBezTo>
                      <a:pt x="7144" y="10001"/>
                      <a:pt x="10001" y="7144"/>
                      <a:pt x="12859" y="7144"/>
                    </a:cubicBezTo>
                    <a:lnTo>
                      <a:pt x="12859" y="7144"/>
                    </a:lnTo>
                    <a:cubicBezTo>
                      <a:pt x="15716" y="7144"/>
                      <a:pt x="18574" y="10001"/>
                      <a:pt x="18574" y="12859"/>
                    </a:cubicBezTo>
                    <a:lnTo>
                      <a:pt x="18574" y="62389"/>
                    </a:lnTo>
                    <a:cubicBezTo>
                      <a:pt x="18574" y="65246"/>
                      <a:pt x="15716" y="68104"/>
                      <a:pt x="12859" y="68104"/>
                    </a:cubicBezTo>
                    <a:close/>
                  </a:path>
                </a:pathLst>
              </a:custGeom>
              <a:solidFill>
                <a:srgbClr val="80808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4" name="Freeform: Shape 43">
                <a:extLst>
                  <a:ext uri="{FF2B5EF4-FFF2-40B4-BE49-F238E27FC236}">
                    <a16:creationId xmlns:a16="http://schemas.microsoft.com/office/drawing/2014/main" xmlns="" id="{A5E82E50-6CE0-4FB1-8DF3-D2264308B4DE}"/>
                  </a:ext>
                </a:extLst>
              </p:cNvPr>
              <p:cNvSpPr/>
              <p:nvPr/>
            </p:nvSpPr>
            <p:spPr>
              <a:xfrm>
                <a:off x="4776089" y="3829487"/>
                <a:ext cx="62939" cy="220286"/>
              </a:xfrm>
              <a:custGeom>
                <a:avLst/>
                <a:gdLst>
                  <a:gd name="connsiteX0" fmla="*/ 12859 w 19050"/>
                  <a:gd name="connsiteY0" fmla="*/ 68104 h 66675"/>
                  <a:gd name="connsiteX1" fmla="*/ 12859 w 19050"/>
                  <a:gd name="connsiteY1" fmla="*/ 68104 h 66675"/>
                  <a:gd name="connsiteX2" fmla="*/ 7144 w 19050"/>
                  <a:gd name="connsiteY2" fmla="*/ 62389 h 66675"/>
                  <a:gd name="connsiteX3" fmla="*/ 7144 w 19050"/>
                  <a:gd name="connsiteY3" fmla="*/ 12859 h 66675"/>
                  <a:gd name="connsiteX4" fmla="*/ 12859 w 19050"/>
                  <a:gd name="connsiteY4" fmla="*/ 7144 h 66675"/>
                  <a:gd name="connsiteX5" fmla="*/ 12859 w 19050"/>
                  <a:gd name="connsiteY5" fmla="*/ 7144 h 66675"/>
                  <a:gd name="connsiteX6" fmla="*/ 18574 w 19050"/>
                  <a:gd name="connsiteY6" fmla="*/ 12859 h 66675"/>
                  <a:gd name="connsiteX7" fmla="*/ 18574 w 19050"/>
                  <a:gd name="connsiteY7" fmla="*/ 62389 h 66675"/>
                  <a:gd name="connsiteX8" fmla="*/ 12859 w 19050"/>
                  <a:gd name="connsiteY8" fmla="*/ 68104 h 666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9050" h="66675">
                    <a:moveTo>
                      <a:pt x="12859" y="68104"/>
                    </a:moveTo>
                    <a:lnTo>
                      <a:pt x="12859" y="68104"/>
                    </a:lnTo>
                    <a:cubicBezTo>
                      <a:pt x="10001" y="68104"/>
                      <a:pt x="7144" y="65246"/>
                      <a:pt x="7144" y="62389"/>
                    </a:cubicBezTo>
                    <a:lnTo>
                      <a:pt x="7144" y="12859"/>
                    </a:lnTo>
                    <a:cubicBezTo>
                      <a:pt x="7144" y="10001"/>
                      <a:pt x="10001" y="7144"/>
                      <a:pt x="12859" y="7144"/>
                    </a:cubicBezTo>
                    <a:lnTo>
                      <a:pt x="12859" y="7144"/>
                    </a:lnTo>
                    <a:cubicBezTo>
                      <a:pt x="15716" y="7144"/>
                      <a:pt x="18574" y="10001"/>
                      <a:pt x="18574" y="12859"/>
                    </a:cubicBezTo>
                    <a:lnTo>
                      <a:pt x="18574" y="62389"/>
                    </a:lnTo>
                    <a:cubicBezTo>
                      <a:pt x="19526" y="65246"/>
                      <a:pt x="16669" y="68104"/>
                      <a:pt x="12859" y="68104"/>
                    </a:cubicBezTo>
                    <a:close/>
                  </a:path>
                </a:pathLst>
              </a:custGeom>
              <a:solidFill>
                <a:srgbClr val="80808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5" name="Freeform: Shape 44">
                <a:extLst>
                  <a:ext uri="{FF2B5EF4-FFF2-40B4-BE49-F238E27FC236}">
                    <a16:creationId xmlns:a16="http://schemas.microsoft.com/office/drawing/2014/main" xmlns="" id="{44EF020D-B181-422F-85D4-BB8C408EEBD8}"/>
                  </a:ext>
                </a:extLst>
              </p:cNvPr>
              <p:cNvSpPr/>
              <p:nvPr/>
            </p:nvSpPr>
            <p:spPr>
              <a:xfrm>
                <a:off x="3520451" y="3178068"/>
                <a:ext cx="1321716" cy="2737840"/>
              </a:xfrm>
              <a:custGeom>
                <a:avLst/>
                <a:gdLst>
                  <a:gd name="connsiteX0" fmla="*/ 350044 w 400050"/>
                  <a:gd name="connsiteY0" fmla="*/ 7144 h 828675"/>
                  <a:gd name="connsiteX1" fmla="*/ 53816 w 400050"/>
                  <a:gd name="connsiteY1" fmla="*/ 7144 h 828675"/>
                  <a:gd name="connsiteX2" fmla="*/ 7144 w 400050"/>
                  <a:gd name="connsiteY2" fmla="*/ 53816 h 828675"/>
                  <a:gd name="connsiteX3" fmla="*/ 7144 w 400050"/>
                  <a:gd name="connsiteY3" fmla="*/ 781526 h 828675"/>
                  <a:gd name="connsiteX4" fmla="*/ 53816 w 400050"/>
                  <a:gd name="connsiteY4" fmla="*/ 828199 h 828675"/>
                  <a:gd name="connsiteX5" fmla="*/ 350044 w 400050"/>
                  <a:gd name="connsiteY5" fmla="*/ 828199 h 828675"/>
                  <a:gd name="connsiteX6" fmla="*/ 396716 w 400050"/>
                  <a:gd name="connsiteY6" fmla="*/ 781526 h 828675"/>
                  <a:gd name="connsiteX7" fmla="*/ 396716 w 400050"/>
                  <a:gd name="connsiteY7" fmla="*/ 53816 h 828675"/>
                  <a:gd name="connsiteX8" fmla="*/ 350044 w 400050"/>
                  <a:gd name="connsiteY8" fmla="*/ 7144 h 8286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00050" h="828675">
                    <a:moveTo>
                      <a:pt x="350044" y="7144"/>
                    </a:moveTo>
                    <a:lnTo>
                      <a:pt x="53816" y="7144"/>
                    </a:lnTo>
                    <a:cubicBezTo>
                      <a:pt x="28099" y="7144"/>
                      <a:pt x="7144" y="28099"/>
                      <a:pt x="7144" y="53816"/>
                    </a:cubicBezTo>
                    <a:lnTo>
                      <a:pt x="7144" y="781526"/>
                    </a:lnTo>
                    <a:cubicBezTo>
                      <a:pt x="7144" y="807244"/>
                      <a:pt x="28099" y="828199"/>
                      <a:pt x="53816" y="828199"/>
                    </a:cubicBezTo>
                    <a:lnTo>
                      <a:pt x="350044" y="828199"/>
                    </a:lnTo>
                    <a:cubicBezTo>
                      <a:pt x="375761" y="828199"/>
                      <a:pt x="396716" y="807244"/>
                      <a:pt x="396716" y="781526"/>
                    </a:cubicBezTo>
                    <a:lnTo>
                      <a:pt x="396716" y="53816"/>
                    </a:lnTo>
                    <a:cubicBezTo>
                      <a:pt x="396716" y="28099"/>
                      <a:pt x="375761" y="7144"/>
                      <a:pt x="350044" y="7144"/>
                    </a:cubicBezTo>
                    <a:close/>
                  </a:path>
                </a:pathLst>
              </a:custGeom>
              <a:solidFill>
                <a:srgbClr val="80808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6" name="Freeform: Shape 45">
                <a:extLst>
                  <a:ext uri="{FF2B5EF4-FFF2-40B4-BE49-F238E27FC236}">
                    <a16:creationId xmlns:a16="http://schemas.microsoft.com/office/drawing/2014/main" xmlns="" id="{48C8E3F5-015C-4C76-A7ED-7D47E41F2D41}"/>
                  </a:ext>
                </a:extLst>
              </p:cNvPr>
              <p:cNvSpPr/>
              <p:nvPr/>
            </p:nvSpPr>
            <p:spPr>
              <a:xfrm>
                <a:off x="3529897" y="3190652"/>
                <a:ext cx="1290246" cy="2706371"/>
              </a:xfrm>
              <a:custGeom>
                <a:avLst/>
                <a:gdLst>
                  <a:gd name="connsiteX0" fmla="*/ 345281 w 390525"/>
                  <a:gd name="connsiteY0" fmla="*/ 7144 h 819150"/>
                  <a:gd name="connsiteX1" fmla="*/ 52864 w 390525"/>
                  <a:gd name="connsiteY1" fmla="*/ 7144 h 819150"/>
                  <a:gd name="connsiteX2" fmla="*/ 7144 w 390525"/>
                  <a:gd name="connsiteY2" fmla="*/ 52864 h 819150"/>
                  <a:gd name="connsiteX3" fmla="*/ 7144 w 390525"/>
                  <a:gd name="connsiteY3" fmla="*/ 772954 h 819150"/>
                  <a:gd name="connsiteX4" fmla="*/ 52864 w 390525"/>
                  <a:gd name="connsiteY4" fmla="*/ 818674 h 819150"/>
                  <a:gd name="connsiteX5" fmla="*/ 345281 w 390525"/>
                  <a:gd name="connsiteY5" fmla="*/ 818674 h 819150"/>
                  <a:gd name="connsiteX6" fmla="*/ 391001 w 390525"/>
                  <a:gd name="connsiteY6" fmla="*/ 772954 h 819150"/>
                  <a:gd name="connsiteX7" fmla="*/ 391001 w 390525"/>
                  <a:gd name="connsiteY7" fmla="*/ 52864 h 819150"/>
                  <a:gd name="connsiteX8" fmla="*/ 345281 w 390525"/>
                  <a:gd name="connsiteY8" fmla="*/ 7144 h 819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90525" h="819150">
                    <a:moveTo>
                      <a:pt x="345281" y="7144"/>
                    </a:moveTo>
                    <a:lnTo>
                      <a:pt x="52864" y="7144"/>
                    </a:lnTo>
                    <a:cubicBezTo>
                      <a:pt x="27146" y="7144"/>
                      <a:pt x="7144" y="27146"/>
                      <a:pt x="7144" y="52864"/>
                    </a:cubicBezTo>
                    <a:lnTo>
                      <a:pt x="7144" y="772954"/>
                    </a:lnTo>
                    <a:cubicBezTo>
                      <a:pt x="7144" y="798671"/>
                      <a:pt x="27146" y="818674"/>
                      <a:pt x="52864" y="818674"/>
                    </a:cubicBezTo>
                    <a:lnTo>
                      <a:pt x="345281" y="818674"/>
                    </a:lnTo>
                    <a:cubicBezTo>
                      <a:pt x="370999" y="818674"/>
                      <a:pt x="391001" y="798671"/>
                      <a:pt x="391001" y="772954"/>
                    </a:cubicBezTo>
                    <a:lnTo>
                      <a:pt x="391001" y="52864"/>
                    </a:lnTo>
                    <a:cubicBezTo>
                      <a:pt x="391001" y="28099"/>
                      <a:pt x="370046" y="7144"/>
                      <a:pt x="345281" y="7144"/>
                    </a:cubicBezTo>
                    <a:close/>
                  </a:path>
                </a:pathLst>
              </a:custGeom>
              <a:solidFill>
                <a:srgbClr val="1A1A1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7" name="Freeform: Shape 46">
                <a:extLst>
                  <a:ext uri="{FF2B5EF4-FFF2-40B4-BE49-F238E27FC236}">
                    <a16:creationId xmlns:a16="http://schemas.microsoft.com/office/drawing/2014/main" xmlns="" id="{516C9F77-8295-4AB6-B146-D7F58BAFB527}"/>
                  </a:ext>
                </a:extLst>
              </p:cNvPr>
              <p:cNvSpPr/>
              <p:nvPr/>
            </p:nvSpPr>
            <p:spPr>
              <a:xfrm>
                <a:off x="3627447" y="3596610"/>
                <a:ext cx="1101430" cy="1951104"/>
              </a:xfrm>
              <a:custGeom>
                <a:avLst/>
                <a:gdLst>
                  <a:gd name="connsiteX0" fmla="*/ 7144 w 333375"/>
                  <a:gd name="connsiteY0" fmla="*/ 7144 h 590550"/>
                  <a:gd name="connsiteX1" fmla="*/ 331946 w 333375"/>
                  <a:gd name="connsiteY1" fmla="*/ 7144 h 590550"/>
                  <a:gd name="connsiteX2" fmla="*/ 331946 w 333375"/>
                  <a:gd name="connsiteY2" fmla="*/ 586264 h 590550"/>
                  <a:gd name="connsiteX3" fmla="*/ 7144 w 333375"/>
                  <a:gd name="connsiteY3" fmla="*/ 586264 h 5905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33375" h="590550">
                    <a:moveTo>
                      <a:pt x="7144" y="7144"/>
                    </a:moveTo>
                    <a:lnTo>
                      <a:pt x="331946" y="7144"/>
                    </a:lnTo>
                    <a:lnTo>
                      <a:pt x="331946" y="586264"/>
                    </a:lnTo>
                    <a:lnTo>
                      <a:pt x="7144" y="586264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grpSp>
            <p:nvGrpSpPr>
              <p:cNvPr id="48" name="Group 47">
                <a:extLst>
                  <a:ext uri="{FF2B5EF4-FFF2-40B4-BE49-F238E27FC236}">
                    <a16:creationId xmlns:a16="http://schemas.microsoft.com/office/drawing/2014/main" xmlns="" id="{B4E60815-C48D-4D5A-94AD-2319689C9145}"/>
                  </a:ext>
                </a:extLst>
              </p:cNvPr>
              <p:cNvGrpSpPr/>
              <p:nvPr/>
            </p:nvGrpSpPr>
            <p:grpSpPr>
              <a:xfrm>
                <a:off x="4088507" y="5635852"/>
                <a:ext cx="157979" cy="173080"/>
                <a:chOff x="6768665" y="6038214"/>
                <a:chExt cx="135058" cy="147968"/>
              </a:xfrm>
            </p:grpSpPr>
            <p:sp>
              <p:nvSpPr>
                <p:cNvPr id="52" name="Oval 51">
                  <a:extLst>
                    <a:ext uri="{FF2B5EF4-FFF2-40B4-BE49-F238E27FC236}">
                      <a16:creationId xmlns:a16="http://schemas.microsoft.com/office/drawing/2014/main" xmlns="" id="{E904BB98-C8FA-4A06-8280-D1E65F3EF397}"/>
                    </a:ext>
                  </a:extLst>
                </p:cNvPr>
                <p:cNvSpPr/>
                <p:nvPr/>
              </p:nvSpPr>
              <p:spPr>
                <a:xfrm>
                  <a:off x="6768665" y="6038214"/>
                  <a:ext cx="135058" cy="147968"/>
                </a:xfrm>
                <a:prstGeom prst="ellipse">
                  <a:avLst/>
                </a:prstGeom>
                <a:solidFill>
                  <a:schemeClr val="bg1">
                    <a:lumMod val="6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3" name="Oval 52">
                  <a:extLst>
                    <a:ext uri="{FF2B5EF4-FFF2-40B4-BE49-F238E27FC236}">
                      <a16:creationId xmlns:a16="http://schemas.microsoft.com/office/drawing/2014/main" xmlns="" id="{40291A44-A359-425C-81BE-1A449115A64D}"/>
                    </a:ext>
                  </a:extLst>
                </p:cNvPr>
                <p:cNvSpPr/>
                <p:nvPr/>
              </p:nvSpPr>
              <p:spPr>
                <a:xfrm>
                  <a:off x="6802089" y="6071635"/>
                  <a:ext cx="74098" cy="81180"/>
                </a:xfrm>
                <a:prstGeom prst="ellipse">
                  <a:avLst/>
                </a:prstGeom>
                <a:solidFill>
                  <a:schemeClr val="bg1">
                    <a:lumMod val="8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sp>
            <p:nvSpPr>
              <p:cNvPr id="49" name="Freeform: Shape 48">
                <a:extLst>
                  <a:ext uri="{FF2B5EF4-FFF2-40B4-BE49-F238E27FC236}">
                    <a16:creationId xmlns:a16="http://schemas.microsoft.com/office/drawing/2014/main" xmlns="" id="{7A607FC4-64F2-4F6E-92F2-B6D149E6AFEF}"/>
                  </a:ext>
                </a:extLst>
              </p:cNvPr>
              <p:cNvSpPr/>
              <p:nvPr/>
            </p:nvSpPr>
            <p:spPr>
              <a:xfrm>
                <a:off x="3821102" y="3628406"/>
                <a:ext cx="906450" cy="1887518"/>
              </a:xfrm>
              <a:custGeom>
                <a:avLst/>
                <a:gdLst>
                  <a:gd name="connsiteX0" fmla="*/ 614149 w 1119116"/>
                  <a:gd name="connsiteY0" fmla="*/ 0 h 2330356"/>
                  <a:gd name="connsiteX1" fmla="*/ 1115704 w 1119116"/>
                  <a:gd name="connsiteY1" fmla="*/ 6824 h 2330356"/>
                  <a:gd name="connsiteX2" fmla="*/ 1119116 w 1119116"/>
                  <a:gd name="connsiteY2" fmla="*/ 2330356 h 2330356"/>
                  <a:gd name="connsiteX3" fmla="*/ 0 w 1119116"/>
                  <a:gd name="connsiteY3" fmla="*/ 2330356 h 2330356"/>
                  <a:gd name="connsiteX4" fmla="*/ 614149 w 1119116"/>
                  <a:gd name="connsiteY4" fmla="*/ 0 h 2330356"/>
                  <a:gd name="connsiteX0" fmla="*/ 614149 w 1119116"/>
                  <a:gd name="connsiteY0" fmla="*/ 0 h 2330356"/>
                  <a:gd name="connsiteX1" fmla="*/ 1115704 w 1119116"/>
                  <a:gd name="connsiteY1" fmla="*/ 3412 h 2330356"/>
                  <a:gd name="connsiteX2" fmla="*/ 1119116 w 1119116"/>
                  <a:gd name="connsiteY2" fmla="*/ 2330356 h 2330356"/>
                  <a:gd name="connsiteX3" fmla="*/ 0 w 1119116"/>
                  <a:gd name="connsiteY3" fmla="*/ 2330356 h 2330356"/>
                  <a:gd name="connsiteX4" fmla="*/ 614149 w 1119116"/>
                  <a:gd name="connsiteY4" fmla="*/ 0 h 23303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119116" h="2330356">
                    <a:moveTo>
                      <a:pt x="614149" y="0"/>
                    </a:moveTo>
                    <a:lnTo>
                      <a:pt x="1115704" y="3412"/>
                    </a:lnTo>
                    <a:cubicBezTo>
                      <a:pt x="1116841" y="777923"/>
                      <a:pt x="1117979" y="1555845"/>
                      <a:pt x="1119116" y="2330356"/>
                    </a:cubicBezTo>
                    <a:lnTo>
                      <a:pt x="0" y="2330356"/>
                    </a:lnTo>
                    <a:lnTo>
                      <a:pt x="614149" y="0"/>
                    </a:lnTo>
                    <a:close/>
                  </a:path>
                </a:pathLst>
              </a:custGeom>
              <a:solidFill>
                <a:srgbClr val="999999">
                  <a:alpha val="10000"/>
                </a:srgbClr>
              </a:solidFill>
              <a:ln w="9525" cap="flat">
                <a:noFill/>
                <a:prstDash val="solid"/>
                <a:miter/>
              </a:ln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50" name="Rectangle: Rounded Corners 49">
                <a:extLst>
                  <a:ext uri="{FF2B5EF4-FFF2-40B4-BE49-F238E27FC236}">
                    <a16:creationId xmlns:a16="http://schemas.microsoft.com/office/drawing/2014/main" xmlns="" id="{DD04213A-3BE8-4CCC-AE42-4773B4243D24}"/>
                  </a:ext>
                </a:extLst>
              </p:cNvPr>
              <p:cNvSpPr/>
              <p:nvPr/>
            </p:nvSpPr>
            <p:spPr>
              <a:xfrm>
                <a:off x="4058661" y="3449093"/>
                <a:ext cx="254255" cy="58393"/>
              </a:xfrm>
              <a:prstGeom prst="roundRect">
                <a:avLst>
                  <a:gd name="adj" fmla="val 50000"/>
                </a:avLst>
              </a:pr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" name="Oval 50">
                <a:extLst>
                  <a:ext uri="{FF2B5EF4-FFF2-40B4-BE49-F238E27FC236}">
                    <a16:creationId xmlns:a16="http://schemas.microsoft.com/office/drawing/2014/main" xmlns="" id="{8DC80D22-0C09-4799-A169-965EED3AE3A2}"/>
                  </a:ext>
                </a:extLst>
              </p:cNvPr>
              <p:cNvSpPr/>
              <p:nvPr/>
            </p:nvSpPr>
            <p:spPr>
              <a:xfrm>
                <a:off x="3922825" y="3449093"/>
                <a:ext cx="58393" cy="58393"/>
              </a:xfrm>
              <a:prstGeom prst="ellipse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54" name="Group 53">
              <a:extLst>
                <a:ext uri="{FF2B5EF4-FFF2-40B4-BE49-F238E27FC236}">
                  <a16:creationId xmlns:a16="http://schemas.microsoft.com/office/drawing/2014/main" xmlns="" id="{480A1EEC-85B2-4B7B-8F21-F5D72CA6C088}"/>
                </a:ext>
              </a:extLst>
            </p:cNvPr>
            <p:cNvGrpSpPr/>
            <p:nvPr/>
          </p:nvGrpSpPr>
          <p:grpSpPr>
            <a:xfrm>
              <a:off x="5889962" y="2661516"/>
              <a:ext cx="751104" cy="1441755"/>
              <a:chOff x="4661983" y="2106581"/>
              <a:chExt cx="497554" cy="745743"/>
            </a:xfrm>
            <a:solidFill>
              <a:schemeClr val="bg1">
                <a:lumMod val="85000"/>
              </a:schemeClr>
            </a:solidFill>
          </p:grpSpPr>
          <p:sp>
            <p:nvSpPr>
              <p:cNvPr id="55" name="Rounded Rectangle 51">
                <a:extLst>
                  <a:ext uri="{FF2B5EF4-FFF2-40B4-BE49-F238E27FC236}">
                    <a16:creationId xmlns:a16="http://schemas.microsoft.com/office/drawing/2014/main" xmlns="" id="{166AD6DC-9FE9-44D2-8D04-D5E3AE3477CA}"/>
                  </a:ext>
                </a:extLst>
              </p:cNvPr>
              <p:cNvSpPr/>
              <p:nvPr/>
            </p:nvSpPr>
            <p:spPr>
              <a:xfrm rot="3148397">
                <a:off x="4756549" y="2012015"/>
                <a:ext cx="265003" cy="454135"/>
              </a:xfrm>
              <a:prstGeom prst="roundRect">
                <a:avLst>
                  <a:gd name="adj" fmla="val 50000"/>
                </a:avLst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0">
                  <a:solidFill>
                    <a:schemeClr val="tx1"/>
                  </a:solidFill>
                </a:endParaRPr>
              </a:p>
            </p:txBody>
          </p:sp>
          <p:sp>
            <p:nvSpPr>
              <p:cNvPr id="56" name="Rounded Rectangle 52">
                <a:extLst>
                  <a:ext uri="{FF2B5EF4-FFF2-40B4-BE49-F238E27FC236}">
                    <a16:creationId xmlns:a16="http://schemas.microsoft.com/office/drawing/2014/main" xmlns="" id="{E6D7CCB5-EAEB-4B5D-9C4A-C36B10C7AFF3}"/>
                  </a:ext>
                </a:extLst>
              </p:cNvPr>
              <p:cNvSpPr/>
              <p:nvPr/>
            </p:nvSpPr>
            <p:spPr>
              <a:xfrm rot="3148397">
                <a:off x="4786261" y="2266384"/>
                <a:ext cx="265003" cy="454135"/>
              </a:xfrm>
              <a:prstGeom prst="roundRect">
                <a:avLst>
                  <a:gd name="adj" fmla="val 50000"/>
                </a:avLst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0">
                  <a:solidFill>
                    <a:schemeClr val="tx1"/>
                  </a:solidFill>
                </a:endParaRPr>
              </a:p>
            </p:txBody>
          </p:sp>
          <p:sp>
            <p:nvSpPr>
              <p:cNvPr id="57" name="Rounded Rectangle 53">
                <a:extLst>
                  <a:ext uri="{FF2B5EF4-FFF2-40B4-BE49-F238E27FC236}">
                    <a16:creationId xmlns:a16="http://schemas.microsoft.com/office/drawing/2014/main" xmlns="" id="{F0939F6B-F8BD-4B36-8867-561C0569F161}"/>
                  </a:ext>
                </a:extLst>
              </p:cNvPr>
              <p:cNvSpPr/>
              <p:nvPr/>
            </p:nvSpPr>
            <p:spPr>
              <a:xfrm rot="3148397">
                <a:off x="4839828" y="2532616"/>
                <a:ext cx="251279" cy="388138"/>
              </a:xfrm>
              <a:prstGeom prst="roundRect">
                <a:avLst>
                  <a:gd name="adj" fmla="val 50000"/>
                </a:avLst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0">
                  <a:solidFill>
                    <a:schemeClr val="tx1"/>
                  </a:solidFill>
                </a:endParaRPr>
              </a:p>
            </p:txBody>
          </p:sp>
        </p:grpSp>
      </p:grpSp>
      <p:grpSp>
        <p:nvGrpSpPr>
          <p:cNvPr id="59" name="Graphic 51">
            <a:extLst>
              <a:ext uri="{FF2B5EF4-FFF2-40B4-BE49-F238E27FC236}">
                <a16:creationId xmlns:a16="http://schemas.microsoft.com/office/drawing/2014/main" xmlns="" id="{B7A4D5B7-DD82-449B-9586-F56E866AA8EA}"/>
              </a:ext>
            </a:extLst>
          </p:cNvPr>
          <p:cNvGrpSpPr/>
          <p:nvPr/>
        </p:nvGrpSpPr>
        <p:grpSpPr>
          <a:xfrm>
            <a:off x="8585897" y="4110153"/>
            <a:ext cx="3185583" cy="2334434"/>
            <a:chOff x="1416767" y="0"/>
            <a:chExt cx="9358465" cy="6858000"/>
          </a:xfrm>
        </p:grpSpPr>
        <p:sp>
          <p:nvSpPr>
            <p:cNvPr id="60" name="Freeform: Shape 59">
              <a:extLst>
                <a:ext uri="{FF2B5EF4-FFF2-40B4-BE49-F238E27FC236}">
                  <a16:creationId xmlns:a16="http://schemas.microsoft.com/office/drawing/2014/main" xmlns="" id="{3C9237AE-9DB4-44CD-9215-35A3CACD2891}"/>
                </a:ext>
              </a:extLst>
            </p:cNvPr>
            <p:cNvSpPr/>
            <p:nvPr/>
          </p:nvSpPr>
          <p:spPr>
            <a:xfrm>
              <a:off x="3510230" y="5264286"/>
              <a:ext cx="7260122" cy="1396458"/>
            </a:xfrm>
            <a:custGeom>
              <a:avLst/>
              <a:gdLst>
                <a:gd name="connsiteX0" fmla="*/ 7265003 w 7260121"/>
                <a:gd name="connsiteY0" fmla="*/ 579636 h 1396458"/>
                <a:gd name="connsiteX1" fmla="*/ 6908943 w 7260121"/>
                <a:gd name="connsiteY1" fmla="*/ 919612 h 1396458"/>
                <a:gd name="connsiteX2" fmla="*/ 6024275 w 7260121"/>
                <a:gd name="connsiteY2" fmla="*/ 1070956 h 1396458"/>
                <a:gd name="connsiteX3" fmla="*/ 5284371 w 7260121"/>
                <a:gd name="connsiteY3" fmla="*/ 921805 h 1396458"/>
                <a:gd name="connsiteX4" fmla="*/ 5033594 w 7260121"/>
                <a:gd name="connsiteY4" fmla="*/ 761688 h 1396458"/>
                <a:gd name="connsiteX5" fmla="*/ 4924655 w 7260121"/>
                <a:gd name="connsiteY5" fmla="*/ 538693 h 1396458"/>
                <a:gd name="connsiteX6" fmla="*/ 4898335 w 7260121"/>
                <a:gd name="connsiteY6" fmla="*/ 518222 h 1396458"/>
                <a:gd name="connsiteX7" fmla="*/ 4447227 w 7260121"/>
                <a:gd name="connsiteY7" fmla="*/ 531382 h 1396458"/>
                <a:gd name="connsiteX8" fmla="*/ 3574258 w 7260121"/>
                <a:gd name="connsiteY8" fmla="*/ 997112 h 1396458"/>
                <a:gd name="connsiteX9" fmla="*/ 2813151 w 7260121"/>
                <a:gd name="connsiteY9" fmla="*/ 1368526 h 1396458"/>
                <a:gd name="connsiteX10" fmla="*/ 1887541 w 7260121"/>
                <a:gd name="connsiteY10" fmla="*/ 1373644 h 1396458"/>
                <a:gd name="connsiteX11" fmla="*/ 48749 w 7260121"/>
                <a:gd name="connsiteY11" fmla="*/ 997112 h 1396458"/>
                <a:gd name="connsiteX12" fmla="*/ 20966 w 7260121"/>
                <a:gd name="connsiteY12" fmla="*/ 988338 h 1396458"/>
                <a:gd name="connsiteX13" fmla="*/ 494 w 7260121"/>
                <a:gd name="connsiteY13" fmla="*/ 971522 h 1396458"/>
                <a:gd name="connsiteX14" fmla="*/ 9268 w 7260121"/>
                <a:gd name="connsiteY14" fmla="*/ 885980 h 1396458"/>
                <a:gd name="connsiteX15" fmla="*/ 29739 w 7260121"/>
                <a:gd name="connsiteY15" fmla="*/ 879400 h 1396458"/>
                <a:gd name="connsiteX16" fmla="*/ 725775 w 7260121"/>
                <a:gd name="connsiteY16" fmla="*/ 1058526 h 1396458"/>
                <a:gd name="connsiteX17" fmla="*/ 1976739 w 7260121"/>
                <a:gd name="connsiteY17" fmla="*/ 1272747 h 1396458"/>
                <a:gd name="connsiteX18" fmla="*/ 2843859 w 7260121"/>
                <a:gd name="connsiteY18" fmla="*/ 1253007 h 1396458"/>
                <a:gd name="connsiteX19" fmla="*/ 3327867 w 7260121"/>
                <a:gd name="connsiteY19" fmla="*/ 1069493 h 1396458"/>
                <a:gd name="connsiteX20" fmla="*/ 3474824 w 7260121"/>
                <a:gd name="connsiteY20" fmla="*/ 938621 h 1396458"/>
                <a:gd name="connsiteX21" fmla="*/ 4263714 w 7260121"/>
                <a:gd name="connsiteY21" fmla="*/ 459000 h 1396458"/>
                <a:gd name="connsiteX22" fmla="*/ 4911495 w 7260121"/>
                <a:gd name="connsiteY22" fmla="*/ 410014 h 1396458"/>
                <a:gd name="connsiteX23" fmla="*/ 4975835 w 7260121"/>
                <a:gd name="connsiteY23" fmla="*/ 380769 h 1396458"/>
                <a:gd name="connsiteX24" fmla="*/ 5186400 w 7260121"/>
                <a:gd name="connsiteY24" fmla="*/ 198718 h 1396458"/>
                <a:gd name="connsiteX25" fmla="*/ 5725974 w 7260121"/>
                <a:gd name="connsiteY25" fmla="*/ 28364 h 1396458"/>
                <a:gd name="connsiteX26" fmla="*/ 6721042 w 7260121"/>
                <a:gd name="connsiteY26" fmla="*/ 83930 h 1396458"/>
                <a:gd name="connsiteX27" fmla="*/ 7000334 w 7260121"/>
                <a:gd name="connsiteY27" fmla="*/ 197255 h 1396458"/>
                <a:gd name="connsiteX28" fmla="*/ 7265003 w 7260121"/>
                <a:gd name="connsiteY28" fmla="*/ 492632 h 1396458"/>
                <a:gd name="connsiteX29" fmla="*/ 7265003 w 7260121"/>
                <a:gd name="connsiteY29" fmla="*/ 579636 h 13964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7260121" h="1396458">
                  <a:moveTo>
                    <a:pt x="7265003" y="579636"/>
                  </a:moveTo>
                  <a:cubicBezTo>
                    <a:pt x="7210899" y="760225"/>
                    <a:pt x="7067598" y="850154"/>
                    <a:pt x="6908943" y="919612"/>
                  </a:cubicBezTo>
                  <a:cubicBezTo>
                    <a:pt x="6627458" y="1043173"/>
                    <a:pt x="6329156" y="1078267"/>
                    <a:pt x="6024275" y="1070956"/>
                  </a:cubicBezTo>
                  <a:cubicBezTo>
                    <a:pt x="5769111" y="1064375"/>
                    <a:pt x="5520527" y="1022701"/>
                    <a:pt x="5284371" y="921805"/>
                  </a:cubicBezTo>
                  <a:cubicBezTo>
                    <a:pt x="5192249" y="882324"/>
                    <a:pt x="5105244" y="833338"/>
                    <a:pt x="5033594" y="761688"/>
                  </a:cubicBezTo>
                  <a:cubicBezTo>
                    <a:pt x="4971448" y="700273"/>
                    <a:pt x="4924655" y="630084"/>
                    <a:pt x="4924655" y="538693"/>
                  </a:cubicBezTo>
                  <a:cubicBezTo>
                    <a:pt x="4924655" y="517490"/>
                    <a:pt x="4910764" y="519683"/>
                    <a:pt x="4898335" y="518222"/>
                  </a:cubicBezTo>
                  <a:cubicBezTo>
                    <a:pt x="4746991" y="502137"/>
                    <a:pt x="4596378" y="506523"/>
                    <a:pt x="4447227" y="531382"/>
                  </a:cubicBezTo>
                  <a:cubicBezTo>
                    <a:pt x="4103596" y="587679"/>
                    <a:pt x="3811144" y="746334"/>
                    <a:pt x="3574258" y="997112"/>
                  </a:cubicBezTo>
                  <a:cubicBezTo>
                    <a:pt x="3364424" y="1219375"/>
                    <a:pt x="3104872" y="1323927"/>
                    <a:pt x="2813151" y="1368526"/>
                  </a:cubicBezTo>
                  <a:cubicBezTo>
                    <a:pt x="2504615" y="1416049"/>
                    <a:pt x="2196078" y="1405813"/>
                    <a:pt x="1887541" y="1373644"/>
                  </a:cubicBezTo>
                  <a:cubicBezTo>
                    <a:pt x="1262425" y="1308573"/>
                    <a:pt x="652662" y="1164540"/>
                    <a:pt x="48749" y="997112"/>
                  </a:cubicBezTo>
                  <a:cubicBezTo>
                    <a:pt x="39244" y="994187"/>
                    <a:pt x="30470" y="991262"/>
                    <a:pt x="20966" y="988338"/>
                  </a:cubicBezTo>
                  <a:cubicBezTo>
                    <a:pt x="12192" y="984682"/>
                    <a:pt x="494" y="983220"/>
                    <a:pt x="494" y="971522"/>
                  </a:cubicBezTo>
                  <a:cubicBezTo>
                    <a:pt x="-968" y="943008"/>
                    <a:pt x="494" y="913763"/>
                    <a:pt x="9268" y="885980"/>
                  </a:cubicBezTo>
                  <a:cubicBezTo>
                    <a:pt x="12192" y="876475"/>
                    <a:pt x="20235" y="873551"/>
                    <a:pt x="29739" y="879400"/>
                  </a:cubicBezTo>
                  <a:cubicBezTo>
                    <a:pt x="261507" y="941546"/>
                    <a:pt x="492545" y="1004423"/>
                    <a:pt x="725775" y="1058526"/>
                  </a:cubicBezTo>
                  <a:cubicBezTo>
                    <a:pt x="1138864" y="1155036"/>
                    <a:pt x="1554145" y="1235460"/>
                    <a:pt x="1976739" y="1272747"/>
                  </a:cubicBezTo>
                  <a:cubicBezTo>
                    <a:pt x="2266266" y="1298337"/>
                    <a:pt x="2555794" y="1304186"/>
                    <a:pt x="2843859" y="1253007"/>
                  </a:cubicBezTo>
                  <a:cubicBezTo>
                    <a:pt x="3016406" y="1222300"/>
                    <a:pt x="3181641" y="1170389"/>
                    <a:pt x="3327867" y="1069493"/>
                  </a:cubicBezTo>
                  <a:cubicBezTo>
                    <a:pt x="3382702" y="1032206"/>
                    <a:pt x="3428763" y="986145"/>
                    <a:pt x="3474824" y="938621"/>
                  </a:cubicBezTo>
                  <a:cubicBezTo>
                    <a:pt x="3696357" y="710509"/>
                    <a:pt x="3955177" y="543811"/>
                    <a:pt x="4263714" y="459000"/>
                  </a:cubicBezTo>
                  <a:cubicBezTo>
                    <a:pt x="4476472" y="400509"/>
                    <a:pt x="4692887" y="386618"/>
                    <a:pt x="4911495" y="410014"/>
                  </a:cubicBezTo>
                  <a:cubicBezTo>
                    <a:pt x="4941471" y="412939"/>
                    <a:pt x="4958287" y="407821"/>
                    <a:pt x="4975835" y="380769"/>
                  </a:cubicBezTo>
                  <a:cubicBezTo>
                    <a:pt x="5027745" y="299613"/>
                    <a:pt x="5103782" y="244779"/>
                    <a:pt x="5186400" y="198718"/>
                  </a:cubicBezTo>
                  <a:cubicBezTo>
                    <a:pt x="5354560" y="105133"/>
                    <a:pt x="5537342" y="56147"/>
                    <a:pt x="5725974" y="28364"/>
                  </a:cubicBezTo>
                  <a:cubicBezTo>
                    <a:pt x="6061563" y="-21353"/>
                    <a:pt x="6393496" y="-7461"/>
                    <a:pt x="6721042" y="83930"/>
                  </a:cubicBezTo>
                  <a:cubicBezTo>
                    <a:pt x="6818282" y="110982"/>
                    <a:pt x="6911867" y="147539"/>
                    <a:pt x="7000334" y="197255"/>
                  </a:cubicBezTo>
                  <a:cubicBezTo>
                    <a:pt x="7122432" y="265982"/>
                    <a:pt x="7224060" y="351524"/>
                    <a:pt x="7265003" y="492632"/>
                  </a:cubicBezTo>
                  <a:cubicBezTo>
                    <a:pt x="7265003" y="521146"/>
                    <a:pt x="7265003" y="550391"/>
                    <a:pt x="7265003" y="579636"/>
                  </a:cubicBezTo>
                  <a:close/>
                </a:path>
              </a:pathLst>
            </a:custGeom>
            <a:solidFill>
              <a:schemeClr val="tx1"/>
            </a:solidFill>
            <a:ln w="73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1" name="Freeform: Shape 60">
              <a:extLst>
                <a:ext uri="{FF2B5EF4-FFF2-40B4-BE49-F238E27FC236}">
                  <a16:creationId xmlns:a16="http://schemas.microsoft.com/office/drawing/2014/main" xmlns="" id="{41A58209-A0DD-44A8-9854-BD00D91141B1}"/>
                </a:ext>
              </a:extLst>
            </p:cNvPr>
            <p:cNvSpPr/>
            <p:nvPr/>
          </p:nvSpPr>
          <p:spPr>
            <a:xfrm>
              <a:off x="2196883" y="1280783"/>
              <a:ext cx="4416026" cy="2025230"/>
            </a:xfrm>
            <a:custGeom>
              <a:avLst/>
              <a:gdLst>
                <a:gd name="connsiteX0" fmla="*/ 4419682 w 4416025"/>
                <a:gd name="connsiteY0" fmla="*/ 1600600 h 2025230"/>
                <a:gd name="connsiteX1" fmla="*/ 4155012 w 4416025"/>
                <a:gd name="connsiteY1" fmla="*/ 1747558 h 2025230"/>
                <a:gd name="connsiteX2" fmla="*/ 3874990 w 4416025"/>
                <a:gd name="connsiteY2" fmla="*/ 1897439 h 2025230"/>
                <a:gd name="connsiteX3" fmla="*/ 3457514 w 4416025"/>
                <a:gd name="connsiteY3" fmla="*/ 1998335 h 2025230"/>
                <a:gd name="connsiteX4" fmla="*/ 1359171 w 4416025"/>
                <a:gd name="connsiteY4" fmla="*/ 1996142 h 2025230"/>
                <a:gd name="connsiteX5" fmla="*/ 1232685 w 4416025"/>
                <a:gd name="connsiteY5" fmla="*/ 2020269 h 2025230"/>
                <a:gd name="connsiteX6" fmla="*/ 1193936 w 4416025"/>
                <a:gd name="connsiteY6" fmla="*/ 2026118 h 2025230"/>
                <a:gd name="connsiteX7" fmla="*/ 133797 w 4416025"/>
                <a:gd name="connsiteY7" fmla="*/ 2026118 h 2025230"/>
                <a:gd name="connsiteX8" fmla="*/ 1462 w 4416025"/>
                <a:gd name="connsiteY8" fmla="*/ 1894514 h 2025230"/>
                <a:gd name="connsiteX9" fmla="*/ 1462 w 4416025"/>
                <a:gd name="connsiteY9" fmla="*/ 1846991 h 2025230"/>
                <a:gd name="connsiteX10" fmla="*/ 92122 w 4416025"/>
                <a:gd name="connsiteY10" fmla="*/ 1704421 h 2025230"/>
                <a:gd name="connsiteX11" fmla="*/ 105283 w 4416025"/>
                <a:gd name="connsiteY11" fmla="*/ 1697841 h 2025230"/>
                <a:gd name="connsiteX12" fmla="*/ 107476 w 4416025"/>
                <a:gd name="connsiteY12" fmla="*/ 1691260 h 2025230"/>
                <a:gd name="connsiteX13" fmla="*/ 1462 w 4416025"/>
                <a:gd name="connsiteY13" fmla="*/ 1491662 h 2025230"/>
                <a:gd name="connsiteX14" fmla="*/ 119905 w 4416025"/>
                <a:gd name="connsiteY14" fmla="*/ 1362252 h 2025230"/>
                <a:gd name="connsiteX15" fmla="*/ 0 w 4416025"/>
                <a:gd name="connsiteY15" fmla="*/ 1198479 h 2025230"/>
                <a:gd name="connsiteX16" fmla="*/ 111863 w 4416025"/>
                <a:gd name="connsiteY16" fmla="*/ 1031781 h 2025230"/>
                <a:gd name="connsiteX17" fmla="*/ 57028 w 4416025"/>
                <a:gd name="connsiteY17" fmla="*/ 1000342 h 2025230"/>
                <a:gd name="connsiteX18" fmla="*/ 1462 w 4416025"/>
                <a:gd name="connsiteY18" fmla="*/ 884093 h 2025230"/>
                <a:gd name="connsiteX19" fmla="*/ 44599 w 4416025"/>
                <a:gd name="connsiteY19" fmla="*/ 736404 h 2025230"/>
                <a:gd name="connsiteX20" fmla="*/ 133797 w 4416025"/>
                <a:gd name="connsiteY20" fmla="*/ 701310 h 2025230"/>
                <a:gd name="connsiteX21" fmla="*/ 908795 w 4416025"/>
                <a:gd name="connsiteY21" fmla="*/ 701310 h 2025230"/>
                <a:gd name="connsiteX22" fmla="*/ 935115 w 4416025"/>
                <a:gd name="connsiteY22" fmla="*/ 657443 h 2025230"/>
                <a:gd name="connsiteX23" fmla="*/ 764762 w 4416025"/>
                <a:gd name="connsiteY23" fmla="*/ 310156 h 2025230"/>
                <a:gd name="connsiteX24" fmla="*/ 850304 w 4416025"/>
                <a:gd name="connsiteY24" fmla="*/ 53529 h 2025230"/>
                <a:gd name="connsiteX25" fmla="*/ 946082 w 4416025"/>
                <a:gd name="connsiteY25" fmla="*/ 8199 h 2025230"/>
                <a:gd name="connsiteX26" fmla="*/ 1149337 w 4416025"/>
                <a:gd name="connsiteY26" fmla="*/ 106902 h 2025230"/>
                <a:gd name="connsiteX27" fmla="*/ 1381836 w 4416025"/>
                <a:gd name="connsiteY27" fmla="*/ 585792 h 2025230"/>
                <a:gd name="connsiteX28" fmla="*/ 1389878 w 4416025"/>
                <a:gd name="connsiteY28" fmla="*/ 601877 h 2025230"/>
                <a:gd name="connsiteX29" fmla="*/ 1501741 w 4416025"/>
                <a:gd name="connsiteY29" fmla="*/ 672796 h 2025230"/>
                <a:gd name="connsiteX30" fmla="*/ 3044426 w 4416025"/>
                <a:gd name="connsiteY30" fmla="*/ 672065 h 2025230"/>
                <a:gd name="connsiteX31" fmla="*/ 3141666 w 4416025"/>
                <a:gd name="connsiteY31" fmla="*/ 642089 h 2025230"/>
                <a:gd name="connsiteX32" fmla="*/ 3397562 w 4416025"/>
                <a:gd name="connsiteY32" fmla="*/ 495132 h 2025230"/>
                <a:gd name="connsiteX33" fmla="*/ 3643952 w 4416025"/>
                <a:gd name="connsiteY33" fmla="*/ 360604 h 2025230"/>
                <a:gd name="connsiteX34" fmla="*/ 3665155 w 4416025"/>
                <a:gd name="connsiteY34" fmla="*/ 322585 h 2025230"/>
                <a:gd name="connsiteX35" fmla="*/ 3671004 w 4416025"/>
                <a:gd name="connsiteY35" fmla="*/ 283835 h 2025230"/>
                <a:gd name="connsiteX36" fmla="*/ 3680509 w 4416025"/>
                <a:gd name="connsiteY36" fmla="*/ 321123 h 2025230"/>
                <a:gd name="connsiteX37" fmla="*/ 3711216 w 4416025"/>
                <a:gd name="connsiteY37" fmla="*/ 428599 h 2025230"/>
                <a:gd name="connsiteX38" fmla="*/ 4338526 w 4416025"/>
                <a:gd name="connsiteY38" fmla="*/ 1479233 h 2025230"/>
                <a:gd name="connsiteX39" fmla="*/ 4369234 w 4416025"/>
                <a:gd name="connsiteY39" fmla="*/ 1520176 h 2025230"/>
                <a:gd name="connsiteX40" fmla="*/ 4419682 w 4416025"/>
                <a:gd name="connsiteY40" fmla="*/ 1600600 h 20252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</a:cxnLst>
              <a:rect l="l" t="t" r="r" b="b"/>
              <a:pathLst>
                <a:path w="4416025" h="2025230">
                  <a:moveTo>
                    <a:pt x="4419682" y="1600600"/>
                  </a:moveTo>
                  <a:cubicBezTo>
                    <a:pt x="4331215" y="1649586"/>
                    <a:pt x="4243479" y="1698572"/>
                    <a:pt x="4155012" y="1747558"/>
                  </a:cubicBezTo>
                  <a:cubicBezTo>
                    <a:pt x="4062159" y="1798005"/>
                    <a:pt x="3971499" y="1854302"/>
                    <a:pt x="3874990" y="1897439"/>
                  </a:cubicBezTo>
                  <a:cubicBezTo>
                    <a:pt x="3742655" y="1955930"/>
                    <a:pt x="3605934" y="1998335"/>
                    <a:pt x="3457514" y="1998335"/>
                  </a:cubicBezTo>
                  <a:cubicBezTo>
                    <a:pt x="2757823" y="1996873"/>
                    <a:pt x="2058862" y="1997604"/>
                    <a:pt x="1359171" y="1996142"/>
                  </a:cubicBezTo>
                  <a:cubicBezTo>
                    <a:pt x="1314572" y="1996142"/>
                    <a:pt x="1270704" y="1988830"/>
                    <a:pt x="1232685" y="2020269"/>
                  </a:cubicBezTo>
                  <a:cubicBezTo>
                    <a:pt x="1221718" y="2029043"/>
                    <a:pt x="1207096" y="2026118"/>
                    <a:pt x="1193936" y="2026118"/>
                  </a:cubicBezTo>
                  <a:cubicBezTo>
                    <a:pt x="840800" y="2026118"/>
                    <a:pt x="486933" y="2026118"/>
                    <a:pt x="133797" y="2026118"/>
                  </a:cubicBezTo>
                  <a:cubicBezTo>
                    <a:pt x="59953" y="2026118"/>
                    <a:pt x="2925" y="1969090"/>
                    <a:pt x="1462" y="1894514"/>
                  </a:cubicBezTo>
                  <a:cubicBezTo>
                    <a:pt x="1462" y="1878430"/>
                    <a:pt x="2193" y="1863076"/>
                    <a:pt x="1462" y="1846991"/>
                  </a:cubicBezTo>
                  <a:cubicBezTo>
                    <a:pt x="-3656" y="1776803"/>
                    <a:pt x="29245" y="1731473"/>
                    <a:pt x="92122" y="1704421"/>
                  </a:cubicBezTo>
                  <a:cubicBezTo>
                    <a:pt x="96509" y="1702227"/>
                    <a:pt x="100896" y="1700765"/>
                    <a:pt x="105283" y="1697841"/>
                  </a:cubicBezTo>
                  <a:cubicBezTo>
                    <a:pt x="106014" y="1697109"/>
                    <a:pt x="106014" y="1695647"/>
                    <a:pt x="107476" y="1691260"/>
                  </a:cubicBezTo>
                  <a:cubicBezTo>
                    <a:pt x="5849" y="1660553"/>
                    <a:pt x="-4387" y="1581591"/>
                    <a:pt x="1462" y="1491662"/>
                  </a:cubicBezTo>
                  <a:cubicBezTo>
                    <a:pt x="5849" y="1418549"/>
                    <a:pt x="54104" y="1387110"/>
                    <a:pt x="119905" y="1362252"/>
                  </a:cubicBezTo>
                  <a:cubicBezTo>
                    <a:pt x="32170" y="1338125"/>
                    <a:pt x="0" y="1284021"/>
                    <a:pt x="0" y="1198479"/>
                  </a:cubicBezTo>
                  <a:cubicBezTo>
                    <a:pt x="0" y="1115130"/>
                    <a:pt x="27783" y="1058102"/>
                    <a:pt x="111863" y="1031781"/>
                  </a:cubicBezTo>
                  <a:cubicBezTo>
                    <a:pt x="89929" y="1019352"/>
                    <a:pt x="71651" y="1012041"/>
                    <a:pt x="57028" y="1000342"/>
                  </a:cubicBezTo>
                  <a:cubicBezTo>
                    <a:pt x="19741" y="971097"/>
                    <a:pt x="-1462" y="934541"/>
                    <a:pt x="1462" y="884093"/>
                  </a:cubicBezTo>
                  <a:cubicBezTo>
                    <a:pt x="4387" y="830720"/>
                    <a:pt x="-4387" y="775885"/>
                    <a:pt x="44599" y="736404"/>
                  </a:cubicBezTo>
                  <a:cubicBezTo>
                    <a:pt x="70920" y="715202"/>
                    <a:pt x="98703" y="701310"/>
                    <a:pt x="133797" y="701310"/>
                  </a:cubicBezTo>
                  <a:cubicBezTo>
                    <a:pt x="391886" y="702041"/>
                    <a:pt x="650706" y="702041"/>
                    <a:pt x="908795" y="701310"/>
                  </a:cubicBezTo>
                  <a:cubicBezTo>
                    <a:pt x="956318" y="701310"/>
                    <a:pt x="956318" y="700579"/>
                    <a:pt x="935115" y="657443"/>
                  </a:cubicBezTo>
                  <a:cubicBezTo>
                    <a:pt x="878087" y="541924"/>
                    <a:pt x="822521" y="425674"/>
                    <a:pt x="764762" y="310156"/>
                  </a:cubicBezTo>
                  <a:cubicBezTo>
                    <a:pt x="714314" y="209260"/>
                    <a:pt x="744290" y="99590"/>
                    <a:pt x="850304" y="53529"/>
                  </a:cubicBezTo>
                  <a:cubicBezTo>
                    <a:pt x="882474" y="39638"/>
                    <a:pt x="912450" y="19166"/>
                    <a:pt x="946082" y="8199"/>
                  </a:cubicBezTo>
                  <a:cubicBezTo>
                    <a:pt x="1027238" y="-18853"/>
                    <a:pt x="1108393" y="22822"/>
                    <a:pt x="1149337" y="106902"/>
                  </a:cubicBezTo>
                  <a:cubicBezTo>
                    <a:pt x="1226836" y="267019"/>
                    <a:pt x="1304336" y="426405"/>
                    <a:pt x="1381836" y="585792"/>
                  </a:cubicBezTo>
                  <a:cubicBezTo>
                    <a:pt x="1384760" y="590910"/>
                    <a:pt x="1388416" y="596759"/>
                    <a:pt x="1389878" y="601877"/>
                  </a:cubicBezTo>
                  <a:cubicBezTo>
                    <a:pt x="1402308" y="665485"/>
                    <a:pt x="1443982" y="672796"/>
                    <a:pt x="1501741" y="672796"/>
                  </a:cubicBezTo>
                  <a:cubicBezTo>
                    <a:pt x="2015726" y="670603"/>
                    <a:pt x="2530441" y="671334"/>
                    <a:pt x="3044426" y="672065"/>
                  </a:cubicBezTo>
                  <a:cubicBezTo>
                    <a:pt x="3080982" y="672065"/>
                    <a:pt x="3111690" y="664754"/>
                    <a:pt x="3141666" y="642089"/>
                  </a:cubicBezTo>
                  <a:cubicBezTo>
                    <a:pt x="3221359" y="583598"/>
                    <a:pt x="3312019" y="543386"/>
                    <a:pt x="3397562" y="495132"/>
                  </a:cubicBezTo>
                  <a:cubicBezTo>
                    <a:pt x="3478717" y="449070"/>
                    <a:pt x="3561335" y="404471"/>
                    <a:pt x="3643952" y="360604"/>
                  </a:cubicBezTo>
                  <a:cubicBezTo>
                    <a:pt x="3660769" y="351830"/>
                    <a:pt x="3665886" y="340863"/>
                    <a:pt x="3665155" y="322585"/>
                  </a:cubicBezTo>
                  <a:cubicBezTo>
                    <a:pt x="3664424" y="309425"/>
                    <a:pt x="3660769" y="295533"/>
                    <a:pt x="3671004" y="283835"/>
                  </a:cubicBezTo>
                  <a:cubicBezTo>
                    <a:pt x="3683433" y="294071"/>
                    <a:pt x="3681240" y="307962"/>
                    <a:pt x="3680509" y="321123"/>
                  </a:cubicBezTo>
                  <a:cubicBezTo>
                    <a:pt x="3678315" y="360604"/>
                    <a:pt x="3691476" y="394967"/>
                    <a:pt x="3711216" y="428599"/>
                  </a:cubicBezTo>
                  <a:cubicBezTo>
                    <a:pt x="3920320" y="778810"/>
                    <a:pt x="4129423" y="1129021"/>
                    <a:pt x="4338526" y="1479233"/>
                  </a:cubicBezTo>
                  <a:cubicBezTo>
                    <a:pt x="4347300" y="1493855"/>
                    <a:pt x="4356804" y="1507747"/>
                    <a:pt x="4369234" y="1520176"/>
                  </a:cubicBezTo>
                  <a:cubicBezTo>
                    <a:pt x="4387512" y="1547959"/>
                    <a:pt x="4412370" y="1569162"/>
                    <a:pt x="4419682" y="1600600"/>
                  </a:cubicBezTo>
                  <a:close/>
                </a:path>
              </a:pathLst>
            </a:custGeom>
            <a:solidFill>
              <a:schemeClr val="accent3">
                <a:lumMod val="40000"/>
                <a:lumOff val="60000"/>
              </a:schemeClr>
            </a:solidFill>
            <a:ln w="73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2" name="Freeform: Shape 61">
              <a:extLst>
                <a:ext uri="{FF2B5EF4-FFF2-40B4-BE49-F238E27FC236}">
                  <a16:creationId xmlns:a16="http://schemas.microsoft.com/office/drawing/2014/main" xmlns="" id="{81191465-FD27-4246-A625-6694E6C9F6BC}"/>
                </a:ext>
              </a:extLst>
            </p:cNvPr>
            <p:cNvSpPr/>
            <p:nvPr/>
          </p:nvSpPr>
          <p:spPr>
            <a:xfrm>
              <a:off x="7191289" y="-110"/>
              <a:ext cx="2551644" cy="2171456"/>
            </a:xfrm>
            <a:custGeom>
              <a:avLst/>
              <a:gdLst>
                <a:gd name="connsiteX0" fmla="*/ 1405 w 2551643"/>
                <a:gd name="connsiteY0" fmla="*/ 908173 h 2171456"/>
                <a:gd name="connsiteX1" fmla="*/ 121311 w 2551643"/>
                <a:gd name="connsiteY1" fmla="*/ 835060 h 2171456"/>
                <a:gd name="connsiteX2" fmla="*/ 750814 w 2551643"/>
                <a:gd name="connsiteY2" fmla="*/ 489236 h 2171456"/>
                <a:gd name="connsiteX3" fmla="*/ 1498760 w 2551643"/>
                <a:gd name="connsiteY3" fmla="*/ 79803 h 2171456"/>
                <a:gd name="connsiteX4" fmla="*/ 1871636 w 2551643"/>
                <a:gd name="connsiteY4" fmla="*/ 3765 h 2171456"/>
                <a:gd name="connsiteX5" fmla="*/ 2490903 w 2551643"/>
                <a:gd name="connsiteY5" fmla="*/ 440981 h 2171456"/>
                <a:gd name="connsiteX6" fmla="*/ 2550856 w 2551643"/>
                <a:gd name="connsiteY6" fmla="*/ 774376 h 2171456"/>
                <a:gd name="connsiteX7" fmla="*/ 2293498 w 2551643"/>
                <a:gd name="connsiteY7" fmla="*/ 1289823 h 2171456"/>
                <a:gd name="connsiteX8" fmla="*/ 2065386 w 2551643"/>
                <a:gd name="connsiteY8" fmla="*/ 1432393 h 2171456"/>
                <a:gd name="connsiteX9" fmla="*/ 1183643 w 2551643"/>
                <a:gd name="connsiteY9" fmla="*/ 1917133 h 2171456"/>
                <a:gd name="connsiteX10" fmla="*/ 717182 w 2551643"/>
                <a:gd name="connsiteY10" fmla="*/ 2173028 h 2171456"/>
                <a:gd name="connsiteX11" fmla="*/ 685743 w 2551643"/>
                <a:gd name="connsiteY11" fmla="*/ 2108689 h 2171456"/>
                <a:gd name="connsiteX12" fmla="*/ 528550 w 2551643"/>
                <a:gd name="connsiteY12" fmla="*/ 1842557 h 2171456"/>
                <a:gd name="connsiteX13" fmla="*/ 411569 w 2551643"/>
                <a:gd name="connsiteY13" fmla="*/ 1649539 h 2171456"/>
                <a:gd name="connsiteX14" fmla="*/ 90603 w 2551643"/>
                <a:gd name="connsiteY14" fmla="*/ 1080720 h 2171456"/>
                <a:gd name="connsiteX15" fmla="*/ 10179 w 2551643"/>
                <a:gd name="connsiteY15" fmla="*/ 937418 h 2171456"/>
                <a:gd name="connsiteX16" fmla="*/ 1405 w 2551643"/>
                <a:gd name="connsiteY16" fmla="*/ 908173 h 21714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551643" h="2171456">
                  <a:moveTo>
                    <a:pt x="1405" y="908173"/>
                  </a:moveTo>
                  <a:cubicBezTo>
                    <a:pt x="34306" y="871617"/>
                    <a:pt x="81099" y="857725"/>
                    <a:pt x="121311" y="835060"/>
                  </a:cubicBezTo>
                  <a:cubicBezTo>
                    <a:pt x="330414" y="718810"/>
                    <a:pt x="540979" y="604754"/>
                    <a:pt x="750814" y="489236"/>
                  </a:cubicBezTo>
                  <a:cubicBezTo>
                    <a:pt x="1000129" y="352514"/>
                    <a:pt x="1248713" y="214331"/>
                    <a:pt x="1498760" y="79803"/>
                  </a:cubicBezTo>
                  <a:cubicBezTo>
                    <a:pt x="1614278" y="17657"/>
                    <a:pt x="1742226" y="-10857"/>
                    <a:pt x="1871636" y="3765"/>
                  </a:cubicBezTo>
                  <a:cubicBezTo>
                    <a:pt x="2156777" y="35204"/>
                    <a:pt x="2369536" y="174119"/>
                    <a:pt x="2490903" y="440981"/>
                  </a:cubicBezTo>
                  <a:cubicBezTo>
                    <a:pt x="2539158" y="546995"/>
                    <a:pt x="2560361" y="659589"/>
                    <a:pt x="2550856" y="774376"/>
                  </a:cubicBezTo>
                  <a:cubicBezTo>
                    <a:pt x="2534771" y="979093"/>
                    <a:pt x="2455809" y="1155295"/>
                    <a:pt x="2293498" y="1289823"/>
                  </a:cubicBezTo>
                  <a:cubicBezTo>
                    <a:pt x="2223310" y="1348313"/>
                    <a:pt x="2144347" y="1389257"/>
                    <a:pt x="2065386" y="1432393"/>
                  </a:cubicBezTo>
                  <a:cubicBezTo>
                    <a:pt x="1772202" y="1594704"/>
                    <a:pt x="1477557" y="1755553"/>
                    <a:pt x="1183643" y="1917133"/>
                  </a:cubicBezTo>
                  <a:cubicBezTo>
                    <a:pt x="1027912" y="2002675"/>
                    <a:pt x="872181" y="2087486"/>
                    <a:pt x="717182" y="2173028"/>
                  </a:cubicBezTo>
                  <a:cubicBezTo>
                    <a:pt x="695979" y="2156943"/>
                    <a:pt x="697441" y="2129891"/>
                    <a:pt x="685743" y="2108689"/>
                  </a:cubicBezTo>
                  <a:cubicBezTo>
                    <a:pt x="637488" y="2017297"/>
                    <a:pt x="580460" y="1931024"/>
                    <a:pt x="528550" y="1842557"/>
                  </a:cubicBezTo>
                  <a:cubicBezTo>
                    <a:pt x="490531" y="1777487"/>
                    <a:pt x="452513" y="1713147"/>
                    <a:pt x="411569" y="1649539"/>
                  </a:cubicBezTo>
                  <a:cubicBezTo>
                    <a:pt x="297513" y="1463832"/>
                    <a:pt x="195155" y="1271545"/>
                    <a:pt x="90603" y="1080720"/>
                  </a:cubicBezTo>
                  <a:cubicBezTo>
                    <a:pt x="64282" y="1032465"/>
                    <a:pt x="37962" y="984942"/>
                    <a:pt x="10179" y="937418"/>
                  </a:cubicBezTo>
                  <a:cubicBezTo>
                    <a:pt x="6523" y="928645"/>
                    <a:pt x="-3713" y="921333"/>
                    <a:pt x="1405" y="908173"/>
                  </a:cubicBezTo>
                  <a:close/>
                </a:path>
              </a:pathLst>
            </a:custGeom>
            <a:solidFill>
              <a:schemeClr val="accent3">
                <a:lumMod val="40000"/>
                <a:lumOff val="60000"/>
              </a:schemeClr>
            </a:solidFill>
            <a:ln w="73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3" name="Freeform: Shape 62">
              <a:extLst>
                <a:ext uri="{FF2B5EF4-FFF2-40B4-BE49-F238E27FC236}">
                  <a16:creationId xmlns:a16="http://schemas.microsoft.com/office/drawing/2014/main" xmlns="" id="{86FA003B-0A22-4956-A85E-92367974D256}"/>
                </a:ext>
              </a:extLst>
            </p:cNvPr>
            <p:cNvSpPr/>
            <p:nvPr/>
          </p:nvSpPr>
          <p:spPr>
            <a:xfrm>
              <a:off x="3422151" y="2926714"/>
              <a:ext cx="3538670" cy="2251881"/>
            </a:xfrm>
            <a:custGeom>
              <a:avLst/>
              <a:gdLst>
                <a:gd name="connsiteX0" fmla="*/ 3258021 w 3538669"/>
                <a:gd name="connsiteY0" fmla="*/ 731 h 2251880"/>
                <a:gd name="connsiteX1" fmla="*/ 3375733 w 3538669"/>
                <a:gd name="connsiteY1" fmla="*/ 0 h 2251880"/>
                <a:gd name="connsiteX2" fmla="*/ 3470780 w 3538669"/>
                <a:gd name="connsiteY2" fmla="*/ 1193935 h 2251880"/>
                <a:gd name="connsiteX3" fmla="*/ 2894650 w 3538669"/>
                <a:gd name="connsiteY3" fmla="*/ 1899476 h 2251880"/>
                <a:gd name="connsiteX4" fmla="*/ 2110147 w 3538669"/>
                <a:gd name="connsiteY4" fmla="*/ 2183155 h 2251880"/>
                <a:gd name="connsiteX5" fmla="*/ 1293475 w 3538669"/>
                <a:gd name="connsiteY5" fmla="*/ 2246763 h 2251880"/>
                <a:gd name="connsiteX6" fmla="*/ 247959 w 3538669"/>
                <a:gd name="connsiteY6" fmla="*/ 1971858 h 2251880"/>
                <a:gd name="connsiteX7" fmla="*/ 71025 w 3538669"/>
                <a:gd name="connsiteY7" fmla="*/ 1884853 h 2251880"/>
                <a:gd name="connsiteX8" fmla="*/ 3030 w 3538669"/>
                <a:gd name="connsiteY8" fmla="*/ 1741552 h 2251880"/>
                <a:gd name="connsiteX9" fmla="*/ 6686 w 3538669"/>
                <a:gd name="connsiteY9" fmla="*/ 1723274 h 2251880"/>
                <a:gd name="connsiteX10" fmla="*/ 466566 w 3538669"/>
                <a:gd name="connsiteY10" fmla="*/ 1943344 h 2251880"/>
                <a:gd name="connsiteX11" fmla="*/ 1580077 w 3538669"/>
                <a:gd name="connsiteY11" fmla="*/ 2139287 h 2251880"/>
                <a:gd name="connsiteX12" fmla="*/ 2709674 w 3538669"/>
                <a:gd name="connsiteY12" fmla="*/ 1876080 h 2251880"/>
                <a:gd name="connsiteX13" fmla="*/ 3377926 w 3538669"/>
                <a:gd name="connsiteY13" fmla="*/ 1119360 h 2251880"/>
                <a:gd name="connsiteX14" fmla="*/ 3363304 w 3538669"/>
                <a:gd name="connsiteY14" fmla="*/ 290990 h 2251880"/>
                <a:gd name="connsiteX15" fmla="*/ 3258021 w 3538669"/>
                <a:gd name="connsiteY15" fmla="*/ 731 h 22518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3538669" h="2251880">
                  <a:moveTo>
                    <a:pt x="3258021" y="731"/>
                  </a:moveTo>
                  <a:cubicBezTo>
                    <a:pt x="3297502" y="731"/>
                    <a:pt x="3336252" y="0"/>
                    <a:pt x="3375733" y="0"/>
                  </a:cubicBezTo>
                  <a:cubicBezTo>
                    <a:pt x="3540237" y="387499"/>
                    <a:pt x="3606770" y="783772"/>
                    <a:pt x="3470780" y="1193935"/>
                  </a:cubicBezTo>
                  <a:cubicBezTo>
                    <a:pt x="3369153" y="1501741"/>
                    <a:pt x="3168092" y="1731316"/>
                    <a:pt x="2894650" y="1899476"/>
                  </a:cubicBezTo>
                  <a:cubicBezTo>
                    <a:pt x="2652645" y="2047896"/>
                    <a:pt x="2386514" y="2129051"/>
                    <a:pt x="2110147" y="2183155"/>
                  </a:cubicBezTo>
                  <a:cubicBezTo>
                    <a:pt x="1840360" y="2236527"/>
                    <a:pt x="1569110" y="2267235"/>
                    <a:pt x="1293475" y="2246763"/>
                  </a:cubicBezTo>
                  <a:cubicBezTo>
                    <a:pt x="927178" y="2220442"/>
                    <a:pt x="580623" y="2123933"/>
                    <a:pt x="247959" y="1971858"/>
                  </a:cubicBezTo>
                  <a:cubicBezTo>
                    <a:pt x="188006" y="1944806"/>
                    <a:pt x="130247" y="1914098"/>
                    <a:pt x="71025" y="1884853"/>
                  </a:cubicBezTo>
                  <a:cubicBezTo>
                    <a:pt x="47629" y="1837330"/>
                    <a:pt x="33006" y="1786151"/>
                    <a:pt x="3030" y="1741552"/>
                  </a:cubicBezTo>
                  <a:cubicBezTo>
                    <a:pt x="-2088" y="1734241"/>
                    <a:pt x="-626" y="1728392"/>
                    <a:pt x="6686" y="1723274"/>
                  </a:cubicBezTo>
                  <a:cubicBezTo>
                    <a:pt x="155836" y="1805160"/>
                    <a:pt x="307911" y="1881198"/>
                    <a:pt x="466566" y="1943344"/>
                  </a:cubicBezTo>
                  <a:cubicBezTo>
                    <a:pt x="824820" y="2082258"/>
                    <a:pt x="1195503" y="2160489"/>
                    <a:pt x="1580077" y="2139287"/>
                  </a:cubicBezTo>
                  <a:cubicBezTo>
                    <a:pt x="1971232" y="2118084"/>
                    <a:pt x="2354344" y="2049358"/>
                    <a:pt x="2709674" y="1876080"/>
                  </a:cubicBezTo>
                  <a:cubicBezTo>
                    <a:pt x="3035758" y="1716693"/>
                    <a:pt x="3271182" y="1473227"/>
                    <a:pt x="3377926" y="1119360"/>
                  </a:cubicBezTo>
                  <a:cubicBezTo>
                    <a:pt x="3462006" y="842262"/>
                    <a:pt x="3440804" y="565895"/>
                    <a:pt x="3363304" y="290990"/>
                  </a:cubicBezTo>
                  <a:cubicBezTo>
                    <a:pt x="3336252" y="191556"/>
                    <a:pt x="3298233" y="95778"/>
                    <a:pt x="3258021" y="731"/>
                  </a:cubicBezTo>
                  <a:close/>
                </a:path>
              </a:pathLst>
            </a:custGeom>
            <a:solidFill>
              <a:schemeClr val="tx1"/>
            </a:solidFill>
            <a:ln w="73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4" name="Freeform: Shape 63">
              <a:extLst>
                <a:ext uri="{FF2B5EF4-FFF2-40B4-BE49-F238E27FC236}">
                  <a16:creationId xmlns:a16="http://schemas.microsoft.com/office/drawing/2014/main" xmlns="" id="{A83C7AE2-2199-4EE5-8157-DC2500527380}"/>
                </a:ext>
              </a:extLst>
            </p:cNvPr>
            <p:cNvSpPr/>
            <p:nvPr/>
          </p:nvSpPr>
          <p:spPr>
            <a:xfrm>
              <a:off x="5867983" y="856930"/>
              <a:ext cx="2039853" cy="2076409"/>
            </a:xfrm>
            <a:custGeom>
              <a:avLst/>
              <a:gdLst>
                <a:gd name="connsiteX0" fmla="*/ 1995889 w 2039852"/>
                <a:gd name="connsiteY0" fmla="*/ 1206319 h 2076409"/>
                <a:gd name="connsiteX1" fmla="*/ 1885489 w 2039852"/>
                <a:gd name="connsiteY1" fmla="*/ 1022074 h 2076409"/>
                <a:gd name="connsiteX2" fmla="*/ 1742918 w 2039852"/>
                <a:gd name="connsiteY2" fmla="*/ 789575 h 2076409"/>
                <a:gd name="connsiteX3" fmla="*/ 1742918 w 2039852"/>
                <a:gd name="connsiteY3" fmla="*/ 789575 h 2076409"/>
                <a:gd name="connsiteX4" fmla="*/ 1467282 w 2039852"/>
                <a:gd name="connsiteY4" fmla="*/ 301180 h 2076409"/>
                <a:gd name="connsiteX5" fmla="*/ 1324712 w 2039852"/>
                <a:gd name="connsiteY5" fmla="*/ 51865 h 2076409"/>
                <a:gd name="connsiteX6" fmla="*/ 1075397 w 2039852"/>
                <a:gd name="connsiteY6" fmla="*/ 35780 h 2076409"/>
                <a:gd name="connsiteX7" fmla="*/ 449549 w 2039852"/>
                <a:gd name="connsiteY7" fmla="*/ 380873 h 2076409"/>
                <a:gd name="connsiteX8" fmla="*/ 87640 w 2039852"/>
                <a:gd name="connsiteY8" fmla="*/ 584128 h 2076409"/>
                <a:gd name="connsiteX9" fmla="*/ 635 w 2039852"/>
                <a:gd name="connsiteY9" fmla="*/ 711344 h 2076409"/>
                <a:gd name="connsiteX10" fmla="*/ 32805 w 2039852"/>
                <a:gd name="connsiteY10" fmla="*/ 861226 h 2076409"/>
                <a:gd name="connsiteX11" fmla="*/ 655728 w 2039852"/>
                <a:gd name="connsiteY11" fmla="*/ 1903086 h 2076409"/>
                <a:gd name="connsiteX12" fmla="*/ 695940 w 2039852"/>
                <a:gd name="connsiteY12" fmla="*/ 1954265 h 2076409"/>
                <a:gd name="connsiteX13" fmla="*/ 695940 w 2039852"/>
                <a:gd name="connsiteY13" fmla="*/ 1954265 h 2076409"/>
                <a:gd name="connsiteX14" fmla="*/ 749312 w 2039852"/>
                <a:gd name="connsiteY14" fmla="*/ 2025916 h 2076409"/>
                <a:gd name="connsiteX15" fmla="*/ 812921 w 2039852"/>
                <a:gd name="connsiteY15" fmla="*/ 2071977 h 2076409"/>
                <a:gd name="connsiteX16" fmla="*/ 930633 w 2039852"/>
                <a:gd name="connsiteY16" fmla="*/ 2071246 h 2076409"/>
                <a:gd name="connsiteX17" fmla="*/ 970114 w 2039852"/>
                <a:gd name="connsiteY17" fmla="*/ 2047119 h 2076409"/>
                <a:gd name="connsiteX18" fmla="*/ 1923508 w 2039852"/>
                <a:gd name="connsiteY18" fmla="*/ 1522899 h 2076409"/>
                <a:gd name="connsiteX19" fmla="*/ 2006856 w 2039852"/>
                <a:gd name="connsiteY19" fmla="*/ 1443205 h 2076409"/>
                <a:gd name="connsiteX20" fmla="*/ 2042682 w 2039852"/>
                <a:gd name="connsiteY20" fmla="*/ 1317451 h 2076409"/>
                <a:gd name="connsiteX21" fmla="*/ 1995889 w 2039852"/>
                <a:gd name="connsiteY21" fmla="*/ 1206319 h 20764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2039852" h="2076409">
                  <a:moveTo>
                    <a:pt x="1995889" y="1206319"/>
                  </a:moveTo>
                  <a:cubicBezTo>
                    <a:pt x="1958602" y="1144904"/>
                    <a:pt x="1922776" y="1082758"/>
                    <a:pt x="1885489" y="1022074"/>
                  </a:cubicBezTo>
                  <a:cubicBezTo>
                    <a:pt x="1837234" y="944575"/>
                    <a:pt x="1795560" y="863419"/>
                    <a:pt x="1742918" y="789575"/>
                  </a:cubicBezTo>
                  <a:cubicBezTo>
                    <a:pt x="1742918" y="789575"/>
                    <a:pt x="1742918" y="789575"/>
                    <a:pt x="1742918" y="789575"/>
                  </a:cubicBezTo>
                  <a:cubicBezTo>
                    <a:pt x="1648602" y="627995"/>
                    <a:pt x="1557211" y="464953"/>
                    <a:pt x="1467282" y="301180"/>
                  </a:cubicBezTo>
                  <a:cubicBezTo>
                    <a:pt x="1421221" y="217100"/>
                    <a:pt x="1380278" y="130827"/>
                    <a:pt x="1324712" y="51865"/>
                  </a:cubicBezTo>
                  <a:cubicBezTo>
                    <a:pt x="1245750" y="-13937"/>
                    <a:pt x="1165326" y="-14668"/>
                    <a:pt x="1075397" y="35780"/>
                  </a:cubicBezTo>
                  <a:cubicBezTo>
                    <a:pt x="867756" y="152761"/>
                    <a:pt x="657921" y="265355"/>
                    <a:pt x="449549" y="380873"/>
                  </a:cubicBezTo>
                  <a:cubicBezTo>
                    <a:pt x="328182" y="448137"/>
                    <a:pt x="203889" y="509552"/>
                    <a:pt x="87640" y="584128"/>
                  </a:cubicBezTo>
                  <a:cubicBezTo>
                    <a:pt x="37923" y="612642"/>
                    <a:pt x="14527" y="658703"/>
                    <a:pt x="635" y="711344"/>
                  </a:cubicBezTo>
                  <a:cubicBezTo>
                    <a:pt x="-2289" y="764717"/>
                    <a:pt x="4291" y="813702"/>
                    <a:pt x="32805" y="861226"/>
                  </a:cubicBezTo>
                  <a:cubicBezTo>
                    <a:pt x="241177" y="1207781"/>
                    <a:pt x="448087" y="1555799"/>
                    <a:pt x="655728" y="1903086"/>
                  </a:cubicBezTo>
                  <a:cubicBezTo>
                    <a:pt x="666695" y="1921364"/>
                    <a:pt x="675468" y="1942567"/>
                    <a:pt x="695940" y="1954265"/>
                  </a:cubicBezTo>
                  <a:cubicBezTo>
                    <a:pt x="695940" y="1954265"/>
                    <a:pt x="695940" y="1954265"/>
                    <a:pt x="695940" y="1954265"/>
                  </a:cubicBezTo>
                  <a:cubicBezTo>
                    <a:pt x="713487" y="1978392"/>
                    <a:pt x="731034" y="2001789"/>
                    <a:pt x="749312" y="2025916"/>
                  </a:cubicBezTo>
                  <a:cubicBezTo>
                    <a:pt x="770515" y="2041270"/>
                    <a:pt x="796105" y="2050043"/>
                    <a:pt x="812921" y="2071977"/>
                  </a:cubicBezTo>
                  <a:cubicBezTo>
                    <a:pt x="852402" y="2083675"/>
                    <a:pt x="891152" y="2089524"/>
                    <a:pt x="930633" y="2071246"/>
                  </a:cubicBezTo>
                  <a:cubicBezTo>
                    <a:pt x="938675" y="2055161"/>
                    <a:pt x="956953" y="2054430"/>
                    <a:pt x="970114" y="2047119"/>
                  </a:cubicBezTo>
                  <a:cubicBezTo>
                    <a:pt x="1287424" y="1872379"/>
                    <a:pt x="1605466" y="1697639"/>
                    <a:pt x="1923508" y="1522899"/>
                  </a:cubicBezTo>
                  <a:cubicBezTo>
                    <a:pt x="1958602" y="1503889"/>
                    <a:pt x="1987116" y="1478300"/>
                    <a:pt x="2006856" y="1443205"/>
                  </a:cubicBezTo>
                  <a:cubicBezTo>
                    <a:pt x="2036833" y="1406649"/>
                    <a:pt x="2041950" y="1362781"/>
                    <a:pt x="2042682" y="1317451"/>
                  </a:cubicBezTo>
                  <a:cubicBezTo>
                    <a:pt x="2034639" y="1276508"/>
                    <a:pt x="2017092" y="1240682"/>
                    <a:pt x="1995889" y="1206319"/>
                  </a:cubicBezTo>
                  <a:close/>
                </a:path>
              </a:pathLst>
            </a:custGeom>
            <a:solidFill>
              <a:schemeClr val="tx1"/>
            </a:solidFill>
            <a:ln w="73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5" name="Freeform: Shape 64">
              <a:extLst>
                <a:ext uri="{FF2B5EF4-FFF2-40B4-BE49-F238E27FC236}">
                  <a16:creationId xmlns:a16="http://schemas.microsoft.com/office/drawing/2014/main" xmlns="" id="{B94BA9BA-7899-4BFF-AD97-F5AABF27A17E}"/>
                </a:ext>
              </a:extLst>
            </p:cNvPr>
            <p:cNvSpPr/>
            <p:nvPr/>
          </p:nvSpPr>
          <p:spPr>
            <a:xfrm>
              <a:off x="3012261" y="1361215"/>
              <a:ext cx="255896" cy="226650"/>
            </a:xfrm>
            <a:custGeom>
              <a:avLst/>
              <a:gdLst>
                <a:gd name="connsiteX0" fmla="*/ 173110 w 255895"/>
                <a:gd name="connsiteY0" fmla="*/ 149 h 226650"/>
                <a:gd name="connsiteX1" fmla="*/ 210397 w 255895"/>
                <a:gd name="connsiteY1" fmla="*/ 19159 h 226650"/>
                <a:gd name="connsiteX2" fmla="*/ 256459 w 255895"/>
                <a:gd name="connsiteY2" fmla="*/ 96658 h 226650"/>
                <a:gd name="connsiteX3" fmla="*/ 229407 w 255895"/>
                <a:gd name="connsiteY3" fmla="*/ 157342 h 226650"/>
                <a:gd name="connsiteX4" fmla="*/ 109501 w 255895"/>
                <a:gd name="connsiteY4" fmla="*/ 226068 h 226650"/>
                <a:gd name="connsiteX5" fmla="*/ 78063 w 255895"/>
                <a:gd name="connsiteY5" fmla="*/ 231186 h 226650"/>
                <a:gd name="connsiteX6" fmla="*/ 563 w 255895"/>
                <a:gd name="connsiteY6" fmla="*/ 114206 h 226650"/>
                <a:gd name="connsiteX7" fmla="*/ 18841 w 255895"/>
                <a:gd name="connsiteY7" fmla="*/ 79842 h 226650"/>
                <a:gd name="connsiteX8" fmla="*/ 151907 w 255895"/>
                <a:gd name="connsiteY8" fmla="*/ 4536 h 226650"/>
                <a:gd name="connsiteX9" fmla="*/ 173110 w 255895"/>
                <a:gd name="connsiteY9" fmla="*/ 149 h 226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55895" h="226650">
                  <a:moveTo>
                    <a:pt x="173110" y="149"/>
                  </a:moveTo>
                  <a:cubicBezTo>
                    <a:pt x="189926" y="-1313"/>
                    <a:pt x="200893" y="8192"/>
                    <a:pt x="210397" y="19159"/>
                  </a:cubicBezTo>
                  <a:cubicBezTo>
                    <a:pt x="230138" y="42555"/>
                    <a:pt x="245492" y="68875"/>
                    <a:pt x="256459" y="96658"/>
                  </a:cubicBezTo>
                  <a:cubicBezTo>
                    <a:pt x="267425" y="124441"/>
                    <a:pt x="249878" y="144182"/>
                    <a:pt x="229407" y="157342"/>
                  </a:cubicBezTo>
                  <a:cubicBezTo>
                    <a:pt x="190657" y="182201"/>
                    <a:pt x="149713" y="203403"/>
                    <a:pt x="109501" y="226068"/>
                  </a:cubicBezTo>
                  <a:cubicBezTo>
                    <a:pt x="99997" y="231186"/>
                    <a:pt x="90492" y="234111"/>
                    <a:pt x="78063" y="231186"/>
                  </a:cubicBezTo>
                  <a:cubicBezTo>
                    <a:pt x="46624" y="222413"/>
                    <a:pt x="-6017" y="146375"/>
                    <a:pt x="563" y="114206"/>
                  </a:cubicBezTo>
                  <a:cubicBezTo>
                    <a:pt x="2756" y="101776"/>
                    <a:pt x="6412" y="87154"/>
                    <a:pt x="18841" y="79842"/>
                  </a:cubicBezTo>
                  <a:cubicBezTo>
                    <a:pt x="62709" y="54253"/>
                    <a:pt x="107308" y="29394"/>
                    <a:pt x="151907" y="4536"/>
                  </a:cubicBezTo>
                  <a:cubicBezTo>
                    <a:pt x="158487" y="880"/>
                    <a:pt x="166530" y="1611"/>
                    <a:pt x="173110" y="149"/>
                  </a:cubicBezTo>
                  <a:close/>
                </a:path>
              </a:pathLst>
            </a:custGeom>
            <a:solidFill>
              <a:schemeClr val="bg1"/>
            </a:solidFill>
            <a:ln w="73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6" name="Freeform: Shape 65">
              <a:extLst>
                <a:ext uri="{FF2B5EF4-FFF2-40B4-BE49-F238E27FC236}">
                  <a16:creationId xmlns:a16="http://schemas.microsoft.com/office/drawing/2014/main" xmlns="" id="{1C7279B8-1AD6-4C02-8905-CBE41F3AEF76}"/>
                </a:ext>
              </a:extLst>
            </p:cNvPr>
            <p:cNvSpPr/>
            <p:nvPr/>
          </p:nvSpPr>
          <p:spPr>
            <a:xfrm>
              <a:off x="1416767" y="4295465"/>
              <a:ext cx="2120277" cy="2558955"/>
            </a:xfrm>
            <a:custGeom>
              <a:avLst/>
              <a:gdLst>
                <a:gd name="connsiteX0" fmla="*/ 2099075 w 2120277"/>
                <a:gd name="connsiteY0" fmla="*/ 1937418 h 2558955"/>
                <a:gd name="connsiteX1" fmla="*/ 2107117 w 2120277"/>
                <a:gd name="connsiteY1" fmla="*/ 1856263 h 2558955"/>
                <a:gd name="connsiteX2" fmla="*/ 2121009 w 2120277"/>
                <a:gd name="connsiteY2" fmla="*/ 1846758 h 2558955"/>
                <a:gd name="connsiteX3" fmla="*/ 2106386 w 2120277"/>
                <a:gd name="connsiteY3" fmla="*/ 1806546 h 2558955"/>
                <a:gd name="connsiteX4" fmla="*/ 2105655 w 2120277"/>
                <a:gd name="connsiteY4" fmla="*/ 994992 h 2558955"/>
                <a:gd name="connsiteX5" fmla="*/ 2075678 w 2120277"/>
                <a:gd name="connsiteY5" fmla="*/ 516101 h 2558955"/>
                <a:gd name="connsiteX6" fmla="*/ 2063249 w 2120277"/>
                <a:gd name="connsiteY6" fmla="*/ 464922 h 2558955"/>
                <a:gd name="connsiteX7" fmla="*/ 2012070 w 2120277"/>
                <a:gd name="connsiteY7" fmla="*/ 354522 h 2558955"/>
                <a:gd name="connsiteX8" fmla="*/ 1964547 w 2120277"/>
                <a:gd name="connsiteY8" fmla="*/ 306267 h 2558955"/>
                <a:gd name="connsiteX9" fmla="*/ 1850490 w 2120277"/>
                <a:gd name="connsiteY9" fmla="*/ 185631 h 2558955"/>
                <a:gd name="connsiteX10" fmla="*/ 1850490 w 2120277"/>
                <a:gd name="connsiteY10" fmla="*/ 185631 h 2558955"/>
                <a:gd name="connsiteX11" fmla="*/ 1850490 w 2120277"/>
                <a:gd name="connsiteY11" fmla="*/ 185631 h 2558955"/>
                <a:gd name="connsiteX12" fmla="*/ 1457142 w 2120277"/>
                <a:gd name="connsiteY12" fmla="*/ 13084 h 2558955"/>
                <a:gd name="connsiteX13" fmla="*/ 697498 w 2120277"/>
                <a:gd name="connsiteY13" fmla="*/ 9428 h 2558955"/>
                <a:gd name="connsiteX14" fmla="*/ 47523 w 2120277"/>
                <a:gd name="connsiteY14" fmla="*/ 480276 h 2558955"/>
                <a:gd name="connsiteX15" fmla="*/ 0 w 2120277"/>
                <a:gd name="connsiteY15" fmla="*/ 662327 h 2558955"/>
                <a:gd name="connsiteX16" fmla="*/ 0 w 2120277"/>
                <a:gd name="connsiteY16" fmla="*/ 1927182 h 2558955"/>
                <a:gd name="connsiteX17" fmla="*/ 18278 w 2120277"/>
                <a:gd name="connsiteY17" fmla="*/ 2030272 h 2558955"/>
                <a:gd name="connsiteX18" fmla="*/ 200330 w 2120277"/>
                <a:gd name="connsiteY18" fmla="*/ 2346851 h 2558955"/>
                <a:gd name="connsiteX19" fmla="*/ 300494 w 2120277"/>
                <a:gd name="connsiteY19" fmla="*/ 2422889 h 2558955"/>
                <a:gd name="connsiteX20" fmla="*/ 362641 w 2120277"/>
                <a:gd name="connsiteY20" fmla="*/ 2472606 h 2558955"/>
                <a:gd name="connsiteX21" fmla="*/ 658748 w 2120277"/>
                <a:gd name="connsiteY21" fmla="*/ 2563266 h 2558955"/>
                <a:gd name="connsiteX22" fmla="*/ 1448369 w 2120277"/>
                <a:gd name="connsiteY22" fmla="*/ 2563266 h 2558955"/>
                <a:gd name="connsiteX23" fmla="*/ 1457873 w 2120277"/>
                <a:gd name="connsiteY23" fmla="*/ 2558148 h 2558955"/>
                <a:gd name="connsiteX24" fmla="*/ 2093225 w 2120277"/>
                <a:gd name="connsiteY24" fmla="*/ 1974706 h 2558955"/>
                <a:gd name="connsiteX25" fmla="*/ 2113697 w 2120277"/>
                <a:gd name="connsiteY25" fmla="*/ 1955697 h 2558955"/>
                <a:gd name="connsiteX26" fmla="*/ 2099075 w 2120277"/>
                <a:gd name="connsiteY26" fmla="*/ 1937418 h 2558955"/>
                <a:gd name="connsiteX27" fmla="*/ 516178 w 2120277"/>
                <a:gd name="connsiteY27" fmla="*/ 1979824 h 2558955"/>
                <a:gd name="connsiteX28" fmla="*/ 336320 w 2120277"/>
                <a:gd name="connsiteY28" fmla="*/ 1802890 h 2558955"/>
                <a:gd name="connsiteX29" fmla="*/ 516178 w 2120277"/>
                <a:gd name="connsiteY29" fmla="*/ 1622302 h 2558955"/>
                <a:gd name="connsiteX30" fmla="*/ 694574 w 2120277"/>
                <a:gd name="connsiteY30" fmla="*/ 1801428 h 2558955"/>
                <a:gd name="connsiteX31" fmla="*/ 516178 w 2120277"/>
                <a:gd name="connsiteY31" fmla="*/ 1979824 h 2558955"/>
                <a:gd name="connsiteX32" fmla="*/ 1332850 w 2120277"/>
                <a:gd name="connsiteY32" fmla="*/ 2199163 h 2558955"/>
                <a:gd name="connsiteX33" fmla="*/ 1299949 w 2120277"/>
                <a:gd name="connsiteY33" fmla="*/ 2199894 h 2558955"/>
                <a:gd name="connsiteX34" fmla="*/ 715776 w 2120277"/>
                <a:gd name="connsiteY34" fmla="*/ 2200625 h 2558955"/>
                <a:gd name="connsiteX35" fmla="*/ 715776 w 2120277"/>
                <a:gd name="connsiteY35" fmla="*/ 2145791 h 2558955"/>
                <a:gd name="connsiteX36" fmla="*/ 1285327 w 2120277"/>
                <a:gd name="connsiteY36" fmla="*/ 2146522 h 2558955"/>
                <a:gd name="connsiteX37" fmla="*/ 1332850 w 2120277"/>
                <a:gd name="connsiteY37" fmla="*/ 2147253 h 2558955"/>
                <a:gd name="connsiteX38" fmla="*/ 1355515 w 2120277"/>
                <a:gd name="connsiteY38" fmla="*/ 2175036 h 2558955"/>
                <a:gd name="connsiteX39" fmla="*/ 1332850 w 2120277"/>
                <a:gd name="connsiteY39" fmla="*/ 2199163 h 2558955"/>
                <a:gd name="connsiteX40" fmla="*/ 1655279 w 2120277"/>
                <a:gd name="connsiteY40" fmla="*/ 1897937 h 2558955"/>
                <a:gd name="connsiteX41" fmla="*/ 1637731 w 2120277"/>
                <a:gd name="connsiteY41" fmla="*/ 1935225 h 2558955"/>
                <a:gd name="connsiteX42" fmla="*/ 1634807 w 2120277"/>
                <a:gd name="connsiteY42" fmla="*/ 1935225 h 2558955"/>
                <a:gd name="connsiteX43" fmla="*/ 1585090 w 2120277"/>
                <a:gd name="connsiteY43" fmla="*/ 1960083 h 2558955"/>
                <a:gd name="connsiteX44" fmla="*/ 1551458 w 2120277"/>
                <a:gd name="connsiteY44" fmla="*/ 1960083 h 2558955"/>
                <a:gd name="connsiteX45" fmla="*/ 1443251 w 2120277"/>
                <a:gd name="connsiteY45" fmla="*/ 1937418 h 2558955"/>
                <a:gd name="connsiteX46" fmla="*/ 1378180 w 2120277"/>
                <a:gd name="connsiteY46" fmla="*/ 1739282 h 2558955"/>
                <a:gd name="connsiteX47" fmla="*/ 1563156 w 2120277"/>
                <a:gd name="connsiteY47" fmla="*/ 1645697 h 2558955"/>
                <a:gd name="connsiteX48" fmla="*/ 1655279 w 2120277"/>
                <a:gd name="connsiteY48" fmla="*/ 1897937 h 2558955"/>
                <a:gd name="connsiteX49" fmla="*/ 1786882 w 2120277"/>
                <a:gd name="connsiteY49" fmla="*/ 1405887 h 2558955"/>
                <a:gd name="connsiteX50" fmla="*/ 1027238 w 2120277"/>
                <a:gd name="connsiteY50" fmla="*/ 1405156 h 2558955"/>
                <a:gd name="connsiteX51" fmla="*/ 278561 w 2120277"/>
                <a:gd name="connsiteY51" fmla="*/ 1405887 h 2558955"/>
                <a:gd name="connsiteX52" fmla="*/ 239811 w 2120277"/>
                <a:gd name="connsiteY52" fmla="*/ 1365675 h 2558955"/>
                <a:gd name="connsiteX53" fmla="*/ 239811 w 2120277"/>
                <a:gd name="connsiteY53" fmla="*/ 668177 h 2558955"/>
                <a:gd name="connsiteX54" fmla="*/ 274905 w 2120277"/>
                <a:gd name="connsiteY54" fmla="*/ 632351 h 2558955"/>
                <a:gd name="connsiteX55" fmla="*/ 1786882 w 2120277"/>
                <a:gd name="connsiteY55" fmla="*/ 632351 h 2558955"/>
                <a:gd name="connsiteX56" fmla="*/ 1821976 w 2120277"/>
                <a:gd name="connsiteY56" fmla="*/ 668908 h 2558955"/>
                <a:gd name="connsiteX57" fmla="*/ 1821976 w 2120277"/>
                <a:gd name="connsiteY57" fmla="*/ 1370062 h 2558955"/>
                <a:gd name="connsiteX58" fmla="*/ 1786882 w 2120277"/>
                <a:gd name="connsiteY58" fmla="*/ 1405887 h 25589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</a:cxnLst>
              <a:rect l="l" t="t" r="r" b="b"/>
              <a:pathLst>
                <a:path w="2120277" h="2558955">
                  <a:moveTo>
                    <a:pt x="2099075" y="1937418"/>
                  </a:moveTo>
                  <a:cubicBezTo>
                    <a:pt x="2106386" y="1910367"/>
                    <a:pt x="2104192" y="1883315"/>
                    <a:pt x="2107117" y="1856263"/>
                  </a:cubicBezTo>
                  <a:cubicBezTo>
                    <a:pt x="2107848" y="1852608"/>
                    <a:pt x="2115891" y="1850414"/>
                    <a:pt x="2121009" y="1846758"/>
                  </a:cubicBezTo>
                  <a:cubicBezTo>
                    <a:pt x="2101999" y="1838716"/>
                    <a:pt x="2106386" y="1821169"/>
                    <a:pt x="2106386" y="1806546"/>
                  </a:cubicBezTo>
                  <a:cubicBezTo>
                    <a:pt x="2106386" y="1536028"/>
                    <a:pt x="2107117" y="1265510"/>
                    <a:pt x="2105655" y="994992"/>
                  </a:cubicBezTo>
                  <a:cubicBezTo>
                    <a:pt x="2104924" y="834874"/>
                    <a:pt x="2119546" y="673294"/>
                    <a:pt x="2075678" y="516101"/>
                  </a:cubicBezTo>
                  <a:cubicBezTo>
                    <a:pt x="2080796" y="497092"/>
                    <a:pt x="2069098" y="481739"/>
                    <a:pt x="2063249" y="464922"/>
                  </a:cubicBezTo>
                  <a:cubicBezTo>
                    <a:pt x="2049358" y="426904"/>
                    <a:pt x="2028155" y="391809"/>
                    <a:pt x="2012070" y="354522"/>
                  </a:cubicBezTo>
                  <a:cubicBezTo>
                    <a:pt x="1992330" y="342093"/>
                    <a:pt x="1977707" y="325277"/>
                    <a:pt x="1964547" y="306267"/>
                  </a:cubicBezTo>
                  <a:cubicBezTo>
                    <a:pt x="1931646" y="261668"/>
                    <a:pt x="1896551" y="218532"/>
                    <a:pt x="1850490" y="185631"/>
                  </a:cubicBezTo>
                  <a:cubicBezTo>
                    <a:pt x="1850490" y="185631"/>
                    <a:pt x="1850490" y="185631"/>
                    <a:pt x="1850490" y="185631"/>
                  </a:cubicBezTo>
                  <a:cubicBezTo>
                    <a:pt x="1850490" y="185631"/>
                    <a:pt x="1850490" y="185631"/>
                    <a:pt x="1850490" y="185631"/>
                  </a:cubicBezTo>
                  <a:cubicBezTo>
                    <a:pt x="1738627" y="84004"/>
                    <a:pt x="1606293" y="23320"/>
                    <a:pt x="1457142" y="13084"/>
                  </a:cubicBezTo>
                  <a:cubicBezTo>
                    <a:pt x="1204171" y="-4463"/>
                    <a:pt x="950469" y="-3001"/>
                    <a:pt x="697498" y="9428"/>
                  </a:cubicBezTo>
                  <a:cubicBezTo>
                    <a:pt x="385306" y="25513"/>
                    <a:pt x="168891" y="192211"/>
                    <a:pt x="47523" y="480276"/>
                  </a:cubicBezTo>
                  <a:cubicBezTo>
                    <a:pt x="22665" y="538767"/>
                    <a:pt x="15354" y="601644"/>
                    <a:pt x="0" y="662327"/>
                  </a:cubicBezTo>
                  <a:cubicBezTo>
                    <a:pt x="0" y="1084190"/>
                    <a:pt x="0" y="1505321"/>
                    <a:pt x="0" y="1927182"/>
                  </a:cubicBezTo>
                  <a:cubicBezTo>
                    <a:pt x="9505" y="1960815"/>
                    <a:pt x="8042" y="1996640"/>
                    <a:pt x="18278" y="2030272"/>
                  </a:cubicBezTo>
                  <a:cubicBezTo>
                    <a:pt x="52641" y="2150909"/>
                    <a:pt x="114787" y="2256191"/>
                    <a:pt x="200330" y="2346851"/>
                  </a:cubicBezTo>
                  <a:cubicBezTo>
                    <a:pt x="228844" y="2377559"/>
                    <a:pt x="257358" y="2410460"/>
                    <a:pt x="300494" y="2422889"/>
                  </a:cubicBezTo>
                  <a:cubicBezTo>
                    <a:pt x="310730" y="2451403"/>
                    <a:pt x="339976" y="2459446"/>
                    <a:pt x="362641" y="2472606"/>
                  </a:cubicBezTo>
                  <a:cubicBezTo>
                    <a:pt x="454032" y="2525978"/>
                    <a:pt x="552003" y="2559610"/>
                    <a:pt x="658748" y="2563266"/>
                  </a:cubicBezTo>
                  <a:cubicBezTo>
                    <a:pt x="921955" y="2563266"/>
                    <a:pt x="1185162" y="2563266"/>
                    <a:pt x="1448369" y="2563266"/>
                  </a:cubicBezTo>
                  <a:cubicBezTo>
                    <a:pt x="1451293" y="2561804"/>
                    <a:pt x="1454218" y="2558879"/>
                    <a:pt x="1457873" y="2558148"/>
                  </a:cubicBezTo>
                  <a:cubicBezTo>
                    <a:pt x="1797849" y="2503313"/>
                    <a:pt x="2009877" y="2308833"/>
                    <a:pt x="2093225" y="1974706"/>
                  </a:cubicBezTo>
                  <a:cubicBezTo>
                    <a:pt x="2096150" y="1963008"/>
                    <a:pt x="2099075" y="1953503"/>
                    <a:pt x="2113697" y="1955697"/>
                  </a:cubicBezTo>
                  <a:cubicBezTo>
                    <a:pt x="2109310" y="1949848"/>
                    <a:pt x="2096881" y="1947654"/>
                    <a:pt x="2099075" y="1937418"/>
                  </a:cubicBezTo>
                  <a:close/>
                  <a:moveTo>
                    <a:pt x="516178" y="1979824"/>
                  </a:moveTo>
                  <a:cubicBezTo>
                    <a:pt x="416744" y="1979824"/>
                    <a:pt x="337051" y="1901593"/>
                    <a:pt x="336320" y="1802890"/>
                  </a:cubicBezTo>
                  <a:cubicBezTo>
                    <a:pt x="335589" y="1701994"/>
                    <a:pt x="416013" y="1621570"/>
                    <a:pt x="516178" y="1622302"/>
                  </a:cubicBezTo>
                  <a:cubicBezTo>
                    <a:pt x="614880" y="1623033"/>
                    <a:pt x="694574" y="1702726"/>
                    <a:pt x="694574" y="1801428"/>
                  </a:cubicBezTo>
                  <a:cubicBezTo>
                    <a:pt x="694574" y="1900131"/>
                    <a:pt x="614880" y="1979824"/>
                    <a:pt x="516178" y="1979824"/>
                  </a:cubicBezTo>
                  <a:close/>
                  <a:moveTo>
                    <a:pt x="1332850" y="2199163"/>
                  </a:moveTo>
                  <a:cubicBezTo>
                    <a:pt x="1321883" y="2199894"/>
                    <a:pt x="1310916" y="2199894"/>
                    <a:pt x="1299949" y="2199894"/>
                  </a:cubicBezTo>
                  <a:cubicBezTo>
                    <a:pt x="1105469" y="2199894"/>
                    <a:pt x="910988" y="2200625"/>
                    <a:pt x="715776" y="2200625"/>
                  </a:cubicBezTo>
                  <a:cubicBezTo>
                    <a:pt x="686531" y="2177960"/>
                    <a:pt x="686531" y="2169918"/>
                    <a:pt x="715776" y="2145791"/>
                  </a:cubicBezTo>
                  <a:cubicBezTo>
                    <a:pt x="905870" y="2145791"/>
                    <a:pt x="1095233" y="2146522"/>
                    <a:pt x="1285327" y="2146522"/>
                  </a:cubicBezTo>
                  <a:cubicBezTo>
                    <a:pt x="1301412" y="2146522"/>
                    <a:pt x="1316765" y="2145791"/>
                    <a:pt x="1332850" y="2147253"/>
                  </a:cubicBezTo>
                  <a:cubicBezTo>
                    <a:pt x="1348935" y="2148715"/>
                    <a:pt x="1356246" y="2160413"/>
                    <a:pt x="1355515" y="2175036"/>
                  </a:cubicBezTo>
                  <a:cubicBezTo>
                    <a:pt x="1354784" y="2188196"/>
                    <a:pt x="1347473" y="2198432"/>
                    <a:pt x="1332850" y="2199163"/>
                  </a:cubicBezTo>
                  <a:close/>
                  <a:moveTo>
                    <a:pt x="1655279" y="1897937"/>
                  </a:moveTo>
                  <a:cubicBezTo>
                    <a:pt x="1647967" y="1908904"/>
                    <a:pt x="1631882" y="1918409"/>
                    <a:pt x="1637731" y="1935225"/>
                  </a:cubicBezTo>
                  <a:cubicBezTo>
                    <a:pt x="1637000" y="1935225"/>
                    <a:pt x="1635538" y="1935225"/>
                    <a:pt x="1634807" y="1935225"/>
                  </a:cubicBezTo>
                  <a:cubicBezTo>
                    <a:pt x="1612142" y="1932300"/>
                    <a:pt x="1596788" y="1943267"/>
                    <a:pt x="1585090" y="1960083"/>
                  </a:cubicBezTo>
                  <a:cubicBezTo>
                    <a:pt x="1574123" y="1955697"/>
                    <a:pt x="1563156" y="1957890"/>
                    <a:pt x="1551458" y="1960083"/>
                  </a:cubicBezTo>
                  <a:cubicBezTo>
                    <a:pt x="1511977" y="1967395"/>
                    <a:pt x="1476152" y="1956428"/>
                    <a:pt x="1443251" y="1937418"/>
                  </a:cubicBezTo>
                  <a:cubicBezTo>
                    <a:pt x="1377449" y="1899400"/>
                    <a:pt x="1348935" y="1810933"/>
                    <a:pt x="1378180" y="1739282"/>
                  </a:cubicBezTo>
                  <a:cubicBezTo>
                    <a:pt x="1407425" y="1667631"/>
                    <a:pt x="1489312" y="1626688"/>
                    <a:pt x="1563156" y="1645697"/>
                  </a:cubicBezTo>
                  <a:cubicBezTo>
                    <a:pt x="1677944" y="1675674"/>
                    <a:pt x="1721811" y="1796310"/>
                    <a:pt x="1655279" y="1897937"/>
                  </a:cubicBezTo>
                  <a:close/>
                  <a:moveTo>
                    <a:pt x="1786882" y="1405887"/>
                  </a:moveTo>
                  <a:cubicBezTo>
                    <a:pt x="1533911" y="1404424"/>
                    <a:pt x="1280209" y="1405156"/>
                    <a:pt x="1027238" y="1405156"/>
                  </a:cubicBezTo>
                  <a:cubicBezTo>
                    <a:pt x="777922" y="1405156"/>
                    <a:pt x="527876" y="1404424"/>
                    <a:pt x="278561" y="1405887"/>
                  </a:cubicBezTo>
                  <a:cubicBezTo>
                    <a:pt x="244929" y="1405887"/>
                    <a:pt x="239811" y="1396382"/>
                    <a:pt x="239811" y="1365675"/>
                  </a:cubicBezTo>
                  <a:cubicBezTo>
                    <a:pt x="241273" y="1133175"/>
                    <a:pt x="241273" y="900676"/>
                    <a:pt x="239811" y="668177"/>
                  </a:cubicBezTo>
                  <a:cubicBezTo>
                    <a:pt x="239811" y="639663"/>
                    <a:pt x="246391" y="632351"/>
                    <a:pt x="274905" y="632351"/>
                  </a:cubicBezTo>
                  <a:cubicBezTo>
                    <a:pt x="778654" y="633082"/>
                    <a:pt x="1283133" y="633082"/>
                    <a:pt x="1786882" y="632351"/>
                  </a:cubicBezTo>
                  <a:cubicBezTo>
                    <a:pt x="1816858" y="632351"/>
                    <a:pt x="1821976" y="641125"/>
                    <a:pt x="1821976" y="668908"/>
                  </a:cubicBezTo>
                  <a:cubicBezTo>
                    <a:pt x="1821245" y="902869"/>
                    <a:pt x="1820514" y="1136831"/>
                    <a:pt x="1821976" y="1370062"/>
                  </a:cubicBezTo>
                  <a:cubicBezTo>
                    <a:pt x="1821976" y="1398576"/>
                    <a:pt x="1815396" y="1406618"/>
                    <a:pt x="1786882" y="1405887"/>
                  </a:cubicBezTo>
                  <a:close/>
                </a:path>
              </a:pathLst>
            </a:custGeom>
            <a:solidFill>
              <a:schemeClr val="tx1"/>
            </a:solidFill>
            <a:ln w="73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7" name="Freeform: Shape 66">
              <a:extLst>
                <a:ext uri="{FF2B5EF4-FFF2-40B4-BE49-F238E27FC236}">
                  <a16:creationId xmlns:a16="http://schemas.microsoft.com/office/drawing/2014/main" xmlns="" id="{6B6A48BC-04FF-4C95-9917-283E7428DF4D}"/>
                </a:ext>
              </a:extLst>
            </p:cNvPr>
            <p:cNvSpPr/>
            <p:nvPr/>
          </p:nvSpPr>
          <p:spPr>
            <a:xfrm>
              <a:off x="1812247" y="5067462"/>
              <a:ext cx="723819" cy="95047"/>
            </a:xfrm>
            <a:custGeom>
              <a:avLst/>
              <a:gdLst>
                <a:gd name="connsiteX0" fmla="*/ 662465 w 723818"/>
                <a:gd name="connsiteY0" fmla="*/ 0 h 95046"/>
                <a:gd name="connsiteX1" fmla="*/ 363433 w 723818"/>
                <a:gd name="connsiteY1" fmla="*/ 0 h 95046"/>
                <a:gd name="connsiteX2" fmla="*/ 64401 w 723818"/>
                <a:gd name="connsiteY2" fmla="*/ 0 h 95046"/>
                <a:gd name="connsiteX3" fmla="*/ 61 w 723818"/>
                <a:gd name="connsiteY3" fmla="*/ 48986 h 95046"/>
                <a:gd name="connsiteX4" fmla="*/ 62207 w 723818"/>
                <a:gd name="connsiteY4" fmla="*/ 101627 h 95046"/>
                <a:gd name="connsiteX5" fmla="*/ 664658 w 723818"/>
                <a:gd name="connsiteY5" fmla="*/ 101627 h 95046"/>
                <a:gd name="connsiteX6" fmla="*/ 726073 w 723818"/>
                <a:gd name="connsiteY6" fmla="*/ 49717 h 95046"/>
                <a:gd name="connsiteX7" fmla="*/ 662465 w 723818"/>
                <a:gd name="connsiteY7" fmla="*/ 0 h 95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23818" h="95046">
                  <a:moveTo>
                    <a:pt x="662465" y="0"/>
                  </a:moveTo>
                  <a:cubicBezTo>
                    <a:pt x="563031" y="0"/>
                    <a:pt x="462867" y="0"/>
                    <a:pt x="363433" y="0"/>
                  </a:cubicBezTo>
                  <a:cubicBezTo>
                    <a:pt x="263999" y="0"/>
                    <a:pt x="163834" y="0"/>
                    <a:pt x="64401" y="0"/>
                  </a:cubicBezTo>
                  <a:cubicBezTo>
                    <a:pt x="22726" y="0"/>
                    <a:pt x="1523" y="16816"/>
                    <a:pt x="61" y="48986"/>
                  </a:cubicBezTo>
                  <a:cubicBezTo>
                    <a:pt x="-1401" y="78962"/>
                    <a:pt x="23457" y="101627"/>
                    <a:pt x="62207" y="101627"/>
                  </a:cubicBezTo>
                  <a:cubicBezTo>
                    <a:pt x="263268" y="102358"/>
                    <a:pt x="463598" y="102358"/>
                    <a:pt x="664658" y="101627"/>
                  </a:cubicBezTo>
                  <a:cubicBezTo>
                    <a:pt x="706333" y="101627"/>
                    <a:pt x="726073" y="81887"/>
                    <a:pt x="726073" y="49717"/>
                  </a:cubicBezTo>
                  <a:cubicBezTo>
                    <a:pt x="724611" y="16085"/>
                    <a:pt x="705602" y="0"/>
                    <a:pt x="662465" y="0"/>
                  </a:cubicBezTo>
                  <a:close/>
                </a:path>
              </a:pathLst>
            </a:custGeom>
            <a:solidFill>
              <a:srgbClr val="030303"/>
            </a:solidFill>
            <a:ln w="73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8" name="Freeform: Shape 67">
              <a:extLst>
                <a:ext uri="{FF2B5EF4-FFF2-40B4-BE49-F238E27FC236}">
                  <a16:creationId xmlns:a16="http://schemas.microsoft.com/office/drawing/2014/main" xmlns="" id="{5C8F0726-19A9-4A0E-B870-B4ACEAE1AF4C}"/>
                </a:ext>
              </a:extLst>
            </p:cNvPr>
            <p:cNvSpPr/>
            <p:nvPr/>
          </p:nvSpPr>
          <p:spPr>
            <a:xfrm>
              <a:off x="1934389" y="5315722"/>
              <a:ext cx="519102" cy="109670"/>
            </a:xfrm>
            <a:custGeom>
              <a:avLst/>
              <a:gdLst>
                <a:gd name="connsiteX0" fmla="*/ 457705 w 519102"/>
                <a:gd name="connsiteY0" fmla="*/ 325 h 109669"/>
                <a:gd name="connsiteX1" fmla="*/ 261031 w 519102"/>
                <a:gd name="connsiteY1" fmla="*/ 325 h 109669"/>
                <a:gd name="connsiteX2" fmla="*/ 60701 w 519102"/>
                <a:gd name="connsiteY2" fmla="*/ 325 h 109669"/>
                <a:gd name="connsiteX3" fmla="*/ 18 w 519102"/>
                <a:gd name="connsiteY3" fmla="*/ 52235 h 109669"/>
                <a:gd name="connsiteX4" fmla="*/ 60701 w 519102"/>
                <a:gd name="connsiteY4" fmla="*/ 109263 h 109669"/>
                <a:gd name="connsiteX5" fmla="*/ 458436 w 519102"/>
                <a:gd name="connsiteY5" fmla="*/ 109263 h 109669"/>
                <a:gd name="connsiteX6" fmla="*/ 521313 w 519102"/>
                <a:gd name="connsiteY6" fmla="*/ 53698 h 109669"/>
                <a:gd name="connsiteX7" fmla="*/ 457705 w 519102"/>
                <a:gd name="connsiteY7" fmla="*/ 325 h 1096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19102" h="109669">
                  <a:moveTo>
                    <a:pt x="457705" y="325"/>
                  </a:moveTo>
                  <a:cubicBezTo>
                    <a:pt x="391903" y="-406"/>
                    <a:pt x="326102" y="325"/>
                    <a:pt x="261031" y="325"/>
                  </a:cubicBezTo>
                  <a:cubicBezTo>
                    <a:pt x="194498" y="325"/>
                    <a:pt x="127234" y="-406"/>
                    <a:pt x="60701" y="325"/>
                  </a:cubicBezTo>
                  <a:cubicBezTo>
                    <a:pt x="20489" y="1056"/>
                    <a:pt x="749" y="18603"/>
                    <a:pt x="18" y="52235"/>
                  </a:cubicBezTo>
                  <a:cubicBezTo>
                    <a:pt x="-713" y="87330"/>
                    <a:pt x="21220" y="109263"/>
                    <a:pt x="60701" y="109263"/>
                  </a:cubicBezTo>
                  <a:cubicBezTo>
                    <a:pt x="193036" y="109994"/>
                    <a:pt x="326102" y="109994"/>
                    <a:pt x="458436" y="109263"/>
                  </a:cubicBezTo>
                  <a:cubicBezTo>
                    <a:pt x="498648" y="109263"/>
                    <a:pt x="521313" y="87330"/>
                    <a:pt x="521313" y="53698"/>
                  </a:cubicBezTo>
                  <a:cubicBezTo>
                    <a:pt x="521313" y="19335"/>
                    <a:pt x="500111" y="1056"/>
                    <a:pt x="457705" y="325"/>
                  </a:cubicBezTo>
                  <a:close/>
                </a:path>
              </a:pathLst>
            </a:custGeom>
            <a:solidFill>
              <a:srgbClr val="030303"/>
            </a:solidFill>
            <a:ln w="73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9" name="Freeform: Shape 68">
              <a:extLst>
                <a:ext uri="{FF2B5EF4-FFF2-40B4-BE49-F238E27FC236}">
                  <a16:creationId xmlns:a16="http://schemas.microsoft.com/office/drawing/2014/main" xmlns="" id="{2B39E161-A8FE-4CA2-9218-DB2EF4009DC7}"/>
                </a:ext>
              </a:extLst>
            </p:cNvPr>
            <p:cNvSpPr/>
            <p:nvPr/>
          </p:nvSpPr>
          <p:spPr>
            <a:xfrm>
              <a:off x="2680885" y="5005787"/>
              <a:ext cx="146226" cy="248584"/>
            </a:xfrm>
            <a:custGeom>
              <a:avLst/>
              <a:gdLst>
                <a:gd name="connsiteX0" fmla="*/ 152812 w 146226"/>
                <a:gd name="connsiteY0" fmla="*/ 240802 h 248584"/>
                <a:gd name="connsiteX1" fmla="*/ 135265 w 146226"/>
                <a:gd name="connsiteY1" fmla="*/ 224717 h 248584"/>
                <a:gd name="connsiteX2" fmla="*/ 95053 w 146226"/>
                <a:gd name="connsiteY2" fmla="*/ 180118 h 248584"/>
                <a:gd name="connsiteX3" fmla="*/ 95784 w 146226"/>
                <a:gd name="connsiteY3" fmla="*/ 114316 h 248584"/>
                <a:gd name="connsiteX4" fmla="*/ 95784 w 146226"/>
                <a:gd name="connsiteY4" fmla="*/ 55826 h 248584"/>
                <a:gd name="connsiteX5" fmla="*/ 32907 w 146226"/>
                <a:gd name="connsiteY5" fmla="*/ 6840 h 248584"/>
                <a:gd name="connsiteX6" fmla="*/ 25595 w 146226"/>
                <a:gd name="connsiteY6" fmla="*/ 9034 h 248584"/>
                <a:gd name="connsiteX7" fmla="*/ 737 w 146226"/>
                <a:gd name="connsiteY7" fmla="*/ 30968 h 248584"/>
                <a:gd name="connsiteX8" fmla="*/ 32175 w 146226"/>
                <a:gd name="connsiteY8" fmla="*/ 37548 h 248584"/>
                <a:gd name="connsiteX9" fmla="*/ 61421 w 146226"/>
                <a:gd name="connsiteY9" fmla="*/ 62406 h 248584"/>
                <a:gd name="connsiteX10" fmla="*/ 61421 w 146226"/>
                <a:gd name="connsiteY10" fmla="*/ 182311 h 248584"/>
                <a:gd name="connsiteX11" fmla="*/ 24864 w 146226"/>
                <a:gd name="connsiteY11" fmla="*/ 223255 h 248584"/>
                <a:gd name="connsiteX12" fmla="*/ 6586 w 146226"/>
                <a:gd name="connsiteY12" fmla="*/ 237878 h 248584"/>
                <a:gd name="connsiteX13" fmla="*/ 25595 w 146226"/>
                <a:gd name="connsiteY13" fmla="*/ 251769 h 248584"/>
                <a:gd name="connsiteX14" fmla="*/ 135265 w 146226"/>
                <a:gd name="connsiteY14" fmla="*/ 251769 h 248584"/>
                <a:gd name="connsiteX15" fmla="*/ 152812 w 146226"/>
                <a:gd name="connsiteY15" fmla="*/ 240802 h 2485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46226" h="248584">
                  <a:moveTo>
                    <a:pt x="152812" y="240802"/>
                  </a:moveTo>
                  <a:cubicBezTo>
                    <a:pt x="152812" y="227642"/>
                    <a:pt x="146963" y="221793"/>
                    <a:pt x="135265" y="224717"/>
                  </a:cubicBezTo>
                  <a:cubicBezTo>
                    <a:pt x="96515" y="232029"/>
                    <a:pt x="92128" y="211557"/>
                    <a:pt x="95053" y="180118"/>
                  </a:cubicBezTo>
                  <a:cubicBezTo>
                    <a:pt x="97246" y="158184"/>
                    <a:pt x="95784" y="136250"/>
                    <a:pt x="95784" y="114316"/>
                  </a:cubicBezTo>
                  <a:cubicBezTo>
                    <a:pt x="95784" y="94576"/>
                    <a:pt x="95784" y="75567"/>
                    <a:pt x="95784" y="55826"/>
                  </a:cubicBezTo>
                  <a:cubicBezTo>
                    <a:pt x="95784" y="-5589"/>
                    <a:pt x="94322" y="-6320"/>
                    <a:pt x="32907" y="6840"/>
                  </a:cubicBezTo>
                  <a:cubicBezTo>
                    <a:pt x="30713" y="7572"/>
                    <a:pt x="28520" y="8303"/>
                    <a:pt x="25595" y="9034"/>
                  </a:cubicBezTo>
                  <a:cubicBezTo>
                    <a:pt x="12435" y="11227"/>
                    <a:pt x="-3650" y="11227"/>
                    <a:pt x="737" y="30968"/>
                  </a:cubicBezTo>
                  <a:cubicBezTo>
                    <a:pt x="5855" y="53633"/>
                    <a:pt x="23402" y="40472"/>
                    <a:pt x="32175" y="37548"/>
                  </a:cubicBezTo>
                  <a:cubicBezTo>
                    <a:pt x="59227" y="28774"/>
                    <a:pt x="62883" y="39741"/>
                    <a:pt x="61421" y="62406"/>
                  </a:cubicBezTo>
                  <a:cubicBezTo>
                    <a:pt x="59958" y="102618"/>
                    <a:pt x="59958" y="142831"/>
                    <a:pt x="61421" y="182311"/>
                  </a:cubicBezTo>
                  <a:cubicBezTo>
                    <a:pt x="62883" y="210095"/>
                    <a:pt x="61421" y="231297"/>
                    <a:pt x="24864" y="223255"/>
                  </a:cubicBezTo>
                  <a:cubicBezTo>
                    <a:pt x="13897" y="221062"/>
                    <a:pt x="6586" y="223986"/>
                    <a:pt x="6586" y="237878"/>
                  </a:cubicBezTo>
                  <a:cubicBezTo>
                    <a:pt x="6586" y="253231"/>
                    <a:pt x="16091" y="251769"/>
                    <a:pt x="25595" y="251769"/>
                  </a:cubicBezTo>
                  <a:cubicBezTo>
                    <a:pt x="62152" y="251769"/>
                    <a:pt x="98708" y="251769"/>
                    <a:pt x="135265" y="251769"/>
                  </a:cubicBezTo>
                  <a:cubicBezTo>
                    <a:pt x="144038" y="253231"/>
                    <a:pt x="152812" y="253962"/>
                    <a:pt x="152812" y="240802"/>
                  </a:cubicBezTo>
                  <a:close/>
                </a:path>
              </a:pathLst>
            </a:custGeom>
            <a:solidFill>
              <a:srgbClr val="030303"/>
            </a:solidFill>
            <a:ln w="73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0" name="Freeform: Shape 69">
              <a:extLst>
                <a:ext uri="{FF2B5EF4-FFF2-40B4-BE49-F238E27FC236}">
                  <a16:creationId xmlns:a16="http://schemas.microsoft.com/office/drawing/2014/main" xmlns="" id="{335FAD87-DF2A-4ABC-A03C-E09210236657}"/>
                </a:ext>
              </a:extLst>
            </p:cNvPr>
            <p:cNvSpPr/>
            <p:nvPr/>
          </p:nvSpPr>
          <p:spPr>
            <a:xfrm>
              <a:off x="2859161" y="5006817"/>
              <a:ext cx="146226" cy="248584"/>
            </a:xfrm>
            <a:custGeom>
              <a:avLst/>
              <a:gdLst>
                <a:gd name="connsiteX0" fmla="*/ 35951 w 146226"/>
                <a:gd name="connsiteY0" fmla="*/ 36518 h 248584"/>
                <a:gd name="connsiteX1" fmla="*/ 62272 w 146226"/>
                <a:gd name="connsiteY1" fmla="*/ 58452 h 248584"/>
                <a:gd name="connsiteX2" fmla="*/ 62272 w 146226"/>
                <a:gd name="connsiteY2" fmla="*/ 179088 h 248584"/>
                <a:gd name="connsiteX3" fmla="*/ 21329 w 146226"/>
                <a:gd name="connsiteY3" fmla="*/ 223687 h 248584"/>
                <a:gd name="connsiteX4" fmla="*/ 4513 w 146226"/>
                <a:gd name="connsiteY4" fmla="*/ 240503 h 248584"/>
                <a:gd name="connsiteX5" fmla="*/ 22060 w 146226"/>
                <a:gd name="connsiteY5" fmla="*/ 252201 h 248584"/>
                <a:gd name="connsiteX6" fmla="*/ 124418 w 146226"/>
                <a:gd name="connsiteY6" fmla="*/ 252201 h 248584"/>
                <a:gd name="connsiteX7" fmla="*/ 150739 w 146226"/>
                <a:gd name="connsiteY7" fmla="*/ 239041 h 248584"/>
                <a:gd name="connsiteX8" fmla="*/ 125149 w 146226"/>
                <a:gd name="connsiteY8" fmla="*/ 224418 h 248584"/>
                <a:gd name="connsiteX9" fmla="*/ 93710 w 146226"/>
                <a:gd name="connsiteY9" fmla="*/ 192249 h 248584"/>
                <a:gd name="connsiteX10" fmla="*/ 94442 w 146226"/>
                <a:gd name="connsiteY10" fmla="*/ 115480 h 248584"/>
                <a:gd name="connsiteX11" fmla="*/ 94442 w 146226"/>
                <a:gd name="connsiteY11" fmla="*/ 53334 h 248584"/>
                <a:gd name="connsiteX12" fmla="*/ 35951 w 146226"/>
                <a:gd name="connsiteY12" fmla="*/ 5810 h 248584"/>
                <a:gd name="connsiteX13" fmla="*/ 32295 w 146226"/>
                <a:gd name="connsiteY13" fmla="*/ 6542 h 248584"/>
                <a:gd name="connsiteX14" fmla="*/ 857 w 146226"/>
                <a:gd name="connsiteY14" fmla="*/ 30669 h 248584"/>
                <a:gd name="connsiteX15" fmla="*/ 35951 w 146226"/>
                <a:gd name="connsiteY15" fmla="*/ 36518 h 2485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46226" h="248584">
                  <a:moveTo>
                    <a:pt x="35951" y="36518"/>
                  </a:moveTo>
                  <a:cubicBezTo>
                    <a:pt x="57885" y="31400"/>
                    <a:pt x="63003" y="36518"/>
                    <a:pt x="62272" y="58452"/>
                  </a:cubicBezTo>
                  <a:cubicBezTo>
                    <a:pt x="60810" y="98664"/>
                    <a:pt x="60078" y="138876"/>
                    <a:pt x="62272" y="179088"/>
                  </a:cubicBezTo>
                  <a:cubicBezTo>
                    <a:pt x="64465" y="211258"/>
                    <a:pt x="60078" y="230999"/>
                    <a:pt x="21329" y="223687"/>
                  </a:cubicBezTo>
                  <a:cubicBezTo>
                    <a:pt x="8899" y="221494"/>
                    <a:pt x="4513" y="228074"/>
                    <a:pt x="4513" y="240503"/>
                  </a:cubicBezTo>
                  <a:cubicBezTo>
                    <a:pt x="4513" y="254395"/>
                    <a:pt x="14017" y="252201"/>
                    <a:pt x="22060" y="252201"/>
                  </a:cubicBezTo>
                  <a:cubicBezTo>
                    <a:pt x="56423" y="252201"/>
                    <a:pt x="90055" y="252933"/>
                    <a:pt x="124418" y="252201"/>
                  </a:cubicBezTo>
                  <a:cubicBezTo>
                    <a:pt x="133923" y="252201"/>
                    <a:pt x="150739" y="260975"/>
                    <a:pt x="150739" y="239041"/>
                  </a:cubicBezTo>
                  <a:cubicBezTo>
                    <a:pt x="151470" y="217838"/>
                    <a:pt x="135385" y="222956"/>
                    <a:pt x="125149" y="224418"/>
                  </a:cubicBezTo>
                  <a:cubicBezTo>
                    <a:pt x="98828" y="228074"/>
                    <a:pt x="91517" y="217107"/>
                    <a:pt x="93710" y="192249"/>
                  </a:cubicBezTo>
                  <a:cubicBezTo>
                    <a:pt x="95904" y="166659"/>
                    <a:pt x="94442" y="141069"/>
                    <a:pt x="94442" y="115480"/>
                  </a:cubicBezTo>
                  <a:cubicBezTo>
                    <a:pt x="94442" y="95008"/>
                    <a:pt x="94442" y="73806"/>
                    <a:pt x="94442" y="53334"/>
                  </a:cubicBezTo>
                  <a:cubicBezTo>
                    <a:pt x="94442" y="-4425"/>
                    <a:pt x="92979" y="-5888"/>
                    <a:pt x="35951" y="5810"/>
                  </a:cubicBezTo>
                  <a:cubicBezTo>
                    <a:pt x="34489" y="5810"/>
                    <a:pt x="33758" y="6542"/>
                    <a:pt x="32295" y="6542"/>
                  </a:cubicBezTo>
                  <a:cubicBezTo>
                    <a:pt x="20597" y="13122"/>
                    <a:pt x="-4992" y="4348"/>
                    <a:pt x="857" y="30669"/>
                  </a:cubicBezTo>
                  <a:cubicBezTo>
                    <a:pt x="5975" y="54796"/>
                    <a:pt x="25715" y="38711"/>
                    <a:pt x="35951" y="36518"/>
                  </a:cubicBezTo>
                  <a:close/>
                </a:path>
              </a:pathLst>
            </a:custGeom>
            <a:solidFill>
              <a:srgbClr val="030303"/>
            </a:solidFill>
            <a:ln w="73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1" name="Freeform: Shape 70">
              <a:extLst>
                <a:ext uri="{FF2B5EF4-FFF2-40B4-BE49-F238E27FC236}">
                  <a16:creationId xmlns:a16="http://schemas.microsoft.com/office/drawing/2014/main" xmlns="" id="{131CCAE7-EC49-4C02-B204-6D8C25213C92}"/>
                </a:ext>
              </a:extLst>
            </p:cNvPr>
            <p:cNvSpPr/>
            <p:nvPr/>
          </p:nvSpPr>
          <p:spPr>
            <a:xfrm>
              <a:off x="2792384" y="5372049"/>
              <a:ext cx="168160" cy="255896"/>
            </a:xfrm>
            <a:custGeom>
              <a:avLst/>
              <a:gdLst>
                <a:gd name="connsiteX0" fmla="*/ 131242 w 168159"/>
                <a:gd name="connsiteY0" fmla="*/ 123124 h 255895"/>
                <a:gd name="connsiteX1" fmla="*/ 150983 w 168159"/>
                <a:gd name="connsiteY1" fmla="*/ 22228 h 255895"/>
                <a:gd name="connsiteX2" fmla="*/ 20842 w 168159"/>
                <a:gd name="connsiteY2" fmla="*/ 24422 h 255895"/>
                <a:gd name="connsiteX3" fmla="*/ 42775 w 168159"/>
                <a:gd name="connsiteY3" fmla="*/ 122393 h 255895"/>
                <a:gd name="connsiteX4" fmla="*/ 4026 w 168159"/>
                <a:gd name="connsiteY4" fmla="*/ 208666 h 255895"/>
                <a:gd name="connsiteX5" fmla="*/ 89568 w 168159"/>
                <a:gd name="connsiteY5" fmla="*/ 259846 h 255895"/>
                <a:gd name="connsiteX6" fmla="*/ 166336 w 168159"/>
                <a:gd name="connsiteY6" fmla="*/ 217440 h 255895"/>
                <a:gd name="connsiteX7" fmla="*/ 131242 w 168159"/>
                <a:gd name="connsiteY7" fmla="*/ 123124 h 255895"/>
                <a:gd name="connsiteX8" fmla="*/ 41313 w 168159"/>
                <a:gd name="connsiteY8" fmla="*/ 69021 h 255895"/>
                <a:gd name="connsiteX9" fmla="*/ 88105 w 168159"/>
                <a:gd name="connsiteY9" fmla="*/ 25884 h 255895"/>
                <a:gd name="connsiteX10" fmla="*/ 132704 w 168159"/>
                <a:gd name="connsiteY10" fmla="*/ 68289 h 255895"/>
                <a:gd name="connsiteX11" fmla="*/ 87374 w 168159"/>
                <a:gd name="connsiteY11" fmla="*/ 108502 h 255895"/>
                <a:gd name="connsiteX12" fmla="*/ 41313 w 168159"/>
                <a:gd name="connsiteY12" fmla="*/ 69021 h 255895"/>
                <a:gd name="connsiteX13" fmla="*/ 87374 w 168159"/>
                <a:gd name="connsiteY13" fmla="*/ 232063 h 255895"/>
                <a:gd name="connsiteX14" fmla="*/ 35464 w 168159"/>
                <a:gd name="connsiteY14" fmla="*/ 184539 h 255895"/>
                <a:gd name="connsiteX15" fmla="*/ 86643 w 168159"/>
                <a:gd name="connsiteY15" fmla="*/ 135553 h 255895"/>
                <a:gd name="connsiteX16" fmla="*/ 138554 w 168159"/>
                <a:gd name="connsiteY16" fmla="*/ 183808 h 255895"/>
                <a:gd name="connsiteX17" fmla="*/ 87374 w 168159"/>
                <a:gd name="connsiteY17" fmla="*/ 232063 h 2558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68159" h="255895">
                  <a:moveTo>
                    <a:pt x="131242" y="123124"/>
                  </a:moveTo>
                  <a:cubicBezTo>
                    <a:pt x="171454" y="88030"/>
                    <a:pt x="178766" y="50743"/>
                    <a:pt x="150983" y="22228"/>
                  </a:cubicBezTo>
                  <a:cubicBezTo>
                    <a:pt x="121737" y="-8479"/>
                    <a:pt x="48624" y="-7017"/>
                    <a:pt x="20842" y="24422"/>
                  </a:cubicBezTo>
                  <a:cubicBezTo>
                    <a:pt x="-4748" y="53667"/>
                    <a:pt x="3294" y="90223"/>
                    <a:pt x="42775" y="122393"/>
                  </a:cubicBezTo>
                  <a:cubicBezTo>
                    <a:pt x="4026" y="147252"/>
                    <a:pt x="-6941" y="171379"/>
                    <a:pt x="4026" y="208666"/>
                  </a:cubicBezTo>
                  <a:cubicBezTo>
                    <a:pt x="14261" y="244492"/>
                    <a:pt x="40582" y="260577"/>
                    <a:pt x="89568" y="259846"/>
                  </a:cubicBezTo>
                  <a:cubicBezTo>
                    <a:pt x="123200" y="259846"/>
                    <a:pt x="153907" y="251803"/>
                    <a:pt x="166336" y="217440"/>
                  </a:cubicBezTo>
                  <a:cubicBezTo>
                    <a:pt x="180959" y="176497"/>
                    <a:pt x="167799" y="145789"/>
                    <a:pt x="131242" y="123124"/>
                  </a:cubicBezTo>
                  <a:close/>
                  <a:moveTo>
                    <a:pt x="41313" y="69021"/>
                  </a:moveTo>
                  <a:cubicBezTo>
                    <a:pt x="40582" y="41969"/>
                    <a:pt x="58860" y="24422"/>
                    <a:pt x="88105" y="25884"/>
                  </a:cubicBezTo>
                  <a:cubicBezTo>
                    <a:pt x="114426" y="27346"/>
                    <a:pt x="132704" y="39044"/>
                    <a:pt x="132704" y="68289"/>
                  </a:cubicBezTo>
                  <a:cubicBezTo>
                    <a:pt x="132704" y="98266"/>
                    <a:pt x="114426" y="107771"/>
                    <a:pt x="87374" y="108502"/>
                  </a:cubicBezTo>
                  <a:cubicBezTo>
                    <a:pt x="61054" y="107771"/>
                    <a:pt x="42044" y="99728"/>
                    <a:pt x="41313" y="69021"/>
                  </a:cubicBezTo>
                  <a:close/>
                  <a:moveTo>
                    <a:pt x="87374" y="232063"/>
                  </a:moveTo>
                  <a:cubicBezTo>
                    <a:pt x="54474" y="232063"/>
                    <a:pt x="35464" y="214515"/>
                    <a:pt x="35464" y="184539"/>
                  </a:cubicBezTo>
                  <a:cubicBezTo>
                    <a:pt x="35464" y="154563"/>
                    <a:pt x="55205" y="135553"/>
                    <a:pt x="86643" y="135553"/>
                  </a:cubicBezTo>
                  <a:cubicBezTo>
                    <a:pt x="118082" y="135553"/>
                    <a:pt x="138554" y="153832"/>
                    <a:pt x="138554" y="183808"/>
                  </a:cubicBezTo>
                  <a:cubicBezTo>
                    <a:pt x="138554" y="214515"/>
                    <a:pt x="119544" y="232063"/>
                    <a:pt x="87374" y="232063"/>
                  </a:cubicBezTo>
                  <a:close/>
                </a:path>
              </a:pathLst>
            </a:custGeom>
            <a:solidFill>
              <a:srgbClr val="030303"/>
            </a:solidFill>
            <a:ln w="73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2" name="Freeform: Shape 71">
              <a:extLst>
                <a:ext uri="{FF2B5EF4-FFF2-40B4-BE49-F238E27FC236}">
                  <a16:creationId xmlns:a16="http://schemas.microsoft.com/office/drawing/2014/main" xmlns="" id="{BC26C9ED-0442-4EA6-9865-0735108EE3D3}"/>
                </a:ext>
              </a:extLst>
            </p:cNvPr>
            <p:cNvSpPr/>
            <p:nvPr/>
          </p:nvSpPr>
          <p:spPr>
            <a:xfrm>
              <a:off x="2967392" y="5371590"/>
              <a:ext cx="168160" cy="255896"/>
            </a:xfrm>
            <a:custGeom>
              <a:avLst/>
              <a:gdLst>
                <a:gd name="connsiteX0" fmla="*/ 162413 w 168159"/>
                <a:gd name="connsiteY0" fmla="*/ 51933 h 255895"/>
                <a:gd name="connsiteX1" fmla="*/ 90031 w 168159"/>
                <a:gd name="connsiteY1" fmla="*/ 23 h 255895"/>
                <a:gd name="connsiteX2" fmla="*/ 15456 w 168159"/>
                <a:gd name="connsiteY2" fmla="*/ 48277 h 255895"/>
                <a:gd name="connsiteX3" fmla="*/ 16918 w 168159"/>
                <a:gd name="connsiteY3" fmla="*/ 215706 h 255895"/>
                <a:gd name="connsiteX4" fmla="*/ 85644 w 168159"/>
                <a:gd name="connsiteY4" fmla="*/ 261036 h 255895"/>
                <a:gd name="connsiteX5" fmla="*/ 158757 w 168159"/>
                <a:gd name="connsiteY5" fmla="*/ 216437 h 255895"/>
                <a:gd name="connsiteX6" fmla="*/ 174111 w 168159"/>
                <a:gd name="connsiteY6" fmla="*/ 130895 h 255895"/>
                <a:gd name="connsiteX7" fmla="*/ 162413 w 168159"/>
                <a:gd name="connsiteY7" fmla="*/ 51933 h 255895"/>
                <a:gd name="connsiteX8" fmla="*/ 130974 w 168159"/>
                <a:gd name="connsiteY8" fmla="*/ 202546 h 255895"/>
                <a:gd name="connsiteX9" fmla="*/ 90031 w 168159"/>
                <a:gd name="connsiteY9" fmla="*/ 232522 h 255895"/>
                <a:gd name="connsiteX10" fmla="*/ 48356 w 168159"/>
                <a:gd name="connsiteY10" fmla="*/ 203277 h 255895"/>
                <a:gd name="connsiteX11" fmla="*/ 47625 w 168159"/>
                <a:gd name="connsiteY11" fmla="*/ 57782 h 255895"/>
                <a:gd name="connsiteX12" fmla="*/ 87838 w 168159"/>
                <a:gd name="connsiteY12" fmla="*/ 26343 h 255895"/>
                <a:gd name="connsiteX13" fmla="*/ 130974 w 168159"/>
                <a:gd name="connsiteY13" fmla="*/ 59244 h 255895"/>
                <a:gd name="connsiteX14" fmla="*/ 140479 w 168159"/>
                <a:gd name="connsiteY14" fmla="*/ 130895 h 255895"/>
                <a:gd name="connsiteX15" fmla="*/ 130974 w 168159"/>
                <a:gd name="connsiteY15" fmla="*/ 202546 h 2558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68159" h="255895">
                  <a:moveTo>
                    <a:pt x="162413" y="51933"/>
                  </a:moveTo>
                  <a:cubicBezTo>
                    <a:pt x="149252" y="19032"/>
                    <a:pt x="125856" y="754"/>
                    <a:pt x="90031" y="23"/>
                  </a:cubicBezTo>
                  <a:cubicBezTo>
                    <a:pt x="54937" y="-709"/>
                    <a:pt x="27885" y="16108"/>
                    <a:pt x="15456" y="48277"/>
                  </a:cubicBezTo>
                  <a:cubicBezTo>
                    <a:pt x="-5747" y="103843"/>
                    <a:pt x="-5016" y="160872"/>
                    <a:pt x="16918" y="215706"/>
                  </a:cubicBezTo>
                  <a:cubicBezTo>
                    <a:pt x="28616" y="244951"/>
                    <a:pt x="52743" y="260305"/>
                    <a:pt x="85644" y="261036"/>
                  </a:cubicBezTo>
                  <a:cubicBezTo>
                    <a:pt x="120007" y="261767"/>
                    <a:pt x="144135" y="245682"/>
                    <a:pt x="158757" y="216437"/>
                  </a:cubicBezTo>
                  <a:cubicBezTo>
                    <a:pt x="171917" y="189385"/>
                    <a:pt x="175573" y="160872"/>
                    <a:pt x="174111" y="130895"/>
                  </a:cubicBezTo>
                  <a:cubicBezTo>
                    <a:pt x="176304" y="103843"/>
                    <a:pt x="172649" y="77522"/>
                    <a:pt x="162413" y="51933"/>
                  </a:cubicBezTo>
                  <a:close/>
                  <a:moveTo>
                    <a:pt x="130974" y="202546"/>
                  </a:moveTo>
                  <a:cubicBezTo>
                    <a:pt x="122932" y="220093"/>
                    <a:pt x="111234" y="232522"/>
                    <a:pt x="90031" y="232522"/>
                  </a:cubicBezTo>
                  <a:cubicBezTo>
                    <a:pt x="69559" y="232522"/>
                    <a:pt x="55668" y="223018"/>
                    <a:pt x="48356" y="203277"/>
                  </a:cubicBezTo>
                  <a:cubicBezTo>
                    <a:pt x="30809" y="155023"/>
                    <a:pt x="30809" y="106037"/>
                    <a:pt x="47625" y="57782"/>
                  </a:cubicBezTo>
                  <a:cubicBezTo>
                    <a:pt x="54205" y="39504"/>
                    <a:pt x="67366" y="26343"/>
                    <a:pt x="87838" y="26343"/>
                  </a:cubicBezTo>
                  <a:cubicBezTo>
                    <a:pt x="109771" y="25612"/>
                    <a:pt x="122932" y="39504"/>
                    <a:pt x="130974" y="59244"/>
                  </a:cubicBezTo>
                  <a:cubicBezTo>
                    <a:pt x="141210" y="82640"/>
                    <a:pt x="139017" y="106768"/>
                    <a:pt x="140479" y="130895"/>
                  </a:cubicBezTo>
                  <a:cubicBezTo>
                    <a:pt x="139017" y="155023"/>
                    <a:pt x="140479" y="179881"/>
                    <a:pt x="130974" y="202546"/>
                  </a:cubicBezTo>
                  <a:close/>
                </a:path>
              </a:pathLst>
            </a:custGeom>
            <a:solidFill>
              <a:srgbClr val="030303"/>
            </a:solidFill>
            <a:ln w="73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3" name="Freeform: Shape 72">
              <a:extLst>
                <a:ext uri="{FF2B5EF4-FFF2-40B4-BE49-F238E27FC236}">
                  <a16:creationId xmlns:a16="http://schemas.microsoft.com/office/drawing/2014/main" xmlns="" id="{1DBC882B-9BD1-4D17-851A-94C0AA84F68A}"/>
                </a:ext>
              </a:extLst>
            </p:cNvPr>
            <p:cNvSpPr/>
            <p:nvPr/>
          </p:nvSpPr>
          <p:spPr>
            <a:xfrm>
              <a:off x="3021322" y="5003123"/>
              <a:ext cx="168160" cy="255896"/>
            </a:xfrm>
            <a:custGeom>
              <a:avLst/>
              <a:gdLst>
                <a:gd name="connsiteX0" fmla="*/ 160393 w 168159"/>
                <a:gd name="connsiteY0" fmla="*/ 49717 h 255895"/>
                <a:gd name="connsiteX1" fmla="*/ 86549 w 168159"/>
                <a:gd name="connsiteY1" fmla="*/ 0 h 255895"/>
                <a:gd name="connsiteX2" fmla="*/ 14167 w 168159"/>
                <a:gd name="connsiteY2" fmla="*/ 51179 h 255895"/>
                <a:gd name="connsiteX3" fmla="*/ 14898 w 168159"/>
                <a:gd name="connsiteY3" fmla="*/ 212028 h 255895"/>
                <a:gd name="connsiteX4" fmla="*/ 88742 w 168159"/>
                <a:gd name="connsiteY4" fmla="*/ 261744 h 255895"/>
                <a:gd name="connsiteX5" fmla="*/ 160393 w 168159"/>
                <a:gd name="connsiteY5" fmla="*/ 214221 h 255895"/>
                <a:gd name="connsiteX6" fmla="*/ 173553 w 168159"/>
                <a:gd name="connsiteY6" fmla="*/ 132335 h 255895"/>
                <a:gd name="connsiteX7" fmla="*/ 160393 w 168159"/>
                <a:gd name="connsiteY7" fmla="*/ 49717 h 255895"/>
                <a:gd name="connsiteX8" fmla="*/ 127492 w 168159"/>
                <a:gd name="connsiteY8" fmla="*/ 207641 h 255895"/>
                <a:gd name="connsiteX9" fmla="*/ 88011 w 168159"/>
                <a:gd name="connsiteY9" fmla="*/ 233962 h 255895"/>
                <a:gd name="connsiteX10" fmla="*/ 48530 w 168159"/>
                <a:gd name="connsiteY10" fmla="*/ 206910 h 255895"/>
                <a:gd name="connsiteX11" fmla="*/ 34639 w 168159"/>
                <a:gd name="connsiteY11" fmla="*/ 127948 h 255895"/>
                <a:gd name="connsiteX12" fmla="*/ 48530 w 168159"/>
                <a:gd name="connsiteY12" fmla="*/ 54104 h 255895"/>
                <a:gd name="connsiteX13" fmla="*/ 88011 w 168159"/>
                <a:gd name="connsiteY13" fmla="*/ 27783 h 255895"/>
                <a:gd name="connsiteX14" fmla="*/ 127492 w 168159"/>
                <a:gd name="connsiteY14" fmla="*/ 54835 h 255895"/>
                <a:gd name="connsiteX15" fmla="*/ 127492 w 168159"/>
                <a:gd name="connsiteY15" fmla="*/ 207641 h 2558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68159" h="255895">
                  <a:moveTo>
                    <a:pt x="160393" y="49717"/>
                  </a:moveTo>
                  <a:cubicBezTo>
                    <a:pt x="145770" y="17547"/>
                    <a:pt x="121643" y="0"/>
                    <a:pt x="86549" y="0"/>
                  </a:cubicBezTo>
                  <a:cubicBezTo>
                    <a:pt x="50723" y="0"/>
                    <a:pt x="25134" y="19010"/>
                    <a:pt x="14167" y="51179"/>
                  </a:cubicBezTo>
                  <a:cubicBezTo>
                    <a:pt x="-4842" y="104552"/>
                    <a:pt x="-4842" y="158655"/>
                    <a:pt x="14898" y="212028"/>
                  </a:cubicBezTo>
                  <a:cubicBezTo>
                    <a:pt x="27327" y="244929"/>
                    <a:pt x="53648" y="261744"/>
                    <a:pt x="88742" y="261744"/>
                  </a:cubicBezTo>
                  <a:cubicBezTo>
                    <a:pt x="122374" y="261014"/>
                    <a:pt x="145770" y="244929"/>
                    <a:pt x="160393" y="214221"/>
                  </a:cubicBezTo>
                  <a:cubicBezTo>
                    <a:pt x="172822" y="187901"/>
                    <a:pt x="174284" y="160118"/>
                    <a:pt x="173553" y="132335"/>
                  </a:cubicBezTo>
                  <a:cubicBezTo>
                    <a:pt x="173553" y="103821"/>
                    <a:pt x="172091" y="76038"/>
                    <a:pt x="160393" y="49717"/>
                  </a:cubicBezTo>
                  <a:close/>
                  <a:moveTo>
                    <a:pt x="127492" y="207641"/>
                  </a:moveTo>
                  <a:cubicBezTo>
                    <a:pt x="120912" y="224457"/>
                    <a:pt x="107752" y="234693"/>
                    <a:pt x="88011" y="233962"/>
                  </a:cubicBezTo>
                  <a:cubicBezTo>
                    <a:pt x="68271" y="233962"/>
                    <a:pt x="55841" y="223726"/>
                    <a:pt x="48530" y="206910"/>
                  </a:cubicBezTo>
                  <a:cubicBezTo>
                    <a:pt x="37563" y="182052"/>
                    <a:pt x="36101" y="155731"/>
                    <a:pt x="34639" y="127948"/>
                  </a:cubicBezTo>
                  <a:cubicBezTo>
                    <a:pt x="36832" y="103090"/>
                    <a:pt x="37563" y="77500"/>
                    <a:pt x="48530" y="54104"/>
                  </a:cubicBezTo>
                  <a:cubicBezTo>
                    <a:pt x="56572" y="37288"/>
                    <a:pt x="69002" y="27783"/>
                    <a:pt x="88011" y="27783"/>
                  </a:cubicBezTo>
                  <a:cubicBezTo>
                    <a:pt x="107752" y="27783"/>
                    <a:pt x="120912" y="37288"/>
                    <a:pt x="127492" y="54835"/>
                  </a:cubicBezTo>
                  <a:cubicBezTo>
                    <a:pt x="146501" y="105283"/>
                    <a:pt x="146501" y="156462"/>
                    <a:pt x="127492" y="207641"/>
                  </a:cubicBezTo>
                  <a:close/>
                </a:path>
              </a:pathLst>
            </a:custGeom>
            <a:solidFill>
              <a:srgbClr val="030303"/>
            </a:solidFill>
            <a:ln w="73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74" name="Group 73">
            <a:extLst>
              <a:ext uri="{FF2B5EF4-FFF2-40B4-BE49-F238E27FC236}">
                <a16:creationId xmlns:a16="http://schemas.microsoft.com/office/drawing/2014/main" xmlns="" id="{86190759-6C9C-4969-AA1C-3FC1CEDE35FE}"/>
              </a:ext>
            </a:extLst>
          </p:cNvPr>
          <p:cNvGrpSpPr/>
          <p:nvPr/>
        </p:nvGrpSpPr>
        <p:grpSpPr>
          <a:xfrm>
            <a:off x="2347225" y="1380140"/>
            <a:ext cx="3849121" cy="5204176"/>
            <a:chOff x="3590231" y="1206315"/>
            <a:chExt cx="3849121" cy="5204176"/>
          </a:xfrm>
        </p:grpSpPr>
        <p:sp>
          <p:nvSpPr>
            <p:cNvPr id="75" name="Freeform: Shape 74">
              <a:extLst>
                <a:ext uri="{FF2B5EF4-FFF2-40B4-BE49-F238E27FC236}">
                  <a16:creationId xmlns:a16="http://schemas.microsoft.com/office/drawing/2014/main" xmlns="" id="{CD813273-2F1F-4DC4-AE94-92D7B2CDE11C}"/>
                </a:ext>
              </a:extLst>
            </p:cNvPr>
            <p:cNvSpPr/>
            <p:nvPr/>
          </p:nvSpPr>
          <p:spPr>
            <a:xfrm>
              <a:off x="3590231" y="1206315"/>
              <a:ext cx="3849121" cy="5204176"/>
            </a:xfrm>
            <a:custGeom>
              <a:avLst/>
              <a:gdLst>
                <a:gd name="connsiteX0" fmla="*/ 1814169 w 3849121"/>
                <a:gd name="connsiteY0" fmla="*/ 1391200 h 5204176"/>
                <a:gd name="connsiteX1" fmla="*/ 1808731 w 3849121"/>
                <a:gd name="connsiteY1" fmla="*/ 1404909 h 5204176"/>
                <a:gd name="connsiteX2" fmla="*/ 1788867 w 3849121"/>
                <a:gd name="connsiteY2" fmla="*/ 1420685 h 5204176"/>
                <a:gd name="connsiteX3" fmla="*/ 1486091 w 3849121"/>
                <a:gd name="connsiteY3" fmla="*/ 1578940 h 5204176"/>
                <a:gd name="connsiteX4" fmla="*/ 1467126 w 3849121"/>
                <a:gd name="connsiteY4" fmla="*/ 1651528 h 5204176"/>
                <a:gd name="connsiteX5" fmla="*/ 1752246 w 3849121"/>
                <a:gd name="connsiteY5" fmla="*/ 1943842 h 5204176"/>
                <a:gd name="connsiteX6" fmla="*/ 1825488 w 3849121"/>
                <a:gd name="connsiteY6" fmla="*/ 1966076 h 5204176"/>
                <a:gd name="connsiteX7" fmla="*/ 1942544 w 3849121"/>
                <a:gd name="connsiteY7" fmla="*/ 1956921 h 5204176"/>
                <a:gd name="connsiteX8" fmla="*/ 1968294 w 3849121"/>
                <a:gd name="connsiteY8" fmla="*/ 1966934 h 5204176"/>
                <a:gd name="connsiteX9" fmla="*/ 1970009 w 3849121"/>
                <a:gd name="connsiteY9" fmla="*/ 1964114 h 5204176"/>
                <a:gd name="connsiteX10" fmla="*/ 1982434 w 3849121"/>
                <a:gd name="connsiteY10" fmla="*/ 1897412 h 5204176"/>
                <a:gd name="connsiteX11" fmla="*/ 1982434 w 3849121"/>
                <a:gd name="connsiteY11" fmla="*/ 1851636 h 5204176"/>
                <a:gd name="connsiteX12" fmla="*/ 1901345 w 3849121"/>
                <a:gd name="connsiteY12" fmla="*/ 1639757 h 5204176"/>
                <a:gd name="connsiteX13" fmla="*/ 1820255 w 3849121"/>
                <a:gd name="connsiteY13" fmla="*/ 1454691 h 5204176"/>
                <a:gd name="connsiteX14" fmla="*/ 1891537 w 3849121"/>
                <a:gd name="connsiteY14" fmla="*/ 317 h 5204176"/>
                <a:gd name="connsiteX15" fmla="*/ 2092298 w 3849121"/>
                <a:gd name="connsiteY15" fmla="*/ 128490 h 5204176"/>
                <a:gd name="connsiteX16" fmla="*/ 2124995 w 3849121"/>
                <a:gd name="connsiteY16" fmla="*/ 175574 h 5204176"/>
                <a:gd name="connsiteX17" fmla="*/ 2177311 w 3849121"/>
                <a:gd name="connsiteY17" fmla="*/ 155956 h 5204176"/>
                <a:gd name="connsiteX18" fmla="*/ 2282596 w 3849121"/>
                <a:gd name="connsiteY18" fmla="*/ 135029 h 5204176"/>
                <a:gd name="connsiteX19" fmla="*/ 2338835 w 3849121"/>
                <a:gd name="connsiteY19" fmla="*/ 134375 h 5204176"/>
                <a:gd name="connsiteX20" fmla="*/ 2529787 w 3849121"/>
                <a:gd name="connsiteY20" fmla="*/ 214811 h 5204176"/>
                <a:gd name="connsiteX21" fmla="*/ 2597798 w 3849121"/>
                <a:gd name="connsiteY21" fmla="*/ 291976 h 5204176"/>
                <a:gd name="connsiteX22" fmla="*/ 2599105 w 3849121"/>
                <a:gd name="connsiteY22" fmla="*/ 353447 h 5204176"/>
                <a:gd name="connsiteX23" fmla="*/ 2602375 w 3849121"/>
                <a:gd name="connsiteY23" fmla="*/ 384183 h 5204176"/>
                <a:gd name="connsiteX24" fmla="*/ 2609568 w 3849121"/>
                <a:gd name="connsiteY24" fmla="*/ 554208 h 5204176"/>
                <a:gd name="connsiteX25" fmla="*/ 2632457 w 3849121"/>
                <a:gd name="connsiteY25" fmla="*/ 634644 h 5204176"/>
                <a:gd name="connsiteX26" fmla="*/ 2648151 w 3849121"/>
                <a:gd name="connsiteY26" fmla="*/ 664725 h 5204176"/>
                <a:gd name="connsiteX27" fmla="*/ 2618070 w 3849121"/>
                <a:gd name="connsiteY27" fmla="*/ 677804 h 5204176"/>
                <a:gd name="connsiteX28" fmla="*/ 2595836 w 3849121"/>
                <a:gd name="connsiteY28" fmla="*/ 709847 h 5204176"/>
                <a:gd name="connsiteX29" fmla="*/ 2585372 w 3849121"/>
                <a:gd name="connsiteY29" fmla="*/ 746468 h 5204176"/>
                <a:gd name="connsiteX30" fmla="*/ 2543520 w 3849121"/>
                <a:gd name="connsiteY30" fmla="*/ 803362 h 5204176"/>
                <a:gd name="connsiteX31" fmla="*/ 2559215 w 3849121"/>
                <a:gd name="connsiteY31" fmla="*/ 847830 h 5204176"/>
                <a:gd name="connsiteX32" fmla="*/ 2620032 w 3849121"/>
                <a:gd name="connsiteY32" fmla="*/ 943305 h 5204176"/>
                <a:gd name="connsiteX33" fmla="*/ 2601067 w 3849121"/>
                <a:gd name="connsiteY33" fmla="*/ 1088481 h 5204176"/>
                <a:gd name="connsiteX34" fmla="*/ 2601067 w 3849121"/>
                <a:gd name="connsiteY34" fmla="*/ 1089793 h 5204176"/>
                <a:gd name="connsiteX35" fmla="*/ 2601068 w 3849121"/>
                <a:gd name="connsiteY35" fmla="*/ 1089789 h 5204176"/>
                <a:gd name="connsiteX36" fmla="*/ 2607934 w 3849121"/>
                <a:gd name="connsiteY36" fmla="*/ 1134993 h 5204176"/>
                <a:gd name="connsiteX37" fmla="*/ 2601188 w 3849121"/>
                <a:gd name="connsiteY37" fmla="*/ 1179890 h 5204176"/>
                <a:gd name="connsiteX38" fmla="*/ 2612184 w 3849121"/>
                <a:gd name="connsiteY38" fmla="*/ 1226463 h 5204176"/>
                <a:gd name="connsiteX39" fmla="*/ 2609442 w 3849121"/>
                <a:gd name="connsiteY39" fmla="*/ 1227742 h 5204176"/>
                <a:gd name="connsiteX40" fmla="*/ 2612185 w 3849121"/>
                <a:gd name="connsiteY40" fmla="*/ 1227771 h 5204176"/>
                <a:gd name="connsiteX41" fmla="*/ 2663131 w 3849121"/>
                <a:gd name="connsiteY41" fmla="*/ 1459145 h 5204176"/>
                <a:gd name="connsiteX42" fmla="*/ 2646323 w 3849121"/>
                <a:gd name="connsiteY42" fmla="*/ 1539721 h 5204176"/>
                <a:gd name="connsiteX43" fmla="*/ 2790057 w 3849121"/>
                <a:gd name="connsiteY43" fmla="*/ 1558668 h 5204176"/>
                <a:gd name="connsiteX44" fmla="*/ 2939157 w 3849121"/>
                <a:gd name="connsiteY44" fmla="*/ 1558668 h 5204176"/>
                <a:gd name="connsiteX45" fmla="*/ 3069946 w 3849121"/>
                <a:gd name="connsiteY45" fmla="*/ 1533818 h 5204176"/>
                <a:gd name="connsiteX46" fmla="*/ 3213814 w 3849121"/>
                <a:gd name="connsiteY46" fmla="*/ 1661991 h 5204176"/>
                <a:gd name="connsiteX47" fmla="*/ 3217738 w 3849121"/>
                <a:gd name="connsiteY47" fmla="*/ 1758121 h 5204176"/>
                <a:gd name="connsiteX48" fmla="*/ 3196158 w 3849121"/>
                <a:gd name="connsiteY48" fmla="*/ 1830709 h 5204176"/>
                <a:gd name="connsiteX49" fmla="*/ 3179809 w 3849121"/>
                <a:gd name="connsiteY49" fmla="*/ 1837902 h 5204176"/>
                <a:gd name="connsiteX50" fmla="*/ 3174577 w 3849121"/>
                <a:gd name="connsiteY50" fmla="*/ 1823515 h 5204176"/>
                <a:gd name="connsiteX51" fmla="*/ 3078447 w 3849121"/>
                <a:gd name="connsiteY51" fmla="*/ 1743734 h 5204176"/>
                <a:gd name="connsiteX52" fmla="*/ 2964661 w 3849121"/>
                <a:gd name="connsiteY52" fmla="*/ 1737849 h 5204176"/>
                <a:gd name="connsiteX53" fmla="*/ 2594067 w 3849121"/>
                <a:gd name="connsiteY53" fmla="*/ 1746692 h 5204176"/>
                <a:gd name="connsiteX54" fmla="*/ 2547546 w 3849121"/>
                <a:gd name="connsiteY54" fmla="*/ 1912747 h 5204176"/>
                <a:gd name="connsiteX55" fmla="*/ 2548098 w 3849121"/>
                <a:gd name="connsiteY55" fmla="*/ 1913760 h 5204176"/>
                <a:gd name="connsiteX56" fmla="*/ 2511477 w 3849121"/>
                <a:gd name="connsiteY56" fmla="*/ 2098173 h 5204176"/>
                <a:gd name="connsiteX57" fmla="*/ 2510668 w 3849121"/>
                <a:gd name="connsiteY57" fmla="*/ 2097645 h 5204176"/>
                <a:gd name="connsiteX58" fmla="*/ 2481396 w 3849121"/>
                <a:gd name="connsiteY58" fmla="*/ 2244004 h 5204176"/>
                <a:gd name="connsiteX59" fmla="*/ 2457854 w 3849121"/>
                <a:gd name="connsiteY59" fmla="*/ 2280696 h 5204176"/>
                <a:gd name="connsiteX60" fmla="*/ 2438293 w 3849121"/>
                <a:gd name="connsiteY60" fmla="*/ 2279321 h 5204176"/>
                <a:gd name="connsiteX61" fmla="*/ 2438236 w 3849121"/>
                <a:gd name="connsiteY61" fmla="*/ 2280623 h 5204176"/>
                <a:gd name="connsiteX62" fmla="*/ 2379381 w 3849121"/>
                <a:gd name="connsiteY62" fmla="*/ 2484654 h 5204176"/>
                <a:gd name="connsiteX63" fmla="*/ 2383304 w 3849121"/>
                <a:gd name="connsiteY63" fmla="*/ 2527161 h 5204176"/>
                <a:gd name="connsiteX64" fmla="*/ 2809023 w 3849121"/>
                <a:gd name="connsiteY64" fmla="*/ 3260235 h 5204176"/>
                <a:gd name="connsiteX65" fmla="*/ 2931311 w 3849121"/>
                <a:gd name="connsiteY65" fmla="*/ 3453148 h 5204176"/>
                <a:gd name="connsiteX66" fmla="*/ 2976433 w 3849121"/>
                <a:gd name="connsiteY66" fmla="*/ 3629060 h 5204176"/>
                <a:gd name="connsiteX67" fmla="*/ 3049675 w 3849121"/>
                <a:gd name="connsiteY67" fmla="*/ 3997885 h 5204176"/>
                <a:gd name="connsiteX68" fmla="*/ 3206621 w 3849121"/>
                <a:gd name="connsiteY68" fmla="*/ 4461532 h 5204176"/>
                <a:gd name="connsiteX69" fmla="*/ 3260233 w 3849121"/>
                <a:gd name="connsiteY69" fmla="*/ 4599759 h 5204176"/>
                <a:gd name="connsiteX70" fmla="*/ 3260899 w 3849121"/>
                <a:gd name="connsiteY70" fmla="*/ 4599514 h 5204176"/>
                <a:gd name="connsiteX71" fmla="*/ 3326948 w 3849121"/>
                <a:gd name="connsiteY71" fmla="*/ 4672102 h 5204176"/>
                <a:gd name="connsiteX72" fmla="*/ 3590487 w 3849121"/>
                <a:gd name="connsiteY72" fmla="*/ 4903600 h 5204176"/>
                <a:gd name="connsiteX73" fmla="*/ 3770322 w 3849121"/>
                <a:gd name="connsiteY73" fmla="*/ 5001691 h 5204176"/>
                <a:gd name="connsiteX74" fmla="*/ 3842910 w 3849121"/>
                <a:gd name="connsiteY74" fmla="*/ 5137058 h 5204176"/>
                <a:gd name="connsiteX75" fmla="*/ 3791249 w 3849121"/>
                <a:gd name="connsiteY75" fmla="*/ 5176949 h 5204176"/>
                <a:gd name="connsiteX76" fmla="*/ 3529671 w 3849121"/>
                <a:gd name="connsiteY76" fmla="*/ 5198529 h 5204176"/>
                <a:gd name="connsiteX77" fmla="*/ 3422423 w 3849121"/>
                <a:gd name="connsiteY77" fmla="*/ 5176949 h 5204176"/>
                <a:gd name="connsiteX78" fmla="*/ 3401497 w 3849121"/>
                <a:gd name="connsiteY78" fmla="*/ 5176295 h 5204176"/>
                <a:gd name="connsiteX79" fmla="*/ 3391034 w 3849121"/>
                <a:gd name="connsiteY79" fmla="*/ 5163216 h 5204176"/>
                <a:gd name="connsiteX80" fmla="*/ 3272016 w 3849121"/>
                <a:gd name="connsiteY80" fmla="*/ 5149483 h 5204176"/>
                <a:gd name="connsiteX81" fmla="*/ 3202043 w 3849121"/>
                <a:gd name="connsiteY81" fmla="*/ 5149483 h 5204176"/>
                <a:gd name="connsiteX82" fmla="*/ 3043134 w 3849121"/>
                <a:gd name="connsiteY82" fmla="*/ 5102399 h 5204176"/>
                <a:gd name="connsiteX83" fmla="*/ 3007167 w 3849121"/>
                <a:gd name="connsiteY83" fmla="*/ 5010847 h 5204176"/>
                <a:gd name="connsiteX84" fmla="*/ 3021554 w 3849121"/>
                <a:gd name="connsiteY84" fmla="*/ 4941528 h 5204176"/>
                <a:gd name="connsiteX85" fmla="*/ 3088910 w 3849121"/>
                <a:gd name="connsiteY85" fmla="*/ 4777388 h 5204176"/>
                <a:gd name="connsiteX86" fmla="*/ 3089564 w 3849121"/>
                <a:gd name="connsiteY86" fmla="*/ 4712646 h 5204176"/>
                <a:gd name="connsiteX87" fmla="*/ 3087166 w 3849121"/>
                <a:gd name="connsiteY87" fmla="*/ 4683264 h 5204176"/>
                <a:gd name="connsiteX88" fmla="*/ 3086296 w 3849121"/>
                <a:gd name="connsiteY88" fmla="*/ 4683220 h 5204176"/>
                <a:gd name="connsiteX89" fmla="*/ 2739050 w 3849121"/>
                <a:gd name="connsiteY89" fmla="*/ 4112325 h 5204176"/>
                <a:gd name="connsiteX90" fmla="*/ 2680195 w 3849121"/>
                <a:gd name="connsiteY90" fmla="*/ 3899139 h 5204176"/>
                <a:gd name="connsiteX91" fmla="*/ 2510170 w 3849121"/>
                <a:gd name="connsiteY91" fmla="*/ 3523774 h 5204176"/>
                <a:gd name="connsiteX92" fmla="*/ 2240090 w 3849121"/>
                <a:gd name="connsiteY92" fmla="*/ 3200071 h 5204176"/>
                <a:gd name="connsiteX93" fmla="*/ 2164233 w 3849121"/>
                <a:gd name="connsiteY93" fmla="*/ 3097402 h 5204176"/>
                <a:gd name="connsiteX94" fmla="*/ 2018403 w 3849121"/>
                <a:gd name="connsiteY94" fmla="*/ 3443339 h 5204176"/>
                <a:gd name="connsiteX95" fmla="*/ 1809140 w 3849121"/>
                <a:gd name="connsiteY95" fmla="*/ 3738268 h 5204176"/>
                <a:gd name="connsiteX96" fmla="*/ 1615571 w 3849121"/>
                <a:gd name="connsiteY96" fmla="*/ 3788622 h 5204176"/>
                <a:gd name="connsiteX97" fmla="*/ 1525327 w 3849121"/>
                <a:gd name="connsiteY97" fmla="*/ 3750694 h 5204176"/>
                <a:gd name="connsiteX98" fmla="*/ 1005440 w 3849121"/>
                <a:gd name="connsiteY98" fmla="*/ 3491077 h 5204176"/>
                <a:gd name="connsiteX99" fmla="*/ 708549 w 3849121"/>
                <a:gd name="connsiteY99" fmla="*/ 3365520 h 5204176"/>
                <a:gd name="connsiteX100" fmla="*/ 629422 w 3849121"/>
                <a:gd name="connsiteY100" fmla="*/ 3347863 h 5204176"/>
                <a:gd name="connsiteX101" fmla="*/ 628101 w 3849121"/>
                <a:gd name="connsiteY101" fmla="*/ 3345208 h 5204176"/>
                <a:gd name="connsiteX102" fmla="*/ 597380 w 3849121"/>
                <a:gd name="connsiteY102" fmla="*/ 3344594 h 5204176"/>
                <a:gd name="connsiteX103" fmla="*/ 541795 w 3849121"/>
                <a:gd name="connsiteY103" fmla="*/ 3368790 h 5204176"/>
                <a:gd name="connsiteX104" fmla="*/ 494711 w 3849121"/>
                <a:gd name="connsiteY104" fmla="*/ 3396256 h 5204176"/>
                <a:gd name="connsiteX105" fmla="*/ 318144 w 3849121"/>
                <a:gd name="connsiteY105" fmla="*/ 3462958 h 5204176"/>
                <a:gd name="connsiteX106" fmla="*/ 154004 w 3849121"/>
                <a:gd name="connsiteY106" fmla="*/ 3591785 h 5204176"/>
                <a:gd name="connsiteX107" fmla="*/ 82724 w 3849121"/>
                <a:gd name="connsiteY107" fmla="*/ 3630368 h 5204176"/>
                <a:gd name="connsiteX108" fmla="*/ 10790 w 3849121"/>
                <a:gd name="connsiteY108" fmla="*/ 3548625 h 5204176"/>
                <a:gd name="connsiteX109" fmla="*/ 4905 w 3849121"/>
                <a:gd name="connsiteY109" fmla="*/ 3520505 h 5204176"/>
                <a:gd name="connsiteX110" fmla="*/ 4905 w 3849121"/>
                <a:gd name="connsiteY110" fmla="*/ 3431569 h 5204176"/>
                <a:gd name="connsiteX111" fmla="*/ 12752 w 3849121"/>
                <a:gd name="connsiteY111" fmla="*/ 3390370 h 5204176"/>
                <a:gd name="connsiteX112" fmla="*/ 169045 w 3849121"/>
                <a:gd name="connsiteY112" fmla="*/ 3160181 h 5204176"/>
                <a:gd name="connsiteX113" fmla="*/ 227246 w 3849121"/>
                <a:gd name="connsiteY113" fmla="*/ 3082362 h 5204176"/>
                <a:gd name="connsiteX114" fmla="*/ 355419 w 3849121"/>
                <a:gd name="connsiteY114" fmla="*/ 2886177 h 5204176"/>
                <a:gd name="connsiteX115" fmla="*/ 401849 w 3849121"/>
                <a:gd name="connsiteY115" fmla="*/ 2857404 h 5204176"/>
                <a:gd name="connsiteX116" fmla="*/ 445664 w 3849121"/>
                <a:gd name="connsiteY116" fmla="*/ 2869829 h 5204176"/>
                <a:gd name="connsiteX117" fmla="*/ 588225 w 3849121"/>
                <a:gd name="connsiteY117" fmla="*/ 3001926 h 5204176"/>
                <a:gd name="connsiteX118" fmla="*/ 629423 w 3849121"/>
                <a:gd name="connsiteY118" fmla="*/ 3077784 h 5204176"/>
                <a:gd name="connsiteX119" fmla="*/ 645772 w 3849121"/>
                <a:gd name="connsiteY119" fmla="*/ 3097403 h 5204176"/>
                <a:gd name="connsiteX120" fmla="*/ 703973 w 3849121"/>
                <a:gd name="connsiteY120" fmla="*/ 3118329 h 5204176"/>
                <a:gd name="connsiteX121" fmla="*/ 702086 w 3849121"/>
                <a:gd name="connsiteY121" fmla="*/ 3121532 h 5204176"/>
                <a:gd name="connsiteX122" fmla="*/ 703318 w 3849121"/>
                <a:gd name="connsiteY122" fmla="*/ 3120944 h 5204176"/>
                <a:gd name="connsiteX123" fmla="*/ 716026 w 3849121"/>
                <a:gd name="connsiteY123" fmla="*/ 3124756 h 5204176"/>
                <a:gd name="connsiteX124" fmla="*/ 716397 w 3849121"/>
                <a:gd name="connsiteY124" fmla="*/ 3123559 h 5204176"/>
                <a:gd name="connsiteX125" fmla="*/ 979937 w 3849121"/>
                <a:gd name="connsiteY125" fmla="*/ 3164757 h 5204176"/>
                <a:gd name="connsiteX126" fmla="*/ 1279444 w 3849121"/>
                <a:gd name="connsiteY126" fmla="*/ 3255002 h 5204176"/>
                <a:gd name="connsiteX127" fmla="*/ 1279446 w 3849121"/>
                <a:gd name="connsiteY127" fmla="*/ 3255004 h 5204176"/>
                <a:gd name="connsiteX128" fmla="*/ 1417345 w 3849121"/>
                <a:gd name="connsiteY128" fmla="*/ 3314266 h 5204176"/>
                <a:gd name="connsiteX129" fmla="*/ 1548869 w 3849121"/>
                <a:gd name="connsiteY129" fmla="*/ 3385792 h 5204176"/>
                <a:gd name="connsiteX130" fmla="*/ 1590068 w 3849121"/>
                <a:gd name="connsiteY130" fmla="*/ 3374675 h 5204176"/>
                <a:gd name="connsiteX131" fmla="*/ 1625381 w 3849121"/>
                <a:gd name="connsiteY131" fmla="*/ 3224922 h 5204176"/>
                <a:gd name="connsiteX132" fmla="*/ 1692737 w 3849121"/>
                <a:gd name="connsiteY132" fmla="*/ 2869828 h 5204176"/>
                <a:gd name="connsiteX133" fmla="*/ 1743091 w 3849121"/>
                <a:gd name="connsiteY133" fmla="*/ 2682146 h 5204176"/>
                <a:gd name="connsiteX134" fmla="*/ 1728704 w 3849121"/>
                <a:gd name="connsiteY134" fmla="*/ 2605634 h 5204176"/>
                <a:gd name="connsiteX135" fmla="*/ 1781020 w 3849121"/>
                <a:gd name="connsiteY135" fmla="*/ 2170106 h 5204176"/>
                <a:gd name="connsiteX136" fmla="*/ 1780854 w 3849121"/>
                <a:gd name="connsiteY136" fmla="*/ 2168589 h 5204176"/>
                <a:gd name="connsiteX137" fmla="*/ 1780366 w 3849121"/>
                <a:gd name="connsiteY137" fmla="*/ 2169453 h 5204176"/>
                <a:gd name="connsiteX138" fmla="*/ 1737206 w 3849121"/>
                <a:gd name="connsiteY138" fmla="*/ 2137410 h 5204176"/>
                <a:gd name="connsiteX139" fmla="*/ 1591376 w 3849121"/>
                <a:gd name="connsiteY139" fmla="*/ 1991580 h 5204176"/>
                <a:gd name="connsiteX140" fmla="*/ 1174813 w 3849121"/>
                <a:gd name="connsiteY140" fmla="*/ 1671801 h 5204176"/>
                <a:gd name="connsiteX141" fmla="*/ 1174159 w 3849121"/>
                <a:gd name="connsiteY141" fmla="*/ 1508314 h 5204176"/>
                <a:gd name="connsiteX142" fmla="*/ 1291869 w 3849121"/>
                <a:gd name="connsiteY142" fmla="*/ 1396489 h 5204176"/>
                <a:gd name="connsiteX143" fmla="*/ 1654809 w 3849121"/>
                <a:gd name="connsiteY143" fmla="*/ 1180033 h 5204176"/>
                <a:gd name="connsiteX144" fmla="*/ 1824180 w 3849121"/>
                <a:gd name="connsiteY144" fmla="*/ 1077364 h 5204176"/>
                <a:gd name="connsiteX145" fmla="*/ 1860147 w 3849121"/>
                <a:gd name="connsiteY145" fmla="*/ 1054476 h 5204176"/>
                <a:gd name="connsiteX146" fmla="*/ 1859463 w 3849121"/>
                <a:gd name="connsiteY146" fmla="*/ 1056868 h 5204176"/>
                <a:gd name="connsiteX147" fmla="*/ 1860800 w 3849121"/>
                <a:gd name="connsiteY147" fmla="*/ 1054476 h 5204176"/>
                <a:gd name="connsiteX148" fmla="*/ 1913116 w 3849121"/>
                <a:gd name="connsiteY148" fmla="*/ 1017201 h 5204176"/>
                <a:gd name="connsiteX149" fmla="*/ 1913116 w 3849121"/>
                <a:gd name="connsiteY149" fmla="*/ 1017203 h 5204176"/>
                <a:gd name="connsiteX150" fmla="*/ 1913117 w 3849121"/>
                <a:gd name="connsiteY150" fmla="*/ 1017201 h 5204176"/>
                <a:gd name="connsiteX151" fmla="*/ 2098837 w 3849121"/>
                <a:gd name="connsiteY151" fmla="*/ 864179 h 5204176"/>
                <a:gd name="connsiteX152" fmla="*/ 2168809 w 3849121"/>
                <a:gd name="connsiteY152" fmla="*/ 800746 h 5204176"/>
                <a:gd name="connsiteX153" fmla="*/ 2167501 w 3849121"/>
                <a:gd name="connsiteY153" fmla="*/ 742545 h 5204176"/>
                <a:gd name="connsiteX154" fmla="*/ 2049137 w 3849121"/>
                <a:gd name="connsiteY154" fmla="*/ 555516 h 5204176"/>
                <a:gd name="connsiteX155" fmla="*/ 2042598 w 3849121"/>
                <a:gd name="connsiteY155" fmla="*/ 305055 h 5204176"/>
                <a:gd name="connsiteX156" fmla="*/ 2030173 w 3849121"/>
                <a:gd name="connsiteY156" fmla="*/ 273012 h 5204176"/>
                <a:gd name="connsiteX157" fmla="*/ 1920964 w 3849121"/>
                <a:gd name="connsiteY157" fmla="*/ 311595 h 5204176"/>
                <a:gd name="connsiteX158" fmla="*/ 1918348 w 3849121"/>
                <a:gd name="connsiteY158" fmla="*/ 460694 h 5204176"/>
                <a:gd name="connsiteX159" fmla="*/ 1943852 w 3849121"/>
                <a:gd name="connsiteY159" fmla="*/ 548323 h 5204176"/>
                <a:gd name="connsiteX160" fmla="*/ 1924888 w 3849121"/>
                <a:gd name="connsiteY160" fmla="*/ 664725 h 5204176"/>
                <a:gd name="connsiteX161" fmla="*/ 1505055 w 3849121"/>
                <a:gd name="connsiteY161" fmla="*/ 709847 h 5204176"/>
                <a:gd name="connsiteX162" fmla="*/ 1401731 w 3849121"/>
                <a:gd name="connsiteY162" fmla="*/ 528051 h 5204176"/>
                <a:gd name="connsiteX163" fmla="*/ 1406963 w 3849121"/>
                <a:gd name="connsiteY163" fmla="*/ 503201 h 5204176"/>
                <a:gd name="connsiteX164" fmla="*/ 1505709 w 3849121"/>
                <a:gd name="connsiteY164" fmla="*/ 579712 h 5204176"/>
                <a:gd name="connsiteX165" fmla="*/ 1602493 w 3849121"/>
                <a:gd name="connsiteY165" fmla="*/ 445000 h 5204176"/>
                <a:gd name="connsiteX166" fmla="*/ 1559332 w 3849121"/>
                <a:gd name="connsiteY166" fmla="*/ 322058 h 5204176"/>
                <a:gd name="connsiteX167" fmla="*/ 1716279 w 3849121"/>
                <a:gd name="connsiteY167" fmla="*/ 34322 h 5204176"/>
                <a:gd name="connsiteX168" fmla="*/ 1891537 w 3849121"/>
                <a:gd name="connsiteY168" fmla="*/ 317 h 52041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</a:cxnLst>
              <a:rect l="l" t="t" r="r" b="b"/>
              <a:pathLst>
                <a:path w="3849121" h="5204176">
                  <a:moveTo>
                    <a:pt x="1814169" y="1391200"/>
                  </a:moveTo>
                  <a:lnTo>
                    <a:pt x="1808731" y="1404909"/>
                  </a:lnTo>
                  <a:cubicBezTo>
                    <a:pt x="1803091" y="1411040"/>
                    <a:pt x="1795734" y="1415781"/>
                    <a:pt x="1788867" y="1420685"/>
                  </a:cubicBezTo>
                  <a:cubicBezTo>
                    <a:pt x="1696007" y="1488696"/>
                    <a:pt x="1597261" y="1545589"/>
                    <a:pt x="1486091" y="1578940"/>
                  </a:cubicBezTo>
                  <a:cubicBezTo>
                    <a:pt x="1431159" y="1595943"/>
                    <a:pt x="1428543" y="1607714"/>
                    <a:pt x="1467126" y="1651528"/>
                  </a:cubicBezTo>
                  <a:cubicBezTo>
                    <a:pt x="1558025" y="1752890"/>
                    <a:pt x="1655463" y="1847712"/>
                    <a:pt x="1752246" y="1943842"/>
                  </a:cubicBezTo>
                  <a:cubicBezTo>
                    <a:pt x="1772519" y="1964114"/>
                    <a:pt x="1794099" y="1973923"/>
                    <a:pt x="1825488" y="1966076"/>
                  </a:cubicBezTo>
                  <a:cubicBezTo>
                    <a:pt x="1863417" y="1956921"/>
                    <a:pt x="1903308" y="1962152"/>
                    <a:pt x="1942544" y="1956921"/>
                  </a:cubicBezTo>
                  <a:lnTo>
                    <a:pt x="1968294" y="1966934"/>
                  </a:lnTo>
                  <a:lnTo>
                    <a:pt x="1970009" y="1964114"/>
                  </a:lnTo>
                  <a:cubicBezTo>
                    <a:pt x="1977202" y="1942534"/>
                    <a:pt x="1981780" y="1920300"/>
                    <a:pt x="1982434" y="1897412"/>
                  </a:cubicBezTo>
                  <a:cubicBezTo>
                    <a:pt x="1983088" y="1881717"/>
                    <a:pt x="1983088" y="1866676"/>
                    <a:pt x="1982434" y="1851636"/>
                  </a:cubicBezTo>
                  <a:cubicBezTo>
                    <a:pt x="1977202" y="1773162"/>
                    <a:pt x="1937965" y="1707114"/>
                    <a:pt x="1901345" y="1639757"/>
                  </a:cubicBezTo>
                  <a:cubicBezTo>
                    <a:pt x="1869301" y="1580248"/>
                    <a:pt x="1843797" y="1517470"/>
                    <a:pt x="1820255" y="1454691"/>
                  </a:cubicBezTo>
                  <a:close/>
                  <a:moveTo>
                    <a:pt x="1891537" y="317"/>
                  </a:moveTo>
                  <a:cubicBezTo>
                    <a:pt x="1982435" y="4240"/>
                    <a:pt x="2044560" y="56556"/>
                    <a:pt x="2092298" y="128490"/>
                  </a:cubicBezTo>
                  <a:cubicBezTo>
                    <a:pt x="2103415" y="144839"/>
                    <a:pt x="2109954" y="167727"/>
                    <a:pt x="2124995" y="175574"/>
                  </a:cubicBezTo>
                  <a:cubicBezTo>
                    <a:pt x="2141344" y="184075"/>
                    <a:pt x="2159000" y="162495"/>
                    <a:pt x="2177311" y="155956"/>
                  </a:cubicBezTo>
                  <a:cubicBezTo>
                    <a:pt x="2211316" y="142877"/>
                    <a:pt x="2247937" y="142877"/>
                    <a:pt x="2282596" y="135029"/>
                  </a:cubicBezTo>
                  <a:cubicBezTo>
                    <a:pt x="2301560" y="127836"/>
                    <a:pt x="2319871" y="129144"/>
                    <a:pt x="2338835" y="134375"/>
                  </a:cubicBezTo>
                  <a:cubicBezTo>
                    <a:pt x="2407499" y="148762"/>
                    <a:pt x="2472240" y="174266"/>
                    <a:pt x="2529787" y="214811"/>
                  </a:cubicBezTo>
                  <a:cubicBezTo>
                    <a:pt x="2558561" y="235083"/>
                    <a:pt x="2584719" y="257971"/>
                    <a:pt x="2597798" y="291976"/>
                  </a:cubicBezTo>
                  <a:cubicBezTo>
                    <a:pt x="2605645" y="312249"/>
                    <a:pt x="2615454" y="331867"/>
                    <a:pt x="2599105" y="353447"/>
                  </a:cubicBezTo>
                  <a:cubicBezTo>
                    <a:pt x="2591258" y="363910"/>
                    <a:pt x="2600413" y="374373"/>
                    <a:pt x="2602375" y="384183"/>
                  </a:cubicBezTo>
                  <a:cubicBezTo>
                    <a:pt x="2616108" y="440422"/>
                    <a:pt x="2629841" y="495353"/>
                    <a:pt x="2609568" y="554208"/>
                  </a:cubicBezTo>
                  <a:cubicBezTo>
                    <a:pt x="2599105" y="583636"/>
                    <a:pt x="2609568" y="612410"/>
                    <a:pt x="2632457" y="634644"/>
                  </a:cubicBezTo>
                  <a:cubicBezTo>
                    <a:pt x="2640958" y="642491"/>
                    <a:pt x="2652075" y="650338"/>
                    <a:pt x="2648151" y="664725"/>
                  </a:cubicBezTo>
                  <a:cubicBezTo>
                    <a:pt x="2644227" y="680420"/>
                    <a:pt x="2629841" y="677150"/>
                    <a:pt x="2618070" y="677804"/>
                  </a:cubicBezTo>
                  <a:cubicBezTo>
                    <a:pt x="2597144" y="679766"/>
                    <a:pt x="2587334" y="688921"/>
                    <a:pt x="2595836" y="709847"/>
                  </a:cubicBezTo>
                  <a:cubicBezTo>
                    <a:pt x="2603029" y="726196"/>
                    <a:pt x="2595836" y="734043"/>
                    <a:pt x="2585372" y="746468"/>
                  </a:cubicBezTo>
                  <a:cubicBezTo>
                    <a:pt x="2569678" y="764125"/>
                    <a:pt x="2559215" y="785051"/>
                    <a:pt x="2543520" y="803362"/>
                  </a:cubicBezTo>
                  <a:cubicBezTo>
                    <a:pt x="2533711" y="815133"/>
                    <a:pt x="2529787" y="838021"/>
                    <a:pt x="2559215" y="847830"/>
                  </a:cubicBezTo>
                  <a:cubicBezTo>
                    <a:pt x="2603029" y="862871"/>
                    <a:pt x="2616108" y="900798"/>
                    <a:pt x="2620032" y="943305"/>
                  </a:cubicBezTo>
                  <a:cubicBezTo>
                    <a:pt x="2624609" y="993005"/>
                    <a:pt x="2607607" y="1040089"/>
                    <a:pt x="2601067" y="1088481"/>
                  </a:cubicBezTo>
                  <a:lnTo>
                    <a:pt x="2601067" y="1089793"/>
                  </a:lnTo>
                  <a:lnTo>
                    <a:pt x="2601068" y="1089789"/>
                  </a:lnTo>
                  <a:cubicBezTo>
                    <a:pt x="2605645" y="1104830"/>
                    <a:pt x="2607934" y="1119871"/>
                    <a:pt x="2607934" y="1134993"/>
                  </a:cubicBezTo>
                  <a:lnTo>
                    <a:pt x="2601188" y="1179890"/>
                  </a:lnTo>
                  <a:lnTo>
                    <a:pt x="2612184" y="1226463"/>
                  </a:lnTo>
                  <a:lnTo>
                    <a:pt x="2609442" y="1227742"/>
                  </a:lnTo>
                  <a:lnTo>
                    <a:pt x="2612185" y="1227771"/>
                  </a:lnTo>
                  <a:cubicBezTo>
                    <a:pt x="2663193" y="1300850"/>
                    <a:pt x="2673737" y="1378710"/>
                    <a:pt x="2663131" y="1459145"/>
                  </a:cubicBezTo>
                  <a:lnTo>
                    <a:pt x="2646323" y="1539721"/>
                  </a:lnTo>
                  <a:lnTo>
                    <a:pt x="2790057" y="1558668"/>
                  </a:lnTo>
                  <a:cubicBezTo>
                    <a:pt x="2839757" y="1555398"/>
                    <a:pt x="2889457" y="1555398"/>
                    <a:pt x="2939157" y="1558668"/>
                  </a:cubicBezTo>
                  <a:cubicBezTo>
                    <a:pt x="2982971" y="1550166"/>
                    <a:pt x="3026786" y="1542973"/>
                    <a:pt x="3069946" y="1533818"/>
                  </a:cubicBezTo>
                  <a:cubicBezTo>
                    <a:pt x="3160844" y="1514853"/>
                    <a:pt x="3224277" y="1569131"/>
                    <a:pt x="3213814" y="1661991"/>
                  </a:cubicBezTo>
                  <a:cubicBezTo>
                    <a:pt x="3209890" y="1695342"/>
                    <a:pt x="3212506" y="1726077"/>
                    <a:pt x="3217738" y="1758121"/>
                  </a:cubicBezTo>
                  <a:cubicBezTo>
                    <a:pt x="3222315" y="1784933"/>
                    <a:pt x="3212506" y="1809129"/>
                    <a:pt x="3196158" y="1830709"/>
                  </a:cubicBezTo>
                  <a:cubicBezTo>
                    <a:pt x="3192234" y="1835940"/>
                    <a:pt x="3187656" y="1841826"/>
                    <a:pt x="3179809" y="1837902"/>
                  </a:cubicBezTo>
                  <a:cubicBezTo>
                    <a:pt x="3173923" y="1834632"/>
                    <a:pt x="3175231" y="1828747"/>
                    <a:pt x="3174577" y="1823515"/>
                  </a:cubicBezTo>
                  <a:cubicBezTo>
                    <a:pt x="3168038" y="1763352"/>
                    <a:pt x="3140572" y="1739810"/>
                    <a:pt x="3078447" y="1743734"/>
                  </a:cubicBezTo>
                  <a:cubicBezTo>
                    <a:pt x="3040518" y="1745696"/>
                    <a:pt x="3002590" y="1737195"/>
                    <a:pt x="2964661" y="1737849"/>
                  </a:cubicBezTo>
                  <a:lnTo>
                    <a:pt x="2594067" y="1746692"/>
                  </a:lnTo>
                  <a:lnTo>
                    <a:pt x="2547546" y="1912747"/>
                  </a:lnTo>
                  <a:lnTo>
                    <a:pt x="2548098" y="1913760"/>
                  </a:lnTo>
                  <a:cubicBezTo>
                    <a:pt x="2535673" y="1975231"/>
                    <a:pt x="2523901" y="2036702"/>
                    <a:pt x="2511477" y="2098173"/>
                  </a:cubicBezTo>
                  <a:lnTo>
                    <a:pt x="2510668" y="2097645"/>
                  </a:lnTo>
                  <a:lnTo>
                    <a:pt x="2481396" y="2244004"/>
                  </a:lnTo>
                  <a:cubicBezTo>
                    <a:pt x="2477964" y="2258718"/>
                    <a:pt x="2473427" y="2276742"/>
                    <a:pt x="2457854" y="2280696"/>
                  </a:cubicBezTo>
                  <a:lnTo>
                    <a:pt x="2438293" y="2279321"/>
                  </a:lnTo>
                  <a:lnTo>
                    <a:pt x="2438236" y="2280623"/>
                  </a:lnTo>
                  <a:cubicBezTo>
                    <a:pt x="2418617" y="2348634"/>
                    <a:pt x="2398999" y="2416644"/>
                    <a:pt x="2379381" y="2484654"/>
                  </a:cubicBezTo>
                  <a:cubicBezTo>
                    <a:pt x="2374803" y="2499695"/>
                    <a:pt x="2372841" y="2512120"/>
                    <a:pt x="2383304" y="2527161"/>
                  </a:cubicBezTo>
                  <a:cubicBezTo>
                    <a:pt x="2546137" y="2759311"/>
                    <a:pt x="2683465" y="3006504"/>
                    <a:pt x="2809023" y="3260235"/>
                  </a:cubicBezTo>
                  <a:cubicBezTo>
                    <a:pt x="2843028" y="3328245"/>
                    <a:pt x="2880957" y="3394947"/>
                    <a:pt x="2931311" y="3453148"/>
                  </a:cubicBezTo>
                  <a:cubicBezTo>
                    <a:pt x="2977087" y="3505464"/>
                    <a:pt x="2978395" y="3567589"/>
                    <a:pt x="2976433" y="3629060"/>
                  </a:cubicBezTo>
                  <a:cubicBezTo>
                    <a:pt x="2973163" y="3758541"/>
                    <a:pt x="3008476" y="3877559"/>
                    <a:pt x="3049675" y="3997885"/>
                  </a:cubicBezTo>
                  <a:cubicBezTo>
                    <a:pt x="3102644" y="4152216"/>
                    <a:pt x="3147766" y="4309163"/>
                    <a:pt x="3206621" y="4461532"/>
                  </a:cubicBezTo>
                  <a:lnTo>
                    <a:pt x="3260233" y="4599759"/>
                  </a:lnTo>
                  <a:lnTo>
                    <a:pt x="3260899" y="4599514"/>
                  </a:lnTo>
                  <a:cubicBezTo>
                    <a:pt x="3287057" y="4619787"/>
                    <a:pt x="3307983" y="4645944"/>
                    <a:pt x="3326948" y="4672102"/>
                  </a:cubicBezTo>
                  <a:cubicBezTo>
                    <a:pt x="3397574" y="4769541"/>
                    <a:pt x="3494357" y="4836243"/>
                    <a:pt x="3590487" y="4903600"/>
                  </a:cubicBezTo>
                  <a:cubicBezTo>
                    <a:pt x="3646727" y="4942836"/>
                    <a:pt x="3706236" y="4976842"/>
                    <a:pt x="3770322" y="5001691"/>
                  </a:cubicBezTo>
                  <a:cubicBezTo>
                    <a:pt x="3839640" y="5029157"/>
                    <a:pt x="3861221" y="5073625"/>
                    <a:pt x="3842910" y="5137058"/>
                  </a:cubicBezTo>
                  <a:cubicBezTo>
                    <a:pt x="3833755" y="5161254"/>
                    <a:pt x="3818715" y="5176949"/>
                    <a:pt x="3791249" y="5176949"/>
                  </a:cubicBezTo>
                  <a:cubicBezTo>
                    <a:pt x="3706890" y="5214878"/>
                    <a:pt x="3617299" y="5203761"/>
                    <a:pt x="3529671" y="5198529"/>
                  </a:cubicBezTo>
                  <a:cubicBezTo>
                    <a:pt x="3493704" y="5196567"/>
                    <a:pt x="3456429" y="5193297"/>
                    <a:pt x="3422423" y="5176949"/>
                  </a:cubicBezTo>
                  <a:cubicBezTo>
                    <a:pt x="3415230" y="5180873"/>
                    <a:pt x="3408691" y="5178257"/>
                    <a:pt x="3401497" y="5176295"/>
                  </a:cubicBezTo>
                  <a:cubicBezTo>
                    <a:pt x="3396266" y="5173679"/>
                    <a:pt x="3391688" y="5169755"/>
                    <a:pt x="3391034" y="5163216"/>
                  </a:cubicBezTo>
                  <a:cubicBezTo>
                    <a:pt x="3355067" y="5125287"/>
                    <a:pt x="3314522" y="5131827"/>
                    <a:pt x="3272016" y="5149483"/>
                  </a:cubicBezTo>
                  <a:cubicBezTo>
                    <a:pt x="3248474" y="5156023"/>
                    <a:pt x="3225586" y="5156023"/>
                    <a:pt x="3202043" y="5149483"/>
                  </a:cubicBezTo>
                  <a:cubicBezTo>
                    <a:pt x="3147765" y="5137058"/>
                    <a:pt x="3094796" y="5122671"/>
                    <a:pt x="3043134" y="5102399"/>
                  </a:cubicBezTo>
                  <a:cubicBezTo>
                    <a:pt x="2994742" y="5084089"/>
                    <a:pt x="2982971" y="5055969"/>
                    <a:pt x="3007167" y="5010847"/>
                  </a:cubicBezTo>
                  <a:cubicBezTo>
                    <a:pt x="3019592" y="4987959"/>
                    <a:pt x="3018284" y="4964416"/>
                    <a:pt x="3021554" y="4941528"/>
                  </a:cubicBezTo>
                  <a:cubicBezTo>
                    <a:pt x="3030709" y="4880712"/>
                    <a:pt x="3041172" y="4821856"/>
                    <a:pt x="3088910" y="4777388"/>
                  </a:cubicBezTo>
                  <a:cubicBezTo>
                    <a:pt x="3089564" y="4755808"/>
                    <a:pt x="3084333" y="4734227"/>
                    <a:pt x="3089564" y="4712646"/>
                  </a:cubicBezTo>
                  <a:lnTo>
                    <a:pt x="3087166" y="4683264"/>
                  </a:lnTo>
                  <a:lnTo>
                    <a:pt x="3086296" y="4683220"/>
                  </a:lnTo>
                  <a:cubicBezTo>
                    <a:pt x="2954199" y="4502731"/>
                    <a:pt x="2826679" y="4319626"/>
                    <a:pt x="2739050" y="4112325"/>
                  </a:cubicBezTo>
                  <a:cubicBezTo>
                    <a:pt x="2710277" y="4043661"/>
                    <a:pt x="2687389" y="3973035"/>
                    <a:pt x="2680195" y="3899139"/>
                  </a:cubicBezTo>
                  <a:cubicBezTo>
                    <a:pt x="2667116" y="3753963"/>
                    <a:pt x="2597798" y="3634291"/>
                    <a:pt x="2510170" y="3523774"/>
                  </a:cubicBezTo>
                  <a:cubicBezTo>
                    <a:pt x="2422541" y="3413912"/>
                    <a:pt x="2324449" y="3313204"/>
                    <a:pt x="2240090" y="3200071"/>
                  </a:cubicBezTo>
                  <a:cubicBezTo>
                    <a:pt x="2215894" y="3167374"/>
                    <a:pt x="2191698" y="3134023"/>
                    <a:pt x="2164233" y="3097402"/>
                  </a:cubicBezTo>
                  <a:cubicBezTo>
                    <a:pt x="2126304" y="3220998"/>
                    <a:pt x="2077912" y="3334784"/>
                    <a:pt x="2018403" y="3443339"/>
                  </a:cubicBezTo>
                  <a:cubicBezTo>
                    <a:pt x="1960202" y="3549932"/>
                    <a:pt x="1893499" y="3649986"/>
                    <a:pt x="1809140" y="3738268"/>
                  </a:cubicBezTo>
                  <a:cubicBezTo>
                    <a:pt x="1754208" y="3795816"/>
                    <a:pt x="1690775" y="3810857"/>
                    <a:pt x="1615571" y="3788622"/>
                  </a:cubicBezTo>
                  <a:cubicBezTo>
                    <a:pt x="1584182" y="3779467"/>
                    <a:pt x="1552793" y="3768350"/>
                    <a:pt x="1525327" y="3750694"/>
                  </a:cubicBezTo>
                  <a:cubicBezTo>
                    <a:pt x="1361187" y="3646062"/>
                    <a:pt x="1180044" y="3575436"/>
                    <a:pt x="1005440" y="3491077"/>
                  </a:cubicBezTo>
                  <a:cubicBezTo>
                    <a:pt x="908656" y="3443993"/>
                    <a:pt x="813834" y="3391677"/>
                    <a:pt x="708549" y="3365520"/>
                  </a:cubicBezTo>
                  <a:cubicBezTo>
                    <a:pt x="682391" y="3358980"/>
                    <a:pt x="655580" y="3353749"/>
                    <a:pt x="629422" y="3347863"/>
                  </a:cubicBezTo>
                  <a:lnTo>
                    <a:pt x="628101" y="3345208"/>
                  </a:lnTo>
                  <a:lnTo>
                    <a:pt x="597380" y="3344594"/>
                  </a:lnTo>
                  <a:cubicBezTo>
                    <a:pt x="575146" y="3343940"/>
                    <a:pt x="553566" y="3339362"/>
                    <a:pt x="541795" y="3368790"/>
                  </a:cubicBezTo>
                  <a:cubicBezTo>
                    <a:pt x="535255" y="3385138"/>
                    <a:pt x="512367" y="3389716"/>
                    <a:pt x="494711" y="3396256"/>
                  </a:cubicBezTo>
                  <a:cubicBezTo>
                    <a:pt x="435855" y="3418490"/>
                    <a:pt x="376346" y="3439416"/>
                    <a:pt x="318144" y="3462958"/>
                  </a:cubicBezTo>
                  <a:cubicBezTo>
                    <a:pt x="252096" y="3490424"/>
                    <a:pt x="196511" y="3532930"/>
                    <a:pt x="154004" y="3591785"/>
                  </a:cubicBezTo>
                  <a:cubicBezTo>
                    <a:pt x="136348" y="3615981"/>
                    <a:pt x="117383" y="3642793"/>
                    <a:pt x="82724" y="3630368"/>
                  </a:cubicBezTo>
                  <a:cubicBezTo>
                    <a:pt x="46103" y="3616635"/>
                    <a:pt x="19291" y="3589169"/>
                    <a:pt x="10790" y="3548625"/>
                  </a:cubicBezTo>
                  <a:cubicBezTo>
                    <a:pt x="8828" y="3539470"/>
                    <a:pt x="10790" y="3529006"/>
                    <a:pt x="4905" y="3520505"/>
                  </a:cubicBezTo>
                  <a:cubicBezTo>
                    <a:pt x="-1635" y="3491078"/>
                    <a:pt x="-1635" y="3460996"/>
                    <a:pt x="4905" y="3431569"/>
                  </a:cubicBezTo>
                  <a:cubicBezTo>
                    <a:pt x="13406" y="3419144"/>
                    <a:pt x="10136" y="3404103"/>
                    <a:pt x="12752" y="3390370"/>
                  </a:cubicBezTo>
                  <a:cubicBezTo>
                    <a:pt x="33024" y="3291624"/>
                    <a:pt x="82724" y="3213151"/>
                    <a:pt x="169045" y="3160181"/>
                  </a:cubicBezTo>
                  <a:cubicBezTo>
                    <a:pt x="200434" y="3141217"/>
                    <a:pt x="218091" y="3116367"/>
                    <a:pt x="227246" y="3082362"/>
                  </a:cubicBezTo>
                  <a:cubicBezTo>
                    <a:pt x="249480" y="3003887"/>
                    <a:pt x="295910" y="2939801"/>
                    <a:pt x="355419" y="2886177"/>
                  </a:cubicBezTo>
                  <a:cubicBezTo>
                    <a:pt x="369152" y="2873752"/>
                    <a:pt x="384193" y="2862635"/>
                    <a:pt x="401849" y="2857404"/>
                  </a:cubicBezTo>
                  <a:cubicBezTo>
                    <a:pt x="418198" y="2852826"/>
                    <a:pt x="435201" y="2853480"/>
                    <a:pt x="445664" y="2869829"/>
                  </a:cubicBezTo>
                  <a:cubicBezTo>
                    <a:pt x="482286" y="2925414"/>
                    <a:pt x="537217" y="2961381"/>
                    <a:pt x="588225" y="3001926"/>
                  </a:cubicBezTo>
                  <a:cubicBezTo>
                    <a:pt x="612421" y="3021544"/>
                    <a:pt x="635963" y="3041816"/>
                    <a:pt x="629423" y="3077784"/>
                  </a:cubicBezTo>
                  <a:cubicBezTo>
                    <a:pt x="626808" y="3092171"/>
                    <a:pt x="637271" y="3093479"/>
                    <a:pt x="645772" y="3097403"/>
                  </a:cubicBezTo>
                  <a:cubicBezTo>
                    <a:pt x="665390" y="3103942"/>
                    <a:pt x="685009" y="3111136"/>
                    <a:pt x="703973" y="3118329"/>
                  </a:cubicBezTo>
                  <a:lnTo>
                    <a:pt x="702086" y="3121532"/>
                  </a:lnTo>
                  <a:lnTo>
                    <a:pt x="703318" y="3120944"/>
                  </a:lnTo>
                  <a:lnTo>
                    <a:pt x="716026" y="3124756"/>
                  </a:lnTo>
                  <a:lnTo>
                    <a:pt x="716397" y="3123559"/>
                  </a:lnTo>
                  <a:cubicBezTo>
                    <a:pt x="805988" y="3124867"/>
                    <a:pt x="892962" y="3145793"/>
                    <a:pt x="979937" y="3164757"/>
                  </a:cubicBezTo>
                  <a:cubicBezTo>
                    <a:pt x="1082606" y="3185684"/>
                    <a:pt x="1183968" y="3210534"/>
                    <a:pt x="1279444" y="3255002"/>
                  </a:cubicBezTo>
                  <a:lnTo>
                    <a:pt x="1279446" y="3255004"/>
                  </a:lnTo>
                  <a:lnTo>
                    <a:pt x="1417345" y="3314266"/>
                  </a:lnTo>
                  <a:cubicBezTo>
                    <a:pt x="1462058" y="3336419"/>
                    <a:pt x="1505709" y="3360615"/>
                    <a:pt x="1548869" y="3385792"/>
                  </a:cubicBezTo>
                  <a:cubicBezTo>
                    <a:pt x="1569795" y="3398217"/>
                    <a:pt x="1578950" y="3397563"/>
                    <a:pt x="1590068" y="3374675"/>
                  </a:cubicBezTo>
                  <a:cubicBezTo>
                    <a:pt x="1613610" y="3326937"/>
                    <a:pt x="1629958" y="3279199"/>
                    <a:pt x="1625381" y="3224922"/>
                  </a:cubicBezTo>
                  <a:cubicBezTo>
                    <a:pt x="1614917" y="3100672"/>
                    <a:pt x="1640421" y="2982962"/>
                    <a:pt x="1692737" y="2869828"/>
                  </a:cubicBezTo>
                  <a:cubicBezTo>
                    <a:pt x="1720203" y="2810319"/>
                    <a:pt x="1741783" y="2748848"/>
                    <a:pt x="1743091" y="2682146"/>
                  </a:cubicBezTo>
                  <a:cubicBezTo>
                    <a:pt x="1743745" y="2655334"/>
                    <a:pt x="1739167" y="2629830"/>
                    <a:pt x="1728704" y="2605634"/>
                  </a:cubicBezTo>
                  <a:cubicBezTo>
                    <a:pt x="1663963" y="2450649"/>
                    <a:pt x="1673773" y="2304819"/>
                    <a:pt x="1781020" y="2170106"/>
                  </a:cubicBezTo>
                  <a:lnTo>
                    <a:pt x="1780854" y="2168589"/>
                  </a:lnTo>
                  <a:lnTo>
                    <a:pt x="1780366" y="2169453"/>
                  </a:lnTo>
                  <a:cubicBezTo>
                    <a:pt x="1760748" y="2166183"/>
                    <a:pt x="1745053" y="2153758"/>
                    <a:pt x="1737206" y="2137410"/>
                  </a:cubicBezTo>
                  <a:cubicBezTo>
                    <a:pt x="1707124" y="2069399"/>
                    <a:pt x="1646307" y="2033432"/>
                    <a:pt x="1591376" y="1991580"/>
                  </a:cubicBezTo>
                  <a:cubicBezTo>
                    <a:pt x="1452739" y="1884987"/>
                    <a:pt x="1310179" y="1782317"/>
                    <a:pt x="1174813" y="1671801"/>
                  </a:cubicBezTo>
                  <a:cubicBezTo>
                    <a:pt x="1100263" y="1610984"/>
                    <a:pt x="1097647" y="1565861"/>
                    <a:pt x="1174159" y="1508314"/>
                  </a:cubicBezTo>
                  <a:cubicBezTo>
                    <a:pt x="1218627" y="1474963"/>
                    <a:pt x="1250670" y="1431802"/>
                    <a:pt x="1291869" y="1396489"/>
                  </a:cubicBezTo>
                  <a:cubicBezTo>
                    <a:pt x="1399770" y="1302321"/>
                    <a:pt x="1524673" y="1236927"/>
                    <a:pt x="1654809" y="1180033"/>
                  </a:cubicBezTo>
                  <a:cubicBezTo>
                    <a:pt x="1716279" y="1153222"/>
                    <a:pt x="1773827" y="1121178"/>
                    <a:pt x="1824180" y="1077364"/>
                  </a:cubicBezTo>
                  <a:cubicBezTo>
                    <a:pt x="1835297" y="1068209"/>
                    <a:pt x="1848376" y="1062323"/>
                    <a:pt x="1860147" y="1054476"/>
                  </a:cubicBezTo>
                  <a:lnTo>
                    <a:pt x="1859463" y="1056868"/>
                  </a:lnTo>
                  <a:lnTo>
                    <a:pt x="1860800" y="1054476"/>
                  </a:lnTo>
                  <a:cubicBezTo>
                    <a:pt x="1875841" y="1038782"/>
                    <a:pt x="1893497" y="1027010"/>
                    <a:pt x="1913116" y="1017201"/>
                  </a:cubicBezTo>
                  <a:lnTo>
                    <a:pt x="1913116" y="1017203"/>
                  </a:lnTo>
                  <a:lnTo>
                    <a:pt x="1913117" y="1017201"/>
                  </a:lnTo>
                  <a:cubicBezTo>
                    <a:pt x="1963471" y="952460"/>
                    <a:pt x="2032135" y="909954"/>
                    <a:pt x="2098837" y="864179"/>
                  </a:cubicBezTo>
                  <a:cubicBezTo>
                    <a:pt x="2124995" y="846522"/>
                    <a:pt x="2149845" y="826904"/>
                    <a:pt x="2168809" y="800746"/>
                  </a:cubicBezTo>
                  <a:cubicBezTo>
                    <a:pt x="2183196" y="780474"/>
                    <a:pt x="2184504" y="764125"/>
                    <a:pt x="2167501" y="742545"/>
                  </a:cubicBezTo>
                  <a:cubicBezTo>
                    <a:pt x="2121071" y="684997"/>
                    <a:pt x="2079219" y="623527"/>
                    <a:pt x="2049137" y="555516"/>
                  </a:cubicBezTo>
                  <a:cubicBezTo>
                    <a:pt x="2013170" y="473119"/>
                    <a:pt x="2005323" y="389414"/>
                    <a:pt x="2042598" y="305055"/>
                  </a:cubicBezTo>
                  <a:cubicBezTo>
                    <a:pt x="2050445" y="286745"/>
                    <a:pt x="2045214" y="280205"/>
                    <a:pt x="2030173" y="273012"/>
                  </a:cubicBezTo>
                  <a:cubicBezTo>
                    <a:pt x="1980473" y="248816"/>
                    <a:pt x="1945160" y="261241"/>
                    <a:pt x="1920964" y="311595"/>
                  </a:cubicBezTo>
                  <a:cubicBezTo>
                    <a:pt x="1896768" y="361295"/>
                    <a:pt x="1902653" y="410994"/>
                    <a:pt x="1918348" y="460694"/>
                  </a:cubicBezTo>
                  <a:cubicBezTo>
                    <a:pt x="1927504" y="489468"/>
                    <a:pt x="1937313" y="518241"/>
                    <a:pt x="1943852" y="548323"/>
                  </a:cubicBezTo>
                  <a:cubicBezTo>
                    <a:pt x="1952353" y="590175"/>
                    <a:pt x="1945160" y="628104"/>
                    <a:pt x="1924888" y="664725"/>
                  </a:cubicBezTo>
                  <a:cubicBezTo>
                    <a:pt x="1837259" y="823634"/>
                    <a:pt x="1623419" y="846522"/>
                    <a:pt x="1505055" y="709847"/>
                  </a:cubicBezTo>
                  <a:cubicBezTo>
                    <a:pt x="1458625" y="656224"/>
                    <a:pt x="1412848" y="601946"/>
                    <a:pt x="1401731" y="528051"/>
                  </a:cubicBezTo>
                  <a:cubicBezTo>
                    <a:pt x="1400424" y="520857"/>
                    <a:pt x="1398462" y="513010"/>
                    <a:pt x="1406963" y="503201"/>
                  </a:cubicBezTo>
                  <a:cubicBezTo>
                    <a:pt x="1418080" y="558786"/>
                    <a:pt x="1452085" y="581020"/>
                    <a:pt x="1505709" y="579712"/>
                  </a:cubicBezTo>
                  <a:cubicBezTo>
                    <a:pt x="1586798" y="577096"/>
                    <a:pt x="1627343" y="522819"/>
                    <a:pt x="1602493" y="445000"/>
                  </a:cubicBezTo>
                  <a:cubicBezTo>
                    <a:pt x="1589414" y="403801"/>
                    <a:pt x="1566526" y="365872"/>
                    <a:pt x="1559332" y="322058"/>
                  </a:cubicBezTo>
                  <a:cubicBezTo>
                    <a:pt x="1537752" y="195846"/>
                    <a:pt x="1597915" y="82714"/>
                    <a:pt x="1716279" y="34322"/>
                  </a:cubicBezTo>
                  <a:cubicBezTo>
                    <a:pt x="1771864" y="11434"/>
                    <a:pt x="1830719" y="-2299"/>
                    <a:pt x="1891537" y="317"/>
                  </a:cubicBezTo>
                  <a:close/>
                </a:path>
              </a:pathLst>
            </a:custGeom>
            <a:solidFill>
              <a:schemeClr val="tx1"/>
            </a:solidFill>
            <a:ln w="653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76" name="Group 75">
              <a:extLst>
                <a:ext uri="{FF2B5EF4-FFF2-40B4-BE49-F238E27FC236}">
                  <a16:creationId xmlns:a16="http://schemas.microsoft.com/office/drawing/2014/main" xmlns="" id="{557D101E-5BA2-43AF-88D0-7B33C4A70A20}"/>
                </a:ext>
              </a:extLst>
            </p:cNvPr>
            <p:cNvGrpSpPr/>
            <p:nvPr/>
          </p:nvGrpSpPr>
          <p:grpSpPr>
            <a:xfrm>
              <a:off x="4212975" y="2000371"/>
              <a:ext cx="2640414" cy="3892798"/>
              <a:chOff x="4212975" y="2000371"/>
              <a:chExt cx="2640414" cy="3892798"/>
            </a:xfrm>
          </p:grpSpPr>
          <p:sp>
            <p:nvSpPr>
              <p:cNvPr id="77" name="Freeform: Shape 76">
                <a:extLst>
                  <a:ext uri="{FF2B5EF4-FFF2-40B4-BE49-F238E27FC236}">
                    <a16:creationId xmlns:a16="http://schemas.microsoft.com/office/drawing/2014/main" xmlns="" id="{F9886CA3-0A56-471C-BA5C-8EABFB5B2708}"/>
                  </a:ext>
                </a:extLst>
              </p:cNvPr>
              <p:cNvSpPr/>
              <p:nvPr/>
            </p:nvSpPr>
            <p:spPr>
              <a:xfrm>
                <a:off x="4212975" y="3266976"/>
                <a:ext cx="2640414" cy="2626193"/>
              </a:xfrm>
              <a:custGeom>
                <a:avLst/>
                <a:gdLst>
                  <a:gd name="connsiteX0" fmla="*/ 1358660 w 2640414"/>
                  <a:gd name="connsiteY0" fmla="*/ 1 h 2626193"/>
                  <a:gd name="connsiteX1" fmla="*/ 1407727 w 2640414"/>
                  <a:gd name="connsiteY1" fmla="*/ 2770 h 2626193"/>
                  <a:gd name="connsiteX2" fmla="*/ 1599333 w 2640414"/>
                  <a:gd name="connsiteY2" fmla="*/ 41352 h 2626193"/>
                  <a:gd name="connsiteX3" fmla="*/ 1807288 w 2640414"/>
                  <a:gd name="connsiteY3" fmla="*/ 183912 h 2626193"/>
                  <a:gd name="connsiteX4" fmla="*/ 1817751 w 2640414"/>
                  <a:gd name="connsiteY4" fmla="*/ 221841 h 2626193"/>
                  <a:gd name="connsiteX5" fmla="*/ 1758896 w 2640414"/>
                  <a:gd name="connsiteY5" fmla="*/ 425872 h 2626193"/>
                  <a:gd name="connsiteX6" fmla="*/ 1762819 w 2640414"/>
                  <a:gd name="connsiteY6" fmla="*/ 468379 h 2626193"/>
                  <a:gd name="connsiteX7" fmla="*/ 2188538 w 2640414"/>
                  <a:gd name="connsiteY7" fmla="*/ 1201453 h 2626193"/>
                  <a:gd name="connsiteX8" fmla="*/ 2310826 w 2640414"/>
                  <a:gd name="connsiteY8" fmla="*/ 1394366 h 2626193"/>
                  <a:gd name="connsiteX9" fmla="*/ 2355948 w 2640414"/>
                  <a:gd name="connsiteY9" fmla="*/ 1570278 h 2626193"/>
                  <a:gd name="connsiteX10" fmla="*/ 2429190 w 2640414"/>
                  <a:gd name="connsiteY10" fmla="*/ 1939103 h 2626193"/>
                  <a:gd name="connsiteX11" fmla="*/ 2586136 w 2640414"/>
                  <a:gd name="connsiteY11" fmla="*/ 2402750 h 2626193"/>
                  <a:gd name="connsiteX12" fmla="*/ 2640414 w 2640414"/>
                  <a:gd name="connsiteY12" fmla="*/ 2542694 h 2626193"/>
                  <a:gd name="connsiteX13" fmla="*/ 2616872 w 2640414"/>
                  <a:gd name="connsiteY13" fmla="*/ 2559043 h 2626193"/>
                  <a:gd name="connsiteX14" fmla="*/ 2493276 w 2640414"/>
                  <a:gd name="connsiteY14" fmla="*/ 2618552 h 2626193"/>
                  <a:gd name="connsiteX15" fmla="*/ 2465811 w 2640414"/>
                  <a:gd name="connsiteY15" fmla="*/ 2624438 h 2626193"/>
                  <a:gd name="connsiteX16" fmla="*/ 2118565 w 2640414"/>
                  <a:gd name="connsiteY16" fmla="*/ 2053543 h 2626193"/>
                  <a:gd name="connsiteX17" fmla="*/ 2059710 w 2640414"/>
                  <a:gd name="connsiteY17" fmla="*/ 1840357 h 2626193"/>
                  <a:gd name="connsiteX18" fmla="*/ 1889685 w 2640414"/>
                  <a:gd name="connsiteY18" fmla="*/ 1464992 h 2626193"/>
                  <a:gd name="connsiteX19" fmla="*/ 1619605 w 2640414"/>
                  <a:gd name="connsiteY19" fmla="*/ 1141289 h 2626193"/>
                  <a:gd name="connsiteX20" fmla="*/ 1543748 w 2640414"/>
                  <a:gd name="connsiteY20" fmla="*/ 1038620 h 2626193"/>
                  <a:gd name="connsiteX21" fmla="*/ 1397918 w 2640414"/>
                  <a:gd name="connsiteY21" fmla="*/ 1384557 h 2626193"/>
                  <a:gd name="connsiteX22" fmla="*/ 1188655 w 2640414"/>
                  <a:gd name="connsiteY22" fmla="*/ 1679486 h 2626193"/>
                  <a:gd name="connsiteX23" fmla="*/ 995087 w 2640414"/>
                  <a:gd name="connsiteY23" fmla="*/ 1729840 h 2626193"/>
                  <a:gd name="connsiteX24" fmla="*/ 904843 w 2640414"/>
                  <a:gd name="connsiteY24" fmla="*/ 1691912 h 2626193"/>
                  <a:gd name="connsiteX25" fmla="*/ 384955 w 2640414"/>
                  <a:gd name="connsiteY25" fmla="*/ 1432295 h 2626193"/>
                  <a:gd name="connsiteX26" fmla="*/ 88064 w 2640414"/>
                  <a:gd name="connsiteY26" fmla="*/ 1306738 h 2626193"/>
                  <a:gd name="connsiteX27" fmla="*/ 8937 w 2640414"/>
                  <a:gd name="connsiteY27" fmla="*/ 1289081 h 2626193"/>
                  <a:gd name="connsiteX28" fmla="*/ 436 w 2640414"/>
                  <a:gd name="connsiteY28" fmla="*/ 1255730 h 2626193"/>
                  <a:gd name="connsiteX29" fmla="*/ 57983 w 2640414"/>
                  <a:gd name="connsiteY29" fmla="*/ 1081781 h 2626193"/>
                  <a:gd name="connsiteX30" fmla="*/ 82833 w 2640414"/>
                  <a:gd name="connsiteY30" fmla="*/ 1062162 h 2626193"/>
                  <a:gd name="connsiteX31" fmla="*/ 95541 w 2640414"/>
                  <a:gd name="connsiteY31" fmla="*/ 1065974 h 2626193"/>
                  <a:gd name="connsiteX32" fmla="*/ 95912 w 2640414"/>
                  <a:gd name="connsiteY32" fmla="*/ 1064776 h 2626193"/>
                  <a:gd name="connsiteX33" fmla="*/ 359452 w 2640414"/>
                  <a:gd name="connsiteY33" fmla="*/ 1105974 h 2626193"/>
                  <a:gd name="connsiteX34" fmla="*/ 658959 w 2640414"/>
                  <a:gd name="connsiteY34" fmla="*/ 1196219 h 2626193"/>
                  <a:gd name="connsiteX35" fmla="*/ 658965 w 2640414"/>
                  <a:gd name="connsiteY35" fmla="*/ 1196223 h 2626193"/>
                  <a:gd name="connsiteX36" fmla="*/ 796860 w 2640414"/>
                  <a:gd name="connsiteY36" fmla="*/ 1255484 h 2626193"/>
                  <a:gd name="connsiteX37" fmla="*/ 928385 w 2640414"/>
                  <a:gd name="connsiteY37" fmla="*/ 1327010 h 2626193"/>
                  <a:gd name="connsiteX38" fmla="*/ 969584 w 2640414"/>
                  <a:gd name="connsiteY38" fmla="*/ 1315893 h 2626193"/>
                  <a:gd name="connsiteX39" fmla="*/ 1004897 w 2640414"/>
                  <a:gd name="connsiteY39" fmla="*/ 1166140 h 2626193"/>
                  <a:gd name="connsiteX40" fmla="*/ 1072253 w 2640414"/>
                  <a:gd name="connsiteY40" fmla="*/ 811046 h 2626193"/>
                  <a:gd name="connsiteX41" fmla="*/ 1122607 w 2640414"/>
                  <a:gd name="connsiteY41" fmla="*/ 623364 h 2626193"/>
                  <a:gd name="connsiteX42" fmla="*/ 1108220 w 2640414"/>
                  <a:gd name="connsiteY42" fmla="*/ 546852 h 2626193"/>
                  <a:gd name="connsiteX43" fmla="*/ 1160536 w 2640414"/>
                  <a:gd name="connsiteY43" fmla="*/ 111324 h 2626193"/>
                  <a:gd name="connsiteX44" fmla="*/ 1165113 w 2640414"/>
                  <a:gd name="connsiteY44" fmla="*/ 92360 h 2626193"/>
                  <a:gd name="connsiteX45" fmla="*/ 1222007 w 2640414"/>
                  <a:gd name="connsiteY45" fmla="*/ 43314 h 2626193"/>
                  <a:gd name="connsiteX46" fmla="*/ 1358660 w 2640414"/>
                  <a:gd name="connsiteY46" fmla="*/ 1 h 26261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</a:cxnLst>
                <a:rect l="l" t="t" r="r" b="b"/>
                <a:pathLst>
                  <a:path w="2640414" h="2626193">
                    <a:moveTo>
                      <a:pt x="1358660" y="1"/>
                    </a:moveTo>
                    <a:cubicBezTo>
                      <a:pt x="1374825" y="32"/>
                      <a:pt x="1391215" y="1135"/>
                      <a:pt x="1407727" y="2770"/>
                    </a:cubicBezTo>
                    <a:cubicBezTo>
                      <a:pt x="1473122" y="8655"/>
                      <a:pt x="1537208" y="20426"/>
                      <a:pt x="1599333" y="41352"/>
                    </a:cubicBezTo>
                    <a:cubicBezTo>
                      <a:pt x="1680422" y="71434"/>
                      <a:pt x="1756934" y="108709"/>
                      <a:pt x="1807288" y="183912"/>
                    </a:cubicBezTo>
                    <a:cubicBezTo>
                      <a:pt x="1815135" y="195030"/>
                      <a:pt x="1826252" y="206147"/>
                      <a:pt x="1817751" y="221841"/>
                    </a:cubicBezTo>
                    <a:cubicBezTo>
                      <a:pt x="1798132" y="289852"/>
                      <a:pt x="1778514" y="357862"/>
                      <a:pt x="1758896" y="425872"/>
                    </a:cubicBezTo>
                    <a:cubicBezTo>
                      <a:pt x="1754318" y="440913"/>
                      <a:pt x="1752356" y="453338"/>
                      <a:pt x="1762819" y="468379"/>
                    </a:cubicBezTo>
                    <a:cubicBezTo>
                      <a:pt x="1925652" y="700529"/>
                      <a:pt x="2062980" y="947722"/>
                      <a:pt x="2188538" y="1201453"/>
                    </a:cubicBezTo>
                    <a:cubicBezTo>
                      <a:pt x="2222543" y="1269463"/>
                      <a:pt x="2260472" y="1336165"/>
                      <a:pt x="2310826" y="1394366"/>
                    </a:cubicBezTo>
                    <a:cubicBezTo>
                      <a:pt x="2356602" y="1446682"/>
                      <a:pt x="2357910" y="1508807"/>
                      <a:pt x="2355948" y="1570278"/>
                    </a:cubicBezTo>
                    <a:cubicBezTo>
                      <a:pt x="2352678" y="1699759"/>
                      <a:pt x="2387991" y="1818777"/>
                      <a:pt x="2429190" y="1939103"/>
                    </a:cubicBezTo>
                    <a:cubicBezTo>
                      <a:pt x="2482159" y="2093434"/>
                      <a:pt x="2527281" y="2250381"/>
                      <a:pt x="2586136" y="2402750"/>
                    </a:cubicBezTo>
                    <a:cubicBezTo>
                      <a:pt x="2603793" y="2449180"/>
                      <a:pt x="2622103" y="2496264"/>
                      <a:pt x="2640414" y="2542694"/>
                    </a:cubicBezTo>
                    <a:cubicBezTo>
                      <a:pt x="2635836" y="2553158"/>
                      <a:pt x="2626027" y="2555773"/>
                      <a:pt x="2616872" y="2559043"/>
                    </a:cubicBezTo>
                    <a:cubicBezTo>
                      <a:pt x="2574365" y="2575392"/>
                      <a:pt x="2531859" y="2593048"/>
                      <a:pt x="2493276" y="2618552"/>
                    </a:cubicBezTo>
                    <a:cubicBezTo>
                      <a:pt x="2485429" y="2623784"/>
                      <a:pt x="2476274" y="2629015"/>
                      <a:pt x="2465811" y="2624438"/>
                    </a:cubicBezTo>
                    <a:cubicBezTo>
                      <a:pt x="2333714" y="2443949"/>
                      <a:pt x="2206194" y="2260844"/>
                      <a:pt x="2118565" y="2053543"/>
                    </a:cubicBezTo>
                    <a:cubicBezTo>
                      <a:pt x="2089792" y="1984879"/>
                      <a:pt x="2066904" y="1914253"/>
                      <a:pt x="2059710" y="1840357"/>
                    </a:cubicBezTo>
                    <a:cubicBezTo>
                      <a:pt x="2046631" y="1695181"/>
                      <a:pt x="1977313" y="1575509"/>
                      <a:pt x="1889685" y="1464992"/>
                    </a:cubicBezTo>
                    <a:cubicBezTo>
                      <a:pt x="1802056" y="1355130"/>
                      <a:pt x="1703964" y="1254422"/>
                      <a:pt x="1619605" y="1141289"/>
                    </a:cubicBezTo>
                    <a:cubicBezTo>
                      <a:pt x="1595409" y="1108592"/>
                      <a:pt x="1571213" y="1075241"/>
                      <a:pt x="1543748" y="1038620"/>
                    </a:cubicBezTo>
                    <a:cubicBezTo>
                      <a:pt x="1505819" y="1162216"/>
                      <a:pt x="1457427" y="1276002"/>
                      <a:pt x="1397918" y="1384557"/>
                    </a:cubicBezTo>
                    <a:cubicBezTo>
                      <a:pt x="1339717" y="1491150"/>
                      <a:pt x="1273014" y="1591204"/>
                      <a:pt x="1188655" y="1679486"/>
                    </a:cubicBezTo>
                    <a:cubicBezTo>
                      <a:pt x="1133724" y="1737034"/>
                      <a:pt x="1070291" y="1752075"/>
                      <a:pt x="995087" y="1729840"/>
                    </a:cubicBezTo>
                    <a:cubicBezTo>
                      <a:pt x="963698" y="1720685"/>
                      <a:pt x="932309" y="1709568"/>
                      <a:pt x="904843" y="1691912"/>
                    </a:cubicBezTo>
                    <a:cubicBezTo>
                      <a:pt x="740702" y="1587280"/>
                      <a:pt x="559559" y="1516654"/>
                      <a:pt x="384955" y="1432295"/>
                    </a:cubicBezTo>
                    <a:cubicBezTo>
                      <a:pt x="288171" y="1385211"/>
                      <a:pt x="193349" y="1332895"/>
                      <a:pt x="88064" y="1306738"/>
                    </a:cubicBezTo>
                    <a:cubicBezTo>
                      <a:pt x="61906" y="1300198"/>
                      <a:pt x="35095" y="1294967"/>
                      <a:pt x="8937" y="1289081"/>
                    </a:cubicBezTo>
                    <a:cubicBezTo>
                      <a:pt x="436" y="1279272"/>
                      <a:pt x="-872" y="1267501"/>
                      <a:pt x="436" y="1255730"/>
                    </a:cubicBezTo>
                    <a:cubicBezTo>
                      <a:pt x="7629" y="1193605"/>
                      <a:pt x="24631" y="1134750"/>
                      <a:pt x="57983" y="1081781"/>
                    </a:cubicBezTo>
                    <a:cubicBezTo>
                      <a:pt x="63868" y="1072625"/>
                      <a:pt x="70408" y="1064124"/>
                      <a:pt x="82833" y="1062162"/>
                    </a:cubicBezTo>
                    <a:lnTo>
                      <a:pt x="95541" y="1065974"/>
                    </a:lnTo>
                    <a:lnTo>
                      <a:pt x="95912" y="1064776"/>
                    </a:lnTo>
                    <a:cubicBezTo>
                      <a:pt x="185503" y="1066084"/>
                      <a:pt x="272477" y="1087010"/>
                      <a:pt x="359452" y="1105974"/>
                    </a:cubicBezTo>
                    <a:cubicBezTo>
                      <a:pt x="462121" y="1126901"/>
                      <a:pt x="563483" y="1151751"/>
                      <a:pt x="658959" y="1196219"/>
                    </a:cubicBezTo>
                    <a:lnTo>
                      <a:pt x="658965" y="1196223"/>
                    </a:lnTo>
                    <a:lnTo>
                      <a:pt x="796860" y="1255484"/>
                    </a:lnTo>
                    <a:cubicBezTo>
                      <a:pt x="841574" y="1277637"/>
                      <a:pt x="885224" y="1301833"/>
                      <a:pt x="928385" y="1327010"/>
                    </a:cubicBezTo>
                    <a:cubicBezTo>
                      <a:pt x="949311" y="1339435"/>
                      <a:pt x="958466" y="1338781"/>
                      <a:pt x="969584" y="1315893"/>
                    </a:cubicBezTo>
                    <a:cubicBezTo>
                      <a:pt x="993126" y="1268155"/>
                      <a:pt x="1009474" y="1220417"/>
                      <a:pt x="1004897" y="1166140"/>
                    </a:cubicBezTo>
                    <a:cubicBezTo>
                      <a:pt x="994433" y="1041890"/>
                      <a:pt x="1019937" y="924180"/>
                      <a:pt x="1072253" y="811046"/>
                    </a:cubicBezTo>
                    <a:cubicBezTo>
                      <a:pt x="1099719" y="751537"/>
                      <a:pt x="1121299" y="690066"/>
                      <a:pt x="1122607" y="623364"/>
                    </a:cubicBezTo>
                    <a:cubicBezTo>
                      <a:pt x="1123261" y="596552"/>
                      <a:pt x="1118683" y="571048"/>
                      <a:pt x="1108220" y="546852"/>
                    </a:cubicBezTo>
                    <a:cubicBezTo>
                      <a:pt x="1043479" y="391867"/>
                      <a:pt x="1053289" y="246037"/>
                      <a:pt x="1160536" y="111324"/>
                    </a:cubicBezTo>
                    <a:cubicBezTo>
                      <a:pt x="1157266" y="103477"/>
                      <a:pt x="1159228" y="97592"/>
                      <a:pt x="1165113" y="92360"/>
                    </a:cubicBezTo>
                    <a:cubicBezTo>
                      <a:pt x="1186693" y="79281"/>
                      <a:pt x="1202388" y="59009"/>
                      <a:pt x="1222007" y="43314"/>
                    </a:cubicBezTo>
                    <a:cubicBezTo>
                      <a:pt x="1263696" y="9473"/>
                      <a:pt x="1310166" y="-92"/>
                      <a:pt x="1358660" y="1"/>
                    </a:cubicBez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 w="653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8" name="Freeform: Shape 77">
                <a:extLst>
                  <a:ext uri="{FF2B5EF4-FFF2-40B4-BE49-F238E27FC236}">
                    <a16:creationId xmlns:a16="http://schemas.microsoft.com/office/drawing/2014/main" xmlns="" id="{4D85600C-F862-4934-94C6-F1B8B68C14E1}"/>
                  </a:ext>
                </a:extLst>
              </p:cNvPr>
              <p:cNvSpPr/>
              <p:nvPr/>
            </p:nvSpPr>
            <p:spPr>
              <a:xfrm>
                <a:off x="4307648" y="3363544"/>
                <a:ext cx="2516513" cy="2455652"/>
              </a:xfrm>
              <a:custGeom>
                <a:avLst/>
                <a:gdLst>
                  <a:gd name="connsiteX0" fmla="*/ 1660452 w 2516513"/>
                  <a:gd name="connsiteY0" fmla="*/ 421448 h 2455652"/>
                  <a:gd name="connsiteX1" fmla="*/ 1672877 w 2516513"/>
                  <a:gd name="connsiteY1" fmla="*/ 434527 h 2455652"/>
                  <a:gd name="connsiteX2" fmla="*/ 1918107 w 2516513"/>
                  <a:gd name="connsiteY2" fmla="*/ 811853 h 2455652"/>
                  <a:gd name="connsiteX3" fmla="*/ 2140449 w 2516513"/>
                  <a:gd name="connsiteY3" fmla="*/ 1233648 h 2455652"/>
                  <a:gd name="connsiteX4" fmla="*/ 2207151 w 2516513"/>
                  <a:gd name="connsiteY4" fmla="*/ 1318007 h 2455652"/>
                  <a:gd name="connsiteX5" fmla="*/ 2250312 w 2516513"/>
                  <a:gd name="connsiteY5" fmla="*/ 1458605 h 2455652"/>
                  <a:gd name="connsiteX6" fmla="*/ 2282355 w 2516513"/>
                  <a:gd name="connsiteY6" fmla="*/ 1735224 h 2455652"/>
                  <a:gd name="connsiteX7" fmla="*/ 2416414 w 2516513"/>
                  <a:gd name="connsiteY7" fmla="*/ 2106011 h 2455652"/>
                  <a:gd name="connsiteX8" fmla="*/ 2513852 w 2516513"/>
                  <a:gd name="connsiteY8" fmla="*/ 2403556 h 2455652"/>
                  <a:gd name="connsiteX9" fmla="*/ 2478539 w 2516513"/>
                  <a:gd name="connsiteY9" fmla="*/ 2451294 h 2455652"/>
                  <a:gd name="connsiteX10" fmla="*/ 2450419 w 2516513"/>
                  <a:gd name="connsiteY10" fmla="*/ 2429060 h 2455652"/>
                  <a:gd name="connsiteX11" fmla="*/ 2235925 w 2516513"/>
                  <a:gd name="connsiteY11" fmla="*/ 1985685 h 2455652"/>
                  <a:gd name="connsiteX12" fmla="*/ 2154182 w 2516513"/>
                  <a:gd name="connsiteY12" fmla="*/ 1706450 h 2455652"/>
                  <a:gd name="connsiteX13" fmla="*/ 1997235 w 2516513"/>
                  <a:gd name="connsiteY13" fmla="*/ 1340241 h 2455652"/>
                  <a:gd name="connsiteX14" fmla="*/ 1583940 w 2516513"/>
                  <a:gd name="connsiteY14" fmla="*/ 766077 h 2455652"/>
                  <a:gd name="connsiteX15" fmla="*/ 1570861 w 2516513"/>
                  <a:gd name="connsiteY15" fmla="*/ 673871 h 2455652"/>
                  <a:gd name="connsiteX16" fmla="*/ 1643449 w 2516513"/>
                  <a:gd name="connsiteY16" fmla="*/ 446952 h 2455652"/>
                  <a:gd name="connsiteX17" fmla="*/ 1660452 w 2516513"/>
                  <a:gd name="connsiteY17" fmla="*/ 421448 h 2455652"/>
                  <a:gd name="connsiteX18" fmla="*/ 1514622 w 2516513"/>
                  <a:gd name="connsiteY18" fmla="*/ 1615 h 2455652"/>
                  <a:gd name="connsiteX19" fmla="*/ 1627755 w 2516513"/>
                  <a:gd name="connsiteY19" fmla="*/ 77473 h 2455652"/>
                  <a:gd name="connsiteX20" fmla="*/ 1585248 w 2516513"/>
                  <a:gd name="connsiteY20" fmla="*/ 220033 h 2455652"/>
                  <a:gd name="connsiteX21" fmla="*/ 1524431 w 2516513"/>
                  <a:gd name="connsiteY21" fmla="*/ 336435 h 2455652"/>
                  <a:gd name="connsiteX22" fmla="*/ 1421108 w 2516513"/>
                  <a:gd name="connsiteY22" fmla="*/ 938065 h 2455652"/>
                  <a:gd name="connsiteX23" fmla="*/ 1331517 w 2516513"/>
                  <a:gd name="connsiteY23" fmla="*/ 1189834 h 2455652"/>
                  <a:gd name="connsiteX24" fmla="*/ 1084326 w 2516513"/>
                  <a:gd name="connsiteY24" fmla="*/ 1446835 h 2455652"/>
                  <a:gd name="connsiteX25" fmla="*/ 776972 w 2516513"/>
                  <a:gd name="connsiteY25" fmla="*/ 1416099 h 2455652"/>
                  <a:gd name="connsiteX26" fmla="*/ 250546 w 2516513"/>
                  <a:gd name="connsiteY26" fmla="*/ 1176755 h 2455652"/>
                  <a:gd name="connsiteX27" fmla="*/ 47823 w 2516513"/>
                  <a:gd name="connsiteY27" fmla="*/ 1115284 h 2455652"/>
                  <a:gd name="connsiteX28" fmla="*/ 5316 w 2516513"/>
                  <a:gd name="connsiteY28" fmla="*/ 1020462 h 2455652"/>
                  <a:gd name="connsiteX29" fmla="*/ 19703 w 2516513"/>
                  <a:gd name="connsiteY29" fmla="*/ 974032 h 2455652"/>
                  <a:gd name="connsiteX30" fmla="*/ 283243 w 2516513"/>
                  <a:gd name="connsiteY30" fmla="*/ 1015230 h 2455652"/>
                  <a:gd name="connsiteX31" fmla="*/ 582750 w 2516513"/>
                  <a:gd name="connsiteY31" fmla="*/ 1105475 h 2455652"/>
                  <a:gd name="connsiteX32" fmla="*/ 774356 w 2516513"/>
                  <a:gd name="connsiteY32" fmla="*/ 1240842 h 2455652"/>
                  <a:gd name="connsiteX33" fmla="*/ 904491 w 2516513"/>
                  <a:gd name="connsiteY33" fmla="*/ 1333702 h 2455652"/>
                  <a:gd name="connsiteX34" fmla="*/ 943728 w 2516513"/>
                  <a:gd name="connsiteY34" fmla="*/ 1328470 h 2455652"/>
                  <a:gd name="connsiteX35" fmla="*/ 1059476 w 2516513"/>
                  <a:gd name="connsiteY35" fmla="*/ 1047274 h 2455652"/>
                  <a:gd name="connsiteX36" fmla="*/ 1244543 w 2516513"/>
                  <a:gd name="connsiteY36" fmla="*/ 435181 h 2455652"/>
                  <a:gd name="connsiteX37" fmla="*/ 1332171 w 2516513"/>
                  <a:gd name="connsiteY37" fmla="*/ 180142 h 2455652"/>
                  <a:gd name="connsiteX38" fmla="*/ 1343288 w 2516513"/>
                  <a:gd name="connsiteY38" fmla="*/ 99707 h 2455652"/>
                  <a:gd name="connsiteX39" fmla="*/ 1514622 w 2516513"/>
                  <a:gd name="connsiteY39" fmla="*/ 1615 h 24556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</a:cxnLst>
                <a:rect l="l" t="t" r="r" b="b"/>
                <a:pathLst>
                  <a:path w="2516513" h="2455652">
                    <a:moveTo>
                      <a:pt x="1660452" y="421448"/>
                    </a:moveTo>
                    <a:cubicBezTo>
                      <a:pt x="1664376" y="425372"/>
                      <a:pt x="1668953" y="429949"/>
                      <a:pt x="1672877" y="434527"/>
                    </a:cubicBezTo>
                    <a:cubicBezTo>
                      <a:pt x="1763121" y="554853"/>
                      <a:pt x="1843558" y="681064"/>
                      <a:pt x="1918107" y="811853"/>
                    </a:cubicBezTo>
                    <a:cubicBezTo>
                      <a:pt x="1996581" y="950490"/>
                      <a:pt x="2060667" y="1096320"/>
                      <a:pt x="2140449" y="1233648"/>
                    </a:cubicBezTo>
                    <a:cubicBezTo>
                      <a:pt x="2158759" y="1265037"/>
                      <a:pt x="2186225" y="1288580"/>
                      <a:pt x="2207151" y="1318007"/>
                    </a:cubicBezTo>
                    <a:cubicBezTo>
                      <a:pt x="2237887" y="1360514"/>
                      <a:pt x="2249658" y="1406944"/>
                      <a:pt x="2250312" y="1458605"/>
                    </a:cubicBezTo>
                    <a:cubicBezTo>
                      <a:pt x="2251619" y="1552120"/>
                      <a:pt x="2246388" y="1647595"/>
                      <a:pt x="2282355" y="1735224"/>
                    </a:cubicBezTo>
                    <a:cubicBezTo>
                      <a:pt x="2332055" y="1857512"/>
                      <a:pt x="2373253" y="1981762"/>
                      <a:pt x="2416414" y="2106011"/>
                    </a:cubicBezTo>
                    <a:cubicBezTo>
                      <a:pt x="2451073" y="2204757"/>
                      <a:pt x="2481154" y="2304157"/>
                      <a:pt x="2513852" y="2403556"/>
                    </a:cubicBezTo>
                    <a:cubicBezTo>
                      <a:pt x="2525623" y="2438215"/>
                      <a:pt x="2495541" y="2440831"/>
                      <a:pt x="2478539" y="2451294"/>
                    </a:cubicBezTo>
                    <a:cubicBezTo>
                      <a:pt x="2454342" y="2465681"/>
                      <a:pt x="2456304" y="2440831"/>
                      <a:pt x="2450419" y="2429060"/>
                    </a:cubicBezTo>
                    <a:cubicBezTo>
                      <a:pt x="2381755" y="2279961"/>
                      <a:pt x="2320284" y="2127591"/>
                      <a:pt x="2235925" y="1985685"/>
                    </a:cubicBezTo>
                    <a:cubicBezTo>
                      <a:pt x="2185571" y="1900019"/>
                      <a:pt x="2156144" y="1803235"/>
                      <a:pt x="2154182" y="1706450"/>
                    </a:cubicBezTo>
                    <a:cubicBezTo>
                      <a:pt x="2151566" y="1559313"/>
                      <a:pt x="2080286" y="1449450"/>
                      <a:pt x="1997235" y="1340241"/>
                    </a:cubicBezTo>
                    <a:cubicBezTo>
                      <a:pt x="1854675" y="1152559"/>
                      <a:pt x="1714729" y="962261"/>
                      <a:pt x="1583940" y="766077"/>
                    </a:cubicBezTo>
                    <a:cubicBezTo>
                      <a:pt x="1563668" y="735342"/>
                      <a:pt x="1557783" y="709838"/>
                      <a:pt x="1570861" y="673871"/>
                    </a:cubicBezTo>
                    <a:cubicBezTo>
                      <a:pt x="1598327" y="599321"/>
                      <a:pt x="1619253" y="522810"/>
                      <a:pt x="1643449" y="446952"/>
                    </a:cubicBezTo>
                    <a:cubicBezTo>
                      <a:pt x="1648027" y="437143"/>
                      <a:pt x="1646719" y="425372"/>
                      <a:pt x="1660452" y="421448"/>
                    </a:cubicBezTo>
                    <a:close/>
                    <a:moveTo>
                      <a:pt x="1514622" y="1615"/>
                    </a:moveTo>
                    <a:cubicBezTo>
                      <a:pt x="1564976" y="10117"/>
                      <a:pt x="1607482" y="28427"/>
                      <a:pt x="1627755" y="77473"/>
                    </a:cubicBezTo>
                    <a:cubicBezTo>
                      <a:pt x="1648681" y="127173"/>
                      <a:pt x="1631024" y="189298"/>
                      <a:pt x="1585248" y="220033"/>
                    </a:cubicBezTo>
                    <a:cubicBezTo>
                      <a:pt x="1542742" y="248807"/>
                      <a:pt x="1526393" y="288697"/>
                      <a:pt x="1524431" y="336435"/>
                    </a:cubicBezTo>
                    <a:cubicBezTo>
                      <a:pt x="1517892" y="541774"/>
                      <a:pt x="1471462" y="740573"/>
                      <a:pt x="1421108" y="938065"/>
                    </a:cubicBezTo>
                    <a:cubicBezTo>
                      <a:pt x="1398874" y="1024386"/>
                      <a:pt x="1370754" y="1108745"/>
                      <a:pt x="1331517" y="1189834"/>
                    </a:cubicBezTo>
                    <a:cubicBezTo>
                      <a:pt x="1277240" y="1302967"/>
                      <a:pt x="1186342" y="1378824"/>
                      <a:pt x="1084326" y="1446835"/>
                    </a:cubicBezTo>
                    <a:cubicBezTo>
                      <a:pt x="970540" y="1522692"/>
                      <a:pt x="868524" y="1495226"/>
                      <a:pt x="776972" y="1416099"/>
                    </a:cubicBezTo>
                    <a:cubicBezTo>
                      <a:pt x="623949" y="1284656"/>
                      <a:pt x="440190" y="1225147"/>
                      <a:pt x="250546" y="1176755"/>
                    </a:cubicBezTo>
                    <a:cubicBezTo>
                      <a:pt x="182535" y="1159098"/>
                      <a:pt x="112563" y="1144058"/>
                      <a:pt x="47823" y="1115284"/>
                    </a:cubicBezTo>
                    <a:cubicBezTo>
                      <a:pt x="4008" y="1095666"/>
                      <a:pt x="-8417" y="1066238"/>
                      <a:pt x="5316" y="1020462"/>
                    </a:cubicBezTo>
                    <a:cubicBezTo>
                      <a:pt x="9894" y="1004767"/>
                      <a:pt x="15125" y="989073"/>
                      <a:pt x="19703" y="974032"/>
                    </a:cubicBezTo>
                    <a:cubicBezTo>
                      <a:pt x="109294" y="975340"/>
                      <a:pt x="196268" y="996266"/>
                      <a:pt x="283243" y="1015230"/>
                    </a:cubicBezTo>
                    <a:cubicBezTo>
                      <a:pt x="385912" y="1036157"/>
                      <a:pt x="487274" y="1061007"/>
                      <a:pt x="582750" y="1105475"/>
                    </a:cubicBezTo>
                    <a:cubicBezTo>
                      <a:pt x="646837" y="1150597"/>
                      <a:pt x="710269" y="1195719"/>
                      <a:pt x="774356" y="1240842"/>
                    </a:cubicBezTo>
                    <a:cubicBezTo>
                      <a:pt x="818170" y="1271577"/>
                      <a:pt x="862639" y="1300351"/>
                      <a:pt x="904491" y="1333702"/>
                    </a:cubicBezTo>
                    <a:cubicBezTo>
                      <a:pt x="923455" y="1348743"/>
                      <a:pt x="932611" y="1344165"/>
                      <a:pt x="943728" y="1328470"/>
                    </a:cubicBezTo>
                    <a:cubicBezTo>
                      <a:pt x="1002583" y="1243457"/>
                      <a:pt x="1044435" y="1149943"/>
                      <a:pt x="1059476" y="1047274"/>
                    </a:cubicBezTo>
                    <a:cubicBezTo>
                      <a:pt x="1091519" y="834088"/>
                      <a:pt x="1147759" y="628749"/>
                      <a:pt x="1244543" y="435181"/>
                    </a:cubicBezTo>
                    <a:cubicBezTo>
                      <a:pt x="1285087" y="354092"/>
                      <a:pt x="1315823" y="269733"/>
                      <a:pt x="1332171" y="180142"/>
                    </a:cubicBezTo>
                    <a:cubicBezTo>
                      <a:pt x="1336749" y="153331"/>
                      <a:pt x="1333479" y="126519"/>
                      <a:pt x="1343288" y="99707"/>
                    </a:cubicBezTo>
                    <a:cubicBezTo>
                      <a:pt x="1366176" y="38236"/>
                      <a:pt x="1449228" y="-9502"/>
                      <a:pt x="1514622" y="1615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653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9" name="Freeform: Shape 78">
                <a:extLst>
                  <a:ext uri="{FF2B5EF4-FFF2-40B4-BE49-F238E27FC236}">
                    <a16:creationId xmlns:a16="http://schemas.microsoft.com/office/drawing/2014/main" xmlns="" id="{DD83FE8B-0C60-4E5F-8122-52A825DDF3ED}"/>
                  </a:ext>
                </a:extLst>
              </p:cNvPr>
              <p:cNvSpPr/>
              <p:nvPr/>
            </p:nvSpPr>
            <p:spPr>
              <a:xfrm>
                <a:off x="5817181" y="2432331"/>
                <a:ext cx="450903" cy="1063173"/>
              </a:xfrm>
              <a:custGeom>
                <a:avLst/>
                <a:gdLst>
                  <a:gd name="connsiteX0" fmla="*/ 135368 w 450903"/>
                  <a:gd name="connsiteY0" fmla="*/ 803348 h 1063173"/>
                  <a:gd name="connsiteX1" fmla="*/ 289045 w 450903"/>
                  <a:gd name="connsiteY1" fmla="*/ 878552 h 1063173"/>
                  <a:gd name="connsiteX2" fmla="*/ 259617 w 450903"/>
                  <a:gd name="connsiteY2" fmla="*/ 1025691 h 1063173"/>
                  <a:gd name="connsiteX3" fmla="*/ 216457 w 450903"/>
                  <a:gd name="connsiteY3" fmla="*/ 1061004 h 1063173"/>
                  <a:gd name="connsiteX4" fmla="*/ 30081 w 450903"/>
                  <a:gd name="connsiteY4" fmla="*/ 902749 h 1063173"/>
                  <a:gd name="connsiteX5" fmla="*/ 0 w 450903"/>
                  <a:gd name="connsiteY5" fmla="*/ 890323 h 1063173"/>
                  <a:gd name="connsiteX6" fmla="*/ 135368 w 450903"/>
                  <a:gd name="connsiteY6" fmla="*/ 803348 h 1063173"/>
                  <a:gd name="connsiteX7" fmla="*/ 108294 w 450903"/>
                  <a:gd name="connsiteY7" fmla="*/ 515521 h 1063173"/>
                  <a:gd name="connsiteX8" fmla="*/ 369219 w 450903"/>
                  <a:gd name="connsiteY8" fmla="*/ 525330 h 1063173"/>
                  <a:gd name="connsiteX9" fmla="*/ 322135 w 450903"/>
                  <a:gd name="connsiteY9" fmla="*/ 693394 h 1063173"/>
                  <a:gd name="connsiteX10" fmla="*/ 193308 w 450903"/>
                  <a:gd name="connsiteY10" fmla="*/ 648272 h 1063173"/>
                  <a:gd name="connsiteX11" fmla="*/ 105024 w 450903"/>
                  <a:gd name="connsiteY11" fmla="*/ 647618 h 1063173"/>
                  <a:gd name="connsiteX12" fmla="*/ 78866 w 450903"/>
                  <a:gd name="connsiteY12" fmla="*/ 616229 h 1063173"/>
                  <a:gd name="connsiteX13" fmla="*/ 87368 w 450903"/>
                  <a:gd name="connsiteY13" fmla="*/ 535139 h 1063173"/>
                  <a:gd name="connsiteX14" fmla="*/ 108294 w 450903"/>
                  <a:gd name="connsiteY14" fmla="*/ 515521 h 1063173"/>
                  <a:gd name="connsiteX15" fmla="*/ 334105 w 450903"/>
                  <a:gd name="connsiteY15" fmla="*/ 68 h 1063173"/>
                  <a:gd name="connsiteX16" fmla="*/ 396230 w 450903"/>
                  <a:gd name="connsiteY16" fmla="*/ 722 h 1063173"/>
                  <a:gd name="connsiteX17" fmla="*/ 430235 w 450903"/>
                  <a:gd name="connsiteY17" fmla="*/ 313308 h 1063173"/>
                  <a:gd name="connsiteX18" fmla="*/ 281789 w 450903"/>
                  <a:gd name="connsiteY18" fmla="*/ 280611 h 1063173"/>
                  <a:gd name="connsiteX19" fmla="*/ 273942 w 450903"/>
                  <a:gd name="connsiteY19" fmla="*/ 260992 h 1063173"/>
                  <a:gd name="connsiteX20" fmla="*/ 313179 w 450903"/>
                  <a:gd name="connsiteY20" fmla="*/ 17725 h 1063173"/>
                  <a:gd name="connsiteX21" fmla="*/ 334105 w 450903"/>
                  <a:gd name="connsiteY21" fmla="*/ 68 h 10631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450903" h="1063173">
                    <a:moveTo>
                      <a:pt x="135368" y="803348"/>
                    </a:moveTo>
                    <a:cubicBezTo>
                      <a:pt x="182452" y="792885"/>
                      <a:pt x="274004" y="838661"/>
                      <a:pt x="289045" y="878552"/>
                    </a:cubicBezTo>
                    <a:cubicBezTo>
                      <a:pt x="279236" y="927599"/>
                      <a:pt x="271388" y="977299"/>
                      <a:pt x="259617" y="1025691"/>
                    </a:cubicBezTo>
                    <a:cubicBezTo>
                      <a:pt x="255040" y="1045309"/>
                      <a:pt x="248500" y="1070813"/>
                      <a:pt x="216457" y="1061004"/>
                    </a:cubicBezTo>
                    <a:cubicBezTo>
                      <a:pt x="177874" y="980569"/>
                      <a:pt x="107902" y="937408"/>
                      <a:pt x="30081" y="902749"/>
                    </a:cubicBezTo>
                    <a:cubicBezTo>
                      <a:pt x="19618" y="898825"/>
                      <a:pt x="9809" y="894901"/>
                      <a:pt x="0" y="890323"/>
                    </a:cubicBezTo>
                    <a:cubicBezTo>
                      <a:pt x="41198" y="855664"/>
                      <a:pt x="79782" y="815773"/>
                      <a:pt x="135368" y="803348"/>
                    </a:cubicBezTo>
                    <a:close/>
                    <a:moveTo>
                      <a:pt x="108294" y="515521"/>
                    </a:moveTo>
                    <a:cubicBezTo>
                      <a:pt x="195270" y="518137"/>
                      <a:pt x="282244" y="527292"/>
                      <a:pt x="369219" y="525330"/>
                    </a:cubicBezTo>
                    <a:cubicBezTo>
                      <a:pt x="352871" y="581570"/>
                      <a:pt x="337176" y="637155"/>
                      <a:pt x="322135" y="693394"/>
                    </a:cubicBezTo>
                    <a:cubicBezTo>
                      <a:pt x="285514" y="660697"/>
                      <a:pt x="241700" y="647618"/>
                      <a:pt x="193308" y="648272"/>
                    </a:cubicBezTo>
                    <a:cubicBezTo>
                      <a:pt x="163880" y="648926"/>
                      <a:pt x="134452" y="648926"/>
                      <a:pt x="105024" y="647618"/>
                    </a:cubicBezTo>
                    <a:cubicBezTo>
                      <a:pt x="86060" y="646964"/>
                      <a:pt x="74943" y="639117"/>
                      <a:pt x="78866" y="616229"/>
                    </a:cubicBezTo>
                    <a:cubicBezTo>
                      <a:pt x="83444" y="589417"/>
                      <a:pt x="86060" y="562605"/>
                      <a:pt x="87368" y="535139"/>
                    </a:cubicBezTo>
                    <a:cubicBezTo>
                      <a:pt x="88022" y="520099"/>
                      <a:pt x="96523" y="517483"/>
                      <a:pt x="108294" y="515521"/>
                    </a:cubicBezTo>
                    <a:close/>
                    <a:moveTo>
                      <a:pt x="334105" y="68"/>
                    </a:moveTo>
                    <a:cubicBezTo>
                      <a:pt x="354377" y="722"/>
                      <a:pt x="375303" y="68"/>
                      <a:pt x="396230" y="722"/>
                    </a:cubicBezTo>
                    <a:cubicBezTo>
                      <a:pt x="464240" y="98160"/>
                      <a:pt x="460316" y="204099"/>
                      <a:pt x="430235" y="313308"/>
                    </a:cubicBezTo>
                    <a:cubicBezTo>
                      <a:pt x="379881" y="307422"/>
                      <a:pt x="333451" y="282572"/>
                      <a:pt x="281789" y="280611"/>
                    </a:cubicBezTo>
                    <a:cubicBezTo>
                      <a:pt x="266748" y="279957"/>
                      <a:pt x="272634" y="267532"/>
                      <a:pt x="273942" y="260992"/>
                    </a:cubicBezTo>
                    <a:cubicBezTo>
                      <a:pt x="290291" y="180557"/>
                      <a:pt x="307293" y="100122"/>
                      <a:pt x="313179" y="17725"/>
                    </a:cubicBezTo>
                    <a:cubicBezTo>
                      <a:pt x="313832" y="3338"/>
                      <a:pt x="321026" y="-586"/>
                      <a:pt x="334105" y="68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653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0" name="Freeform: Shape 79">
                <a:extLst>
                  <a:ext uri="{FF2B5EF4-FFF2-40B4-BE49-F238E27FC236}">
                    <a16:creationId xmlns:a16="http://schemas.microsoft.com/office/drawing/2014/main" xmlns="" id="{F9C00117-947A-4CD1-B50E-DC5B11E5A580}"/>
                  </a:ext>
                </a:extLst>
              </p:cNvPr>
              <p:cNvSpPr/>
              <p:nvPr/>
            </p:nvSpPr>
            <p:spPr>
              <a:xfrm>
                <a:off x="5381342" y="2000371"/>
                <a:ext cx="824255" cy="1365248"/>
              </a:xfrm>
              <a:custGeom>
                <a:avLst/>
                <a:gdLst>
                  <a:gd name="connsiteX0" fmla="*/ 817389 w 824255"/>
                  <a:gd name="connsiteY0" fmla="*/ 346544 h 1365248"/>
                  <a:gd name="connsiteX1" fmla="*/ 817389 w 824255"/>
                  <a:gd name="connsiteY1" fmla="*/ 437443 h 1365248"/>
                  <a:gd name="connsiteX2" fmla="*/ 817389 w 824255"/>
                  <a:gd name="connsiteY2" fmla="*/ 346544 h 1365248"/>
                  <a:gd name="connsiteX3" fmla="*/ 478866 w 824255"/>
                  <a:gd name="connsiteY3" fmla="*/ 802 h 1365248"/>
                  <a:gd name="connsiteX4" fmla="*/ 545405 w 824255"/>
                  <a:gd name="connsiteY4" fmla="*/ 21646 h 1365248"/>
                  <a:gd name="connsiteX5" fmla="*/ 416578 w 824255"/>
                  <a:gd name="connsiteY5" fmla="*/ 136741 h 1365248"/>
                  <a:gd name="connsiteX6" fmla="*/ 415924 w 824255"/>
                  <a:gd name="connsiteY6" fmla="*/ 424477 h 1365248"/>
                  <a:gd name="connsiteX7" fmla="*/ 421156 w 824255"/>
                  <a:gd name="connsiteY7" fmla="*/ 436248 h 1365248"/>
                  <a:gd name="connsiteX8" fmla="*/ 445352 w 824255"/>
                  <a:gd name="connsiteY8" fmla="*/ 527146 h 1365248"/>
                  <a:gd name="connsiteX9" fmla="*/ 427695 w 824255"/>
                  <a:gd name="connsiteY9" fmla="*/ 711559 h 1365248"/>
                  <a:gd name="connsiteX10" fmla="*/ 426274 w 824255"/>
                  <a:gd name="connsiteY10" fmla="*/ 709602 h 1365248"/>
                  <a:gd name="connsiteX11" fmla="*/ 426386 w 824255"/>
                  <a:gd name="connsiteY11" fmla="*/ 710904 h 1365248"/>
                  <a:gd name="connsiteX12" fmla="*/ 426386 w 824255"/>
                  <a:gd name="connsiteY12" fmla="*/ 786441 h 1365248"/>
                  <a:gd name="connsiteX13" fmla="*/ 427695 w 824255"/>
                  <a:gd name="connsiteY13" fmla="*/ 800495 h 1365248"/>
                  <a:gd name="connsiteX14" fmla="*/ 441428 w 824255"/>
                  <a:gd name="connsiteY14" fmla="*/ 860658 h 1365248"/>
                  <a:gd name="connsiteX15" fmla="*/ 545405 w 824255"/>
                  <a:gd name="connsiteY15" fmla="*/ 944363 h 1365248"/>
                  <a:gd name="connsiteX16" fmla="*/ 529057 w 824255"/>
                  <a:gd name="connsiteY16" fmla="*/ 1033300 h 1365248"/>
                  <a:gd name="connsiteX17" fmla="*/ 558484 w 824255"/>
                  <a:gd name="connsiteY17" fmla="*/ 1064689 h 1365248"/>
                  <a:gd name="connsiteX18" fmla="*/ 636304 w 824255"/>
                  <a:gd name="connsiteY18" fmla="*/ 1065343 h 1365248"/>
                  <a:gd name="connsiteX19" fmla="*/ 729818 w 824255"/>
                  <a:gd name="connsiteY19" fmla="*/ 1088885 h 1365248"/>
                  <a:gd name="connsiteX20" fmla="*/ 759246 w 824255"/>
                  <a:gd name="connsiteY20" fmla="*/ 1121582 h 1365248"/>
                  <a:gd name="connsiteX21" fmla="*/ 722625 w 824255"/>
                  <a:gd name="connsiteY21" fmla="*/ 1305995 h 1365248"/>
                  <a:gd name="connsiteX22" fmla="*/ 641535 w 824255"/>
                  <a:gd name="connsiteY22" fmla="*/ 1253026 h 1365248"/>
                  <a:gd name="connsiteX23" fmla="*/ 523825 w 824255"/>
                  <a:gd name="connsiteY23" fmla="*/ 1260219 h 1365248"/>
                  <a:gd name="connsiteX24" fmla="*/ 468894 w 824255"/>
                  <a:gd name="connsiteY24" fmla="*/ 1300763 h 1365248"/>
                  <a:gd name="connsiteX25" fmla="*/ 432927 w 824255"/>
                  <a:gd name="connsiteY25" fmla="*/ 1316458 h 1365248"/>
                  <a:gd name="connsiteX26" fmla="*/ 255054 w 824255"/>
                  <a:gd name="connsiteY26" fmla="*/ 1281145 h 1365248"/>
                  <a:gd name="connsiteX27" fmla="*/ 17671 w 824255"/>
                  <a:gd name="connsiteY27" fmla="*/ 1354387 h 1365248"/>
                  <a:gd name="connsiteX28" fmla="*/ 14 w 824255"/>
                  <a:gd name="connsiteY28" fmla="*/ 1362888 h 1365248"/>
                  <a:gd name="connsiteX29" fmla="*/ 37289 w 824255"/>
                  <a:gd name="connsiteY29" fmla="*/ 1305995 h 1365248"/>
                  <a:gd name="connsiteX30" fmla="*/ 149113 w 824255"/>
                  <a:gd name="connsiteY30" fmla="*/ 1211827 h 1365248"/>
                  <a:gd name="connsiteX31" fmla="*/ 181157 w 824255"/>
                  <a:gd name="connsiteY31" fmla="*/ 1171936 h 1365248"/>
                  <a:gd name="connsiteX32" fmla="*/ 193582 w 824255"/>
                  <a:gd name="connsiteY32" fmla="*/ 1105234 h 1365248"/>
                  <a:gd name="connsiteX33" fmla="*/ 193582 w 824255"/>
                  <a:gd name="connsiteY33" fmla="*/ 1059458 h 1365248"/>
                  <a:gd name="connsiteX34" fmla="*/ 112493 w 824255"/>
                  <a:gd name="connsiteY34" fmla="*/ 847579 h 1365248"/>
                  <a:gd name="connsiteX35" fmla="*/ 31403 w 824255"/>
                  <a:gd name="connsiteY35" fmla="*/ 662513 h 1365248"/>
                  <a:gd name="connsiteX36" fmla="*/ 25518 w 824255"/>
                  <a:gd name="connsiteY36" fmla="*/ 436248 h 1365248"/>
                  <a:gd name="connsiteX37" fmla="*/ 71948 w 824255"/>
                  <a:gd name="connsiteY37" fmla="*/ 262298 h 1365248"/>
                  <a:gd name="connsiteX38" fmla="*/ 124264 w 824255"/>
                  <a:gd name="connsiteY38" fmla="*/ 225023 h 1365248"/>
                  <a:gd name="connsiteX39" fmla="*/ 60177 w 824255"/>
                  <a:gd name="connsiteY39" fmla="*/ 461752 h 1365248"/>
                  <a:gd name="connsiteX40" fmla="*/ 60138 w 824255"/>
                  <a:gd name="connsiteY40" fmla="*/ 533043 h 1365248"/>
                  <a:gd name="connsiteX41" fmla="*/ 60831 w 824255"/>
                  <a:gd name="connsiteY41" fmla="*/ 537609 h 1365248"/>
                  <a:gd name="connsiteX42" fmla="*/ 137342 w 824255"/>
                  <a:gd name="connsiteY42" fmla="*/ 572268 h 1365248"/>
                  <a:gd name="connsiteX43" fmla="*/ 209277 w 824255"/>
                  <a:gd name="connsiteY43" fmla="*/ 534340 h 1365248"/>
                  <a:gd name="connsiteX44" fmla="*/ 297560 w 824255"/>
                  <a:gd name="connsiteY44" fmla="*/ 381316 h 1365248"/>
                  <a:gd name="connsiteX45" fmla="*/ 360993 w 824255"/>
                  <a:gd name="connsiteY45" fmla="*/ 92272 h 1365248"/>
                  <a:gd name="connsiteX46" fmla="*/ 417232 w 824255"/>
                  <a:gd name="connsiteY46" fmla="*/ 29494 h 1365248"/>
                  <a:gd name="connsiteX47" fmla="*/ 478866 w 824255"/>
                  <a:gd name="connsiteY47" fmla="*/ 802 h 13652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</a:cxnLst>
                <a:rect l="l" t="t" r="r" b="b"/>
                <a:pathLst>
                  <a:path w="824255" h="1365248">
                    <a:moveTo>
                      <a:pt x="817389" y="346544"/>
                    </a:moveTo>
                    <a:cubicBezTo>
                      <a:pt x="826544" y="376625"/>
                      <a:pt x="826544" y="406708"/>
                      <a:pt x="817389" y="437443"/>
                    </a:cubicBezTo>
                    <a:cubicBezTo>
                      <a:pt x="808887" y="407362"/>
                      <a:pt x="808887" y="377279"/>
                      <a:pt x="817389" y="346544"/>
                    </a:cubicBezTo>
                    <a:close/>
                    <a:moveTo>
                      <a:pt x="478866" y="802"/>
                    </a:moveTo>
                    <a:cubicBezTo>
                      <a:pt x="500119" y="-2223"/>
                      <a:pt x="522190" y="3008"/>
                      <a:pt x="545405" y="21646"/>
                    </a:cubicBezTo>
                    <a:cubicBezTo>
                      <a:pt x="475433" y="29494"/>
                      <a:pt x="438158" y="75924"/>
                      <a:pt x="416578" y="136741"/>
                    </a:cubicBezTo>
                    <a:cubicBezTo>
                      <a:pt x="381919" y="232217"/>
                      <a:pt x="383881" y="328347"/>
                      <a:pt x="415924" y="424477"/>
                    </a:cubicBezTo>
                    <a:cubicBezTo>
                      <a:pt x="417232" y="428400"/>
                      <a:pt x="417886" y="434940"/>
                      <a:pt x="421156" y="436248"/>
                    </a:cubicBezTo>
                    <a:cubicBezTo>
                      <a:pt x="469548" y="455866"/>
                      <a:pt x="448622" y="495757"/>
                      <a:pt x="445352" y="527146"/>
                    </a:cubicBezTo>
                    <a:cubicBezTo>
                      <a:pt x="438812" y="588617"/>
                      <a:pt x="440120" y="650742"/>
                      <a:pt x="427695" y="711559"/>
                    </a:cubicBezTo>
                    <a:lnTo>
                      <a:pt x="426274" y="709602"/>
                    </a:lnTo>
                    <a:cubicBezTo>
                      <a:pt x="426311" y="710036"/>
                      <a:pt x="426349" y="710470"/>
                      <a:pt x="426386" y="710904"/>
                    </a:cubicBezTo>
                    <a:lnTo>
                      <a:pt x="426386" y="786441"/>
                    </a:lnTo>
                    <a:lnTo>
                      <a:pt x="427695" y="800495"/>
                    </a:lnTo>
                    <a:cubicBezTo>
                      <a:pt x="432273" y="820768"/>
                      <a:pt x="436850" y="840386"/>
                      <a:pt x="441428" y="860658"/>
                    </a:cubicBezTo>
                    <a:cubicBezTo>
                      <a:pt x="455161" y="914936"/>
                      <a:pt x="489166" y="943709"/>
                      <a:pt x="545405" y="944363"/>
                    </a:cubicBezTo>
                    <a:cubicBezTo>
                      <a:pt x="533634" y="973137"/>
                      <a:pt x="533634" y="1003872"/>
                      <a:pt x="529057" y="1033300"/>
                    </a:cubicBezTo>
                    <a:cubicBezTo>
                      <a:pt x="525787" y="1056188"/>
                      <a:pt x="536904" y="1064689"/>
                      <a:pt x="558484" y="1064689"/>
                    </a:cubicBezTo>
                    <a:lnTo>
                      <a:pt x="636304" y="1065343"/>
                    </a:lnTo>
                    <a:cubicBezTo>
                      <a:pt x="669001" y="1066651"/>
                      <a:pt x="701044" y="1072537"/>
                      <a:pt x="729818" y="1088885"/>
                    </a:cubicBezTo>
                    <a:cubicBezTo>
                      <a:pt x="743551" y="1096732"/>
                      <a:pt x="755976" y="1104580"/>
                      <a:pt x="759246" y="1121582"/>
                    </a:cubicBezTo>
                    <a:cubicBezTo>
                      <a:pt x="746821" y="1183053"/>
                      <a:pt x="735049" y="1244524"/>
                      <a:pt x="722625" y="1305995"/>
                    </a:cubicBezTo>
                    <a:cubicBezTo>
                      <a:pt x="697121" y="1285723"/>
                      <a:pt x="671617" y="1266104"/>
                      <a:pt x="641535" y="1253026"/>
                    </a:cubicBezTo>
                    <a:cubicBezTo>
                      <a:pt x="600337" y="1235369"/>
                      <a:pt x="561754" y="1234715"/>
                      <a:pt x="523825" y="1260219"/>
                    </a:cubicBezTo>
                    <a:cubicBezTo>
                      <a:pt x="504861" y="1273298"/>
                      <a:pt x="485896" y="1285723"/>
                      <a:pt x="468894" y="1300763"/>
                    </a:cubicBezTo>
                    <a:cubicBezTo>
                      <a:pt x="457123" y="1308611"/>
                      <a:pt x="446660" y="1316458"/>
                      <a:pt x="432927" y="1316458"/>
                    </a:cubicBezTo>
                    <a:cubicBezTo>
                      <a:pt x="373418" y="1304687"/>
                      <a:pt x="315217" y="1289646"/>
                      <a:pt x="255054" y="1281145"/>
                    </a:cubicBezTo>
                    <a:cubicBezTo>
                      <a:pt x="162846" y="1268066"/>
                      <a:pt x="82411" y="1281145"/>
                      <a:pt x="17671" y="1354387"/>
                    </a:cubicBezTo>
                    <a:cubicBezTo>
                      <a:pt x="13747" y="1358965"/>
                      <a:pt x="10477" y="1370082"/>
                      <a:pt x="14" y="1362888"/>
                    </a:cubicBezTo>
                    <a:cubicBezTo>
                      <a:pt x="-640" y="1335422"/>
                      <a:pt x="20286" y="1321690"/>
                      <a:pt x="37289" y="1305995"/>
                    </a:cubicBezTo>
                    <a:cubicBezTo>
                      <a:pt x="73256" y="1273298"/>
                      <a:pt x="112493" y="1244524"/>
                      <a:pt x="149113" y="1211827"/>
                    </a:cubicBezTo>
                    <a:cubicBezTo>
                      <a:pt x="162192" y="1200056"/>
                      <a:pt x="175271" y="1188939"/>
                      <a:pt x="181157" y="1171936"/>
                    </a:cubicBezTo>
                    <a:cubicBezTo>
                      <a:pt x="188350" y="1150356"/>
                      <a:pt x="192928" y="1128122"/>
                      <a:pt x="193582" y="1105234"/>
                    </a:cubicBezTo>
                    <a:cubicBezTo>
                      <a:pt x="194236" y="1089539"/>
                      <a:pt x="194236" y="1074498"/>
                      <a:pt x="193582" y="1059458"/>
                    </a:cubicBezTo>
                    <a:cubicBezTo>
                      <a:pt x="188350" y="980984"/>
                      <a:pt x="149113" y="914936"/>
                      <a:pt x="112493" y="847579"/>
                    </a:cubicBezTo>
                    <a:cubicBezTo>
                      <a:pt x="80449" y="788070"/>
                      <a:pt x="54945" y="725292"/>
                      <a:pt x="31403" y="662513"/>
                    </a:cubicBezTo>
                    <a:cubicBezTo>
                      <a:pt x="16907" y="593958"/>
                      <a:pt x="18761" y="502951"/>
                      <a:pt x="25518" y="436248"/>
                    </a:cubicBezTo>
                    <a:cubicBezTo>
                      <a:pt x="27480" y="374777"/>
                      <a:pt x="34673" y="314614"/>
                      <a:pt x="71948" y="262298"/>
                    </a:cubicBezTo>
                    <a:cubicBezTo>
                      <a:pt x="86989" y="246604"/>
                      <a:pt x="104645" y="234832"/>
                      <a:pt x="124264" y="225023"/>
                    </a:cubicBezTo>
                    <a:cubicBezTo>
                      <a:pt x="90912" y="300881"/>
                      <a:pt x="73256" y="380662"/>
                      <a:pt x="60177" y="461752"/>
                    </a:cubicBezTo>
                    <a:cubicBezTo>
                      <a:pt x="49489" y="513089"/>
                      <a:pt x="60029" y="520400"/>
                      <a:pt x="60138" y="533043"/>
                    </a:cubicBezTo>
                    <a:lnTo>
                      <a:pt x="60831" y="537609"/>
                    </a:lnTo>
                    <a:cubicBezTo>
                      <a:pt x="75872" y="592541"/>
                      <a:pt x="81757" y="595810"/>
                      <a:pt x="137342" y="572268"/>
                    </a:cubicBezTo>
                    <a:cubicBezTo>
                      <a:pt x="162192" y="561805"/>
                      <a:pt x="185734" y="548072"/>
                      <a:pt x="209277" y="534340"/>
                    </a:cubicBezTo>
                    <a:cubicBezTo>
                      <a:pt x="268133" y="500334"/>
                      <a:pt x="302792" y="458482"/>
                      <a:pt x="297560" y="381316"/>
                    </a:cubicBezTo>
                    <a:cubicBezTo>
                      <a:pt x="290367" y="281263"/>
                      <a:pt x="309985" y="181863"/>
                      <a:pt x="360993" y="92272"/>
                    </a:cubicBezTo>
                    <a:cubicBezTo>
                      <a:pt x="375380" y="67422"/>
                      <a:pt x="393690" y="45842"/>
                      <a:pt x="417232" y="29494"/>
                    </a:cubicBezTo>
                    <a:cubicBezTo>
                      <a:pt x="437177" y="15107"/>
                      <a:pt x="457613" y="3826"/>
                      <a:pt x="478866" y="802"/>
                    </a:cubicBezTo>
                    <a:close/>
                  </a:path>
                </a:pathLst>
              </a:custGeom>
              <a:solidFill>
                <a:schemeClr val="accent4">
                  <a:lumMod val="75000"/>
                </a:schemeClr>
              </a:solidFill>
              <a:ln w="653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34739974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Fully Editable Icon Sets: A</a:t>
            </a:r>
          </a:p>
        </p:txBody>
      </p:sp>
      <p:sp>
        <p:nvSpPr>
          <p:cNvPr id="54" name="Diamond 5">
            <a:extLst>
              <a:ext uri="{FF2B5EF4-FFF2-40B4-BE49-F238E27FC236}">
                <a16:creationId xmlns:a16="http://schemas.microsoft.com/office/drawing/2014/main" xmlns="" id="{AEDEE15B-09BE-4416-8D55-46095E20C00D}"/>
              </a:ext>
            </a:extLst>
          </p:cNvPr>
          <p:cNvSpPr/>
          <p:nvPr/>
        </p:nvSpPr>
        <p:spPr>
          <a:xfrm>
            <a:off x="6112070" y="1492152"/>
            <a:ext cx="523149" cy="524695"/>
          </a:xfrm>
          <a:custGeom>
            <a:avLst/>
            <a:gdLst/>
            <a:ahLst/>
            <a:cxnLst/>
            <a:rect l="l" t="t" r="r" b="b"/>
            <a:pathLst>
              <a:path w="3240001" h="3249575">
                <a:moveTo>
                  <a:pt x="1275349" y="2002569"/>
                </a:moveTo>
                <a:lnTo>
                  <a:pt x="1625117" y="2233002"/>
                </a:lnTo>
                <a:lnTo>
                  <a:pt x="1968772" y="2006596"/>
                </a:lnTo>
                <a:lnTo>
                  <a:pt x="3240001" y="3249575"/>
                </a:lnTo>
                <a:lnTo>
                  <a:pt x="0" y="3249575"/>
                </a:lnTo>
                <a:close/>
                <a:moveTo>
                  <a:pt x="1067116" y="1473605"/>
                </a:moveTo>
                <a:lnTo>
                  <a:pt x="1067116" y="1581605"/>
                </a:lnTo>
                <a:lnTo>
                  <a:pt x="2183116" y="1581605"/>
                </a:lnTo>
                <a:lnTo>
                  <a:pt x="2183116" y="1473605"/>
                </a:lnTo>
                <a:close/>
                <a:moveTo>
                  <a:pt x="1067116" y="1267205"/>
                </a:moveTo>
                <a:lnTo>
                  <a:pt x="1067116" y="1375205"/>
                </a:lnTo>
                <a:lnTo>
                  <a:pt x="2183116" y="1375205"/>
                </a:lnTo>
                <a:lnTo>
                  <a:pt x="2183116" y="1267205"/>
                </a:lnTo>
                <a:close/>
                <a:moveTo>
                  <a:pt x="3240001" y="1172196"/>
                </a:moveTo>
                <a:lnTo>
                  <a:pt x="3240001" y="3142550"/>
                </a:lnTo>
                <a:lnTo>
                  <a:pt x="2026252" y="1968728"/>
                </a:lnTo>
                <a:lnTo>
                  <a:pt x="3049854" y="1294362"/>
                </a:lnTo>
                <a:close/>
                <a:moveTo>
                  <a:pt x="0" y="1172196"/>
                </a:moveTo>
                <a:lnTo>
                  <a:pt x="602850" y="1559516"/>
                </a:lnTo>
                <a:lnTo>
                  <a:pt x="1217896" y="1964719"/>
                </a:lnTo>
                <a:lnTo>
                  <a:pt x="0" y="3142550"/>
                </a:lnTo>
                <a:close/>
                <a:moveTo>
                  <a:pt x="1067116" y="1060805"/>
                </a:moveTo>
                <a:lnTo>
                  <a:pt x="1067116" y="1168805"/>
                </a:lnTo>
                <a:lnTo>
                  <a:pt x="2183116" y="1168805"/>
                </a:lnTo>
                <a:lnTo>
                  <a:pt x="2183116" y="1060805"/>
                </a:lnTo>
                <a:close/>
                <a:moveTo>
                  <a:pt x="869032" y="816137"/>
                </a:moveTo>
                <a:lnTo>
                  <a:pt x="2381200" y="816137"/>
                </a:lnTo>
                <a:lnTo>
                  <a:pt x="2381200" y="1623491"/>
                </a:lnTo>
                <a:lnTo>
                  <a:pt x="1668045" y="2093329"/>
                </a:lnTo>
                <a:lnTo>
                  <a:pt x="1625116" y="2121611"/>
                </a:lnTo>
                <a:lnTo>
                  <a:pt x="869032" y="1623491"/>
                </a:lnTo>
                <a:close/>
                <a:moveTo>
                  <a:pt x="1625116" y="0"/>
                </a:moveTo>
                <a:lnTo>
                  <a:pt x="3235286" y="1060806"/>
                </a:lnTo>
                <a:lnTo>
                  <a:pt x="2489212" y="1552331"/>
                </a:lnTo>
                <a:lnTo>
                  <a:pt x="2489212" y="708008"/>
                </a:lnTo>
                <a:lnTo>
                  <a:pt x="761020" y="708008"/>
                </a:lnTo>
                <a:lnTo>
                  <a:pt x="761020" y="1552331"/>
                </a:lnTo>
                <a:lnTo>
                  <a:pt x="14946" y="106080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5" name="Isosceles Triangle 51">
            <a:extLst>
              <a:ext uri="{FF2B5EF4-FFF2-40B4-BE49-F238E27FC236}">
                <a16:creationId xmlns:a16="http://schemas.microsoft.com/office/drawing/2014/main" xmlns="" id="{2296D13E-298C-4F01-A77D-43547A7AEFA9}"/>
              </a:ext>
            </a:extLst>
          </p:cNvPr>
          <p:cNvSpPr/>
          <p:nvPr/>
        </p:nvSpPr>
        <p:spPr>
          <a:xfrm>
            <a:off x="5273316" y="1562686"/>
            <a:ext cx="523147" cy="383626"/>
          </a:xfrm>
          <a:custGeom>
            <a:avLst/>
            <a:gdLst/>
            <a:ahLst/>
            <a:cxnLst/>
            <a:rect l="l" t="t" r="r" b="b"/>
            <a:pathLst>
              <a:path w="3240001" h="2375905">
                <a:moveTo>
                  <a:pt x="1974640" y="1379575"/>
                </a:moveTo>
                <a:lnTo>
                  <a:pt x="3240001" y="2375905"/>
                </a:lnTo>
                <a:lnTo>
                  <a:pt x="1" y="2375905"/>
                </a:lnTo>
                <a:lnTo>
                  <a:pt x="1269863" y="1399042"/>
                </a:lnTo>
                <a:lnTo>
                  <a:pt x="1610574" y="1745545"/>
                </a:lnTo>
                <a:close/>
                <a:moveTo>
                  <a:pt x="3240001" y="126952"/>
                </a:moveTo>
                <a:lnTo>
                  <a:pt x="3240001" y="2258912"/>
                </a:lnTo>
                <a:lnTo>
                  <a:pt x="2032457" y="1334195"/>
                </a:lnTo>
                <a:close/>
                <a:moveTo>
                  <a:pt x="0" y="117525"/>
                </a:moveTo>
                <a:lnTo>
                  <a:pt x="1207545" y="1324768"/>
                </a:lnTo>
                <a:lnTo>
                  <a:pt x="0" y="2249485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1610572" y="162051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6" name="Isosceles Triangle 57">
            <a:extLst>
              <a:ext uri="{FF2B5EF4-FFF2-40B4-BE49-F238E27FC236}">
                <a16:creationId xmlns:a16="http://schemas.microsoft.com/office/drawing/2014/main" xmlns="" id="{4E76B488-B2CD-463B-861A-27D4912FE160}"/>
              </a:ext>
            </a:extLst>
          </p:cNvPr>
          <p:cNvSpPr/>
          <p:nvPr/>
        </p:nvSpPr>
        <p:spPr>
          <a:xfrm>
            <a:off x="6114156" y="4520206"/>
            <a:ext cx="313133" cy="707899"/>
          </a:xfrm>
          <a:custGeom>
            <a:avLst/>
            <a:gdLst>
              <a:gd name="connsiteX0" fmla="*/ 1148449 w 1346449"/>
              <a:gd name="connsiteY0" fmla="*/ 2457725 h 3249725"/>
              <a:gd name="connsiteX1" fmla="*/ 198001 w 1346449"/>
              <a:gd name="connsiteY1" fmla="*/ 2457725 h 3249725"/>
              <a:gd name="connsiteX2" fmla="*/ 1 w 1346449"/>
              <a:gd name="connsiteY2" fmla="*/ 3249725 h 3249725"/>
              <a:gd name="connsiteX3" fmla="*/ 1346449 w 1346449"/>
              <a:gd name="connsiteY3" fmla="*/ 3249725 h 3249725"/>
              <a:gd name="connsiteX4" fmla="*/ 1148449 w 1346449"/>
              <a:gd name="connsiteY4" fmla="*/ 2457725 h 3249725"/>
              <a:gd name="connsiteX5" fmla="*/ 755186 w 1346449"/>
              <a:gd name="connsiteY5" fmla="*/ 82950 h 3249725"/>
              <a:gd name="connsiteX6" fmla="*/ 734449 w 1346449"/>
              <a:gd name="connsiteY6" fmla="*/ 1314594 h 3249725"/>
              <a:gd name="connsiteX7" fmla="*/ 853246 w 1346449"/>
              <a:gd name="connsiteY7" fmla="*/ 1483214 h 3249725"/>
              <a:gd name="connsiteX8" fmla="*/ 673226 w 1346449"/>
              <a:gd name="connsiteY8" fmla="*/ 1663234 h 3249725"/>
              <a:gd name="connsiteX9" fmla="*/ 493206 w 1346449"/>
              <a:gd name="connsiteY9" fmla="*/ 1483214 h 3249725"/>
              <a:gd name="connsiteX10" fmla="*/ 612000 w 1346449"/>
              <a:gd name="connsiteY10" fmla="*/ 1314595 h 3249725"/>
              <a:gd name="connsiteX11" fmla="*/ 612000 w 1346449"/>
              <a:gd name="connsiteY11" fmla="*/ 0 h 3249725"/>
              <a:gd name="connsiteX12" fmla="*/ 2939 w 1346449"/>
              <a:gd name="connsiteY12" fmla="*/ 1574694 h 3249725"/>
              <a:gd name="connsiteX13" fmla="*/ 0 w 1346449"/>
              <a:gd name="connsiteY13" fmla="*/ 1574694 h 3249725"/>
              <a:gd name="connsiteX14" fmla="*/ 2009 w 1346449"/>
              <a:gd name="connsiteY14" fmla="*/ 1577097 h 3249725"/>
              <a:gd name="connsiteX15" fmla="*/ 0 w 1346449"/>
              <a:gd name="connsiteY15" fmla="*/ 1582292 h 3249725"/>
              <a:gd name="connsiteX16" fmla="*/ 6353 w 1346449"/>
              <a:gd name="connsiteY16" fmla="*/ 1582292 h 3249725"/>
              <a:gd name="connsiteX17" fmla="*/ 273414 w 1346449"/>
              <a:gd name="connsiteY17" fmla="*/ 2376121 h 3249725"/>
              <a:gd name="connsiteX18" fmla="*/ 1091887 w 1346449"/>
              <a:gd name="connsiteY18" fmla="*/ 2366694 h 3249725"/>
              <a:gd name="connsiteX19" fmla="*/ 1340768 w 1346449"/>
              <a:gd name="connsiteY19" fmla="*/ 1582292 h 3249725"/>
              <a:gd name="connsiteX20" fmla="*/ 1346449 w 1346449"/>
              <a:gd name="connsiteY20" fmla="*/ 1582292 h 3249725"/>
              <a:gd name="connsiteX21" fmla="*/ 1344512 w 1346449"/>
              <a:gd name="connsiteY21" fmla="*/ 1577284 h 3249725"/>
              <a:gd name="connsiteX22" fmla="*/ 1346448 w 1346449"/>
              <a:gd name="connsiteY22" fmla="*/ 1574694 h 3249725"/>
              <a:gd name="connsiteX23" fmla="*/ 1343510 w 1346449"/>
              <a:gd name="connsiteY23" fmla="*/ 1574694 h 3249725"/>
              <a:gd name="connsiteX24" fmla="*/ 755186 w 1346449"/>
              <a:gd name="connsiteY24" fmla="*/ 82950 h 3249725"/>
              <a:gd name="connsiteX0" fmla="*/ 1148449 w 1346449"/>
              <a:gd name="connsiteY0" fmla="*/ 2374775 h 3166775"/>
              <a:gd name="connsiteX1" fmla="*/ 198001 w 1346449"/>
              <a:gd name="connsiteY1" fmla="*/ 2374775 h 3166775"/>
              <a:gd name="connsiteX2" fmla="*/ 1 w 1346449"/>
              <a:gd name="connsiteY2" fmla="*/ 3166775 h 3166775"/>
              <a:gd name="connsiteX3" fmla="*/ 1346449 w 1346449"/>
              <a:gd name="connsiteY3" fmla="*/ 3166775 h 3166775"/>
              <a:gd name="connsiteX4" fmla="*/ 1148449 w 1346449"/>
              <a:gd name="connsiteY4" fmla="*/ 2374775 h 3166775"/>
              <a:gd name="connsiteX5" fmla="*/ 755186 w 1346449"/>
              <a:gd name="connsiteY5" fmla="*/ 0 h 3166775"/>
              <a:gd name="connsiteX6" fmla="*/ 734449 w 1346449"/>
              <a:gd name="connsiteY6" fmla="*/ 1231644 h 3166775"/>
              <a:gd name="connsiteX7" fmla="*/ 853246 w 1346449"/>
              <a:gd name="connsiteY7" fmla="*/ 1400264 h 3166775"/>
              <a:gd name="connsiteX8" fmla="*/ 673226 w 1346449"/>
              <a:gd name="connsiteY8" fmla="*/ 1580284 h 3166775"/>
              <a:gd name="connsiteX9" fmla="*/ 493206 w 1346449"/>
              <a:gd name="connsiteY9" fmla="*/ 1400264 h 3166775"/>
              <a:gd name="connsiteX10" fmla="*/ 612000 w 1346449"/>
              <a:gd name="connsiteY10" fmla="*/ 1231645 h 3166775"/>
              <a:gd name="connsiteX11" fmla="*/ 591263 w 1346449"/>
              <a:gd name="connsiteY11" fmla="*/ 10368 h 3166775"/>
              <a:gd name="connsiteX12" fmla="*/ 2939 w 1346449"/>
              <a:gd name="connsiteY12" fmla="*/ 1491744 h 3166775"/>
              <a:gd name="connsiteX13" fmla="*/ 0 w 1346449"/>
              <a:gd name="connsiteY13" fmla="*/ 1491744 h 3166775"/>
              <a:gd name="connsiteX14" fmla="*/ 2009 w 1346449"/>
              <a:gd name="connsiteY14" fmla="*/ 1494147 h 3166775"/>
              <a:gd name="connsiteX15" fmla="*/ 0 w 1346449"/>
              <a:gd name="connsiteY15" fmla="*/ 1499342 h 3166775"/>
              <a:gd name="connsiteX16" fmla="*/ 6353 w 1346449"/>
              <a:gd name="connsiteY16" fmla="*/ 1499342 h 3166775"/>
              <a:gd name="connsiteX17" fmla="*/ 273414 w 1346449"/>
              <a:gd name="connsiteY17" fmla="*/ 2293171 h 3166775"/>
              <a:gd name="connsiteX18" fmla="*/ 1091887 w 1346449"/>
              <a:gd name="connsiteY18" fmla="*/ 2283744 h 3166775"/>
              <a:gd name="connsiteX19" fmla="*/ 1340768 w 1346449"/>
              <a:gd name="connsiteY19" fmla="*/ 1499342 h 3166775"/>
              <a:gd name="connsiteX20" fmla="*/ 1346449 w 1346449"/>
              <a:gd name="connsiteY20" fmla="*/ 1499342 h 3166775"/>
              <a:gd name="connsiteX21" fmla="*/ 1344512 w 1346449"/>
              <a:gd name="connsiteY21" fmla="*/ 1494334 h 3166775"/>
              <a:gd name="connsiteX22" fmla="*/ 1346448 w 1346449"/>
              <a:gd name="connsiteY22" fmla="*/ 1491744 h 3166775"/>
              <a:gd name="connsiteX23" fmla="*/ 1343510 w 1346449"/>
              <a:gd name="connsiteY23" fmla="*/ 1491744 h 3166775"/>
              <a:gd name="connsiteX24" fmla="*/ 755186 w 1346449"/>
              <a:gd name="connsiteY24" fmla="*/ 0 h 3166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1346449" h="3166775">
                <a:moveTo>
                  <a:pt x="1148449" y="2374775"/>
                </a:moveTo>
                <a:lnTo>
                  <a:pt x="198001" y="2374775"/>
                </a:lnTo>
                <a:lnTo>
                  <a:pt x="1" y="3166775"/>
                </a:lnTo>
                <a:lnTo>
                  <a:pt x="1346449" y="3166775"/>
                </a:lnTo>
                <a:lnTo>
                  <a:pt x="1148449" y="2374775"/>
                </a:lnTo>
                <a:close/>
                <a:moveTo>
                  <a:pt x="755186" y="0"/>
                </a:moveTo>
                <a:cubicBezTo>
                  <a:pt x="755186" y="438198"/>
                  <a:pt x="734449" y="793446"/>
                  <a:pt x="734449" y="1231644"/>
                </a:cubicBezTo>
                <a:cubicBezTo>
                  <a:pt x="803843" y="1256124"/>
                  <a:pt x="853246" y="1322425"/>
                  <a:pt x="853246" y="1400264"/>
                </a:cubicBezTo>
                <a:cubicBezTo>
                  <a:pt x="853246" y="1499686"/>
                  <a:pt x="772648" y="1580284"/>
                  <a:pt x="673226" y="1580284"/>
                </a:cubicBezTo>
                <a:cubicBezTo>
                  <a:pt x="573804" y="1580284"/>
                  <a:pt x="493206" y="1499686"/>
                  <a:pt x="493206" y="1400264"/>
                </a:cubicBezTo>
                <a:cubicBezTo>
                  <a:pt x="493206" y="1322426"/>
                  <a:pt x="542608" y="1256126"/>
                  <a:pt x="612000" y="1231645"/>
                </a:cubicBezTo>
                <a:lnTo>
                  <a:pt x="591263" y="10368"/>
                </a:lnTo>
                <a:lnTo>
                  <a:pt x="2939" y="1491744"/>
                </a:lnTo>
                <a:lnTo>
                  <a:pt x="0" y="1491744"/>
                </a:lnTo>
                <a:lnTo>
                  <a:pt x="2009" y="1494147"/>
                </a:lnTo>
                <a:lnTo>
                  <a:pt x="0" y="1499342"/>
                </a:lnTo>
                <a:lnTo>
                  <a:pt x="6353" y="1499342"/>
                </a:lnTo>
                <a:cubicBezTo>
                  <a:pt x="274151" y="1797289"/>
                  <a:pt x="320153" y="2031319"/>
                  <a:pt x="273414" y="2293171"/>
                </a:cubicBezTo>
                <a:lnTo>
                  <a:pt x="1091887" y="2283744"/>
                </a:lnTo>
                <a:cubicBezTo>
                  <a:pt x="1035756" y="1984266"/>
                  <a:pt x="1081794" y="1833397"/>
                  <a:pt x="1340768" y="1499342"/>
                </a:cubicBezTo>
                <a:lnTo>
                  <a:pt x="1346449" y="1499342"/>
                </a:lnTo>
                <a:lnTo>
                  <a:pt x="1344512" y="1494334"/>
                </a:lnTo>
                <a:cubicBezTo>
                  <a:pt x="1345124" y="1493447"/>
                  <a:pt x="1345785" y="1492596"/>
                  <a:pt x="1346448" y="1491744"/>
                </a:cubicBezTo>
                <a:lnTo>
                  <a:pt x="1343510" y="1491744"/>
                </a:lnTo>
                <a:cubicBezTo>
                  <a:pt x="1140490" y="966846"/>
                  <a:pt x="958206" y="524898"/>
                  <a:pt x="75518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 dirty="0"/>
          </a:p>
        </p:txBody>
      </p:sp>
      <p:sp>
        <p:nvSpPr>
          <p:cNvPr id="57" name="Rectangle 7">
            <a:extLst>
              <a:ext uri="{FF2B5EF4-FFF2-40B4-BE49-F238E27FC236}">
                <a16:creationId xmlns:a16="http://schemas.microsoft.com/office/drawing/2014/main" xmlns="" id="{84693C49-05C6-4CD0-A900-4B843CF3016D}"/>
              </a:ext>
            </a:extLst>
          </p:cNvPr>
          <p:cNvSpPr/>
          <p:nvPr/>
        </p:nvSpPr>
        <p:spPr>
          <a:xfrm rot="18900000">
            <a:off x="9585735" y="3654558"/>
            <a:ext cx="225664" cy="502732"/>
          </a:xfrm>
          <a:custGeom>
            <a:avLst/>
            <a:gdLst/>
            <a:ahLst/>
            <a:cxnLst/>
            <a:rect l="l" t="t" r="r" b="b"/>
            <a:pathLst>
              <a:path w="154109" h="343323">
                <a:moveTo>
                  <a:pt x="102909" y="313772"/>
                </a:moveTo>
                <a:lnTo>
                  <a:pt x="102909" y="328547"/>
                </a:lnTo>
                <a:cubicBezTo>
                  <a:pt x="102909" y="336708"/>
                  <a:pt x="96294" y="343322"/>
                  <a:pt x="88133" y="343323"/>
                </a:cubicBezTo>
                <a:lnTo>
                  <a:pt x="65975" y="343322"/>
                </a:lnTo>
                <a:cubicBezTo>
                  <a:pt x="57814" y="343322"/>
                  <a:pt x="51199" y="336708"/>
                  <a:pt x="51199" y="328547"/>
                </a:cubicBezTo>
                <a:cubicBezTo>
                  <a:pt x="51199" y="323622"/>
                  <a:pt x="51200" y="318696"/>
                  <a:pt x="51200" y="313771"/>
                </a:cubicBezTo>
                <a:close/>
                <a:moveTo>
                  <a:pt x="123327" y="15459"/>
                </a:moveTo>
                <a:cubicBezTo>
                  <a:pt x="141678" y="29245"/>
                  <a:pt x="152926" y="50497"/>
                  <a:pt x="154008" y="73425"/>
                </a:cubicBezTo>
                <a:cubicBezTo>
                  <a:pt x="155089" y="96353"/>
                  <a:pt x="145890" y="118568"/>
                  <a:pt x="128916" y="134021"/>
                </a:cubicBezTo>
                <a:lnTo>
                  <a:pt x="119294" y="123450"/>
                </a:lnTo>
                <a:cubicBezTo>
                  <a:pt x="133118" y="110865"/>
                  <a:pt x="140611" y="92772"/>
                  <a:pt x="139730" y="74098"/>
                </a:cubicBezTo>
                <a:cubicBezTo>
                  <a:pt x="138850" y="55424"/>
                  <a:pt x="129689" y="38115"/>
                  <a:pt x="114743" y="26887"/>
                </a:cubicBezTo>
                <a:close/>
                <a:moveTo>
                  <a:pt x="136698" y="17411"/>
                </a:moveTo>
                <a:cubicBezTo>
                  <a:pt x="103758" y="-15529"/>
                  <a:pt x="50351" y="-15529"/>
                  <a:pt x="17412" y="17411"/>
                </a:cubicBezTo>
                <a:cubicBezTo>
                  <a:pt x="-15528" y="50351"/>
                  <a:pt x="-15528" y="103757"/>
                  <a:pt x="17412" y="136697"/>
                </a:cubicBezTo>
                <a:cubicBezTo>
                  <a:pt x="50351" y="169637"/>
                  <a:pt x="103758" y="169637"/>
                  <a:pt x="136698" y="136697"/>
                </a:cubicBezTo>
                <a:cubicBezTo>
                  <a:pt x="169637" y="103757"/>
                  <a:pt x="169637" y="50351"/>
                  <a:pt x="136698" y="17411"/>
                </a:cubicBezTo>
                <a:close/>
                <a:moveTo>
                  <a:pt x="154109" y="0"/>
                </a:moveTo>
                <a:cubicBezTo>
                  <a:pt x="196665" y="42556"/>
                  <a:pt x="196665" y="111552"/>
                  <a:pt x="154109" y="154108"/>
                </a:cubicBezTo>
                <a:cubicBezTo>
                  <a:pt x="139576" y="168641"/>
                  <a:pt x="121959" y="178211"/>
                  <a:pt x="102912" y="180994"/>
                </a:cubicBezTo>
                <a:lnTo>
                  <a:pt x="102912" y="308310"/>
                </a:lnTo>
                <a:lnTo>
                  <a:pt x="51197" y="308310"/>
                </a:lnTo>
                <a:lnTo>
                  <a:pt x="51197" y="180994"/>
                </a:lnTo>
                <a:cubicBezTo>
                  <a:pt x="32150" y="178211"/>
                  <a:pt x="14534" y="168641"/>
                  <a:pt x="0" y="154108"/>
                </a:cubicBezTo>
                <a:cubicBezTo>
                  <a:pt x="-42555" y="111552"/>
                  <a:pt x="-42555" y="42556"/>
                  <a:pt x="0" y="0"/>
                </a:cubicBezTo>
                <a:cubicBezTo>
                  <a:pt x="42556" y="-42556"/>
                  <a:pt x="111553" y="-42556"/>
                  <a:pt x="154109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8" name="Parallelogram 15">
            <a:extLst>
              <a:ext uri="{FF2B5EF4-FFF2-40B4-BE49-F238E27FC236}">
                <a16:creationId xmlns:a16="http://schemas.microsoft.com/office/drawing/2014/main" xmlns="" id="{7A9FBE9D-EE5A-4F1B-8EDD-3D011F43183E}"/>
              </a:ext>
            </a:extLst>
          </p:cNvPr>
          <p:cNvSpPr/>
          <p:nvPr/>
        </p:nvSpPr>
        <p:spPr>
          <a:xfrm flipH="1">
            <a:off x="5267026" y="4641909"/>
            <a:ext cx="464493" cy="464493"/>
          </a:xfrm>
          <a:custGeom>
            <a:avLst/>
            <a:gdLst/>
            <a:ahLst/>
            <a:cxnLst/>
            <a:rect l="l" t="t" r="r" b="b"/>
            <a:pathLst>
              <a:path w="3242753" h="3227814">
                <a:moveTo>
                  <a:pt x="1621376" y="1043635"/>
                </a:moveTo>
                <a:cubicBezTo>
                  <a:pt x="1557188" y="1043635"/>
                  <a:pt x="1505154" y="1095669"/>
                  <a:pt x="1505154" y="1159857"/>
                </a:cubicBezTo>
                <a:lnTo>
                  <a:pt x="1505154" y="1625483"/>
                </a:lnTo>
                <a:lnTo>
                  <a:pt x="1033577" y="1625483"/>
                </a:lnTo>
                <a:cubicBezTo>
                  <a:pt x="969389" y="1625483"/>
                  <a:pt x="917355" y="1677517"/>
                  <a:pt x="917355" y="1741705"/>
                </a:cubicBezTo>
                <a:cubicBezTo>
                  <a:pt x="917355" y="1805893"/>
                  <a:pt x="969389" y="1857927"/>
                  <a:pt x="1033577" y="1857927"/>
                </a:cubicBezTo>
                <a:lnTo>
                  <a:pt x="1614688" y="1857927"/>
                </a:lnTo>
                <a:lnTo>
                  <a:pt x="1619859" y="1856884"/>
                </a:lnTo>
                <a:cubicBezTo>
                  <a:pt x="1620361" y="1857187"/>
                  <a:pt x="1620868" y="1857190"/>
                  <a:pt x="1621376" y="1857190"/>
                </a:cubicBezTo>
                <a:cubicBezTo>
                  <a:pt x="1685564" y="1857190"/>
                  <a:pt x="1737598" y="1805156"/>
                  <a:pt x="1737598" y="1740968"/>
                </a:cubicBezTo>
                <a:lnTo>
                  <a:pt x="1737598" y="1159857"/>
                </a:lnTo>
                <a:cubicBezTo>
                  <a:pt x="1737598" y="1095669"/>
                  <a:pt x="1685564" y="1043635"/>
                  <a:pt x="1621376" y="1043635"/>
                </a:cubicBezTo>
                <a:close/>
                <a:moveTo>
                  <a:pt x="1621376" y="628818"/>
                </a:moveTo>
                <a:cubicBezTo>
                  <a:pt x="2206882" y="628818"/>
                  <a:pt x="2681529" y="1103464"/>
                  <a:pt x="2681529" y="1688970"/>
                </a:cubicBezTo>
                <a:cubicBezTo>
                  <a:pt x="2681529" y="2274476"/>
                  <a:pt x="2206882" y="2749122"/>
                  <a:pt x="1621376" y="2749122"/>
                </a:cubicBezTo>
                <a:cubicBezTo>
                  <a:pt x="1035870" y="2749122"/>
                  <a:pt x="561223" y="2274476"/>
                  <a:pt x="561223" y="1688970"/>
                </a:cubicBezTo>
                <a:cubicBezTo>
                  <a:pt x="561223" y="1103464"/>
                  <a:pt x="1035870" y="628818"/>
                  <a:pt x="1621376" y="628818"/>
                </a:cubicBezTo>
                <a:close/>
                <a:moveTo>
                  <a:pt x="1621376" y="424596"/>
                </a:moveTo>
                <a:cubicBezTo>
                  <a:pt x="923081" y="424596"/>
                  <a:pt x="357001" y="990676"/>
                  <a:pt x="357001" y="1688970"/>
                </a:cubicBezTo>
                <a:cubicBezTo>
                  <a:pt x="357001" y="2128645"/>
                  <a:pt x="581423" y="2515905"/>
                  <a:pt x="922189" y="2742109"/>
                </a:cubicBezTo>
                <a:lnTo>
                  <a:pt x="652992" y="3227814"/>
                </a:lnTo>
                <a:lnTo>
                  <a:pt x="911997" y="3227814"/>
                </a:lnTo>
                <a:lnTo>
                  <a:pt x="1121304" y="2850168"/>
                </a:lnTo>
                <a:cubicBezTo>
                  <a:pt x="1274563" y="2916691"/>
                  <a:pt x="1443689" y="2953344"/>
                  <a:pt x="1621376" y="2953344"/>
                </a:cubicBezTo>
                <a:cubicBezTo>
                  <a:pt x="1799063" y="2953344"/>
                  <a:pt x="1968189" y="2916691"/>
                  <a:pt x="2121449" y="2850168"/>
                </a:cubicBezTo>
                <a:lnTo>
                  <a:pt x="2330755" y="3227814"/>
                </a:lnTo>
                <a:lnTo>
                  <a:pt x="2589760" y="3227814"/>
                </a:lnTo>
                <a:lnTo>
                  <a:pt x="2320563" y="2742109"/>
                </a:lnTo>
                <a:cubicBezTo>
                  <a:pt x="2661329" y="2515905"/>
                  <a:pt x="2885751" y="2128645"/>
                  <a:pt x="2885751" y="1688970"/>
                </a:cubicBezTo>
                <a:cubicBezTo>
                  <a:pt x="2885751" y="990676"/>
                  <a:pt x="2319671" y="424596"/>
                  <a:pt x="1621376" y="424596"/>
                </a:cubicBezTo>
                <a:close/>
                <a:moveTo>
                  <a:pt x="2599800" y="123238"/>
                </a:moveTo>
                <a:cubicBezTo>
                  <a:pt x="2434609" y="120698"/>
                  <a:pt x="2268460" y="180476"/>
                  <a:pt x="2139563" y="303161"/>
                </a:cubicBezTo>
                <a:lnTo>
                  <a:pt x="3057258" y="1232053"/>
                </a:lnTo>
                <a:cubicBezTo>
                  <a:pt x="3305736" y="977255"/>
                  <a:pt x="3304415" y="570405"/>
                  <a:pt x="3054287" y="317226"/>
                </a:cubicBezTo>
                <a:cubicBezTo>
                  <a:pt x="2929224" y="190636"/>
                  <a:pt x="2764991" y="125778"/>
                  <a:pt x="2599800" y="123238"/>
                </a:cubicBezTo>
                <a:close/>
                <a:moveTo>
                  <a:pt x="642953" y="123238"/>
                </a:moveTo>
                <a:cubicBezTo>
                  <a:pt x="477762" y="125778"/>
                  <a:pt x="313529" y="190636"/>
                  <a:pt x="188466" y="317226"/>
                </a:cubicBezTo>
                <a:cubicBezTo>
                  <a:pt x="-61662" y="570405"/>
                  <a:pt x="-62983" y="977255"/>
                  <a:pt x="185495" y="1232053"/>
                </a:cubicBezTo>
                <a:lnTo>
                  <a:pt x="1103190" y="303161"/>
                </a:lnTo>
                <a:cubicBezTo>
                  <a:pt x="974294" y="180476"/>
                  <a:pt x="808144" y="120698"/>
                  <a:pt x="642953" y="123238"/>
                </a:cubicBezTo>
                <a:close/>
                <a:moveTo>
                  <a:pt x="1722692" y="0"/>
                </a:moveTo>
                <a:lnTo>
                  <a:pt x="1520061" y="0"/>
                </a:lnTo>
                <a:cubicBezTo>
                  <a:pt x="1440152" y="0"/>
                  <a:pt x="1375373" y="64779"/>
                  <a:pt x="1375373" y="144688"/>
                </a:cubicBezTo>
                <a:lnTo>
                  <a:pt x="1375373" y="289376"/>
                </a:lnTo>
                <a:lnTo>
                  <a:pt x="1867380" y="289376"/>
                </a:lnTo>
                <a:lnTo>
                  <a:pt x="1867380" y="144688"/>
                </a:lnTo>
                <a:cubicBezTo>
                  <a:pt x="1867380" y="64779"/>
                  <a:pt x="1802601" y="0"/>
                  <a:pt x="1722692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9" name="Freeform 19">
            <a:extLst>
              <a:ext uri="{FF2B5EF4-FFF2-40B4-BE49-F238E27FC236}">
                <a16:creationId xmlns:a16="http://schemas.microsoft.com/office/drawing/2014/main" xmlns="" id="{DD59881D-26FD-493B-8AE1-06C59DF34840}"/>
              </a:ext>
            </a:extLst>
          </p:cNvPr>
          <p:cNvSpPr/>
          <p:nvPr/>
        </p:nvSpPr>
        <p:spPr>
          <a:xfrm>
            <a:off x="7745410" y="3642506"/>
            <a:ext cx="460778" cy="453389"/>
          </a:xfrm>
          <a:custGeom>
            <a:avLst/>
            <a:gdLst/>
            <a:ahLst/>
            <a:cxnLst/>
            <a:rect l="l" t="t" r="r" b="b"/>
            <a:pathLst>
              <a:path w="3214097" h="3162551">
                <a:moveTo>
                  <a:pt x="1014592" y="2306036"/>
                </a:moveTo>
                <a:cubicBezTo>
                  <a:pt x="854868" y="2306036"/>
                  <a:pt x="725386" y="2435518"/>
                  <a:pt x="725386" y="2595242"/>
                </a:cubicBezTo>
                <a:cubicBezTo>
                  <a:pt x="725386" y="2754966"/>
                  <a:pt x="854868" y="2884448"/>
                  <a:pt x="1014592" y="2884448"/>
                </a:cubicBezTo>
                <a:cubicBezTo>
                  <a:pt x="1174316" y="2884448"/>
                  <a:pt x="1303798" y="2754966"/>
                  <a:pt x="1303798" y="2595242"/>
                </a:cubicBezTo>
                <a:cubicBezTo>
                  <a:pt x="1303798" y="2435518"/>
                  <a:pt x="1174316" y="2306036"/>
                  <a:pt x="1014592" y="2306036"/>
                </a:cubicBezTo>
                <a:close/>
                <a:moveTo>
                  <a:pt x="481275" y="1691816"/>
                </a:moveTo>
                <a:cubicBezTo>
                  <a:pt x="321551" y="1691816"/>
                  <a:pt x="192069" y="1821298"/>
                  <a:pt x="192069" y="1981022"/>
                </a:cubicBezTo>
                <a:cubicBezTo>
                  <a:pt x="192069" y="2140746"/>
                  <a:pt x="321551" y="2270228"/>
                  <a:pt x="481275" y="2270228"/>
                </a:cubicBezTo>
                <a:cubicBezTo>
                  <a:pt x="640999" y="2270228"/>
                  <a:pt x="770481" y="2140746"/>
                  <a:pt x="770481" y="1981022"/>
                </a:cubicBezTo>
                <a:cubicBezTo>
                  <a:pt x="770481" y="1821298"/>
                  <a:pt x="640999" y="1691816"/>
                  <a:pt x="481275" y="1691816"/>
                </a:cubicBezTo>
                <a:close/>
                <a:moveTo>
                  <a:pt x="2764751" y="1113404"/>
                </a:moveTo>
                <a:cubicBezTo>
                  <a:pt x="2605027" y="1113404"/>
                  <a:pt x="2475545" y="1242886"/>
                  <a:pt x="2475545" y="1402610"/>
                </a:cubicBezTo>
                <a:cubicBezTo>
                  <a:pt x="2475545" y="1562334"/>
                  <a:pt x="2605027" y="1691816"/>
                  <a:pt x="2764751" y="1691816"/>
                </a:cubicBezTo>
                <a:cubicBezTo>
                  <a:pt x="2924475" y="1691816"/>
                  <a:pt x="3053957" y="1562334"/>
                  <a:pt x="3053957" y="1402610"/>
                </a:cubicBezTo>
                <a:cubicBezTo>
                  <a:pt x="3053957" y="1242886"/>
                  <a:pt x="2924475" y="1113404"/>
                  <a:pt x="2764751" y="1113404"/>
                </a:cubicBezTo>
                <a:close/>
                <a:moveTo>
                  <a:pt x="532503" y="881964"/>
                </a:moveTo>
                <a:cubicBezTo>
                  <a:pt x="372779" y="881964"/>
                  <a:pt x="243297" y="1011446"/>
                  <a:pt x="243297" y="1171170"/>
                </a:cubicBezTo>
                <a:cubicBezTo>
                  <a:pt x="243297" y="1330894"/>
                  <a:pt x="372779" y="1460376"/>
                  <a:pt x="532503" y="1460376"/>
                </a:cubicBezTo>
                <a:cubicBezTo>
                  <a:pt x="692227" y="1460376"/>
                  <a:pt x="821709" y="1330894"/>
                  <a:pt x="821709" y="1171170"/>
                </a:cubicBezTo>
                <a:cubicBezTo>
                  <a:pt x="821709" y="1011446"/>
                  <a:pt x="692227" y="881964"/>
                  <a:pt x="532503" y="881964"/>
                </a:cubicBezTo>
                <a:close/>
                <a:moveTo>
                  <a:pt x="1162143" y="321316"/>
                </a:moveTo>
                <a:cubicBezTo>
                  <a:pt x="1002419" y="321316"/>
                  <a:pt x="872937" y="450798"/>
                  <a:pt x="872937" y="610522"/>
                </a:cubicBezTo>
                <a:cubicBezTo>
                  <a:pt x="872937" y="770246"/>
                  <a:pt x="1002419" y="899728"/>
                  <a:pt x="1162143" y="899728"/>
                </a:cubicBezTo>
                <a:cubicBezTo>
                  <a:pt x="1321867" y="899728"/>
                  <a:pt x="1451349" y="770246"/>
                  <a:pt x="1451349" y="610522"/>
                </a:cubicBezTo>
                <a:cubicBezTo>
                  <a:pt x="1451349" y="450798"/>
                  <a:pt x="1321867" y="321316"/>
                  <a:pt x="1162143" y="321316"/>
                </a:cubicBezTo>
                <a:close/>
                <a:moveTo>
                  <a:pt x="1963447" y="177300"/>
                </a:moveTo>
                <a:cubicBezTo>
                  <a:pt x="1803723" y="177300"/>
                  <a:pt x="1674241" y="306782"/>
                  <a:pt x="1674241" y="466506"/>
                </a:cubicBezTo>
                <a:cubicBezTo>
                  <a:pt x="1674241" y="626230"/>
                  <a:pt x="1803723" y="755712"/>
                  <a:pt x="1963447" y="755712"/>
                </a:cubicBezTo>
                <a:cubicBezTo>
                  <a:pt x="2123171" y="755712"/>
                  <a:pt x="2252653" y="626230"/>
                  <a:pt x="2252653" y="466506"/>
                </a:cubicBezTo>
                <a:cubicBezTo>
                  <a:pt x="2252653" y="306782"/>
                  <a:pt x="2123171" y="177300"/>
                  <a:pt x="1963447" y="177300"/>
                </a:cubicBezTo>
                <a:close/>
                <a:moveTo>
                  <a:pt x="1752672" y="312"/>
                </a:moveTo>
                <a:cubicBezTo>
                  <a:pt x="1817888" y="-690"/>
                  <a:pt x="1885249" y="703"/>
                  <a:pt x="1954799" y="4657"/>
                </a:cubicBezTo>
                <a:cubicBezTo>
                  <a:pt x="2504015" y="53541"/>
                  <a:pt x="2975590" y="412975"/>
                  <a:pt x="3145244" y="944937"/>
                </a:cubicBezTo>
                <a:cubicBezTo>
                  <a:pt x="3412664" y="2126757"/>
                  <a:pt x="2837568" y="2017487"/>
                  <a:pt x="2506889" y="1867964"/>
                </a:cubicBezTo>
                <a:cubicBezTo>
                  <a:pt x="1580987" y="1673869"/>
                  <a:pt x="2725425" y="3197869"/>
                  <a:pt x="1014520" y="3161925"/>
                </a:cubicBezTo>
                <a:cubicBezTo>
                  <a:pt x="-14898" y="3061283"/>
                  <a:pt x="-138545" y="1873713"/>
                  <a:pt x="108747" y="1100212"/>
                </a:cubicBezTo>
                <a:cubicBezTo>
                  <a:pt x="278579" y="569148"/>
                  <a:pt x="774429" y="15339"/>
                  <a:pt x="1752672" y="312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0" name="Rectangle 30">
            <a:extLst>
              <a:ext uri="{FF2B5EF4-FFF2-40B4-BE49-F238E27FC236}">
                <a16:creationId xmlns:a16="http://schemas.microsoft.com/office/drawing/2014/main" xmlns="" id="{3BFEE74E-183A-4C32-9BDF-AC2573B061E0}"/>
              </a:ext>
            </a:extLst>
          </p:cNvPr>
          <p:cNvSpPr/>
          <p:nvPr/>
        </p:nvSpPr>
        <p:spPr>
          <a:xfrm>
            <a:off x="11063701" y="3600566"/>
            <a:ext cx="464493" cy="463135"/>
          </a:xfrm>
          <a:custGeom>
            <a:avLst/>
            <a:gdLst/>
            <a:ahLst/>
            <a:cxnLst/>
            <a:rect l="l" t="t" r="r" b="b"/>
            <a:pathLst>
              <a:path w="3240000" h="3230531">
                <a:moveTo>
                  <a:pt x="720000" y="2697973"/>
                </a:moveTo>
                <a:cubicBezTo>
                  <a:pt x="680235" y="2697973"/>
                  <a:pt x="648000" y="2730208"/>
                  <a:pt x="648000" y="2769973"/>
                </a:cubicBezTo>
                <a:cubicBezTo>
                  <a:pt x="648000" y="2809738"/>
                  <a:pt x="680235" y="2841973"/>
                  <a:pt x="720000" y="2841973"/>
                </a:cubicBezTo>
                <a:lnTo>
                  <a:pt x="2520000" y="2841973"/>
                </a:lnTo>
                <a:cubicBezTo>
                  <a:pt x="2559765" y="2841973"/>
                  <a:pt x="2592000" y="2809738"/>
                  <a:pt x="2592000" y="2769973"/>
                </a:cubicBezTo>
                <a:cubicBezTo>
                  <a:pt x="2592000" y="2730208"/>
                  <a:pt x="2559765" y="2697973"/>
                  <a:pt x="2520000" y="2697973"/>
                </a:cubicBezTo>
                <a:close/>
                <a:moveTo>
                  <a:pt x="720000" y="2366733"/>
                </a:moveTo>
                <a:cubicBezTo>
                  <a:pt x="680235" y="2366733"/>
                  <a:pt x="648000" y="2398968"/>
                  <a:pt x="648000" y="2438733"/>
                </a:cubicBezTo>
                <a:cubicBezTo>
                  <a:pt x="648000" y="2478498"/>
                  <a:pt x="680235" y="2510733"/>
                  <a:pt x="720000" y="2510733"/>
                </a:cubicBezTo>
                <a:lnTo>
                  <a:pt x="2520000" y="2510733"/>
                </a:lnTo>
                <a:cubicBezTo>
                  <a:pt x="2559765" y="2510733"/>
                  <a:pt x="2592000" y="2478498"/>
                  <a:pt x="2592000" y="2438733"/>
                </a:cubicBezTo>
                <a:cubicBezTo>
                  <a:pt x="2592000" y="2398968"/>
                  <a:pt x="2559765" y="2366733"/>
                  <a:pt x="2520000" y="2366733"/>
                </a:cubicBezTo>
                <a:close/>
                <a:moveTo>
                  <a:pt x="720000" y="2035493"/>
                </a:moveTo>
                <a:cubicBezTo>
                  <a:pt x="680235" y="2035493"/>
                  <a:pt x="648000" y="2067728"/>
                  <a:pt x="648000" y="2107493"/>
                </a:cubicBezTo>
                <a:cubicBezTo>
                  <a:pt x="648000" y="2147258"/>
                  <a:pt x="680235" y="2179493"/>
                  <a:pt x="720000" y="2179493"/>
                </a:cubicBezTo>
                <a:lnTo>
                  <a:pt x="2520000" y="2179493"/>
                </a:lnTo>
                <a:cubicBezTo>
                  <a:pt x="2559765" y="2179493"/>
                  <a:pt x="2592000" y="2147258"/>
                  <a:pt x="2592000" y="2107493"/>
                </a:cubicBezTo>
                <a:cubicBezTo>
                  <a:pt x="2592000" y="2067728"/>
                  <a:pt x="2559765" y="2035493"/>
                  <a:pt x="2520000" y="2035493"/>
                </a:cubicBezTo>
                <a:close/>
                <a:moveTo>
                  <a:pt x="720000" y="1704253"/>
                </a:moveTo>
                <a:cubicBezTo>
                  <a:pt x="680235" y="1704253"/>
                  <a:pt x="648000" y="1736488"/>
                  <a:pt x="648000" y="1776253"/>
                </a:cubicBezTo>
                <a:cubicBezTo>
                  <a:pt x="648000" y="1816018"/>
                  <a:pt x="680235" y="1848253"/>
                  <a:pt x="720000" y="1848253"/>
                </a:cubicBezTo>
                <a:lnTo>
                  <a:pt x="2520000" y="1848253"/>
                </a:lnTo>
                <a:cubicBezTo>
                  <a:pt x="2559765" y="1848253"/>
                  <a:pt x="2592000" y="1816018"/>
                  <a:pt x="2592000" y="1776253"/>
                </a:cubicBezTo>
                <a:cubicBezTo>
                  <a:pt x="2592000" y="1736488"/>
                  <a:pt x="2559765" y="1704253"/>
                  <a:pt x="2520000" y="1704253"/>
                </a:cubicBezTo>
                <a:close/>
                <a:moveTo>
                  <a:pt x="720000" y="1373013"/>
                </a:moveTo>
                <a:cubicBezTo>
                  <a:pt x="680235" y="1373013"/>
                  <a:pt x="648000" y="1405248"/>
                  <a:pt x="648000" y="1445013"/>
                </a:cubicBezTo>
                <a:cubicBezTo>
                  <a:pt x="648000" y="1484778"/>
                  <a:pt x="680235" y="1517013"/>
                  <a:pt x="720000" y="1517013"/>
                </a:cubicBezTo>
                <a:lnTo>
                  <a:pt x="2520000" y="1517013"/>
                </a:lnTo>
                <a:cubicBezTo>
                  <a:pt x="2559765" y="1517013"/>
                  <a:pt x="2592000" y="1484778"/>
                  <a:pt x="2592000" y="1445013"/>
                </a:cubicBezTo>
                <a:cubicBezTo>
                  <a:pt x="2592000" y="1405248"/>
                  <a:pt x="2559765" y="1373013"/>
                  <a:pt x="2520000" y="1373013"/>
                </a:cubicBezTo>
                <a:close/>
                <a:moveTo>
                  <a:pt x="720000" y="1041773"/>
                </a:moveTo>
                <a:cubicBezTo>
                  <a:pt x="680235" y="1041773"/>
                  <a:pt x="648000" y="1074008"/>
                  <a:pt x="648000" y="1113773"/>
                </a:cubicBezTo>
                <a:cubicBezTo>
                  <a:pt x="648000" y="1153538"/>
                  <a:pt x="680235" y="1185773"/>
                  <a:pt x="720000" y="1185773"/>
                </a:cubicBezTo>
                <a:lnTo>
                  <a:pt x="2520000" y="1185773"/>
                </a:lnTo>
                <a:cubicBezTo>
                  <a:pt x="2559765" y="1185773"/>
                  <a:pt x="2592000" y="1153538"/>
                  <a:pt x="2592000" y="1113773"/>
                </a:cubicBezTo>
                <a:cubicBezTo>
                  <a:pt x="2592000" y="1074008"/>
                  <a:pt x="2559765" y="1041773"/>
                  <a:pt x="2520000" y="1041773"/>
                </a:cubicBezTo>
                <a:close/>
                <a:moveTo>
                  <a:pt x="0" y="305988"/>
                </a:moveTo>
                <a:lnTo>
                  <a:pt x="181957" y="305988"/>
                </a:lnTo>
                <a:lnTo>
                  <a:pt x="181957" y="470032"/>
                </a:lnTo>
                <a:cubicBezTo>
                  <a:pt x="181957" y="599267"/>
                  <a:pt x="286722" y="704032"/>
                  <a:pt x="415957" y="704032"/>
                </a:cubicBezTo>
                <a:cubicBezTo>
                  <a:pt x="545192" y="704032"/>
                  <a:pt x="649957" y="599267"/>
                  <a:pt x="649957" y="470032"/>
                </a:cubicBezTo>
                <a:lnTo>
                  <a:pt x="649957" y="305988"/>
                </a:lnTo>
                <a:lnTo>
                  <a:pt x="802357" y="305988"/>
                </a:lnTo>
                <a:lnTo>
                  <a:pt x="802357" y="470031"/>
                </a:lnTo>
                <a:cubicBezTo>
                  <a:pt x="802357" y="599266"/>
                  <a:pt x="907122" y="704031"/>
                  <a:pt x="1036357" y="704031"/>
                </a:cubicBezTo>
                <a:cubicBezTo>
                  <a:pt x="1165592" y="704031"/>
                  <a:pt x="1270357" y="599266"/>
                  <a:pt x="1270357" y="470031"/>
                </a:cubicBezTo>
                <a:lnTo>
                  <a:pt x="1270357" y="305988"/>
                </a:lnTo>
                <a:lnTo>
                  <a:pt x="1422757" y="305988"/>
                </a:lnTo>
                <a:lnTo>
                  <a:pt x="1422757" y="470030"/>
                </a:lnTo>
                <a:cubicBezTo>
                  <a:pt x="1422757" y="599265"/>
                  <a:pt x="1527522" y="704030"/>
                  <a:pt x="1656757" y="704030"/>
                </a:cubicBezTo>
                <a:cubicBezTo>
                  <a:pt x="1785992" y="704030"/>
                  <a:pt x="1890757" y="599265"/>
                  <a:pt x="1890757" y="470030"/>
                </a:cubicBezTo>
                <a:lnTo>
                  <a:pt x="1890757" y="305988"/>
                </a:lnTo>
                <a:lnTo>
                  <a:pt x="2043157" y="305988"/>
                </a:lnTo>
                <a:lnTo>
                  <a:pt x="2043157" y="470029"/>
                </a:lnTo>
                <a:cubicBezTo>
                  <a:pt x="2043157" y="599264"/>
                  <a:pt x="2147922" y="704029"/>
                  <a:pt x="2277157" y="704029"/>
                </a:cubicBezTo>
                <a:cubicBezTo>
                  <a:pt x="2406392" y="704029"/>
                  <a:pt x="2511157" y="599264"/>
                  <a:pt x="2511157" y="470029"/>
                </a:cubicBezTo>
                <a:lnTo>
                  <a:pt x="2511157" y="305988"/>
                </a:lnTo>
                <a:lnTo>
                  <a:pt x="2663557" y="305988"/>
                </a:lnTo>
                <a:lnTo>
                  <a:pt x="2663557" y="470028"/>
                </a:lnTo>
                <a:cubicBezTo>
                  <a:pt x="2663557" y="599263"/>
                  <a:pt x="2768322" y="704028"/>
                  <a:pt x="2897557" y="704028"/>
                </a:cubicBezTo>
                <a:cubicBezTo>
                  <a:pt x="3026792" y="704028"/>
                  <a:pt x="3131557" y="599263"/>
                  <a:pt x="3131557" y="470028"/>
                </a:cubicBezTo>
                <a:lnTo>
                  <a:pt x="3131557" y="305988"/>
                </a:lnTo>
                <a:lnTo>
                  <a:pt x="3240000" y="305988"/>
                </a:lnTo>
                <a:lnTo>
                  <a:pt x="3240000" y="3230531"/>
                </a:lnTo>
                <a:lnTo>
                  <a:pt x="0" y="3230531"/>
                </a:lnTo>
                <a:close/>
                <a:moveTo>
                  <a:pt x="415957" y="4"/>
                </a:moveTo>
                <a:cubicBezTo>
                  <a:pt x="485545" y="4"/>
                  <a:pt x="541957" y="56416"/>
                  <a:pt x="541957" y="126004"/>
                </a:cubicBezTo>
                <a:lnTo>
                  <a:pt x="541957" y="485972"/>
                </a:lnTo>
                <a:cubicBezTo>
                  <a:pt x="541957" y="555560"/>
                  <a:pt x="485545" y="611972"/>
                  <a:pt x="415957" y="611972"/>
                </a:cubicBezTo>
                <a:cubicBezTo>
                  <a:pt x="346369" y="611972"/>
                  <a:pt x="289957" y="555560"/>
                  <a:pt x="289957" y="485972"/>
                </a:cubicBezTo>
                <a:lnTo>
                  <a:pt x="289957" y="126004"/>
                </a:lnTo>
                <a:cubicBezTo>
                  <a:pt x="289957" y="56416"/>
                  <a:pt x="346369" y="4"/>
                  <a:pt x="415957" y="4"/>
                </a:cubicBezTo>
                <a:close/>
                <a:moveTo>
                  <a:pt x="1036357" y="3"/>
                </a:moveTo>
                <a:cubicBezTo>
                  <a:pt x="1105945" y="3"/>
                  <a:pt x="1162357" y="56415"/>
                  <a:pt x="1162357" y="126003"/>
                </a:cubicBezTo>
                <a:lnTo>
                  <a:pt x="1162357" y="485971"/>
                </a:lnTo>
                <a:cubicBezTo>
                  <a:pt x="1162357" y="555559"/>
                  <a:pt x="1105945" y="611971"/>
                  <a:pt x="1036357" y="611971"/>
                </a:cubicBezTo>
                <a:cubicBezTo>
                  <a:pt x="966769" y="611971"/>
                  <a:pt x="910357" y="555559"/>
                  <a:pt x="910357" y="485971"/>
                </a:cubicBezTo>
                <a:lnTo>
                  <a:pt x="910357" y="126003"/>
                </a:lnTo>
                <a:cubicBezTo>
                  <a:pt x="910357" y="56415"/>
                  <a:pt x="966769" y="3"/>
                  <a:pt x="1036357" y="3"/>
                </a:cubicBezTo>
                <a:close/>
                <a:moveTo>
                  <a:pt x="1656757" y="2"/>
                </a:moveTo>
                <a:cubicBezTo>
                  <a:pt x="1726345" y="2"/>
                  <a:pt x="1782757" y="56414"/>
                  <a:pt x="1782757" y="126002"/>
                </a:cubicBezTo>
                <a:lnTo>
                  <a:pt x="1782757" y="485970"/>
                </a:lnTo>
                <a:cubicBezTo>
                  <a:pt x="1782757" y="555558"/>
                  <a:pt x="1726345" y="611970"/>
                  <a:pt x="1656757" y="611970"/>
                </a:cubicBezTo>
                <a:cubicBezTo>
                  <a:pt x="1587169" y="611970"/>
                  <a:pt x="1530757" y="555558"/>
                  <a:pt x="1530757" y="485970"/>
                </a:cubicBezTo>
                <a:lnTo>
                  <a:pt x="1530757" y="126002"/>
                </a:lnTo>
                <a:cubicBezTo>
                  <a:pt x="1530757" y="56414"/>
                  <a:pt x="1587169" y="2"/>
                  <a:pt x="1656757" y="2"/>
                </a:cubicBezTo>
                <a:close/>
                <a:moveTo>
                  <a:pt x="2277157" y="1"/>
                </a:moveTo>
                <a:cubicBezTo>
                  <a:pt x="2346745" y="1"/>
                  <a:pt x="2403157" y="56413"/>
                  <a:pt x="2403157" y="126001"/>
                </a:cubicBezTo>
                <a:lnTo>
                  <a:pt x="2403157" y="485969"/>
                </a:lnTo>
                <a:cubicBezTo>
                  <a:pt x="2403157" y="555557"/>
                  <a:pt x="2346745" y="611969"/>
                  <a:pt x="2277157" y="611969"/>
                </a:cubicBezTo>
                <a:cubicBezTo>
                  <a:pt x="2207569" y="611969"/>
                  <a:pt x="2151157" y="555557"/>
                  <a:pt x="2151157" y="485969"/>
                </a:cubicBezTo>
                <a:lnTo>
                  <a:pt x="2151157" y="126001"/>
                </a:lnTo>
                <a:cubicBezTo>
                  <a:pt x="2151157" y="56413"/>
                  <a:pt x="2207569" y="1"/>
                  <a:pt x="2277157" y="1"/>
                </a:cubicBezTo>
                <a:close/>
                <a:moveTo>
                  <a:pt x="2897557" y="0"/>
                </a:moveTo>
                <a:cubicBezTo>
                  <a:pt x="2967145" y="0"/>
                  <a:pt x="3023557" y="56412"/>
                  <a:pt x="3023557" y="126000"/>
                </a:cubicBezTo>
                <a:lnTo>
                  <a:pt x="3023557" y="485968"/>
                </a:lnTo>
                <a:cubicBezTo>
                  <a:pt x="3023557" y="555556"/>
                  <a:pt x="2967145" y="611968"/>
                  <a:pt x="2897557" y="611968"/>
                </a:cubicBezTo>
                <a:cubicBezTo>
                  <a:pt x="2827969" y="611968"/>
                  <a:pt x="2771557" y="555556"/>
                  <a:pt x="2771557" y="485968"/>
                </a:cubicBezTo>
                <a:lnTo>
                  <a:pt x="2771557" y="126000"/>
                </a:lnTo>
                <a:cubicBezTo>
                  <a:pt x="2771557" y="56412"/>
                  <a:pt x="2827969" y="0"/>
                  <a:pt x="289755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1" name="Rectangle 7">
            <a:extLst>
              <a:ext uri="{FF2B5EF4-FFF2-40B4-BE49-F238E27FC236}">
                <a16:creationId xmlns:a16="http://schemas.microsoft.com/office/drawing/2014/main" xmlns="" id="{A2454068-D6A0-42C7-BCE1-D03833DCF2E4}"/>
              </a:ext>
            </a:extLst>
          </p:cNvPr>
          <p:cNvSpPr/>
          <p:nvPr/>
        </p:nvSpPr>
        <p:spPr>
          <a:xfrm>
            <a:off x="6950824" y="1518716"/>
            <a:ext cx="471567" cy="471567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01869" y="2055482"/>
                </a:moveTo>
                <a:lnTo>
                  <a:pt x="869869" y="2055482"/>
                </a:lnTo>
                <a:lnTo>
                  <a:pt x="869869" y="2919482"/>
                </a:lnTo>
                <a:lnTo>
                  <a:pt x="401869" y="2919482"/>
                </a:lnTo>
                <a:close/>
                <a:moveTo>
                  <a:pt x="1121949" y="1695482"/>
                </a:moveTo>
                <a:lnTo>
                  <a:pt x="1589949" y="1695482"/>
                </a:lnTo>
                <a:lnTo>
                  <a:pt x="1589949" y="2919482"/>
                </a:lnTo>
                <a:lnTo>
                  <a:pt x="1121949" y="2919482"/>
                </a:lnTo>
                <a:close/>
                <a:moveTo>
                  <a:pt x="1842029" y="1335482"/>
                </a:moveTo>
                <a:lnTo>
                  <a:pt x="2310029" y="1335482"/>
                </a:lnTo>
                <a:lnTo>
                  <a:pt x="2310029" y="2919482"/>
                </a:lnTo>
                <a:lnTo>
                  <a:pt x="1842029" y="2919482"/>
                </a:lnTo>
                <a:close/>
                <a:moveTo>
                  <a:pt x="2562109" y="975482"/>
                </a:moveTo>
                <a:lnTo>
                  <a:pt x="3030109" y="975482"/>
                </a:lnTo>
                <a:lnTo>
                  <a:pt x="3030109" y="2919482"/>
                </a:lnTo>
                <a:lnTo>
                  <a:pt x="2562109" y="2919482"/>
                </a:lnTo>
                <a:close/>
                <a:moveTo>
                  <a:pt x="2321888" y="224805"/>
                </a:moveTo>
                <a:lnTo>
                  <a:pt x="2880631" y="247420"/>
                </a:lnTo>
                <a:lnTo>
                  <a:pt x="2620844" y="742612"/>
                </a:lnTo>
                <a:lnTo>
                  <a:pt x="2546105" y="613161"/>
                </a:lnTo>
                <a:lnTo>
                  <a:pt x="541555" y="1770488"/>
                </a:lnTo>
                <a:lnTo>
                  <a:pt x="392077" y="1511585"/>
                </a:lnTo>
                <a:lnTo>
                  <a:pt x="2396627" y="354257"/>
                </a:lnTo>
                <a:close/>
                <a:moveTo>
                  <a:pt x="0" y="0"/>
                </a:moveTo>
                <a:lnTo>
                  <a:pt x="180000" y="0"/>
                </a:lnTo>
                <a:lnTo>
                  <a:pt x="180000" y="3059999"/>
                </a:lnTo>
                <a:lnTo>
                  <a:pt x="3240000" y="3059999"/>
                </a:lnTo>
                <a:lnTo>
                  <a:pt x="3240000" y="3239999"/>
                </a:lnTo>
                <a:lnTo>
                  <a:pt x="180000" y="3239999"/>
                </a:lnTo>
                <a:lnTo>
                  <a:pt x="180000" y="3240000"/>
                </a:lnTo>
                <a:lnTo>
                  <a:pt x="0" y="3240000"/>
                </a:lnTo>
                <a:lnTo>
                  <a:pt x="0" y="3239999"/>
                </a:lnTo>
                <a:lnTo>
                  <a:pt x="0" y="3059999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2" name="Rectangle 15">
            <a:extLst>
              <a:ext uri="{FF2B5EF4-FFF2-40B4-BE49-F238E27FC236}">
                <a16:creationId xmlns:a16="http://schemas.microsoft.com/office/drawing/2014/main" xmlns="" id="{ECBB7944-2021-44C3-960E-8480CFC6DEF9}"/>
              </a:ext>
            </a:extLst>
          </p:cNvPr>
          <p:cNvSpPr/>
          <p:nvPr/>
        </p:nvSpPr>
        <p:spPr>
          <a:xfrm rot="5400000">
            <a:off x="7737684" y="1518715"/>
            <a:ext cx="472195" cy="471568"/>
          </a:xfrm>
          <a:custGeom>
            <a:avLst/>
            <a:gdLst/>
            <a:ahLst/>
            <a:cxnLst/>
            <a:rect l="l" t="t" r="r" b="b"/>
            <a:pathLst>
              <a:path w="3244313" h="3240000">
                <a:moveTo>
                  <a:pt x="2055482" y="677891"/>
                </a:moveTo>
                <a:lnTo>
                  <a:pt x="2055482" y="209891"/>
                </a:lnTo>
                <a:lnTo>
                  <a:pt x="2919482" y="209891"/>
                </a:lnTo>
                <a:lnTo>
                  <a:pt x="2919482" y="677891"/>
                </a:lnTo>
                <a:close/>
                <a:moveTo>
                  <a:pt x="1695482" y="1397971"/>
                </a:moveTo>
                <a:lnTo>
                  <a:pt x="1695482" y="929971"/>
                </a:lnTo>
                <a:lnTo>
                  <a:pt x="2919482" y="929971"/>
                </a:lnTo>
                <a:lnTo>
                  <a:pt x="2919482" y="1397971"/>
                </a:lnTo>
                <a:close/>
                <a:moveTo>
                  <a:pt x="1335482" y="2118051"/>
                </a:moveTo>
                <a:lnTo>
                  <a:pt x="1335482" y="1650051"/>
                </a:lnTo>
                <a:lnTo>
                  <a:pt x="2919482" y="1650051"/>
                </a:lnTo>
                <a:lnTo>
                  <a:pt x="2919482" y="2118051"/>
                </a:lnTo>
                <a:close/>
                <a:moveTo>
                  <a:pt x="975482" y="2838131"/>
                </a:moveTo>
                <a:lnTo>
                  <a:pt x="975482" y="2370131"/>
                </a:lnTo>
                <a:lnTo>
                  <a:pt x="2919482" y="2370131"/>
                </a:lnTo>
                <a:lnTo>
                  <a:pt x="2919482" y="2838131"/>
                </a:lnTo>
                <a:close/>
                <a:moveTo>
                  <a:pt x="10788" y="2651034"/>
                </a:moveTo>
                <a:lnTo>
                  <a:pt x="1168116" y="646484"/>
                </a:lnTo>
                <a:lnTo>
                  <a:pt x="1038664" y="571745"/>
                </a:lnTo>
                <a:lnTo>
                  <a:pt x="1533856" y="311959"/>
                </a:lnTo>
                <a:lnTo>
                  <a:pt x="1556471" y="870701"/>
                </a:lnTo>
                <a:lnTo>
                  <a:pt x="1427019" y="795962"/>
                </a:lnTo>
                <a:lnTo>
                  <a:pt x="269691" y="2800512"/>
                </a:lnTo>
                <a:close/>
                <a:moveTo>
                  <a:pt x="0" y="3240000"/>
                </a:moveTo>
                <a:lnTo>
                  <a:pt x="0" y="3060000"/>
                </a:lnTo>
                <a:lnTo>
                  <a:pt x="3064313" y="3060000"/>
                </a:lnTo>
                <a:lnTo>
                  <a:pt x="3064313" y="0"/>
                </a:lnTo>
                <a:lnTo>
                  <a:pt x="3244313" y="0"/>
                </a:lnTo>
                <a:lnTo>
                  <a:pt x="3244313" y="3240000"/>
                </a:lnTo>
                <a:lnTo>
                  <a:pt x="3240000" y="3240000"/>
                </a:lnTo>
                <a:lnTo>
                  <a:pt x="3064313" y="3240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3" name="Pie 24">
            <a:extLst>
              <a:ext uri="{FF2B5EF4-FFF2-40B4-BE49-F238E27FC236}">
                <a16:creationId xmlns:a16="http://schemas.microsoft.com/office/drawing/2014/main" xmlns="" id="{DB38F196-AF37-4B00-AA3E-183F9372FBAD}"/>
              </a:ext>
            </a:extLst>
          </p:cNvPr>
          <p:cNvSpPr/>
          <p:nvPr/>
        </p:nvSpPr>
        <p:spPr>
          <a:xfrm>
            <a:off x="6809927" y="4618984"/>
            <a:ext cx="513183" cy="510342"/>
          </a:xfrm>
          <a:custGeom>
            <a:avLst/>
            <a:gdLst/>
            <a:ahLst/>
            <a:cxnLst/>
            <a:rect l="l" t="t" r="r" b="b"/>
            <a:pathLst>
              <a:path w="3228711" h="3210836">
                <a:moveTo>
                  <a:pt x="351626" y="695968"/>
                </a:moveTo>
                <a:lnTo>
                  <a:pt x="1548007" y="1678300"/>
                </a:lnTo>
                <a:lnTo>
                  <a:pt x="236194" y="2500159"/>
                </a:lnTo>
                <a:cubicBezTo>
                  <a:pt x="-116985" y="1936431"/>
                  <a:pt x="-70514" y="1210092"/>
                  <a:pt x="351626" y="695968"/>
                </a:cubicBezTo>
                <a:close/>
                <a:moveTo>
                  <a:pt x="1957429" y="262366"/>
                </a:moveTo>
                <a:cubicBezTo>
                  <a:pt x="2634256" y="359480"/>
                  <a:pt x="3156733" y="907132"/>
                  <a:pt x="3221913" y="1587776"/>
                </a:cubicBezTo>
                <a:cubicBezTo>
                  <a:pt x="3287093" y="2268421"/>
                  <a:pt x="2878048" y="2905277"/>
                  <a:pt x="2231953" y="3129078"/>
                </a:cubicBezTo>
                <a:cubicBezTo>
                  <a:pt x="1585858" y="3352879"/>
                  <a:pt x="870522" y="3105497"/>
                  <a:pt x="500715" y="2530372"/>
                </a:cubicBezTo>
                <a:lnTo>
                  <a:pt x="1746987" y="1729019"/>
                </a:lnTo>
                <a:close/>
                <a:moveTo>
                  <a:pt x="1604447" y="200"/>
                </a:moveTo>
                <a:cubicBezTo>
                  <a:pt x="1665125" y="-778"/>
                  <a:pt x="1726175" y="1809"/>
                  <a:pt x="1787307" y="8072"/>
                </a:cubicBezTo>
                <a:lnTo>
                  <a:pt x="1629532" y="1548011"/>
                </a:lnTo>
                <a:lnTo>
                  <a:pt x="483856" y="506987"/>
                </a:lnTo>
                <a:cubicBezTo>
                  <a:pt x="773141" y="188622"/>
                  <a:pt x="1179697" y="7051"/>
                  <a:pt x="1604447" y="20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4" name="Parallelogram 30">
            <a:extLst>
              <a:ext uri="{FF2B5EF4-FFF2-40B4-BE49-F238E27FC236}">
                <a16:creationId xmlns:a16="http://schemas.microsoft.com/office/drawing/2014/main" xmlns="" id="{07A9DF64-EAEC-4F98-A0C9-E2239CA0F425}"/>
              </a:ext>
            </a:extLst>
          </p:cNvPr>
          <p:cNvSpPr/>
          <p:nvPr/>
        </p:nvSpPr>
        <p:spPr>
          <a:xfrm flipH="1">
            <a:off x="11038458" y="2527766"/>
            <a:ext cx="514976" cy="516250"/>
          </a:xfrm>
          <a:custGeom>
            <a:avLst/>
            <a:gdLst/>
            <a:ahLst/>
            <a:cxnLst/>
            <a:rect l="l" t="t" r="r" b="b"/>
            <a:pathLst>
              <a:path w="3240000" h="3248012">
                <a:moveTo>
                  <a:pt x="712553" y="858820"/>
                </a:moveTo>
                <a:cubicBezTo>
                  <a:pt x="727950" y="858820"/>
                  <a:pt x="743348" y="864694"/>
                  <a:pt x="755096" y="876443"/>
                </a:cubicBezTo>
                <a:lnTo>
                  <a:pt x="1193671" y="1315016"/>
                </a:lnTo>
                <a:lnTo>
                  <a:pt x="1509169" y="999517"/>
                </a:lnTo>
                <a:cubicBezTo>
                  <a:pt x="1509517" y="999169"/>
                  <a:pt x="1509868" y="998827"/>
                  <a:pt x="1510414" y="998691"/>
                </a:cubicBezTo>
                <a:lnTo>
                  <a:pt x="1518932" y="988592"/>
                </a:lnTo>
                <a:cubicBezTo>
                  <a:pt x="1531945" y="978263"/>
                  <a:pt x="1547912" y="974188"/>
                  <a:pt x="1563209" y="975946"/>
                </a:cubicBezTo>
                <a:cubicBezTo>
                  <a:pt x="1578505" y="977705"/>
                  <a:pt x="1593131" y="985299"/>
                  <a:pt x="1603459" y="998313"/>
                </a:cubicBezTo>
                <a:lnTo>
                  <a:pt x="1892346" y="1362277"/>
                </a:lnTo>
                <a:lnTo>
                  <a:pt x="2149759" y="1177067"/>
                </a:lnTo>
                <a:lnTo>
                  <a:pt x="2151621" y="1174867"/>
                </a:lnTo>
                <a:cubicBezTo>
                  <a:pt x="2159033" y="1169006"/>
                  <a:pt x="2167397" y="1165168"/>
                  <a:pt x="2176160" y="1163802"/>
                </a:cubicBezTo>
                <a:cubicBezTo>
                  <a:pt x="2177188" y="1163485"/>
                  <a:pt x="2178237" y="1163269"/>
                  <a:pt x="2179375" y="1163558"/>
                </a:cubicBezTo>
                <a:cubicBezTo>
                  <a:pt x="2184768" y="1161771"/>
                  <a:pt x="2190389" y="1161654"/>
                  <a:pt x="2195921" y="1162300"/>
                </a:cubicBezTo>
                <a:cubicBezTo>
                  <a:pt x="2196662" y="1162386"/>
                  <a:pt x="2197402" y="1162487"/>
                  <a:pt x="2198081" y="1162987"/>
                </a:cubicBezTo>
                <a:cubicBezTo>
                  <a:pt x="2202197" y="1163290"/>
                  <a:pt x="2206218" y="1164270"/>
                  <a:pt x="2209739" y="1166702"/>
                </a:cubicBezTo>
                <a:cubicBezTo>
                  <a:pt x="2213116" y="1166857"/>
                  <a:pt x="2216051" y="1168231"/>
                  <a:pt x="2218766" y="1170038"/>
                </a:cubicBezTo>
                <a:cubicBezTo>
                  <a:pt x="2225342" y="1173160"/>
                  <a:pt x="2231151" y="1177875"/>
                  <a:pt x="2235489" y="1184194"/>
                </a:cubicBezTo>
                <a:lnTo>
                  <a:pt x="2236132" y="1184737"/>
                </a:lnTo>
                <a:lnTo>
                  <a:pt x="2236287" y="1184934"/>
                </a:lnTo>
                <a:lnTo>
                  <a:pt x="2238712" y="1187183"/>
                </a:lnTo>
                <a:cubicBezTo>
                  <a:pt x="2239115" y="1187744"/>
                  <a:pt x="2239507" y="1188310"/>
                  <a:pt x="2239574" y="1189090"/>
                </a:cubicBezTo>
                <a:lnTo>
                  <a:pt x="2540580" y="1569705"/>
                </a:lnTo>
                <a:cubicBezTo>
                  <a:pt x="2561191" y="1595768"/>
                  <a:pt x="2556772" y="1633604"/>
                  <a:pt x="2530710" y="1654215"/>
                </a:cubicBezTo>
                <a:cubicBezTo>
                  <a:pt x="2504647" y="1674827"/>
                  <a:pt x="2466811" y="1670408"/>
                  <a:pt x="2446199" y="1644345"/>
                </a:cubicBezTo>
                <a:lnTo>
                  <a:pt x="2177884" y="1305067"/>
                </a:lnTo>
                <a:lnTo>
                  <a:pt x="1934804" y="1479967"/>
                </a:lnTo>
                <a:cubicBezTo>
                  <a:pt x="1927367" y="1485317"/>
                  <a:pt x="1919123" y="1488726"/>
                  <a:pt x="1910598" y="1489881"/>
                </a:cubicBezTo>
                <a:cubicBezTo>
                  <a:pt x="1885257" y="1507791"/>
                  <a:pt x="1850121" y="1502627"/>
                  <a:pt x="1830495" y="1477903"/>
                </a:cubicBezTo>
                <a:lnTo>
                  <a:pt x="1551924" y="1126933"/>
                </a:lnTo>
                <a:lnTo>
                  <a:pt x="1239041" y="1439816"/>
                </a:lnTo>
                <a:cubicBezTo>
                  <a:pt x="1226569" y="1452288"/>
                  <a:pt x="1209983" y="1458139"/>
                  <a:pt x="1193674" y="1456888"/>
                </a:cubicBezTo>
                <a:cubicBezTo>
                  <a:pt x="1177363" y="1458142"/>
                  <a:pt x="1160774" y="1452290"/>
                  <a:pt x="1148301" y="1439816"/>
                </a:cubicBezTo>
                <a:lnTo>
                  <a:pt x="670011" y="961527"/>
                </a:lnTo>
                <a:cubicBezTo>
                  <a:pt x="646515" y="938031"/>
                  <a:pt x="646515" y="899938"/>
                  <a:pt x="670011" y="876442"/>
                </a:cubicBezTo>
                <a:cubicBezTo>
                  <a:pt x="681760" y="864694"/>
                  <a:pt x="697157" y="858820"/>
                  <a:pt x="712553" y="858820"/>
                </a:cubicBezTo>
                <a:close/>
                <a:moveTo>
                  <a:pt x="2790000" y="699581"/>
                </a:moveTo>
                <a:lnTo>
                  <a:pt x="450000" y="699581"/>
                </a:lnTo>
                <a:lnTo>
                  <a:pt x="450000" y="1851581"/>
                </a:lnTo>
                <a:lnTo>
                  <a:pt x="2790000" y="1851581"/>
                </a:lnTo>
                <a:close/>
                <a:moveTo>
                  <a:pt x="2987972" y="519497"/>
                </a:moveTo>
                <a:lnTo>
                  <a:pt x="2987972" y="2031665"/>
                </a:lnTo>
                <a:lnTo>
                  <a:pt x="252028" y="2031665"/>
                </a:lnTo>
                <a:lnTo>
                  <a:pt x="252028" y="519497"/>
                </a:lnTo>
                <a:close/>
                <a:moveTo>
                  <a:pt x="1620000" y="0"/>
                </a:moveTo>
                <a:cubicBezTo>
                  <a:pt x="1540462" y="0"/>
                  <a:pt x="1475984" y="64478"/>
                  <a:pt x="1475984" y="144016"/>
                </a:cubicBezTo>
                <a:lnTo>
                  <a:pt x="1475984" y="267469"/>
                </a:lnTo>
                <a:lnTo>
                  <a:pt x="0" y="267469"/>
                </a:lnTo>
                <a:lnTo>
                  <a:pt x="0" y="2283693"/>
                </a:lnTo>
                <a:lnTo>
                  <a:pt x="852101" y="2283693"/>
                </a:lnTo>
                <a:lnTo>
                  <a:pt x="323771" y="3248012"/>
                </a:lnTo>
                <a:lnTo>
                  <a:pt x="621526" y="3248012"/>
                </a:lnTo>
                <a:lnTo>
                  <a:pt x="1149856" y="2283693"/>
                </a:lnTo>
                <a:lnTo>
                  <a:pt x="2090146" y="2283693"/>
                </a:lnTo>
                <a:lnTo>
                  <a:pt x="2618476" y="3248012"/>
                </a:lnTo>
                <a:lnTo>
                  <a:pt x="2916231" y="3248012"/>
                </a:lnTo>
                <a:lnTo>
                  <a:pt x="2387901" y="2283693"/>
                </a:lnTo>
                <a:lnTo>
                  <a:pt x="3240000" y="2283693"/>
                </a:lnTo>
                <a:lnTo>
                  <a:pt x="3240000" y="267469"/>
                </a:lnTo>
                <a:lnTo>
                  <a:pt x="1764016" y="267469"/>
                </a:lnTo>
                <a:lnTo>
                  <a:pt x="1764016" y="144016"/>
                </a:lnTo>
                <a:cubicBezTo>
                  <a:pt x="1764016" y="64478"/>
                  <a:pt x="1699538" y="0"/>
                  <a:pt x="162000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5" name="Block Arc 14">
            <a:extLst>
              <a:ext uri="{FF2B5EF4-FFF2-40B4-BE49-F238E27FC236}">
                <a16:creationId xmlns:a16="http://schemas.microsoft.com/office/drawing/2014/main" xmlns="" id="{F84CC100-88A8-4E3E-8091-D49E44C308ED}"/>
              </a:ext>
            </a:extLst>
          </p:cNvPr>
          <p:cNvSpPr/>
          <p:nvPr/>
        </p:nvSpPr>
        <p:spPr>
          <a:xfrm rot="16200000">
            <a:off x="8525358" y="1470612"/>
            <a:ext cx="567400" cy="567774"/>
          </a:xfrm>
          <a:custGeom>
            <a:avLst/>
            <a:gdLst/>
            <a:ahLst/>
            <a:cxnLst/>
            <a:rect l="l" t="t" r="r" b="b"/>
            <a:pathLst>
              <a:path w="3185463" h="3187558">
                <a:moveTo>
                  <a:pt x="764000" y="2343999"/>
                </a:moveTo>
                <a:cubicBezTo>
                  <a:pt x="566798" y="2256389"/>
                  <a:pt x="385374" y="2134753"/>
                  <a:pt x="230072" y="1981662"/>
                </a:cubicBezTo>
                <a:cubicBezTo>
                  <a:pt x="297001" y="2223876"/>
                  <a:pt x="428049" y="2439341"/>
                  <a:pt x="603989" y="2608945"/>
                </a:cubicBezTo>
                <a:cubicBezTo>
                  <a:pt x="667739" y="2525681"/>
                  <a:pt x="720588" y="2436567"/>
                  <a:pt x="764000" y="2343999"/>
                </a:cubicBezTo>
                <a:close/>
                <a:moveTo>
                  <a:pt x="783530" y="862903"/>
                </a:moveTo>
                <a:cubicBezTo>
                  <a:pt x="737619" y="760936"/>
                  <a:pt x="681240" y="662513"/>
                  <a:pt x="611676" y="571152"/>
                </a:cubicBezTo>
                <a:cubicBezTo>
                  <a:pt x="419218" y="754019"/>
                  <a:pt x="279227" y="991173"/>
                  <a:pt x="215545" y="1258034"/>
                </a:cubicBezTo>
                <a:cubicBezTo>
                  <a:pt x="378729" y="1090139"/>
                  <a:pt x="571934" y="956907"/>
                  <a:pt x="783530" y="862903"/>
                </a:cubicBezTo>
                <a:close/>
                <a:moveTo>
                  <a:pt x="935657" y="1673146"/>
                </a:moveTo>
                <a:lnTo>
                  <a:pt x="227023" y="1673146"/>
                </a:lnTo>
                <a:cubicBezTo>
                  <a:pt x="393068" y="1882941"/>
                  <a:pt x="605618" y="2045968"/>
                  <a:pt x="844267" y="2153109"/>
                </a:cubicBezTo>
                <a:cubicBezTo>
                  <a:pt x="897907" y="1997390"/>
                  <a:pt x="928862" y="1835739"/>
                  <a:pt x="935657" y="1673146"/>
                </a:cubicBezTo>
                <a:close/>
                <a:moveTo>
                  <a:pt x="935928" y="1493146"/>
                </a:moveTo>
                <a:cubicBezTo>
                  <a:pt x="928922" y="1345638"/>
                  <a:pt x="902278" y="1198995"/>
                  <a:pt x="856775" y="1056956"/>
                </a:cubicBezTo>
                <a:cubicBezTo>
                  <a:pt x="636768" y="1156959"/>
                  <a:pt x="439487" y="1304654"/>
                  <a:pt x="281464" y="1493146"/>
                </a:cubicBezTo>
                <a:close/>
                <a:moveTo>
                  <a:pt x="1469785" y="2515107"/>
                </a:moveTo>
                <a:cubicBezTo>
                  <a:pt x="1283000" y="2508124"/>
                  <a:pt x="1100523" y="2472287"/>
                  <a:pt x="927628" y="2411229"/>
                </a:cubicBezTo>
                <a:cubicBezTo>
                  <a:pt x="876831" y="2520843"/>
                  <a:pt x="814172" y="2626182"/>
                  <a:pt x="738220" y="2724387"/>
                </a:cubicBezTo>
                <a:cubicBezTo>
                  <a:pt x="944637" y="2881665"/>
                  <a:pt x="1196120" y="2982471"/>
                  <a:pt x="1469785" y="3005418"/>
                </a:cubicBezTo>
                <a:close/>
                <a:moveTo>
                  <a:pt x="1469785" y="1673146"/>
                </a:moveTo>
                <a:lnTo>
                  <a:pt x="1112275" y="1673146"/>
                </a:lnTo>
                <a:cubicBezTo>
                  <a:pt x="1105327" y="1858153"/>
                  <a:pt x="1070032" y="2042144"/>
                  <a:pt x="1008001" y="2219039"/>
                </a:cubicBezTo>
                <a:cubicBezTo>
                  <a:pt x="1155519" y="2270408"/>
                  <a:pt x="1310845" y="2300826"/>
                  <a:pt x="1469785" y="2307834"/>
                </a:cubicBezTo>
                <a:close/>
                <a:moveTo>
                  <a:pt x="1469785" y="898989"/>
                </a:moveTo>
                <a:cubicBezTo>
                  <a:pt x="1315103" y="907762"/>
                  <a:pt x="1164166" y="938783"/>
                  <a:pt x="1020939" y="990066"/>
                </a:cubicBezTo>
                <a:cubicBezTo>
                  <a:pt x="1074574" y="1153655"/>
                  <a:pt x="1105461" y="1322925"/>
                  <a:pt x="1112368" y="1493146"/>
                </a:cubicBezTo>
                <a:lnTo>
                  <a:pt x="1469785" y="1493146"/>
                </a:lnTo>
                <a:close/>
                <a:moveTo>
                  <a:pt x="1469785" y="182141"/>
                </a:moveTo>
                <a:cubicBezTo>
                  <a:pt x="1199839" y="204777"/>
                  <a:pt x="951477" y="303168"/>
                  <a:pt x="746615" y="456764"/>
                </a:cubicBezTo>
                <a:cubicBezTo>
                  <a:pt x="828296" y="562801"/>
                  <a:pt x="894225" y="677310"/>
                  <a:pt x="947434" y="796072"/>
                </a:cubicBezTo>
                <a:cubicBezTo>
                  <a:pt x="1113886" y="736067"/>
                  <a:pt x="1289644" y="700323"/>
                  <a:pt x="1469785" y="691530"/>
                </a:cubicBezTo>
                <a:close/>
                <a:moveTo>
                  <a:pt x="2150063" y="992171"/>
                </a:moveTo>
                <a:cubicBezTo>
                  <a:pt x="1990712" y="935501"/>
                  <a:pt x="1822242" y="902595"/>
                  <a:pt x="1649785" y="897224"/>
                </a:cubicBezTo>
                <a:lnTo>
                  <a:pt x="1649785" y="1493146"/>
                </a:lnTo>
                <a:lnTo>
                  <a:pt x="2063712" y="1493146"/>
                </a:lnTo>
                <a:cubicBezTo>
                  <a:pt x="2069089" y="1323887"/>
                  <a:pt x="2098366" y="1155330"/>
                  <a:pt x="2150063" y="992171"/>
                </a:cubicBezTo>
                <a:close/>
                <a:moveTo>
                  <a:pt x="2168848" y="2199110"/>
                </a:moveTo>
                <a:cubicBezTo>
                  <a:pt x="2108555" y="2028681"/>
                  <a:pt x="2073581" y="1851532"/>
                  <a:pt x="2065295" y="1673146"/>
                </a:cubicBezTo>
                <a:lnTo>
                  <a:pt x="1649785" y="1673146"/>
                </a:lnTo>
                <a:lnTo>
                  <a:pt x="1649785" y="2307299"/>
                </a:lnTo>
                <a:cubicBezTo>
                  <a:pt x="1829404" y="2299517"/>
                  <a:pt x="2004315" y="2261965"/>
                  <a:pt x="2168848" y="2199110"/>
                </a:cubicBezTo>
                <a:close/>
                <a:moveTo>
                  <a:pt x="2422394" y="446879"/>
                </a:moveTo>
                <a:cubicBezTo>
                  <a:pt x="2204309" y="287209"/>
                  <a:pt x="1938140" y="189883"/>
                  <a:pt x="1649785" y="178919"/>
                </a:cubicBezTo>
                <a:lnTo>
                  <a:pt x="1649785" y="689876"/>
                </a:lnTo>
                <a:cubicBezTo>
                  <a:pt x="1846998" y="695154"/>
                  <a:pt x="2039668" y="732502"/>
                  <a:pt x="2221721" y="797410"/>
                </a:cubicBezTo>
                <a:cubicBezTo>
                  <a:pt x="2275056" y="675360"/>
                  <a:pt x="2341760" y="557662"/>
                  <a:pt x="2422394" y="446879"/>
                </a:cubicBezTo>
                <a:close/>
                <a:moveTo>
                  <a:pt x="2447278" y="2722123"/>
                </a:moveTo>
                <a:cubicBezTo>
                  <a:pt x="2366121" y="2618714"/>
                  <a:pt x="2299534" y="2507403"/>
                  <a:pt x="2246145" y="2391362"/>
                </a:cubicBezTo>
                <a:cubicBezTo>
                  <a:pt x="2057375" y="2464119"/>
                  <a:pt x="1856285" y="2506958"/>
                  <a:pt x="1649785" y="2514779"/>
                </a:cubicBezTo>
                <a:lnTo>
                  <a:pt x="1649785" y="3008639"/>
                </a:lnTo>
                <a:cubicBezTo>
                  <a:pt x="1949198" y="2997255"/>
                  <a:pt x="2224691" y="2892757"/>
                  <a:pt x="2447278" y="2722123"/>
                </a:cubicBezTo>
                <a:close/>
                <a:moveTo>
                  <a:pt x="2878934" y="1493146"/>
                </a:moveTo>
                <a:cubicBezTo>
                  <a:pt x="2723190" y="1307255"/>
                  <a:pt x="2529440" y="1161128"/>
                  <a:pt x="2313862" y="1060620"/>
                </a:cubicBezTo>
                <a:cubicBezTo>
                  <a:pt x="2270535" y="1201714"/>
                  <a:pt x="2245604" y="1347104"/>
                  <a:pt x="2240109" y="1493146"/>
                </a:cubicBezTo>
                <a:close/>
                <a:moveTo>
                  <a:pt x="2890636" y="1673146"/>
                </a:moveTo>
                <a:lnTo>
                  <a:pt x="2241814" y="1673146"/>
                </a:lnTo>
                <a:cubicBezTo>
                  <a:pt x="2249736" y="1827102"/>
                  <a:pt x="2279520" y="1979973"/>
                  <a:pt x="2329964" y="2127513"/>
                </a:cubicBezTo>
                <a:cubicBezTo>
                  <a:pt x="2545677" y="2019923"/>
                  <a:pt x="2738160" y="1866413"/>
                  <a:pt x="2890636" y="1673146"/>
                </a:cubicBezTo>
                <a:close/>
                <a:moveTo>
                  <a:pt x="2973035" y="1284386"/>
                </a:moveTo>
                <a:cubicBezTo>
                  <a:pt x="2912066" y="1001840"/>
                  <a:pt x="2765308" y="751379"/>
                  <a:pt x="2561381" y="561108"/>
                </a:cubicBezTo>
                <a:cubicBezTo>
                  <a:pt x="2489321" y="656437"/>
                  <a:pt x="2431363" y="759225"/>
                  <a:pt x="2384553" y="865647"/>
                </a:cubicBezTo>
                <a:cubicBezTo>
                  <a:pt x="2604520" y="964977"/>
                  <a:pt x="2804622" y="1106677"/>
                  <a:pt x="2973035" y="1284386"/>
                </a:cubicBezTo>
                <a:close/>
                <a:moveTo>
                  <a:pt x="2974277" y="1897328"/>
                </a:moveTo>
                <a:cubicBezTo>
                  <a:pt x="2812488" y="2073933"/>
                  <a:pt x="2619878" y="2216690"/>
                  <a:pt x="2407486" y="2319665"/>
                </a:cubicBezTo>
                <a:cubicBezTo>
                  <a:pt x="2454169" y="2420503"/>
                  <a:pt x="2511856" y="2517376"/>
                  <a:pt x="2582047" y="2607468"/>
                </a:cubicBezTo>
                <a:cubicBezTo>
                  <a:pt x="2776399" y="2417974"/>
                  <a:pt x="2916061" y="2172750"/>
                  <a:pt x="2974277" y="1897328"/>
                </a:cubicBezTo>
                <a:close/>
                <a:moveTo>
                  <a:pt x="3185463" y="1593779"/>
                </a:moveTo>
                <a:cubicBezTo>
                  <a:pt x="3185463" y="2473999"/>
                  <a:pt x="2471904" y="3187558"/>
                  <a:pt x="1591684" y="3187558"/>
                </a:cubicBezTo>
                <a:cubicBezTo>
                  <a:pt x="738111" y="3187558"/>
                  <a:pt x="41261" y="2516549"/>
                  <a:pt x="1913" y="1673146"/>
                </a:cubicBezTo>
                <a:lnTo>
                  <a:pt x="0" y="1673146"/>
                </a:lnTo>
                <a:lnTo>
                  <a:pt x="0" y="1493146"/>
                </a:lnTo>
                <a:lnTo>
                  <a:pt x="2750" y="1493146"/>
                </a:lnTo>
                <a:cubicBezTo>
                  <a:pt x="50490" y="700174"/>
                  <a:pt x="679654" y="64473"/>
                  <a:pt x="1469785" y="6156"/>
                </a:cubicBezTo>
                <a:lnTo>
                  <a:pt x="1469785" y="0"/>
                </a:lnTo>
                <a:lnTo>
                  <a:pt x="1591684" y="0"/>
                </a:lnTo>
                <a:lnTo>
                  <a:pt x="1649785" y="0"/>
                </a:lnTo>
                <a:lnTo>
                  <a:pt x="1649785" y="2934"/>
                </a:lnTo>
                <a:cubicBezTo>
                  <a:pt x="2503127" y="31654"/>
                  <a:pt x="3185463" y="733032"/>
                  <a:pt x="3185463" y="159377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6" name="Block Arc 41">
            <a:extLst>
              <a:ext uri="{FF2B5EF4-FFF2-40B4-BE49-F238E27FC236}">
                <a16:creationId xmlns:a16="http://schemas.microsoft.com/office/drawing/2014/main" xmlns="" id="{39949893-05ED-44C7-999C-84CE9B52D118}"/>
              </a:ext>
            </a:extLst>
          </p:cNvPr>
          <p:cNvSpPr/>
          <p:nvPr/>
        </p:nvSpPr>
        <p:spPr>
          <a:xfrm>
            <a:off x="9408551" y="1424302"/>
            <a:ext cx="473301" cy="660394"/>
          </a:xfrm>
          <a:custGeom>
            <a:avLst/>
            <a:gdLst/>
            <a:ahLst/>
            <a:cxnLst/>
            <a:rect l="l" t="t" r="r" b="b"/>
            <a:pathLst>
              <a:path w="2512265" h="3505352">
                <a:moveTo>
                  <a:pt x="1276582" y="2106401"/>
                </a:moveTo>
                <a:cubicBezTo>
                  <a:pt x="1154832" y="2195007"/>
                  <a:pt x="1018024" y="2262207"/>
                  <a:pt x="871321" y="2302645"/>
                </a:cubicBezTo>
                <a:cubicBezTo>
                  <a:pt x="1041049" y="2346709"/>
                  <a:pt x="1216984" y="2342691"/>
                  <a:pt x="1380867" y="2295542"/>
                </a:cubicBezTo>
                <a:cubicBezTo>
                  <a:pt x="1352791" y="2227964"/>
                  <a:pt x="1317377" y="2164934"/>
                  <a:pt x="1276582" y="2106401"/>
                </a:cubicBezTo>
                <a:close/>
                <a:moveTo>
                  <a:pt x="931061" y="1768598"/>
                </a:moveTo>
                <a:lnTo>
                  <a:pt x="785084" y="2021438"/>
                </a:lnTo>
                <a:lnTo>
                  <a:pt x="684448" y="2196711"/>
                </a:lnTo>
                <a:cubicBezTo>
                  <a:pt x="868931" y="2169533"/>
                  <a:pt x="1041385" y="2098006"/>
                  <a:pt x="1189228" y="1991290"/>
                </a:cubicBezTo>
                <a:cubicBezTo>
                  <a:pt x="1113839" y="1904543"/>
                  <a:pt x="1026949" y="1829435"/>
                  <a:pt x="931061" y="1768598"/>
                </a:cubicBezTo>
                <a:close/>
                <a:moveTo>
                  <a:pt x="1626242" y="1739577"/>
                </a:moveTo>
                <a:cubicBezTo>
                  <a:pt x="1556851" y="1850020"/>
                  <a:pt x="1471526" y="1947792"/>
                  <a:pt x="1374302" y="2030973"/>
                </a:cubicBezTo>
                <a:cubicBezTo>
                  <a:pt x="1422822" y="2099916"/>
                  <a:pt x="1464618" y="2174537"/>
                  <a:pt x="1497466" y="2254701"/>
                </a:cubicBezTo>
                <a:cubicBezTo>
                  <a:pt x="1664534" y="2184833"/>
                  <a:pt x="1813198" y="2068027"/>
                  <a:pt x="1922549" y="1910651"/>
                </a:cubicBezTo>
                <a:close/>
                <a:moveTo>
                  <a:pt x="531158" y="1601275"/>
                </a:moveTo>
                <a:cubicBezTo>
                  <a:pt x="514831" y="1769123"/>
                  <a:pt x="535254" y="1939877"/>
                  <a:pt x="594029" y="2101141"/>
                </a:cubicBezTo>
                <a:lnTo>
                  <a:pt x="822377" y="1705631"/>
                </a:lnTo>
                <a:cubicBezTo>
                  <a:pt x="730789" y="1658398"/>
                  <a:pt x="632873" y="1623335"/>
                  <a:pt x="531158" y="1601275"/>
                </a:cubicBezTo>
                <a:close/>
                <a:moveTo>
                  <a:pt x="270885" y="1572115"/>
                </a:moveTo>
                <a:cubicBezTo>
                  <a:pt x="231457" y="1572339"/>
                  <a:pt x="191799" y="1574812"/>
                  <a:pt x="152057" y="1579894"/>
                </a:cubicBezTo>
                <a:cubicBezTo>
                  <a:pt x="195418" y="1760005"/>
                  <a:pt x="289893" y="1927350"/>
                  <a:pt x="428945" y="2058945"/>
                </a:cubicBezTo>
                <a:cubicBezTo>
                  <a:pt x="384418" y="1901749"/>
                  <a:pt x="371313" y="1738504"/>
                  <a:pt x="388331" y="1577832"/>
                </a:cubicBezTo>
                <a:cubicBezTo>
                  <a:pt x="349511" y="1573916"/>
                  <a:pt x="310313" y="1571891"/>
                  <a:pt x="270885" y="1572115"/>
                </a:cubicBezTo>
                <a:close/>
                <a:moveTo>
                  <a:pt x="1117422" y="1445810"/>
                </a:moveTo>
                <a:lnTo>
                  <a:pt x="992684" y="1661863"/>
                </a:lnTo>
                <a:cubicBezTo>
                  <a:pt x="1102065" y="1730612"/>
                  <a:pt x="1200940" y="1816138"/>
                  <a:pt x="1286200" y="1915345"/>
                </a:cubicBezTo>
                <a:cubicBezTo>
                  <a:pt x="1368713" y="1844119"/>
                  <a:pt x="1441290" y="1760865"/>
                  <a:pt x="1500981" y="1667258"/>
                </a:cubicBezTo>
                <a:close/>
                <a:moveTo>
                  <a:pt x="2092402" y="1221082"/>
                </a:moveTo>
                <a:cubicBezTo>
                  <a:pt x="2001593" y="1234047"/>
                  <a:pt x="1911092" y="1235450"/>
                  <a:pt x="1822337" y="1227227"/>
                </a:cubicBezTo>
                <a:cubicBezTo>
                  <a:pt x="1800443" y="1366691"/>
                  <a:pt x="1756170" y="1503162"/>
                  <a:pt x="1688847" y="1630684"/>
                </a:cubicBezTo>
                <a:lnTo>
                  <a:pt x="1987299" y="1802996"/>
                </a:lnTo>
                <a:cubicBezTo>
                  <a:pt x="2084887" y="1618081"/>
                  <a:pt x="2117858" y="1415133"/>
                  <a:pt x="2092402" y="1221082"/>
                </a:cubicBezTo>
                <a:close/>
                <a:moveTo>
                  <a:pt x="649579" y="1175701"/>
                </a:moveTo>
                <a:cubicBezTo>
                  <a:pt x="600911" y="1272240"/>
                  <a:pt x="566994" y="1374279"/>
                  <a:pt x="548013" y="1478728"/>
                </a:cubicBezTo>
                <a:cubicBezTo>
                  <a:pt x="665588" y="1503392"/>
                  <a:pt x="778659" y="1543786"/>
                  <a:pt x="883938" y="1599004"/>
                </a:cubicBezTo>
                <a:lnTo>
                  <a:pt x="1008644" y="1383007"/>
                </a:lnTo>
                <a:close/>
                <a:moveTo>
                  <a:pt x="1325201" y="1085928"/>
                </a:moveTo>
                <a:lnTo>
                  <a:pt x="1180226" y="1337032"/>
                </a:lnTo>
                <a:lnTo>
                  <a:pt x="1563461" y="1558293"/>
                </a:lnTo>
                <a:cubicBezTo>
                  <a:pt x="1621429" y="1447029"/>
                  <a:pt x="1659763" y="1328223"/>
                  <a:pt x="1679185" y="1206861"/>
                </a:cubicBezTo>
                <a:cubicBezTo>
                  <a:pt x="1555153" y="1183834"/>
                  <a:pt x="1435895" y="1143161"/>
                  <a:pt x="1325201" y="1085928"/>
                </a:cubicBezTo>
                <a:close/>
                <a:moveTo>
                  <a:pt x="216369" y="925587"/>
                </a:moveTo>
                <a:cubicBezTo>
                  <a:pt x="135862" y="1096620"/>
                  <a:pt x="108667" y="1281041"/>
                  <a:pt x="130011" y="1458436"/>
                </a:cubicBezTo>
                <a:cubicBezTo>
                  <a:pt x="222591" y="1446071"/>
                  <a:pt x="314795" y="1446181"/>
                  <a:pt x="405131" y="1455463"/>
                </a:cubicBezTo>
                <a:cubicBezTo>
                  <a:pt x="426945" y="1333935"/>
                  <a:pt x="466667" y="1215249"/>
                  <a:pt x="524206" y="1103317"/>
                </a:cubicBezTo>
                <a:close/>
                <a:moveTo>
                  <a:pt x="943246" y="797103"/>
                </a:moveTo>
                <a:cubicBezTo>
                  <a:pt x="853400" y="873630"/>
                  <a:pt x="774733" y="963960"/>
                  <a:pt x="711316" y="1066306"/>
                </a:cubicBezTo>
                <a:lnTo>
                  <a:pt x="1071447" y="1274228"/>
                </a:lnTo>
                <a:lnTo>
                  <a:pt x="1215869" y="1024081"/>
                </a:lnTo>
                <a:cubicBezTo>
                  <a:pt x="1115458" y="961776"/>
                  <a:pt x="1023809" y="885272"/>
                  <a:pt x="943246" y="797103"/>
                </a:cubicBezTo>
                <a:close/>
                <a:moveTo>
                  <a:pt x="1777831" y="614825"/>
                </a:moveTo>
                <a:cubicBezTo>
                  <a:pt x="1828108" y="774217"/>
                  <a:pt x="1847177" y="940426"/>
                  <a:pt x="1835302" y="1104709"/>
                </a:cubicBezTo>
                <a:cubicBezTo>
                  <a:pt x="1912529" y="1111680"/>
                  <a:pt x="1991200" y="1110618"/>
                  <a:pt x="2070135" y="1099634"/>
                </a:cubicBezTo>
                <a:cubicBezTo>
                  <a:pt x="2023430" y="916066"/>
                  <a:pt x="1923963" y="746103"/>
                  <a:pt x="1777831" y="614825"/>
                </a:cubicBezTo>
                <a:close/>
                <a:moveTo>
                  <a:pt x="1613169" y="587153"/>
                </a:moveTo>
                <a:lnTo>
                  <a:pt x="1386789" y="979253"/>
                </a:lnTo>
                <a:cubicBezTo>
                  <a:pt x="1482593" y="1028182"/>
                  <a:pt x="1585369" y="1063521"/>
                  <a:pt x="1692132" y="1084514"/>
                </a:cubicBezTo>
                <a:cubicBezTo>
                  <a:pt x="1702376" y="916614"/>
                  <a:pt x="1676765" y="746730"/>
                  <a:pt x="1613169" y="587153"/>
                </a:cubicBezTo>
                <a:close/>
                <a:moveTo>
                  <a:pt x="1500307" y="531421"/>
                </a:moveTo>
                <a:cubicBezTo>
                  <a:pt x="1333628" y="560682"/>
                  <a:pt x="1177718" y="626786"/>
                  <a:pt x="1041762" y="721997"/>
                </a:cubicBezTo>
                <a:cubicBezTo>
                  <a:pt x="1111912" y="797410"/>
                  <a:pt x="1191076" y="863204"/>
                  <a:pt x="1277416" y="917480"/>
                </a:cubicBezTo>
                <a:close/>
                <a:moveTo>
                  <a:pt x="708730" y="442269"/>
                </a:moveTo>
                <a:cubicBezTo>
                  <a:pt x="536145" y="518354"/>
                  <a:pt x="384460" y="645249"/>
                  <a:pt x="277225" y="815684"/>
                </a:cubicBezTo>
                <a:lnTo>
                  <a:pt x="586010" y="993961"/>
                </a:lnTo>
                <a:cubicBezTo>
                  <a:pt x="658009" y="876621"/>
                  <a:pt x="747803" y="773217"/>
                  <a:pt x="850548" y="685844"/>
                </a:cubicBezTo>
                <a:cubicBezTo>
                  <a:pt x="795399" y="611028"/>
                  <a:pt x="747545" y="529652"/>
                  <a:pt x="708730" y="442269"/>
                </a:cubicBezTo>
                <a:close/>
                <a:moveTo>
                  <a:pt x="1114411" y="355452"/>
                </a:moveTo>
                <a:cubicBezTo>
                  <a:pt x="1016499" y="355167"/>
                  <a:pt x="919324" y="369705"/>
                  <a:pt x="826255" y="398131"/>
                </a:cubicBezTo>
                <a:cubicBezTo>
                  <a:pt x="858722" y="474940"/>
                  <a:pt x="900618" y="545829"/>
                  <a:pt x="948599" y="611249"/>
                </a:cubicBezTo>
                <a:cubicBezTo>
                  <a:pt x="1085375" y="512974"/>
                  <a:pt x="1240825" y="441488"/>
                  <a:pt x="1406980" y="401715"/>
                </a:cubicBezTo>
                <a:cubicBezTo>
                  <a:pt x="1310969" y="370847"/>
                  <a:pt x="1212322" y="355738"/>
                  <a:pt x="1114411" y="355452"/>
                </a:cubicBezTo>
                <a:close/>
                <a:moveTo>
                  <a:pt x="1776283" y="295101"/>
                </a:moveTo>
                <a:lnTo>
                  <a:pt x="1710896" y="408983"/>
                </a:lnTo>
                <a:cubicBezTo>
                  <a:pt x="2209777" y="726145"/>
                  <a:pt x="2373723" y="1383396"/>
                  <a:pt x="2075153" y="1900534"/>
                </a:cubicBezTo>
                <a:cubicBezTo>
                  <a:pt x="1777480" y="2416119"/>
                  <a:pt x="1129323" y="2603192"/>
                  <a:pt x="606057" y="2333243"/>
                </a:cubicBezTo>
                <a:lnTo>
                  <a:pt x="534769" y="2457402"/>
                </a:lnTo>
                <a:cubicBezTo>
                  <a:pt x="1115347" y="2755664"/>
                  <a:pt x="1834151" y="2554240"/>
                  <a:pt x="2173557" y="1987198"/>
                </a:cubicBezTo>
                <a:cubicBezTo>
                  <a:pt x="2520801" y="1407062"/>
                  <a:pt x="2343129" y="657734"/>
                  <a:pt x="1776283" y="295101"/>
                </a:cubicBezTo>
                <a:close/>
                <a:moveTo>
                  <a:pt x="1831804" y="0"/>
                </a:moveTo>
                <a:cubicBezTo>
                  <a:pt x="1881515" y="0"/>
                  <a:pt x="1921814" y="40299"/>
                  <a:pt x="1921814" y="90010"/>
                </a:cubicBezTo>
                <a:cubicBezTo>
                  <a:pt x="1921814" y="123853"/>
                  <a:pt x="1903137" y="153333"/>
                  <a:pt x="1874873" y="167531"/>
                </a:cubicBezTo>
                <a:cubicBezTo>
                  <a:pt x="2505724" y="579432"/>
                  <a:pt x="2701456" y="1419035"/>
                  <a:pt x="2311836" y="2069966"/>
                </a:cubicBezTo>
                <a:cubicBezTo>
                  <a:pt x="2067801" y="2477672"/>
                  <a:pt x="1650037" y="2717958"/>
                  <a:pt x="1209422" y="2750781"/>
                </a:cubicBezTo>
                <a:lnTo>
                  <a:pt x="1209422" y="3191198"/>
                </a:lnTo>
                <a:cubicBezTo>
                  <a:pt x="1228953" y="3190691"/>
                  <a:pt x="1248332" y="3191937"/>
                  <a:pt x="1267595" y="3193449"/>
                </a:cubicBezTo>
                <a:cubicBezTo>
                  <a:pt x="1660899" y="3224325"/>
                  <a:pt x="1926978" y="3358049"/>
                  <a:pt x="1884661" y="3503570"/>
                </a:cubicBezTo>
                <a:lnTo>
                  <a:pt x="318693" y="3505352"/>
                </a:lnTo>
                <a:cubicBezTo>
                  <a:pt x="273700" y="3359367"/>
                  <a:pt x="539657" y="3224666"/>
                  <a:pt x="934393" y="3193515"/>
                </a:cubicBezTo>
                <a:lnTo>
                  <a:pt x="993398" y="3191208"/>
                </a:lnTo>
                <a:lnTo>
                  <a:pt x="993398" y="2750894"/>
                </a:lnTo>
                <a:cubicBezTo>
                  <a:pt x="812915" y="2737642"/>
                  <a:pt x="632784" y="2688481"/>
                  <a:pt x="463078" y="2601537"/>
                </a:cubicBezTo>
                <a:cubicBezTo>
                  <a:pt x="463677" y="2602537"/>
                  <a:pt x="463694" y="2603560"/>
                  <a:pt x="463694" y="2604587"/>
                </a:cubicBezTo>
                <a:cubicBezTo>
                  <a:pt x="463694" y="2654298"/>
                  <a:pt x="423395" y="2694597"/>
                  <a:pt x="373684" y="2694597"/>
                </a:cubicBezTo>
                <a:cubicBezTo>
                  <a:pt x="323973" y="2694597"/>
                  <a:pt x="283674" y="2654298"/>
                  <a:pt x="283674" y="2604587"/>
                </a:cubicBezTo>
                <a:cubicBezTo>
                  <a:pt x="283674" y="2554876"/>
                  <a:pt x="323973" y="2514577"/>
                  <a:pt x="373684" y="2514577"/>
                </a:cubicBezTo>
                <a:lnTo>
                  <a:pt x="377019" y="2515250"/>
                </a:lnTo>
                <a:lnTo>
                  <a:pt x="511820" y="2280472"/>
                </a:lnTo>
                <a:lnTo>
                  <a:pt x="495824" y="2271237"/>
                </a:lnTo>
                <a:lnTo>
                  <a:pt x="496783" y="2269575"/>
                </a:lnTo>
                <a:cubicBezTo>
                  <a:pt x="34226" y="1964050"/>
                  <a:pt x="-130424" y="1362029"/>
                  <a:pt x="110016" y="864184"/>
                </a:cubicBezTo>
                <a:lnTo>
                  <a:pt x="106296" y="862036"/>
                </a:lnTo>
                <a:lnTo>
                  <a:pt x="148828" y="788370"/>
                </a:lnTo>
                <a:lnTo>
                  <a:pt x="169099" y="753258"/>
                </a:lnTo>
                <a:lnTo>
                  <a:pt x="170873" y="754281"/>
                </a:lnTo>
                <a:cubicBezTo>
                  <a:pt x="475914" y="264737"/>
                  <a:pt x="1106018" y="92008"/>
                  <a:pt x="1617242" y="355196"/>
                </a:cubicBezTo>
                <a:lnTo>
                  <a:pt x="1748044" y="127384"/>
                </a:lnTo>
                <a:lnTo>
                  <a:pt x="1751959" y="129632"/>
                </a:lnTo>
                <a:cubicBezTo>
                  <a:pt x="1745165" y="117975"/>
                  <a:pt x="1741794" y="104386"/>
                  <a:pt x="1741794" y="90010"/>
                </a:cubicBezTo>
                <a:cubicBezTo>
                  <a:pt x="1741794" y="40299"/>
                  <a:pt x="1782093" y="0"/>
                  <a:pt x="1831804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7" name="Right Triangle 17">
            <a:extLst>
              <a:ext uri="{FF2B5EF4-FFF2-40B4-BE49-F238E27FC236}">
                <a16:creationId xmlns:a16="http://schemas.microsoft.com/office/drawing/2014/main" xmlns="" id="{6ADCC979-BA1C-4251-B6F5-CE5AA2B72FD0}"/>
              </a:ext>
            </a:extLst>
          </p:cNvPr>
          <p:cNvSpPr/>
          <p:nvPr/>
        </p:nvSpPr>
        <p:spPr>
          <a:xfrm>
            <a:off x="7705746" y="4600959"/>
            <a:ext cx="385790" cy="546392"/>
          </a:xfrm>
          <a:custGeom>
            <a:avLst/>
            <a:gdLst/>
            <a:ahLst/>
            <a:cxnLst/>
            <a:rect l="l" t="t" r="r" b="b"/>
            <a:pathLst>
              <a:path w="2387678" h="3240000">
                <a:moveTo>
                  <a:pt x="1645041" y="17032"/>
                </a:moveTo>
                <a:lnTo>
                  <a:pt x="2376264" y="17032"/>
                </a:lnTo>
                <a:lnTo>
                  <a:pt x="2376264" y="17033"/>
                </a:lnTo>
                <a:lnTo>
                  <a:pt x="1645042" y="17033"/>
                </a:lnTo>
                <a:close/>
                <a:moveTo>
                  <a:pt x="0" y="17032"/>
                </a:moveTo>
                <a:lnTo>
                  <a:pt x="1379678" y="17032"/>
                </a:lnTo>
                <a:lnTo>
                  <a:pt x="1379678" y="996125"/>
                </a:lnTo>
                <a:lnTo>
                  <a:pt x="2376264" y="996125"/>
                </a:lnTo>
                <a:lnTo>
                  <a:pt x="2376264" y="3240000"/>
                </a:lnTo>
                <a:lnTo>
                  <a:pt x="0" y="3240000"/>
                </a:lnTo>
                <a:close/>
                <a:moveTo>
                  <a:pt x="1498869" y="0"/>
                </a:moveTo>
                <a:lnTo>
                  <a:pt x="2387678" y="888809"/>
                </a:lnTo>
                <a:lnTo>
                  <a:pt x="1498869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8" name="Oval 27">
            <a:extLst>
              <a:ext uri="{FF2B5EF4-FFF2-40B4-BE49-F238E27FC236}">
                <a16:creationId xmlns:a16="http://schemas.microsoft.com/office/drawing/2014/main" xmlns="" id="{7DB6E0EE-B33A-443E-887E-C319F0DAF534}"/>
              </a:ext>
            </a:extLst>
          </p:cNvPr>
          <p:cNvSpPr/>
          <p:nvPr/>
        </p:nvSpPr>
        <p:spPr>
          <a:xfrm>
            <a:off x="4418496" y="5469184"/>
            <a:ext cx="409732" cy="779216"/>
          </a:xfrm>
          <a:custGeom>
            <a:avLst/>
            <a:gdLst/>
            <a:ahLst/>
            <a:cxnLst/>
            <a:rect l="l" t="t" r="r" b="b"/>
            <a:pathLst>
              <a:path w="1703664" h="3240001">
                <a:moveTo>
                  <a:pt x="952533" y="2024463"/>
                </a:moveTo>
                <a:lnTo>
                  <a:pt x="856710" y="2024464"/>
                </a:lnTo>
                <a:lnTo>
                  <a:pt x="649879" y="2143878"/>
                </a:lnTo>
                <a:lnTo>
                  <a:pt x="728753" y="2280491"/>
                </a:lnTo>
                <a:lnTo>
                  <a:pt x="800462" y="2239090"/>
                </a:lnTo>
                <a:lnTo>
                  <a:pt x="800462" y="2476837"/>
                </a:lnTo>
                <a:lnTo>
                  <a:pt x="649878" y="2476837"/>
                </a:lnTo>
                <a:lnTo>
                  <a:pt x="649878" y="2634602"/>
                </a:lnTo>
                <a:lnTo>
                  <a:pt x="1067658" y="2634602"/>
                </a:lnTo>
                <a:lnTo>
                  <a:pt x="1067657" y="2476837"/>
                </a:lnTo>
                <a:lnTo>
                  <a:pt x="952532" y="2476837"/>
                </a:lnTo>
                <a:lnTo>
                  <a:pt x="952532" y="2151292"/>
                </a:lnTo>
                <a:lnTo>
                  <a:pt x="952534" y="2151291"/>
                </a:lnTo>
                <a:close/>
                <a:moveTo>
                  <a:pt x="851832" y="1776101"/>
                </a:moveTo>
                <a:cubicBezTo>
                  <a:pt x="1189868" y="1776101"/>
                  <a:pt x="1463900" y="2050133"/>
                  <a:pt x="1463900" y="2388169"/>
                </a:cubicBezTo>
                <a:cubicBezTo>
                  <a:pt x="1463900" y="2726205"/>
                  <a:pt x="1189868" y="3000237"/>
                  <a:pt x="851832" y="3000237"/>
                </a:cubicBezTo>
                <a:cubicBezTo>
                  <a:pt x="513796" y="3000237"/>
                  <a:pt x="239764" y="2726205"/>
                  <a:pt x="239764" y="2388169"/>
                </a:cubicBezTo>
                <a:cubicBezTo>
                  <a:pt x="239764" y="2050133"/>
                  <a:pt x="513796" y="1776101"/>
                  <a:pt x="851832" y="1776101"/>
                </a:cubicBezTo>
                <a:close/>
                <a:moveTo>
                  <a:pt x="851832" y="1689019"/>
                </a:moveTo>
                <a:cubicBezTo>
                  <a:pt x="465702" y="1689019"/>
                  <a:pt x="152682" y="2002039"/>
                  <a:pt x="152682" y="2388169"/>
                </a:cubicBezTo>
                <a:cubicBezTo>
                  <a:pt x="152682" y="2774299"/>
                  <a:pt x="465702" y="3087319"/>
                  <a:pt x="851832" y="3087319"/>
                </a:cubicBezTo>
                <a:cubicBezTo>
                  <a:pt x="1237962" y="3087319"/>
                  <a:pt x="1550982" y="2774299"/>
                  <a:pt x="1550982" y="2388169"/>
                </a:cubicBezTo>
                <a:cubicBezTo>
                  <a:pt x="1550982" y="2002039"/>
                  <a:pt x="1237962" y="1689019"/>
                  <a:pt x="851832" y="1689019"/>
                </a:cubicBezTo>
                <a:close/>
                <a:moveTo>
                  <a:pt x="851832" y="1536337"/>
                </a:moveTo>
                <a:cubicBezTo>
                  <a:pt x="1322286" y="1536337"/>
                  <a:pt x="1703664" y="1917715"/>
                  <a:pt x="1703664" y="2388169"/>
                </a:cubicBezTo>
                <a:cubicBezTo>
                  <a:pt x="1703664" y="2858623"/>
                  <a:pt x="1322286" y="3240001"/>
                  <a:pt x="851832" y="3240001"/>
                </a:cubicBezTo>
                <a:cubicBezTo>
                  <a:pt x="381378" y="3240001"/>
                  <a:pt x="0" y="2858623"/>
                  <a:pt x="0" y="2388169"/>
                </a:cubicBezTo>
                <a:cubicBezTo>
                  <a:pt x="0" y="1917715"/>
                  <a:pt x="381378" y="1536337"/>
                  <a:pt x="851832" y="1536337"/>
                </a:cubicBezTo>
                <a:close/>
                <a:moveTo>
                  <a:pt x="1173126" y="1"/>
                </a:moveTo>
                <a:lnTo>
                  <a:pt x="1383673" y="1"/>
                </a:lnTo>
                <a:lnTo>
                  <a:pt x="1383673" y="954514"/>
                </a:lnTo>
                <a:lnTo>
                  <a:pt x="1173126" y="1187717"/>
                </a:lnTo>
                <a:close/>
                <a:moveTo>
                  <a:pt x="619488" y="0"/>
                </a:moveTo>
                <a:lnTo>
                  <a:pt x="1099698" y="0"/>
                </a:lnTo>
                <a:lnTo>
                  <a:pt x="1099698" y="1265464"/>
                </a:lnTo>
                <a:lnTo>
                  <a:pt x="859593" y="1532640"/>
                </a:lnTo>
                <a:lnTo>
                  <a:pt x="619488" y="1265464"/>
                </a:lnTo>
                <a:close/>
                <a:moveTo>
                  <a:pt x="335512" y="0"/>
                </a:moveTo>
                <a:lnTo>
                  <a:pt x="546059" y="0"/>
                </a:lnTo>
                <a:lnTo>
                  <a:pt x="546059" y="1166181"/>
                </a:lnTo>
                <a:lnTo>
                  <a:pt x="335512" y="927455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9" name="Parallelogram 15">
            <a:extLst>
              <a:ext uri="{FF2B5EF4-FFF2-40B4-BE49-F238E27FC236}">
                <a16:creationId xmlns:a16="http://schemas.microsoft.com/office/drawing/2014/main" xmlns="" id="{24ABDD0B-564D-4579-ACF2-A3B23447A0E6}"/>
              </a:ext>
            </a:extLst>
          </p:cNvPr>
          <p:cNvSpPr/>
          <p:nvPr/>
        </p:nvSpPr>
        <p:spPr>
          <a:xfrm rot="16200000">
            <a:off x="8536863" y="3545131"/>
            <a:ext cx="598764" cy="648141"/>
          </a:xfrm>
          <a:custGeom>
            <a:avLst/>
            <a:gdLst/>
            <a:ahLst/>
            <a:cxnLst/>
            <a:rect l="l" t="t" r="r" b="b"/>
            <a:pathLst>
              <a:path w="2993176" h="3240001">
                <a:moveTo>
                  <a:pt x="1299907" y="647892"/>
                </a:moveTo>
                <a:lnTo>
                  <a:pt x="665509" y="1620000"/>
                </a:lnTo>
                <a:lnTo>
                  <a:pt x="1299907" y="2592108"/>
                </a:lnTo>
                <a:lnTo>
                  <a:pt x="634398" y="2592108"/>
                </a:lnTo>
                <a:lnTo>
                  <a:pt x="0" y="1620000"/>
                </a:lnTo>
                <a:lnTo>
                  <a:pt x="634398" y="647892"/>
                </a:lnTo>
                <a:close/>
                <a:moveTo>
                  <a:pt x="2993176" y="1620001"/>
                </a:moveTo>
                <a:lnTo>
                  <a:pt x="1913056" y="3240001"/>
                </a:lnTo>
                <a:lnTo>
                  <a:pt x="1782206" y="3043749"/>
                </a:lnTo>
                <a:lnTo>
                  <a:pt x="1110064" y="3043749"/>
                </a:lnTo>
                <a:cubicBezTo>
                  <a:pt x="1089036" y="3096599"/>
                  <a:pt x="1037333" y="3133759"/>
                  <a:pt x="976952" y="3133759"/>
                </a:cubicBezTo>
                <a:cubicBezTo>
                  <a:pt x="923853" y="3133759"/>
                  <a:pt x="877466" y="3105022"/>
                  <a:pt x="854540" y="3061058"/>
                </a:cubicBezTo>
                <a:lnTo>
                  <a:pt x="302383" y="3169763"/>
                </a:lnTo>
                <a:lnTo>
                  <a:pt x="302383" y="2809723"/>
                </a:lnTo>
                <a:lnTo>
                  <a:pt x="854540" y="2918427"/>
                </a:lnTo>
                <a:cubicBezTo>
                  <a:pt x="877466" y="2874463"/>
                  <a:pt x="923853" y="2845727"/>
                  <a:pt x="976952" y="2845727"/>
                </a:cubicBezTo>
                <a:cubicBezTo>
                  <a:pt x="1037333" y="2845727"/>
                  <a:pt x="1089036" y="2882887"/>
                  <a:pt x="1110064" y="2935737"/>
                </a:cubicBezTo>
                <a:lnTo>
                  <a:pt x="1710190" y="2935737"/>
                </a:lnTo>
                <a:lnTo>
                  <a:pt x="832936" y="1620001"/>
                </a:lnTo>
                <a:lnTo>
                  <a:pt x="1913056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0" name="Round Same Side Corner Rectangle 21">
            <a:extLst>
              <a:ext uri="{FF2B5EF4-FFF2-40B4-BE49-F238E27FC236}">
                <a16:creationId xmlns:a16="http://schemas.microsoft.com/office/drawing/2014/main" xmlns="" id="{A705FB8C-4E2D-4F93-8F3B-7B97C7830918}"/>
              </a:ext>
            </a:extLst>
          </p:cNvPr>
          <p:cNvSpPr/>
          <p:nvPr/>
        </p:nvSpPr>
        <p:spPr>
          <a:xfrm rot="10800000">
            <a:off x="9311063" y="2543932"/>
            <a:ext cx="386665" cy="436639"/>
          </a:xfrm>
          <a:custGeom>
            <a:avLst/>
            <a:gdLst/>
            <a:ahLst/>
            <a:cxnLst/>
            <a:rect l="l" t="t" r="r" b="b"/>
            <a:pathLst>
              <a:path w="2880320" h="3252576">
                <a:moveTo>
                  <a:pt x="612726" y="2220771"/>
                </a:moveTo>
                <a:cubicBezTo>
                  <a:pt x="662432" y="2220771"/>
                  <a:pt x="702726" y="2180477"/>
                  <a:pt x="702726" y="2130771"/>
                </a:cubicBezTo>
                <a:lnTo>
                  <a:pt x="702726" y="438771"/>
                </a:lnTo>
                <a:cubicBezTo>
                  <a:pt x="702726" y="389065"/>
                  <a:pt x="662432" y="348771"/>
                  <a:pt x="612726" y="348771"/>
                </a:cubicBezTo>
                <a:cubicBezTo>
                  <a:pt x="563020" y="348771"/>
                  <a:pt x="522726" y="389065"/>
                  <a:pt x="522726" y="438771"/>
                </a:cubicBezTo>
                <a:lnTo>
                  <a:pt x="522726" y="2130771"/>
                </a:lnTo>
                <a:cubicBezTo>
                  <a:pt x="522726" y="2180477"/>
                  <a:pt x="563020" y="2220771"/>
                  <a:pt x="612726" y="2220771"/>
                </a:cubicBezTo>
                <a:close/>
                <a:moveTo>
                  <a:pt x="1188790" y="2220771"/>
                </a:moveTo>
                <a:cubicBezTo>
                  <a:pt x="1238496" y="2220771"/>
                  <a:pt x="1278790" y="2180477"/>
                  <a:pt x="1278790" y="2130771"/>
                </a:cubicBezTo>
                <a:lnTo>
                  <a:pt x="1278790" y="438771"/>
                </a:lnTo>
                <a:cubicBezTo>
                  <a:pt x="1278790" y="389065"/>
                  <a:pt x="1238496" y="348771"/>
                  <a:pt x="1188790" y="348771"/>
                </a:cubicBezTo>
                <a:cubicBezTo>
                  <a:pt x="1139084" y="348771"/>
                  <a:pt x="1098790" y="389065"/>
                  <a:pt x="1098790" y="438771"/>
                </a:cubicBezTo>
                <a:lnTo>
                  <a:pt x="1098790" y="2130771"/>
                </a:lnTo>
                <a:cubicBezTo>
                  <a:pt x="1098790" y="2180477"/>
                  <a:pt x="1139084" y="2220771"/>
                  <a:pt x="1188790" y="2220771"/>
                </a:cubicBezTo>
                <a:close/>
                <a:moveTo>
                  <a:pt x="1764854" y="2220771"/>
                </a:moveTo>
                <a:cubicBezTo>
                  <a:pt x="1814560" y="2220771"/>
                  <a:pt x="1854854" y="2180477"/>
                  <a:pt x="1854854" y="2130771"/>
                </a:cubicBezTo>
                <a:lnTo>
                  <a:pt x="1854854" y="438771"/>
                </a:lnTo>
                <a:cubicBezTo>
                  <a:pt x="1854854" y="389065"/>
                  <a:pt x="1814560" y="348771"/>
                  <a:pt x="1764854" y="348771"/>
                </a:cubicBezTo>
                <a:cubicBezTo>
                  <a:pt x="1715148" y="348771"/>
                  <a:pt x="1674854" y="389065"/>
                  <a:pt x="1674854" y="438771"/>
                </a:cubicBezTo>
                <a:lnTo>
                  <a:pt x="1674854" y="2130771"/>
                </a:lnTo>
                <a:cubicBezTo>
                  <a:pt x="1674854" y="2180477"/>
                  <a:pt x="1715148" y="2220771"/>
                  <a:pt x="1764854" y="2220771"/>
                </a:cubicBezTo>
                <a:close/>
                <a:moveTo>
                  <a:pt x="2340918" y="2220771"/>
                </a:moveTo>
                <a:cubicBezTo>
                  <a:pt x="2390624" y="2220771"/>
                  <a:pt x="2430918" y="2180477"/>
                  <a:pt x="2430918" y="2130771"/>
                </a:cubicBezTo>
                <a:lnTo>
                  <a:pt x="2430918" y="438771"/>
                </a:lnTo>
                <a:cubicBezTo>
                  <a:pt x="2430918" y="389065"/>
                  <a:pt x="2390624" y="348771"/>
                  <a:pt x="2340918" y="348771"/>
                </a:cubicBezTo>
                <a:cubicBezTo>
                  <a:pt x="2291212" y="348771"/>
                  <a:pt x="2250918" y="389065"/>
                  <a:pt x="2250918" y="438771"/>
                </a:cubicBezTo>
                <a:lnTo>
                  <a:pt x="2250918" y="2130771"/>
                </a:lnTo>
                <a:cubicBezTo>
                  <a:pt x="2250918" y="2180477"/>
                  <a:pt x="2291212" y="2220771"/>
                  <a:pt x="2340918" y="2220771"/>
                </a:cubicBezTo>
                <a:close/>
                <a:moveTo>
                  <a:pt x="2784182" y="2519920"/>
                </a:moveTo>
                <a:lnTo>
                  <a:pt x="96136" y="2519920"/>
                </a:lnTo>
                <a:lnTo>
                  <a:pt x="96136" y="419995"/>
                </a:lnTo>
                <a:cubicBezTo>
                  <a:pt x="96136" y="188038"/>
                  <a:pt x="284174" y="0"/>
                  <a:pt x="516131" y="0"/>
                </a:cubicBezTo>
                <a:lnTo>
                  <a:pt x="2364187" y="0"/>
                </a:lnTo>
                <a:cubicBezTo>
                  <a:pt x="2596144" y="0"/>
                  <a:pt x="2784182" y="188038"/>
                  <a:pt x="2784182" y="419995"/>
                </a:cubicBezTo>
                <a:close/>
                <a:moveTo>
                  <a:pt x="1687966" y="3252576"/>
                </a:moveTo>
                <a:lnTo>
                  <a:pt x="1192350" y="3252576"/>
                </a:lnTo>
                <a:cubicBezTo>
                  <a:pt x="1129224" y="3252576"/>
                  <a:pt x="1078050" y="3201402"/>
                  <a:pt x="1078050" y="3138276"/>
                </a:cubicBezTo>
                <a:lnTo>
                  <a:pt x="1078050" y="3023976"/>
                </a:lnTo>
                <a:lnTo>
                  <a:pt x="60008" y="3023976"/>
                </a:lnTo>
                <a:cubicBezTo>
                  <a:pt x="26866" y="3023976"/>
                  <a:pt x="0" y="2997110"/>
                  <a:pt x="0" y="2963968"/>
                </a:cubicBezTo>
                <a:lnTo>
                  <a:pt x="0" y="2723944"/>
                </a:lnTo>
                <a:cubicBezTo>
                  <a:pt x="0" y="2690802"/>
                  <a:pt x="26866" y="2663936"/>
                  <a:pt x="60008" y="2663936"/>
                </a:cubicBezTo>
                <a:lnTo>
                  <a:pt x="2820312" y="2663936"/>
                </a:lnTo>
                <a:cubicBezTo>
                  <a:pt x="2853454" y="2663936"/>
                  <a:pt x="2880320" y="2690802"/>
                  <a:pt x="2880320" y="2723944"/>
                </a:cubicBezTo>
                <a:lnTo>
                  <a:pt x="2880320" y="2963968"/>
                </a:lnTo>
                <a:cubicBezTo>
                  <a:pt x="2880320" y="2997110"/>
                  <a:pt x="2853454" y="3023976"/>
                  <a:pt x="2820312" y="3023976"/>
                </a:cubicBezTo>
                <a:lnTo>
                  <a:pt x="1802266" y="3023976"/>
                </a:lnTo>
                <a:lnTo>
                  <a:pt x="1802266" y="3138276"/>
                </a:lnTo>
                <a:cubicBezTo>
                  <a:pt x="1802266" y="3201402"/>
                  <a:pt x="1751092" y="3252576"/>
                  <a:pt x="1687966" y="325257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1" name="Oval 26">
            <a:extLst>
              <a:ext uri="{FF2B5EF4-FFF2-40B4-BE49-F238E27FC236}">
                <a16:creationId xmlns:a16="http://schemas.microsoft.com/office/drawing/2014/main" xmlns="" id="{A8611118-4553-45C9-837B-A5EA5C617D63}"/>
              </a:ext>
            </a:extLst>
          </p:cNvPr>
          <p:cNvSpPr/>
          <p:nvPr/>
        </p:nvSpPr>
        <p:spPr>
          <a:xfrm>
            <a:off x="6966942" y="3587275"/>
            <a:ext cx="472482" cy="563852"/>
          </a:xfrm>
          <a:custGeom>
            <a:avLst/>
            <a:gdLst/>
            <a:ahLst/>
            <a:cxnLst/>
            <a:rect l="l" t="t" r="r" b="b"/>
            <a:pathLst>
              <a:path w="2543357" h="3035197">
                <a:moveTo>
                  <a:pt x="1932497" y="885460"/>
                </a:moveTo>
                <a:lnTo>
                  <a:pt x="1858608" y="981586"/>
                </a:lnTo>
                <a:cubicBezTo>
                  <a:pt x="2087948" y="1157874"/>
                  <a:pt x="2221364" y="1431493"/>
                  <a:pt x="2219022" y="1720748"/>
                </a:cubicBezTo>
                <a:lnTo>
                  <a:pt x="2340261" y="1721729"/>
                </a:lnTo>
                <a:cubicBezTo>
                  <a:pt x="2342911" y="1394473"/>
                  <a:pt x="2191967" y="1084907"/>
                  <a:pt x="1932497" y="885460"/>
                </a:cubicBezTo>
                <a:close/>
                <a:moveTo>
                  <a:pt x="1028922" y="281987"/>
                </a:moveTo>
                <a:cubicBezTo>
                  <a:pt x="1157068" y="321344"/>
                  <a:pt x="1128134" y="299573"/>
                  <a:pt x="1193247" y="332230"/>
                </a:cubicBezTo>
                <a:cubicBezTo>
                  <a:pt x="1269854" y="451410"/>
                  <a:pt x="1301375" y="602654"/>
                  <a:pt x="1295736" y="739575"/>
                </a:cubicBezTo>
                <a:cubicBezTo>
                  <a:pt x="1418781" y="730097"/>
                  <a:pt x="1391656" y="622269"/>
                  <a:pt x="1842154" y="674175"/>
                </a:cubicBezTo>
                <a:cubicBezTo>
                  <a:pt x="2251963" y="725703"/>
                  <a:pt x="2543357" y="1202505"/>
                  <a:pt x="2543357" y="1911138"/>
                </a:cubicBezTo>
                <a:cubicBezTo>
                  <a:pt x="2543357" y="2619771"/>
                  <a:pt x="2228290" y="3174439"/>
                  <a:pt x="1189012" y="3004227"/>
                </a:cubicBezTo>
                <a:cubicBezTo>
                  <a:pt x="266689" y="3142266"/>
                  <a:pt x="99973" y="2479414"/>
                  <a:pt x="24671" y="2089269"/>
                </a:cubicBezTo>
                <a:cubicBezTo>
                  <a:pt x="-50631" y="1699124"/>
                  <a:pt x="9514" y="922425"/>
                  <a:pt x="737199" y="663358"/>
                </a:cubicBezTo>
                <a:cubicBezTo>
                  <a:pt x="1021153" y="585721"/>
                  <a:pt x="1093645" y="690425"/>
                  <a:pt x="1216376" y="728497"/>
                </a:cubicBezTo>
                <a:cubicBezTo>
                  <a:pt x="1183268" y="569368"/>
                  <a:pt x="1135766" y="458984"/>
                  <a:pt x="1028922" y="281987"/>
                </a:cubicBezTo>
                <a:close/>
                <a:moveTo>
                  <a:pt x="1919942" y="47"/>
                </a:moveTo>
                <a:cubicBezTo>
                  <a:pt x="2086542" y="1491"/>
                  <a:pt x="2263938" y="35583"/>
                  <a:pt x="2350876" y="60453"/>
                </a:cubicBezTo>
                <a:cubicBezTo>
                  <a:pt x="2672784" y="174000"/>
                  <a:pt x="2321773" y="213881"/>
                  <a:pt x="2220060" y="345654"/>
                </a:cubicBezTo>
                <a:cubicBezTo>
                  <a:pt x="2118347" y="477427"/>
                  <a:pt x="2005019" y="609932"/>
                  <a:pt x="1770740" y="609932"/>
                </a:cubicBezTo>
                <a:lnTo>
                  <a:pt x="1326444" y="614956"/>
                </a:lnTo>
                <a:lnTo>
                  <a:pt x="1346541" y="320533"/>
                </a:lnTo>
                <a:cubicBezTo>
                  <a:pt x="1401807" y="115484"/>
                  <a:pt x="1563158" y="44336"/>
                  <a:pt x="1760692" y="11037"/>
                </a:cubicBezTo>
                <a:cubicBezTo>
                  <a:pt x="1810076" y="2712"/>
                  <a:pt x="1864409" y="-434"/>
                  <a:pt x="1919942" y="47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2" name="Freeform 32">
            <a:extLst>
              <a:ext uri="{FF2B5EF4-FFF2-40B4-BE49-F238E27FC236}">
                <a16:creationId xmlns:a16="http://schemas.microsoft.com/office/drawing/2014/main" xmlns="" id="{9C5A04AA-A50B-457A-A783-D941E78BCCDF}"/>
              </a:ext>
            </a:extLst>
          </p:cNvPr>
          <p:cNvSpPr/>
          <p:nvPr/>
        </p:nvSpPr>
        <p:spPr>
          <a:xfrm>
            <a:off x="4360223" y="1480860"/>
            <a:ext cx="597487" cy="547278"/>
          </a:xfrm>
          <a:custGeom>
            <a:avLst/>
            <a:gdLst/>
            <a:ahLst/>
            <a:cxnLst/>
            <a:rect l="l" t="t" r="r" b="b"/>
            <a:pathLst>
              <a:path w="3210745" h="2940925">
                <a:moveTo>
                  <a:pt x="340528" y="2526682"/>
                </a:moveTo>
                <a:cubicBezTo>
                  <a:pt x="280875" y="2526682"/>
                  <a:pt x="232516" y="2575041"/>
                  <a:pt x="232516" y="2634694"/>
                </a:cubicBezTo>
                <a:cubicBezTo>
                  <a:pt x="232516" y="2694347"/>
                  <a:pt x="280875" y="2742706"/>
                  <a:pt x="340528" y="2742706"/>
                </a:cubicBezTo>
                <a:cubicBezTo>
                  <a:pt x="400181" y="2742706"/>
                  <a:pt x="448540" y="2694347"/>
                  <a:pt x="448540" y="2634694"/>
                </a:cubicBezTo>
                <a:cubicBezTo>
                  <a:pt x="448540" y="2575041"/>
                  <a:pt x="400181" y="2526682"/>
                  <a:pt x="340528" y="2526682"/>
                </a:cubicBezTo>
                <a:close/>
                <a:moveTo>
                  <a:pt x="1821636" y="152"/>
                </a:moveTo>
                <a:cubicBezTo>
                  <a:pt x="1920275" y="-4956"/>
                  <a:pt x="2051571" y="119306"/>
                  <a:pt x="2102482" y="278737"/>
                </a:cubicBezTo>
                <a:cubicBezTo>
                  <a:pt x="2192513" y="649582"/>
                  <a:pt x="1575154" y="1213351"/>
                  <a:pt x="2006019" y="1236931"/>
                </a:cubicBezTo>
                <a:cubicBezTo>
                  <a:pt x="2310412" y="1206920"/>
                  <a:pt x="2473326" y="1176910"/>
                  <a:pt x="2803442" y="1166192"/>
                </a:cubicBezTo>
                <a:cubicBezTo>
                  <a:pt x="3103547" y="1170479"/>
                  <a:pt x="3152850" y="1361260"/>
                  <a:pt x="3002798" y="1564903"/>
                </a:cubicBezTo>
                <a:cubicBezTo>
                  <a:pt x="3191435" y="1575621"/>
                  <a:pt x="3347919" y="1869296"/>
                  <a:pt x="3022090" y="1989338"/>
                </a:cubicBezTo>
                <a:cubicBezTo>
                  <a:pt x="3332913" y="2182262"/>
                  <a:pt x="3154994" y="2426634"/>
                  <a:pt x="2977074" y="2471650"/>
                </a:cubicBezTo>
                <a:cubicBezTo>
                  <a:pt x="3127127" y="2606697"/>
                  <a:pt x="3109978" y="2709590"/>
                  <a:pt x="2957782" y="2793191"/>
                </a:cubicBezTo>
                <a:cubicBezTo>
                  <a:pt x="2620164" y="2932526"/>
                  <a:pt x="1747715" y="3028988"/>
                  <a:pt x="1253613" y="2818914"/>
                </a:cubicBezTo>
                <a:cubicBezTo>
                  <a:pt x="1018944" y="2738561"/>
                  <a:pt x="869067" y="2654318"/>
                  <a:pt x="700568" y="2648441"/>
                </a:cubicBezTo>
                <a:lnTo>
                  <a:pt x="700568" y="2796242"/>
                </a:lnTo>
                <a:cubicBezTo>
                  <a:pt x="700568" y="2860729"/>
                  <a:pt x="648291" y="2913006"/>
                  <a:pt x="583804" y="2913006"/>
                </a:cubicBezTo>
                <a:lnTo>
                  <a:pt x="0" y="2913006"/>
                </a:lnTo>
                <a:lnTo>
                  <a:pt x="0" y="1400838"/>
                </a:lnTo>
                <a:lnTo>
                  <a:pt x="583804" y="1400838"/>
                </a:lnTo>
                <a:cubicBezTo>
                  <a:pt x="648291" y="1400838"/>
                  <a:pt x="700568" y="1453115"/>
                  <a:pt x="700568" y="1517602"/>
                </a:cubicBezTo>
                <a:lnTo>
                  <a:pt x="700568" y="1571674"/>
                </a:lnTo>
                <a:cubicBezTo>
                  <a:pt x="721537" y="1568378"/>
                  <a:pt x="746526" y="1559634"/>
                  <a:pt x="784162" y="1539180"/>
                </a:cubicBezTo>
                <a:cubicBezTo>
                  <a:pt x="831321" y="1421281"/>
                  <a:pt x="890271" y="1323747"/>
                  <a:pt x="1034964" y="1191915"/>
                </a:cubicBezTo>
                <a:cubicBezTo>
                  <a:pt x="1257900" y="851081"/>
                  <a:pt x="1628744" y="677449"/>
                  <a:pt x="1703770" y="169413"/>
                </a:cubicBezTo>
                <a:cubicBezTo>
                  <a:pt x="1715024" y="52855"/>
                  <a:pt x="1762452" y="3217"/>
                  <a:pt x="1821636" y="15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3" name="Rounded Rectangle 10">
            <a:extLst>
              <a:ext uri="{FF2B5EF4-FFF2-40B4-BE49-F238E27FC236}">
                <a16:creationId xmlns:a16="http://schemas.microsoft.com/office/drawing/2014/main" xmlns="" id="{B55467B8-5BFB-46FE-82D2-AA896BC192F1}"/>
              </a:ext>
            </a:extLst>
          </p:cNvPr>
          <p:cNvSpPr/>
          <p:nvPr/>
        </p:nvSpPr>
        <p:spPr>
          <a:xfrm>
            <a:off x="8534202" y="2515987"/>
            <a:ext cx="372169" cy="492524"/>
          </a:xfrm>
          <a:custGeom>
            <a:avLst/>
            <a:gdLst/>
            <a:ahLst/>
            <a:cxnLst/>
            <a:rect l="l" t="t" r="r" b="b"/>
            <a:pathLst>
              <a:path w="2448272" h="3240000">
                <a:moveTo>
                  <a:pt x="1358676" y="2676152"/>
                </a:moveTo>
                <a:cubicBezTo>
                  <a:pt x="1327753" y="2676152"/>
                  <a:pt x="1302685" y="2701220"/>
                  <a:pt x="1302685" y="2732143"/>
                </a:cubicBezTo>
                <a:lnTo>
                  <a:pt x="1302685" y="2956101"/>
                </a:lnTo>
                <a:cubicBezTo>
                  <a:pt x="1302685" y="2987024"/>
                  <a:pt x="1327753" y="3012092"/>
                  <a:pt x="1358676" y="3012092"/>
                </a:cubicBezTo>
                <a:lnTo>
                  <a:pt x="1582634" y="3012092"/>
                </a:lnTo>
                <a:cubicBezTo>
                  <a:pt x="1613557" y="3012092"/>
                  <a:pt x="1638625" y="2987024"/>
                  <a:pt x="1638625" y="2956101"/>
                </a:cubicBezTo>
                <a:lnTo>
                  <a:pt x="1638625" y="2732143"/>
                </a:lnTo>
                <a:cubicBezTo>
                  <a:pt x="1638625" y="2701220"/>
                  <a:pt x="1613557" y="2676152"/>
                  <a:pt x="1582634" y="2676152"/>
                </a:cubicBezTo>
                <a:close/>
                <a:moveTo>
                  <a:pt x="837062" y="2676152"/>
                </a:moveTo>
                <a:cubicBezTo>
                  <a:pt x="806139" y="2676152"/>
                  <a:pt x="781071" y="2701220"/>
                  <a:pt x="781071" y="2732143"/>
                </a:cubicBezTo>
                <a:lnTo>
                  <a:pt x="781071" y="2956101"/>
                </a:lnTo>
                <a:cubicBezTo>
                  <a:pt x="781071" y="2987024"/>
                  <a:pt x="806139" y="3012092"/>
                  <a:pt x="837062" y="3012092"/>
                </a:cubicBezTo>
                <a:lnTo>
                  <a:pt x="1061020" y="3012092"/>
                </a:lnTo>
                <a:cubicBezTo>
                  <a:pt x="1091943" y="3012092"/>
                  <a:pt x="1117011" y="2987024"/>
                  <a:pt x="1117011" y="2956101"/>
                </a:cubicBezTo>
                <a:lnTo>
                  <a:pt x="1117011" y="2732143"/>
                </a:lnTo>
                <a:cubicBezTo>
                  <a:pt x="1117011" y="2701220"/>
                  <a:pt x="1091943" y="2676152"/>
                  <a:pt x="1061020" y="2676152"/>
                </a:cubicBezTo>
                <a:close/>
                <a:moveTo>
                  <a:pt x="315448" y="2676152"/>
                </a:moveTo>
                <a:cubicBezTo>
                  <a:pt x="284525" y="2676152"/>
                  <a:pt x="259457" y="2701220"/>
                  <a:pt x="259457" y="2732143"/>
                </a:cubicBezTo>
                <a:lnTo>
                  <a:pt x="259457" y="2956101"/>
                </a:lnTo>
                <a:cubicBezTo>
                  <a:pt x="259457" y="2987024"/>
                  <a:pt x="284525" y="3012092"/>
                  <a:pt x="315448" y="3012092"/>
                </a:cubicBezTo>
                <a:lnTo>
                  <a:pt x="539406" y="3012092"/>
                </a:lnTo>
                <a:cubicBezTo>
                  <a:pt x="570329" y="3012092"/>
                  <a:pt x="595397" y="2987024"/>
                  <a:pt x="595397" y="2956101"/>
                </a:cubicBezTo>
                <a:lnTo>
                  <a:pt x="595397" y="2732143"/>
                </a:lnTo>
                <a:cubicBezTo>
                  <a:pt x="595397" y="2701220"/>
                  <a:pt x="570329" y="2676152"/>
                  <a:pt x="539406" y="2676152"/>
                </a:cubicBezTo>
                <a:close/>
                <a:moveTo>
                  <a:pt x="1880291" y="2179832"/>
                </a:moveTo>
                <a:cubicBezTo>
                  <a:pt x="1849368" y="2179832"/>
                  <a:pt x="1824300" y="2204900"/>
                  <a:pt x="1824300" y="2235823"/>
                </a:cubicBezTo>
                <a:lnTo>
                  <a:pt x="1824300" y="2956101"/>
                </a:lnTo>
                <a:cubicBezTo>
                  <a:pt x="1824300" y="2987024"/>
                  <a:pt x="1849368" y="3012092"/>
                  <a:pt x="1880291" y="3012092"/>
                </a:cubicBezTo>
                <a:lnTo>
                  <a:pt x="2104249" y="3012092"/>
                </a:lnTo>
                <a:cubicBezTo>
                  <a:pt x="2135172" y="3012092"/>
                  <a:pt x="2160240" y="2987024"/>
                  <a:pt x="2160240" y="2956101"/>
                </a:cubicBezTo>
                <a:lnTo>
                  <a:pt x="2160240" y="2235823"/>
                </a:lnTo>
                <a:cubicBezTo>
                  <a:pt x="2160240" y="2204900"/>
                  <a:pt x="2135172" y="2179832"/>
                  <a:pt x="2104249" y="2179832"/>
                </a:cubicBezTo>
                <a:close/>
                <a:moveTo>
                  <a:pt x="1358676" y="2179832"/>
                </a:moveTo>
                <a:cubicBezTo>
                  <a:pt x="1327753" y="2179832"/>
                  <a:pt x="1302685" y="2204900"/>
                  <a:pt x="1302685" y="2235823"/>
                </a:cubicBezTo>
                <a:lnTo>
                  <a:pt x="1302685" y="2459781"/>
                </a:lnTo>
                <a:cubicBezTo>
                  <a:pt x="1302685" y="2490704"/>
                  <a:pt x="1327753" y="2515772"/>
                  <a:pt x="1358676" y="2515772"/>
                </a:cubicBezTo>
                <a:lnTo>
                  <a:pt x="1582634" y="2515772"/>
                </a:lnTo>
                <a:cubicBezTo>
                  <a:pt x="1613557" y="2515772"/>
                  <a:pt x="1638625" y="2490704"/>
                  <a:pt x="1638625" y="2459781"/>
                </a:cubicBezTo>
                <a:lnTo>
                  <a:pt x="1638625" y="2235823"/>
                </a:lnTo>
                <a:cubicBezTo>
                  <a:pt x="1638625" y="2204900"/>
                  <a:pt x="1613557" y="2179832"/>
                  <a:pt x="1582634" y="2179832"/>
                </a:cubicBezTo>
                <a:close/>
                <a:moveTo>
                  <a:pt x="837062" y="2179832"/>
                </a:moveTo>
                <a:cubicBezTo>
                  <a:pt x="806139" y="2179832"/>
                  <a:pt x="781071" y="2204900"/>
                  <a:pt x="781071" y="2235823"/>
                </a:cubicBezTo>
                <a:lnTo>
                  <a:pt x="781071" y="2459781"/>
                </a:lnTo>
                <a:cubicBezTo>
                  <a:pt x="781071" y="2490704"/>
                  <a:pt x="806139" y="2515772"/>
                  <a:pt x="837062" y="2515772"/>
                </a:cubicBezTo>
                <a:lnTo>
                  <a:pt x="1061020" y="2515772"/>
                </a:lnTo>
                <a:cubicBezTo>
                  <a:pt x="1091943" y="2515772"/>
                  <a:pt x="1117011" y="2490704"/>
                  <a:pt x="1117011" y="2459781"/>
                </a:cubicBezTo>
                <a:lnTo>
                  <a:pt x="1117011" y="2235823"/>
                </a:lnTo>
                <a:cubicBezTo>
                  <a:pt x="1117011" y="2204900"/>
                  <a:pt x="1091943" y="2179832"/>
                  <a:pt x="1061020" y="2179832"/>
                </a:cubicBezTo>
                <a:close/>
                <a:moveTo>
                  <a:pt x="315448" y="2179832"/>
                </a:moveTo>
                <a:cubicBezTo>
                  <a:pt x="284525" y="2179832"/>
                  <a:pt x="259457" y="2204900"/>
                  <a:pt x="259457" y="2235823"/>
                </a:cubicBezTo>
                <a:lnTo>
                  <a:pt x="259457" y="2459781"/>
                </a:lnTo>
                <a:cubicBezTo>
                  <a:pt x="259457" y="2490704"/>
                  <a:pt x="284525" y="2515772"/>
                  <a:pt x="315448" y="2515772"/>
                </a:cubicBezTo>
                <a:lnTo>
                  <a:pt x="539406" y="2515772"/>
                </a:lnTo>
                <a:cubicBezTo>
                  <a:pt x="570329" y="2515772"/>
                  <a:pt x="595397" y="2490704"/>
                  <a:pt x="595397" y="2459781"/>
                </a:cubicBezTo>
                <a:lnTo>
                  <a:pt x="595397" y="2235823"/>
                </a:lnTo>
                <a:cubicBezTo>
                  <a:pt x="595397" y="2204900"/>
                  <a:pt x="570329" y="2179832"/>
                  <a:pt x="539406" y="2179832"/>
                </a:cubicBezTo>
                <a:close/>
                <a:moveTo>
                  <a:pt x="1880291" y="1683512"/>
                </a:moveTo>
                <a:cubicBezTo>
                  <a:pt x="1849368" y="1683512"/>
                  <a:pt x="1824300" y="1708580"/>
                  <a:pt x="1824300" y="1739503"/>
                </a:cubicBezTo>
                <a:lnTo>
                  <a:pt x="1824300" y="1963461"/>
                </a:lnTo>
                <a:cubicBezTo>
                  <a:pt x="1824300" y="1994384"/>
                  <a:pt x="1849368" y="2019452"/>
                  <a:pt x="1880291" y="2019452"/>
                </a:cubicBezTo>
                <a:lnTo>
                  <a:pt x="2104249" y="2019452"/>
                </a:lnTo>
                <a:cubicBezTo>
                  <a:pt x="2135172" y="2019452"/>
                  <a:pt x="2160240" y="1994384"/>
                  <a:pt x="2160240" y="1963461"/>
                </a:cubicBezTo>
                <a:lnTo>
                  <a:pt x="2160240" y="1739503"/>
                </a:lnTo>
                <a:cubicBezTo>
                  <a:pt x="2160240" y="1708580"/>
                  <a:pt x="2135172" y="1683512"/>
                  <a:pt x="2104249" y="1683512"/>
                </a:cubicBezTo>
                <a:close/>
                <a:moveTo>
                  <a:pt x="1358676" y="1683512"/>
                </a:moveTo>
                <a:cubicBezTo>
                  <a:pt x="1327753" y="1683512"/>
                  <a:pt x="1302685" y="1708580"/>
                  <a:pt x="1302685" y="1739503"/>
                </a:cubicBezTo>
                <a:lnTo>
                  <a:pt x="1302685" y="1963461"/>
                </a:lnTo>
                <a:cubicBezTo>
                  <a:pt x="1302685" y="1994384"/>
                  <a:pt x="1327753" y="2019452"/>
                  <a:pt x="1358676" y="2019452"/>
                </a:cubicBezTo>
                <a:lnTo>
                  <a:pt x="1582634" y="2019452"/>
                </a:lnTo>
                <a:cubicBezTo>
                  <a:pt x="1613557" y="2019452"/>
                  <a:pt x="1638625" y="1994384"/>
                  <a:pt x="1638625" y="1963461"/>
                </a:cubicBezTo>
                <a:lnTo>
                  <a:pt x="1638625" y="1739503"/>
                </a:lnTo>
                <a:cubicBezTo>
                  <a:pt x="1638625" y="1708580"/>
                  <a:pt x="1613557" y="1683512"/>
                  <a:pt x="1582634" y="1683512"/>
                </a:cubicBezTo>
                <a:close/>
                <a:moveTo>
                  <a:pt x="837062" y="1683512"/>
                </a:moveTo>
                <a:cubicBezTo>
                  <a:pt x="806139" y="1683512"/>
                  <a:pt x="781071" y="1708580"/>
                  <a:pt x="781071" y="1739503"/>
                </a:cubicBezTo>
                <a:lnTo>
                  <a:pt x="781071" y="1963461"/>
                </a:lnTo>
                <a:cubicBezTo>
                  <a:pt x="781071" y="1994384"/>
                  <a:pt x="806139" y="2019452"/>
                  <a:pt x="837062" y="2019452"/>
                </a:cubicBezTo>
                <a:lnTo>
                  <a:pt x="1061020" y="2019452"/>
                </a:lnTo>
                <a:cubicBezTo>
                  <a:pt x="1091943" y="2019452"/>
                  <a:pt x="1117011" y="1994384"/>
                  <a:pt x="1117011" y="1963461"/>
                </a:cubicBezTo>
                <a:lnTo>
                  <a:pt x="1117011" y="1739503"/>
                </a:lnTo>
                <a:cubicBezTo>
                  <a:pt x="1117011" y="1708580"/>
                  <a:pt x="1091943" y="1683512"/>
                  <a:pt x="1061020" y="1683512"/>
                </a:cubicBezTo>
                <a:close/>
                <a:moveTo>
                  <a:pt x="315448" y="1683512"/>
                </a:moveTo>
                <a:cubicBezTo>
                  <a:pt x="284525" y="1683512"/>
                  <a:pt x="259457" y="1708580"/>
                  <a:pt x="259457" y="1739503"/>
                </a:cubicBezTo>
                <a:lnTo>
                  <a:pt x="259457" y="1963461"/>
                </a:lnTo>
                <a:cubicBezTo>
                  <a:pt x="259457" y="1994384"/>
                  <a:pt x="284525" y="2019452"/>
                  <a:pt x="315448" y="2019452"/>
                </a:cubicBezTo>
                <a:lnTo>
                  <a:pt x="539406" y="2019452"/>
                </a:lnTo>
                <a:cubicBezTo>
                  <a:pt x="570329" y="2019452"/>
                  <a:pt x="595397" y="1994384"/>
                  <a:pt x="595397" y="1963461"/>
                </a:cubicBezTo>
                <a:lnTo>
                  <a:pt x="595397" y="1739503"/>
                </a:lnTo>
                <a:cubicBezTo>
                  <a:pt x="595397" y="1708580"/>
                  <a:pt x="570329" y="1683512"/>
                  <a:pt x="539406" y="1683512"/>
                </a:cubicBezTo>
                <a:close/>
                <a:moveTo>
                  <a:pt x="1880291" y="1187192"/>
                </a:moveTo>
                <a:cubicBezTo>
                  <a:pt x="1849368" y="1187192"/>
                  <a:pt x="1824300" y="1212260"/>
                  <a:pt x="1824300" y="1243183"/>
                </a:cubicBezTo>
                <a:lnTo>
                  <a:pt x="1824300" y="1467141"/>
                </a:lnTo>
                <a:cubicBezTo>
                  <a:pt x="1824300" y="1498064"/>
                  <a:pt x="1849368" y="1523132"/>
                  <a:pt x="1880291" y="1523132"/>
                </a:cubicBezTo>
                <a:lnTo>
                  <a:pt x="2104249" y="1523132"/>
                </a:lnTo>
                <a:cubicBezTo>
                  <a:pt x="2135172" y="1523132"/>
                  <a:pt x="2160240" y="1498064"/>
                  <a:pt x="2160240" y="1467141"/>
                </a:cubicBezTo>
                <a:lnTo>
                  <a:pt x="2160240" y="1243183"/>
                </a:lnTo>
                <a:cubicBezTo>
                  <a:pt x="2160240" y="1212260"/>
                  <a:pt x="2135172" y="1187192"/>
                  <a:pt x="2104249" y="1187192"/>
                </a:cubicBezTo>
                <a:close/>
                <a:moveTo>
                  <a:pt x="1358676" y="1187192"/>
                </a:moveTo>
                <a:cubicBezTo>
                  <a:pt x="1327753" y="1187192"/>
                  <a:pt x="1302685" y="1212260"/>
                  <a:pt x="1302685" y="1243183"/>
                </a:cubicBezTo>
                <a:lnTo>
                  <a:pt x="1302685" y="1467141"/>
                </a:lnTo>
                <a:cubicBezTo>
                  <a:pt x="1302685" y="1498064"/>
                  <a:pt x="1327753" y="1523132"/>
                  <a:pt x="1358676" y="1523132"/>
                </a:cubicBezTo>
                <a:lnTo>
                  <a:pt x="1582634" y="1523132"/>
                </a:lnTo>
                <a:cubicBezTo>
                  <a:pt x="1613557" y="1523132"/>
                  <a:pt x="1638625" y="1498064"/>
                  <a:pt x="1638625" y="1467141"/>
                </a:cubicBezTo>
                <a:lnTo>
                  <a:pt x="1638625" y="1243183"/>
                </a:lnTo>
                <a:cubicBezTo>
                  <a:pt x="1638625" y="1212260"/>
                  <a:pt x="1613557" y="1187192"/>
                  <a:pt x="1582634" y="1187192"/>
                </a:cubicBezTo>
                <a:close/>
                <a:moveTo>
                  <a:pt x="837062" y="1187192"/>
                </a:moveTo>
                <a:cubicBezTo>
                  <a:pt x="806139" y="1187192"/>
                  <a:pt x="781071" y="1212260"/>
                  <a:pt x="781071" y="1243183"/>
                </a:cubicBezTo>
                <a:lnTo>
                  <a:pt x="781071" y="1467141"/>
                </a:lnTo>
                <a:cubicBezTo>
                  <a:pt x="781071" y="1498064"/>
                  <a:pt x="806139" y="1523132"/>
                  <a:pt x="837062" y="1523132"/>
                </a:cubicBezTo>
                <a:lnTo>
                  <a:pt x="1061020" y="1523132"/>
                </a:lnTo>
                <a:cubicBezTo>
                  <a:pt x="1091943" y="1523132"/>
                  <a:pt x="1117011" y="1498064"/>
                  <a:pt x="1117011" y="1467141"/>
                </a:cubicBezTo>
                <a:lnTo>
                  <a:pt x="1117011" y="1243183"/>
                </a:lnTo>
                <a:cubicBezTo>
                  <a:pt x="1117011" y="1212260"/>
                  <a:pt x="1091943" y="1187192"/>
                  <a:pt x="1061020" y="1187192"/>
                </a:cubicBezTo>
                <a:close/>
                <a:moveTo>
                  <a:pt x="315448" y="1187192"/>
                </a:moveTo>
                <a:cubicBezTo>
                  <a:pt x="284525" y="1187192"/>
                  <a:pt x="259457" y="1212260"/>
                  <a:pt x="259457" y="1243183"/>
                </a:cubicBezTo>
                <a:lnTo>
                  <a:pt x="259457" y="1467141"/>
                </a:lnTo>
                <a:cubicBezTo>
                  <a:pt x="259457" y="1498064"/>
                  <a:pt x="284525" y="1523132"/>
                  <a:pt x="315448" y="1523132"/>
                </a:cubicBezTo>
                <a:lnTo>
                  <a:pt x="539406" y="1523132"/>
                </a:lnTo>
                <a:cubicBezTo>
                  <a:pt x="570329" y="1523132"/>
                  <a:pt x="595397" y="1498064"/>
                  <a:pt x="595397" y="1467141"/>
                </a:cubicBezTo>
                <a:lnTo>
                  <a:pt x="595397" y="1243183"/>
                </a:lnTo>
                <a:cubicBezTo>
                  <a:pt x="595397" y="1212260"/>
                  <a:pt x="570329" y="1187192"/>
                  <a:pt x="539406" y="1187192"/>
                </a:cubicBezTo>
                <a:close/>
                <a:moveTo>
                  <a:pt x="348041" y="163575"/>
                </a:moveTo>
                <a:cubicBezTo>
                  <a:pt x="275130" y="163575"/>
                  <a:pt x="216024" y="222681"/>
                  <a:pt x="216024" y="295592"/>
                </a:cubicBezTo>
                <a:lnTo>
                  <a:pt x="216024" y="823646"/>
                </a:lnTo>
                <a:cubicBezTo>
                  <a:pt x="216024" y="896557"/>
                  <a:pt x="275130" y="955663"/>
                  <a:pt x="348041" y="955663"/>
                </a:cubicBezTo>
                <a:lnTo>
                  <a:pt x="2100231" y="955663"/>
                </a:lnTo>
                <a:cubicBezTo>
                  <a:pt x="2173142" y="955663"/>
                  <a:pt x="2232248" y="896557"/>
                  <a:pt x="2232248" y="823646"/>
                </a:cubicBezTo>
                <a:lnTo>
                  <a:pt x="2232248" y="295592"/>
                </a:lnTo>
                <a:cubicBezTo>
                  <a:pt x="2232248" y="222681"/>
                  <a:pt x="2173142" y="163575"/>
                  <a:pt x="2100231" y="163575"/>
                </a:cubicBezTo>
                <a:close/>
                <a:moveTo>
                  <a:pt x="265172" y="0"/>
                </a:moveTo>
                <a:lnTo>
                  <a:pt x="2183100" y="0"/>
                </a:lnTo>
                <a:cubicBezTo>
                  <a:pt x="2329550" y="0"/>
                  <a:pt x="2448272" y="118722"/>
                  <a:pt x="2448272" y="265172"/>
                </a:cubicBezTo>
                <a:lnTo>
                  <a:pt x="2448272" y="2974828"/>
                </a:lnTo>
                <a:cubicBezTo>
                  <a:pt x="2448272" y="3121278"/>
                  <a:pt x="2329550" y="3240000"/>
                  <a:pt x="2183100" y="3240000"/>
                </a:cubicBezTo>
                <a:lnTo>
                  <a:pt x="265172" y="3240000"/>
                </a:lnTo>
                <a:cubicBezTo>
                  <a:pt x="118722" y="3240000"/>
                  <a:pt x="0" y="3121278"/>
                  <a:pt x="0" y="2974828"/>
                </a:cubicBezTo>
                <a:lnTo>
                  <a:pt x="0" y="265172"/>
                </a:lnTo>
                <a:cubicBezTo>
                  <a:pt x="0" y="118722"/>
                  <a:pt x="118722" y="0"/>
                  <a:pt x="265172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4" name="Rounded Rectangle 32">
            <a:extLst>
              <a:ext uri="{FF2B5EF4-FFF2-40B4-BE49-F238E27FC236}">
                <a16:creationId xmlns:a16="http://schemas.microsoft.com/office/drawing/2014/main" xmlns="" id="{A7C45BCB-0B8E-4E0E-842A-DD554B68B1C0}"/>
              </a:ext>
            </a:extLst>
          </p:cNvPr>
          <p:cNvSpPr/>
          <p:nvPr/>
        </p:nvSpPr>
        <p:spPr>
          <a:xfrm>
            <a:off x="10179594" y="3623455"/>
            <a:ext cx="491492" cy="49149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019696" y="2510955"/>
                </a:moveTo>
                <a:lnTo>
                  <a:pt x="2019696" y="2797359"/>
                </a:lnTo>
                <a:lnTo>
                  <a:pt x="2914589" y="2797359"/>
                </a:lnTo>
                <a:lnTo>
                  <a:pt x="2914589" y="2510955"/>
                </a:lnTo>
                <a:close/>
                <a:moveTo>
                  <a:pt x="2019696" y="2081348"/>
                </a:moveTo>
                <a:lnTo>
                  <a:pt x="2019696" y="2367752"/>
                </a:lnTo>
                <a:lnTo>
                  <a:pt x="2914589" y="2367752"/>
                </a:lnTo>
                <a:lnTo>
                  <a:pt x="2914589" y="2081348"/>
                </a:lnTo>
                <a:close/>
                <a:moveTo>
                  <a:pt x="580710" y="2021703"/>
                </a:moveTo>
                <a:lnTo>
                  <a:pt x="378191" y="2224222"/>
                </a:lnTo>
                <a:lnTo>
                  <a:pt x="593323" y="2439354"/>
                </a:lnTo>
                <a:lnTo>
                  <a:pt x="378191" y="2654485"/>
                </a:lnTo>
                <a:lnTo>
                  <a:pt x="580710" y="2857004"/>
                </a:lnTo>
                <a:lnTo>
                  <a:pt x="795842" y="2641872"/>
                </a:lnTo>
                <a:lnTo>
                  <a:pt x="1010973" y="2857004"/>
                </a:lnTo>
                <a:lnTo>
                  <a:pt x="1213492" y="2654485"/>
                </a:lnTo>
                <a:lnTo>
                  <a:pt x="998360" y="2439354"/>
                </a:lnTo>
                <a:lnTo>
                  <a:pt x="1213492" y="2224222"/>
                </a:lnTo>
                <a:lnTo>
                  <a:pt x="1010973" y="2021703"/>
                </a:lnTo>
                <a:lnTo>
                  <a:pt x="795842" y="2236835"/>
                </a:lnTo>
                <a:close/>
                <a:moveTo>
                  <a:pt x="1656000" y="1656001"/>
                </a:moveTo>
                <a:lnTo>
                  <a:pt x="3240000" y="1656001"/>
                </a:lnTo>
                <a:lnTo>
                  <a:pt x="3240000" y="2699989"/>
                </a:lnTo>
                <a:cubicBezTo>
                  <a:pt x="3240000" y="2998229"/>
                  <a:pt x="2998229" y="3240000"/>
                  <a:pt x="2699989" y="3240000"/>
                </a:cubicBezTo>
                <a:lnTo>
                  <a:pt x="1656000" y="3240000"/>
                </a:lnTo>
                <a:close/>
                <a:moveTo>
                  <a:pt x="0" y="1656001"/>
                </a:moveTo>
                <a:lnTo>
                  <a:pt x="1584000" y="1656001"/>
                </a:lnTo>
                <a:lnTo>
                  <a:pt x="1584000" y="3240000"/>
                </a:lnTo>
                <a:lnTo>
                  <a:pt x="540011" y="3240000"/>
                </a:lnTo>
                <a:cubicBezTo>
                  <a:pt x="241771" y="3240000"/>
                  <a:pt x="0" y="2998229"/>
                  <a:pt x="0" y="2699989"/>
                </a:cubicBezTo>
                <a:close/>
                <a:moveTo>
                  <a:pt x="2467143" y="957859"/>
                </a:moveTo>
                <a:cubicBezTo>
                  <a:pt x="2388055" y="957859"/>
                  <a:pt x="2323941" y="1021973"/>
                  <a:pt x="2323941" y="1101061"/>
                </a:cubicBezTo>
                <a:cubicBezTo>
                  <a:pt x="2323941" y="1180149"/>
                  <a:pt x="2388055" y="1244263"/>
                  <a:pt x="2467143" y="1244263"/>
                </a:cubicBezTo>
                <a:cubicBezTo>
                  <a:pt x="2546231" y="1244263"/>
                  <a:pt x="2610345" y="1180149"/>
                  <a:pt x="2610345" y="1101061"/>
                </a:cubicBezTo>
                <a:cubicBezTo>
                  <a:pt x="2610345" y="1021973"/>
                  <a:pt x="2546231" y="957859"/>
                  <a:pt x="2467143" y="957859"/>
                </a:cubicBezTo>
                <a:close/>
                <a:moveTo>
                  <a:pt x="2019696" y="635775"/>
                </a:moveTo>
                <a:lnTo>
                  <a:pt x="2019696" y="922180"/>
                </a:lnTo>
                <a:lnTo>
                  <a:pt x="2914589" y="922180"/>
                </a:lnTo>
                <a:lnTo>
                  <a:pt x="2914589" y="635775"/>
                </a:lnTo>
                <a:close/>
                <a:moveTo>
                  <a:pt x="652639" y="331531"/>
                </a:moveTo>
                <a:lnTo>
                  <a:pt x="652639" y="635775"/>
                </a:lnTo>
                <a:lnTo>
                  <a:pt x="348395" y="635775"/>
                </a:lnTo>
                <a:lnTo>
                  <a:pt x="348395" y="922180"/>
                </a:lnTo>
                <a:lnTo>
                  <a:pt x="652639" y="922180"/>
                </a:lnTo>
                <a:lnTo>
                  <a:pt x="652639" y="1226424"/>
                </a:lnTo>
                <a:lnTo>
                  <a:pt x="939044" y="1226424"/>
                </a:lnTo>
                <a:lnTo>
                  <a:pt x="939044" y="922180"/>
                </a:lnTo>
                <a:lnTo>
                  <a:pt x="1243288" y="922180"/>
                </a:lnTo>
                <a:lnTo>
                  <a:pt x="1243288" y="635775"/>
                </a:lnTo>
                <a:lnTo>
                  <a:pt x="939044" y="635775"/>
                </a:lnTo>
                <a:lnTo>
                  <a:pt x="939044" y="331531"/>
                </a:lnTo>
                <a:close/>
                <a:moveTo>
                  <a:pt x="2467143" y="313692"/>
                </a:moveTo>
                <a:cubicBezTo>
                  <a:pt x="2388055" y="313692"/>
                  <a:pt x="2323941" y="377806"/>
                  <a:pt x="2323941" y="456894"/>
                </a:cubicBezTo>
                <a:cubicBezTo>
                  <a:pt x="2323941" y="535982"/>
                  <a:pt x="2388055" y="600096"/>
                  <a:pt x="2467143" y="600096"/>
                </a:cubicBezTo>
                <a:cubicBezTo>
                  <a:pt x="2546231" y="600096"/>
                  <a:pt x="2610345" y="535982"/>
                  <a:pt x="2610345" y="456894"/>
                </a:cubicBezTo>
                <a:cubicBezTo>
                  <a:pt x="2610345" y="377806"/>
                  <a:pt x="2546231" y="313692"/>
                  <a:pt x="2467143" y="313692"/>
                </a:cubicBezTo>
                <a:close/>
                <a:moveTo>
                  <a:pt x="540011" y="0"/>
                </a:moveTo>
                <a:lnTo>
                  <a:pt x="2699989" y="0"/>
                </a:lnTo>
                <a:cubicBezTo>
                  <a:pt x="2998229" y="0"/>
                  <a:pt x="3240000" y="241771"/>
                  <a:pt x="3240000" y="540011"/>
                </a:cubicBezTo>
                <a:lnTo>
                  <a:pt x="3240000" y="1584001"/>
                </a:lnTo>
                <a:lnTo>
                  <a:pt x="1656000" y="1584001"/>
                </a:lnTo>
                <a:lnTo>
                  <a:pt x="1656000" y="1"/>
                </a:lnTo>
                <a:lnTo>
                  <a:pt x="1584000" y="1"/>
                </a:lnTo>
                <a:lnTo>
                  <a:pt x="1584000" y="1584001"/>
                </a:lnTo>
                <a:lnTo>
                  <a:pt x="0" y="1584001"/>
                </a:lnTo>
                <a:lnTo>
                  <a:pt x="0" y="540011"/>
                </a:lnTo>
                <a:cubicBezTo>
                  <a:pt x="0" y="241771"/>
                  <a:pt x="241771" y="0"/>
                  <a:pt x="54001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5" name="Trapezoid 13">
            <a:extLst>
              <a:ext uri="{FF2B5EF4-FFF2-40B4-BE49-F238E27FC236}">
                <a16:creationId xmlns:a16="http://schemas.microsoft.com/office/drawing/2014/main" xmlns="" id="{EAB635DE-58EF-4585-A0F5-0790A1957A5B}"/>
              </a:ext>
            </a:extLst>
          </p:cNvPr>
          <p:cNvSpPr/>
          <p:nvPr/>
        </p:nvSpPr>
        <p:spPr>
          <a:xfrm>
            <a:off x="5324216" y="2538243"/>
            <a:ext cx="529844" cy="448015"/>
          </a:xfrm>
          <a:custGeom>
            <a:avLst/>
            <a:gdLst/>
            <a:ahLst/>
            <a:cxnLst/>
            <a:rect l="l" t="t" r="r" b="b"/>
            <a:pathLst>
              <a:path w="2736304" h="2313707">
                <a:moveTo>
                  <a:pt x="1046195" y="1945901"/>
                </a:moveTo>
                <a:lnTo>
                  <a:pt x="998316" y="2093032"/>
                </a:lnTo>
                <a:lnTo>
                  <a:pt x="1737988" y="2093032"/>
                </a:lnTo>
                <a:lnTo>
                  <a:pt x="1690109" y="1945901"/>
                </a:lnTo>
                <a:close/>
                <a:moveTo>
                  <a:pt x="396044" y="89541"/>
                </a:moveTo>
                <a:lnTo>
                  <a:pt x="396044" y="1241668"/>
                </a:lnTo>
                <a:lnTo>
                  <a:pt x="2340260" y="1241668"/>
                </a:lnTo>
                <a:lnTo>
                  <a:pt x="2340260" y="89541"/>
                </a:lnTo>
                <a:close/>
                <a:moveTo>
                  <a:pt x="252028" y="0"/>
                </a:moveTo>
                <a:lnTo>
                  <a:pt x="2484276" y="0"/>
                </a:lnTo>
                <a:lnTo>
                  <a:pt x="2484276" y="1331208"/>
                </a:lnTo>
                <a:lnTo>
                  <a:pt x="2484679" y="1331208"/>
                </a:lnTo>
                <a:lnTo>
                  <a:pt x="2736304" y="2195304"/>
                </a:lnTo>
                <a:lnTo>
                  <a:pt x="2736304" y="2313707"/>
                </a:lnTo>
                <a:lnTo>
                  <a:pt x="0" y="2313707"/>
                </a:lnTo>
                <a:lnTo>
                  <a:pt x="0" y="2195304"/>
                </a:lnTo>
                <a:lnTo>
                  <a:pt x="251625" y="1331208"/>
                </a:lnTo>
                <a:lnTo>
                  <a:pt x="252028" y="1331208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6" name="Rounded Rectangle 7">
            <a:extLst>
              <a:ext uri="{FF2B5EF4-FFF2-40B4-BE49-F238E27FC236}">
                <a16:creationId xmlns:a16="http://schemas.microsoft.com/office/drawing/2014/main" xmlns="" id="{890A206E-8EB0-46CB-87E5-BB62DA827BE4}"/>
              </a:ext>
            </a:extLst>
          </p:cNvPr>
          <p:cNvSpPr/>
          <p:nvPr/>
        </p:nvSpPr>
        <p:spPr>
          <a:xfrm>
            <a:off x="7858216" y="2527504"/>
            <a:ext cx="271294" cy="469495"/>
          </a:xfrm>
          <a:custGeom>
            <a:avLst/>
            <a:gdLst/>
            <a:ahLst/>
            <a:cxnLst/>
            <a:rect l="l" t="t" r="r" b="b"/>
            <a:pathLst>
              <a:path w="1872208" h="3240000">
                <a:moveTo>
                  <a:pt x="936104" y="2852499"/>
                </a:moveTo>
                <a:cubicBezTo>
                  <a:pt x="861605" y="2852499"/>
                  <a:pt x="801211" y="2912893"/>
                  <a:pt x="801211" y="2987392"/>
                </a:cubicBezTo>
                <a:cubicBezTo>
                  <a:pt x="801211" y="3061891"/>
                  <a:pt x="861605" y="3122285"/>
                  <a:pt x="936104" y="3122285"/>
                </a:cubicBezTo>
                <a:cubicBezTo>
                  <a:pt x="1010603" y="3122285"/>
                  <a:pt x="1070997" y="3061891"/>
                  <a:pt x="1070997" y="2987392"/>
                </a:cubicBezTo>
                <a:cubicBezTo>
                  <a:pt x="1070997" y="2912893"/>
                  <a:pt x="1010603" y="2852499"/>
                  <a:pt x="936104" y="2852499"/>
                </a:cubicBezTo>
                <a:close/>
                <a:moveTo>
                  <a:pt x="144016" y="323096"/>
                </a:moveTo>
                <a:lnTo>
                  <a:pt x="144016" y="2699360"/>
                </a:lnTo>
                <a:lnTo>
                  <a:pt x="1728192" y="2699360"/>
                </a:lnTo>
                <a:lnTo>
                  <a:pt x="1728192" y="323096"/>
                </a:lnTo>
                <a:close/>
                <a:moveTo>
                  <a:pt x="720104" y="107072"/>
                </a:moveTo>
                <a:cubicBezTo>
                  <a:pt x="690281" y="107072"/>
                  <a:pt x="666104" y="131249"/>
                  <a:pt x="666104" y="161072"/>
                </a:cubicBezTo>
                <a:cubicBezTo>
                  <a:pt x="666104" y="190895"/>
                  <a:pt x="690281" y="215072"/>
                  <a:pt x="720104" y="215072"/>
                </a:cubicBezTo>
                <a:lnTo>
                  <a:pt x="1152104" y="215072"/>
                </a:lnTo>
                <a:cubicBezTo>
                  <a:pt x="1181927" y="215072"/>
                  <a:pt x="1206104" y="190895"/>
                  <a:pt x="1206104" y="161072"/>
                </a:cubicBezTo>
                <a:cubicBezTo>
                  <a:pt x="1206104" y="131249"/>
                  <a:pt x="1181927" y="107072"/>
                  <a:pt x="1152104" y="107072"/>
                </a:cubicBezTo>
                <a:close/>
                <a:moveTo>
                  <a:pt x="312041" y="0"/>
                </a:moveTo>
                <a:lnTo>
                  <a:pt x="1560167" y="0"/>
                </a:lnTo>
                <a:cubicBezTo>
                  <a:pt x="1732502" y="0"/>
                  <a:pt x="1872208" y="139706"/>
                  <a:pt x="1872208" y="312041"/>
                </a:cubicBezTo>
                <a:lnTo>
                  <a:pt x="1872208" y="2927959"/>
                </a:lnTo>
                <a:cubicBezTo>
                  <a:pt x="1872208" y="3100294"/>
                  <a:pt x="1732502" y="3240000"/>
                  <a:pt x="1560167" y="3240000"/>
                </a:cubicBezTo>
                <a:lnTo>
                  <a:pt x="312041" y="3240000"/>
                </a:lnTo>
                <a:cubicBezTo>
                  <a:pt x="139706" y="3240000"/>
                  <a:pt x="0" y="3100294"/>
                  <a:pt x="0" y="2927959"/>
                </a:cubicBezTo>
                <a:lnTo>
                  <a:pt x="0" y="312041"/>
                </a:lnTo>
                <a:cubicBezTo>
                  <a:pt x="0" y="139706"/>
                  <a:pt x="139706" y="0"/>
                  <a:pt x="31204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7" name="Rectangle 18">
            <a:extLst>
              <a:ext uri="{FF2B5EF4-FFF2-40B4-BE49-F238E27FC236}">
                <a16:creationId xmlns:a16="http://schemas.microsoft.com/office/drawing/2014/main" xmlns="" id="{D8BFBE69-EC90-491A-A905-789398F4B3A8}"/>
              </a:ext>
            </a:extLst>
          </p:cNvPr>
          <p:cNvSpPr/>
          <p:nvPr/>
        </p:nvSpPr>
        <p:spPr>
          <a:xfrm>
            <a:off x="6258752" y="2567175"/>
            <a:ext cx="491054" cy="390153"/>
          </a:xfrm>
          <a:custGeom>
            <a:avLst/>
            <a:gdLst/>
            <a:ahLst/>
            <a:cxnLst/>
            <a:rect l="l" t="t" r="r" b="b"/>
            <a:pathLst>
              <a:path w="3240000" h="2574247">
                <a:moveTo>
                  <a:pt x="2393400" y="1814089"/>
                </a:moveTo>
                <a:cubicBezTo>
                  <a:pt x="2363577" y="1814089"/>
                  <a:pt x="2339400" y="1838266"/>
                  <a:pt x="2339400" y="1868089"/>
                </a:cubicBezTo>
                <a:cubicBezTo>
                  <a:pt x="2339400" y="1897912"/>
                  <a:pt x="2363577" y="1922089"/>
                  <a:pt x="2393400" y="1922089"/>
                </a:cubicBezTo>
                <a:lnTo>
                  <a:pt x="2573400" y="1922089"/>
                </a:lnTo>
                <a:cubicBezTo>
                  <a:pt x="2603223" y="1922089"/>
                  <a:pt x="2627400" y="1897912"/>
                  <a:pt x="2627400" y="1868089"/>
                </a:cubicBezTo>
                <a:cubicBezTo>
                  <a:pt x="2627400" y="1838266"/>
                  <a:pt x="2603223" y="1814089"/>
                  <a:pt x="2573400" y="1814089"/>
                </a:cubicBezTo>
                <a:close/>
                <a:moveTo>
                  <a:pt x="173344" y="1814089"/>
                </a:moveTo>
                <a:cubicBezTo>
                  <a:pt x="143521" y="1814089"/>
                  <a:pt x="119344" y="1838266"/>
                  <a:pt x="119344" y="1868089"/>
                </a:cubicBezTo>
                <a:cubicBezTo>
                  <a:pt x="119344" y="1897912"/>
                  <a:pt x="143521" y="1922089"/>
                  <a:pt x="173344" y="1922089"/>
                </a:cubicBezTo>
                <a:lnTo>
                  <a:pt x="353344" y="1922089"/>
                </a:lnTo>
                <a:cubicBezTo>
                  <a:pt x="383167" y="1922089"/>
                  <a:pt x="407344" y="1897912"/>
                  <a:pt x="407344" y="1868089"/>
                </a:cubicBezTo>
                <a:cubicBezTo>
                  <a:pt x="407344" y="1838266"/>
                  <a:pt x="383167" y="1814089"/>
                  <a:pt x="353344" y="1814089"/>
                </a:cubicBezTo>
                <a:close/>
                <a:moveTo>
                  <a:pt x="2933496" y="1796081"/>
                </a:moveTo>
                <a:cubicBezTo>
                  <a:pt x="2893727" y="1796081"/>
                  <a:pt x="2861488" y="1828320"/>
                  <a:pt x="2861488" y="1868089"/>
                </a:cubicBezTo>
                <a:cubicBezTo>
                  <a:pt x="2861488" y="1907858"/>
                  <a:pt x="2893727" y="1940097"/>
                  <a:pt x="2933496" y="1940097"/>
                </a:cubicBezTo>
                <a:cubicBezTo>
                  <a:pt x="2973265" y="1940097"/>
                  <a:pt x="3005504" y="1907858"/>
                  <a:pt x="3005504" y="1868089"/>
                </a:cubicBezTo>
                <a:cubicBezTo>
                  <a:pt x="3005504" y="1828320"/>
                  <a:pt x="2973265" y="1796081"/>
                  <a:pt x="2933496" y="1796081"/>
                </a:cubicBezTo>
                <a:close/>
                <a:moveTo>
                  <a:pt x="119344" y="122856"/>
                </a:moveTo>
                <a:lnTo>
                  <a:pt x="119344" y="1728192"/>
                </a:lnTo>
                <a:lnTo>
                  <a:pt x="3120656" y="1728192"/>
                </a:lnTo>
                <a:lnTo>
                  <a:pt x="3120656" y="122856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3240000" y="2016224"/>
                </a:lnTo>
                <a:lnTo>
                  <a:pt x="1812079" y="2016224"/>
                </a:lnTo>
                <a:lnTo>
                  <a:pt x="1857107" y="2320159"/>
                </a:lnTo>
                <a:lnTo>
                  <a:pt x="2357140" y="2320159"/>
                </a:lnTo>
                <a:cubicBezTo>
                  <a:pt x="2427304" y="2320159"/>
                  <a:pt x="2484184" y="2377039"/>
                  <a:pt x="2484184" y="2447203"/>
                </a:cubicBezTo>
                <a:lnTo>
                  <a:pt x="2484184" y="2574247"/>
                </a:lnTo>
                <a:lnTo>
                  <a:pt x="755992" y="2574247"/>
                </a:lnTo>
                <a:lnTo>
                  <a:pt x="755992" y="2447203"/>
                </a:lnTo>
                <a:cubicBezTo>
                  <a:pt x="755992" y="2377039"/>
                  <a:pt x="812872" y="2320159"/>
                  <a:pt x="883036" y="2320159"/>
                </a:cubicBezTo>
                <a:lnTo>
                  <a:pt x="1382894" y="2320159"/>
                </a:lnTo>
                <a:lnTo>
                  <a:pt x="1427922" y="2016224"/>
                </a:lnTo>
                <a:lnTo>
                  <a:pt x="0" y="2016224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8" name="Rounded Rectangle 25">
            <a:extLst>
              <a:ext uri="{FF2B5EF4-FFF2-40B4-BE49-F238E27FC236}">
                <a16:creationId xmlns:a16="http://schemas.microsoft.com/office/drawing/2014/main" xmlns="" id="{4572E89B-D1A8-4A73-807F-C57BE0137D47}"/>
              </a:ext>
            </a:extLst>
          </p:cNvPr>
          <p:cNvSpPr/>
          <p:nvPr/>
        </p:nvSpPr>
        <p:spPr>
          <a:xfrm>
            <a:off x="7154498" y="2552022"/>
            <a:ext cx="299026" cy="420457"/>
          </a:xfrm>
          <a:custGeom>
            <a:avLst/>
            <a:gdLst/>
            <a:ahLst/>
            <a:cxnLst/>
            <a:rect l="l" t="t" r="r" b="b"/>
            <a:pathLst>
              <a:path w="2304256" h="3240000">
                <a:moveTo>
                  <a:pt x="954128" y="3024336"/>
                </a:moveTo>
                <a:cubicBezTo>
                  <a:pt x="924305" y="3024336"/>
                  <a:pt x="900128" y="3048513"/>
                  <a:pt x="900128" y="3078336"/>
                </a:cubicBezTo>
                <a:cubicBezTo>
                  <a:pt x="900128" y="3108159"/>
                  <a:pt x="924305" y="3132336"/>
                  <a:pt x="954128" y="3132336"/>
                </a:cubicBezTo>
                <a:lnTo>
                  <a:pt x="1350128" y="3132336"/>
                </a:lnTo>
                <a:cubicBezTo>
                  <a:pt x="1379951" y="3132336"/>
                  <a:pt x="1404128" y="3108159"/>
                  <a:pt x="1404128" y="3078336"/>
                </a:cubicBezTo>
                <a:cubicBezTo>
                  <a:pt x="1404128" y="3048513"/>
                  <a:pt x="1379951" y="3024336"/>
                  <a:pt x="1350128" y="3024336"/>
                </a:cubicBezTo>
                <a:close/>
                <a:moveTo>
                  <a:pt x="131531" y="224650"/>
                </a:moveTo>
                <a:lnTo>
                  <a:pt x="131531" y="2888946"/>
                </a:lnTo>
                <a:lnTo>
                  <a:pt x="2172725" y="2888946"/>
                </a:lnTo>
                <a:lnTo>
                  <a:pt x="2172725" y="224650"/>
                </a:lnTo>
                <a:close/>
                <a:moveTo>
                  <a:pt x="936128" y="73520"/>
                </a:moveTo>
                <a:cubicBezTo>
                  <a:pt x="916246" y="73520"/>
                  <a:pt x="900128" y="89638"/>
                  <a:pt x="900128" y="109520"/>
                </a:cubicBezTo>
                <a:cubicBezTo>
                  <a:pt x="900128" y="129402"/>
                  <a:pt x="916246" y="145520"/>
                  <a:pt x="936128" y="145520"/>
                </a:cubicBezTo>
                <a:lnTo>
                  <a:pt x="1368128" y="145520"/>
                </a:lnTo>
                <a:cubicBezTo>
                  <a:pt x="1388010" y="145520"/>
                  <a:pt x="1404128" y="129402"/>
                  <a:pt x="1404128" y="109520"/>
                </a:cubicBezTo>
                <a:cubicBezTo>
                  <a:pt x="1404128" y="89638"/>
                  <a:pt x="1388010" y="73520"/>
                  <a:pt x="1368128" y="73520"/>
                </a:cubicBezTo>
                <a:close/>
                <a:moveTo>
                  <a:pt x="155330" y="0"/>
                </a:moveTo>
                <a:lnTo>
                  <a:pt x="2148926" y="0"/>
                </a:lnTo>
                <a:cubicBezTo>
                  <a:pt x="2234712" y="0"/>
                  <a:pt x="2304256" y="69544"/>
                  <a:pt x="2304256" y="155330"/>
                </a:cubicBezTo>
                <a:lnTo>
                  <a:pt x="2304256" y="3084670"/>
                </a:lnTo>
                <a:cubicBezTo>
                  <a:pt x="2304256" y="3170456"/>
                  <a:pt x="2234712" y="3240000"/>
                  <a:pt x="2148926" y="3240000"/>
                </a:cubicBezTo>
                <a:lnTo>
                  <a:pt x="155330" y="3240000"/>
                </a:lnTo>
                <a:cubicBezTo>
                  <a:pt x="69544" y="3240000"/>
                  <a:pt x="0" y="3170456"/>
                  <a:pt x="0" y="3084670"/>
                </a:cubicBezTo>
                <a:lnTo>
                  <a:pt x="0" y="155330"/>
                </a:lnTo>
                <a:cubicBezTo>
                  <a:pt x="0" y="69544"/>
                  <a:pt x="69544" y="0"/>
                  <a:pt x="15533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9" name="Chord 14">
            <a:extLst>
              <a:ext uri="{FF2B5EF4-FFF2-40B4-BE49-F238E27FC236}">
                <a16:creationId xmlns:a16="http://schemas.microsoft.com/office/drawing/2014/main" xmlns="" id="{55CB0732-5078-415F-A13A-7992B69C1679}"/>
              </a:ext>
            </a:extLst>
          </p:cNvPr>
          <p:cNvSpPr/>
          <p:nvPr/>
        </p:nvSpPr>
        <p:spPr>
          <a:xfrm>
            <a:off x="5919945" y="5535338"/>
            <a:ext cx="512639" cy="646909"/>
          </a:xfrm>
          <a:custGeom>
            <a:avLst/>
            <a:gdLst/>
            <a:ahLst/>
            <a:cxnLst/>
            <a:rect l="l" t="t" r="r" b="b"/>
            <a:pathLst>
              <a:path w="2120980" h="2676504">
                <a:moveTo>
                  <a:pt x="824057" y="2198115"/>
                </a:moveTo>
                <a:lnTo>
                  <a:pt x="824057" y="2229022"/>
                </a:lnTo>
                <a:lnTo>
                  <a:pt x="751177" y="2229022"/>
                </a:lnTo>
                <a:lnTo>
                  <a:pt x="751177" y="2510330"/>
                </a:lnTo>
                <a:lnTo>
                  <a:pt x="824057" y="2510330"/>
                </a:lnTo>
                <a:lnTo>
                  <a:pt x="824057" y="2541237"/>
                </a:lnTo>
                <a:lnTo>
                  <a:pt x="1298129" y="2541237"/>
                </a:lnTo>
                <a:lnTo>
                  <a:pt x="1298129" y="2510330"/>
                </a:lnTo>
                <a:lnTo>
                  <a:pt x="1371008" y="2510330"/>
                </a:lnTo>
                <a:lnTo>
                  <a:pt x="1371008" y="2229022"/>
                </a:lnTo>
                <a:lnTo>
                  <a:pt x="1298129" y="2229022"/>
                </a:lnTo>
                <a:lnTo>
                  <a:pt x="1298129" y="2198115"/>
                </a:lnTo>
                <a:close/>
                <a:moveTo>
                  <a:pt x="1933495" y="134375"/>
                </a:moveTo>
                <a:cubicBezTo>
                  <a:pt x="1872496" y="128267"/>
                  <a:pt x="1778964" y="206162"/>
                  <a:pt x="1655092" y="316398"/>
                </a:cubicBezTo>
                <a:lnTo>
                  <a:pt x="1655092" y="762581"/>
                </a:lnTo>
                <a:lnTo>
                  <a:pt x="1651862" y="762581"/>
                </a:lnTo>
                <a:cubicBezTo>
                  <a:pt x="1647824" y="843406"/>
                  <a:pt x="1633793" y="920606"/>
                  <a:pt x="1611266" y="992211"/>
                </a:cubicBezTo>
                <a:cubicBezTo>
                  <a:pt x="1739269" y="1047184"/>
                  <a:pt x="1828260" y="986425"/>
                  <a:pt x="1895778" y="900656"/>
                </a:cubicBezTo>
                <a:cubicBezTo>
                  <a:pt x="1964561" y="813279"/>
                  <a:pt x="2016746" y="624382"/>
                  <a:pt x="2016490" y="465292"/>
                </a:cubicBezTo>
                <a:cubicBezTo>
                  <a:pt x="2023696" y="232949"/>
                  <a:pt x="1995287" y="140561"/>
                  <a:pt x="1933495" y="134375"/>
                </a:cubicBezTo>
                <a:close/>
                <a:moveTo>
                  <a:pt x="187485" y="134375"/>
                </a:moveTo>
                <a:cubicBezTo>
                  <a:pt x="125693" y="140561"/>
                  <a:pt x="97284" y="232949"/>
                  <a:pt x="104490" y="465292"/>
                </a:cubicBezTo>
                <a:cubicBezTo>
                  <a:pt x="104234" y="624382"/>
                  <a:pt x="156419" y="813279"/>
                  <a:pt x="225202" y="900656"/>
                </a:cubicBezTo>
                <a:cubicBezTo>
                  <a:pt x="292944" y="986710"/>
                  <a:pt x="382303" y="1047587"/>
                  <a:pt x="511026" y="991745"/>
                </a:cubicBezTo>
                <a:cubicBezTo>
                  <a:pt x="488627" y="920189"/>
                  <a:pt x="474740" y="843131"/>
                  <a:pt x="470841" y="762581"/>
                </a:cubicBezTo>
                <a:lnTo>
                  <a:pt x="467092" y="762581"/>
                </a:lnTo>
                <a:lnTo>
                  <a:pt x="467092" y="317447"/>
                </a:lnTo>
                <a:cubicBezTo>
                  <a:pt x="342616" y="206663"/>
                  <a:pt x="248680" y="128248"/>
                  <a:pt x="187485" y="134375"/>
                </a:cubicBezTo>
                <a:close/>
                <a:moveTo>
                  <a:pt x="171293" y="338"/>
                </a:moveTo>
                <a:cubicBezTo>
                  <a:pt x="267101" y="7324"/>
                  <a:pt x="383647" y="121035"/>
                  <a:pt x="467092" y="183917"/>
                </a:cubicBezTo>
                <a:lnTo>
                  <a:pt x="467092" y="127304"/>
                </a:lnTo>
                <a:cubicBezTo>
                  <a:pt x="446033" y="120339"/>
                  <a:pt x="431092" y="100383"/>
                  <a:pt x="431092" y="76938"/>
                </a:cubicBezTo>
                <a:cubicBezTo>
                  <a:pt x="431092" y="47115"/>
                  <a:pt x="455269" y="22938"/>
                  <a:pt x="485092" y="22938"/>
                </a:cubicBezTo>
                <a:lnTo>
                  <a:pt x="1637092" y="22938"/>
                </a:lnTo>
                <a:cubicBezTo>
                  <a:pt x="1666915" y="22938"/>
                  <a:pt x="1691092" y="47115"/>
                  <a:pt x="1691092" y="76938"/>
                </a:cubicBezTo>
                <a:cubicBezTo>
                  <a:pt x="1691092" y="100383"/>
                  <a:pt x="1676151" y="120339"/>
                  <a:pt x="1655092" y="127304"/>
                </a:cubicBezTo>
                <a:lnTo>
                  <a:pt x="1655092" y="182958"/>
                </a:lnTo>
                <a:cubicBezTo>
                  <a:pt x="1738474" y="119924"/>
                  <a:pt x="1854348" y="7289"/>
                  <a:pt x="1949687" y="338"/>
                </a:cubicBezTo>
                <a:cubicBezTo>
                  <a:pt x="2046947" y="-6754"/>
                  <a:pt x="2122836" y="96139"/>
                  <a:pt x="2120946" y="473736"/>
                </a:cubicBezTo>
                <a:cubicBezTo>
                  <a:pt x="2117166" y="673942"/>
                  <a:pt x="2058714" y="872497"/>
                  <a:pt x="1966316" y="974360"/>
                </a:cubicBezTo>
                <a:cubicBezTo>
                  <a:pt x="1875288" y="1074712"/>
                  <a:pt x="1740706" y="1159472"/>
                  <a:pt x="1574365" y="1087619"/>
                </a:cubicBezTo>
                <a:cubicBezTo>
                  <a:pt x="1498402" y="1256706"/>
                  <a:pt x="1371540" y="1383225"/>
                  <a:pt x="1220432" y="1434843"/>
                </a:cubicBezTo>
                <a:lnTo>
                  <a:pt x="1220432" y="1524098"/>
                </a:lnTo>
                <a:cubicBezTo>
                  <a:pt x="1242816" y="1529237"/>
                  <a:pt x="1259092" y="1549488"/>
                  <a:pt x="1259092" y="1573540"/>
                </a:cubicBezTo>
                <a:lnTo>
                  <a:pt x="1259092" y="1782216"/>
                </a:lnTo>
                <a:cubicBezTo>
                  <a:pt x="1259092" y="1806269"/>
                  <a:pt x="1242816" y="1826519"/>
                  <a:pt x="1220432" y="1831659"/>
                </a:cubicBezTo>
                <a:lnTo>
                  <a:pt x="1220432" y="1899972"/>
                </a:lnTo>
                <a:cubicBezTo>
                  <a:pt x="1220432" y="1908643"/>
                  <a:pt x="1218317" y="1916820"/>
                  <a:pt x="1214011" y="1923722"/>
                </a:cubicBezTo>
                <a:cubicBezTo>
                  <a:pt x="1480406" y="1939701"/>
                  <a:pt x="1673079" y="1996147"/>
                  <a:pt x="1682229" y="2062848"/>
                </a:cubicBezTo>
                <a:lnTo>
                  <a:pt x="1925188" y="2062848"/>
                </a:lnTo>
                <a:lnTo>
                  <a:pt x="1925188" y="2676504"/>
                </a:lnTo>
                <a:lnTo>
                  <a:pt x="196996" y="2676504"/>
                </a:lnTo>
                <a:lnTo>
                  <a:pt x="196996" y="2062848"/>
                </a:lnTo>
                <a:lnTo>
                  <a:pt x="427501" y="2062848"/>
                </a:lnTo>
                <a:cubicBezTo>
                  <a:pt x="436455" y="1995236"/>
                  <a:pt x="634470" y="1937990"/>
                  <a:pt x="907722" y="1923052"/>
                </a:cubicBezTo>
                <a:cubicBezTo>
                  <a:pt x="903729" y="1916275"/>
                  <a:pt x="901752" y="1908354"/>
                  <a:pt x="901752" y="1899972"/>
                </a:cubicBezTo>
                <a:lnTo>
                  <a:pt x="901752" y="1831659"/>
                </a:lnTo>
                <a:cubicBezTo>
                  <a:pt x="879369" y="1826519"/>
                  <a:pt x="863092" y="1806269"/>
                  <a:pt x="863092" y="1782216"/>
                </a:cubicBezTo>
                <a:lnTo>
                  <a:pt x="863092" y="1573540"/>
                </a:lnTo>
                <a:cubicBezTo>
                  <a:pt x="863092" y="1549488"/>
                  <a:pt x="879369" y="1529237"/>
                  <a:pt x="901752" y="1524098"/>
                </a:cubicBezTo>
                <a:lnTo>
                  <a:pt x="901752" y="1435225"/>
                </a:lnTo>
                <a:cubicBezTo>
                  <a:pt x="750211" y="1383280"/>
                  <a:pt x="623484" y="1256276"/>
                  <a:pt x="547795" y="1087211"/>
                </a:cubicBezTo>
                <a:cubicBezTo>
                  <a:pt x="380891" y="1159861"/>
                  <a:pt x="245901" y="1074942"/>
                  <a:pt x="154664" y="974360"/>
                </a:cubicBezTo>
                <a:cubicBezTo>
                  <a:pt x="62266" y="872497"/>
                  <a:pt x="3814" y="673942"/>
                  <a:pt x="34" y="473736"/>
                </a:cubicBezTo>
                <a:cubicBezTo>
                  <a:pt x="-1856" y="96139"/>
                  <a:pt x="74033" y="-6754"/>
                  <a:pt x="171293" y="33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0" name="Rounded Rectangle 6">
            <a:extLst>
              <a:ext uri="{FF2B5EF4-FFF2-40B4-BE49-F238E27FC236}">
                <a16:creationId xmlns:a16="http://schemas.microsoft.com/office/drawing/2014/main" xmlns="" id="{11DB8BB9-D675-470D-AC1D-C9EF80405172}"/>
              </a:ext>
            </a:extLst>
          </p:cNvPr>
          <p:cNvSpPr/>
          <p:nvPr/>
        </p:nvSpPr>
        <p:spPr>
          <a:xfrm>
            <a:off x="4411373" y="2471636"/>
            <a:ext cx="508153" cy="516633"/>
          </a:xfrm>
          <a:custGeom>
            <a:avLst/>
            <a:gdLst/>
            <a:ahLst/>
            <a:cxnLst/>
            <a:rect l="l" t="t" r="r" b="b"/>
            <a:pathLst>
              <a:path w="3186824" h="3060919">
                <a:moveTo>
                  <a:pt x="1045874" y="2696689"/>
                </a:moveTo>
                <a:lnTo>
                  <a:pt x="2125874" y="2696689"/>
                </a:lnTo>
                <a:lnTo>
                  <a:pt x="2125874" y="2804689"/>
                </a:lnTo>
                <a:lnTo>
                  <a:pt x="1045874" y="2804689"/>
                </a:lnTo>
                <a:close/>
                <a:moveTo>
                  <a:pt x="1045874" y="2410468"/>
                </a:moveTo>
                <a:lnTo>
                  <a:pt x="2125874" y="2410468"/>
                </a:lnTo>
                <a:lnTo>
                  <a:pt x="2125874" y="2518468"/>
                </a:lnTo>
                <a:lnTo>
                  <a:pt x="1045874" y="2518468"/>
                </a:lnTo>
                <a:close/>
                <a:moveTo>
                  <a:pt x="1045874" y="2124247"/>
                </a:moveTo>
                <a:lnTo>
                  <a:pt x="2125874" y="2124247"/>
                </a:lnTo>
                <a:lnTo>
                  <a:pt x="2125874" y="2232247"/>
                </a:lnTo>
                <a:lnTo>
                  <a:pt x="1045874" y="2232247"/>
                </a:lnTo>
                <a:close/>
                <a:moveTo>
                  <a:pt x="902547" y="1956791"/>
                </a:moveTo>
                <a:lnTo>
                  <a:pt x="902547" y="2109191"/>
                </a:lnTo>
                <a:lnTo>
                  <a:pt x="902547" y="2185391"/>
                </a:lnTo>
                <a:lnTo>
                  <a:pt x="902547" y="2376263"/>
                </a:lnTo>
                <a:lnTo>
                  <a:pt x="902547" y="2973921"/>
                </a:lnTo>
                <a:lnTo>
                  <a:pt x="2284277" y="2973921"/>
                </a:lnTo>
                <a:lnTo>
                  <a:pt x="2284277" y="2376263"/>
                </a:lnTo>
                <a:lnTo>
                  <a:pt x="2284277" y="2185391"/>
                </a:lnTo>
                <a:lnTo>
                  <a:pt x="2284277" y="2109191"/>
                </a:lnTo>
                <a:lnTo>
                  <a:pt x="2284277" y="1956791"/>
                </a:lnTo>
                <a:close/>
                <a:moveTo>
                  <a:pt x="469172" y="1728191"/>
                </a:moveTo>
                <a:lnTo>
                  <a:pt x="469172" y="2185391"/>
                </a:lnTo>
                <a:lnTo>
                  <a:pt x="767127" y="2185391"/>
                </a:lnTo>
                <a:lnTo>
                  <a:pt x="767127" y="2109191"/>
                </a:lnTo>
                <a:lnTo>
                  <a:pt x="545372" y="2109191"/>
                </a:lnTo>
                <a:lnTo>
                  <a:pt x="545372" y="1804391"/>
                </a:lnTo>
                <a:lnTo>
                  <a:pt x="2641452" y="1804391"/>
                </a:lnTo>
                <a:lnTo>
                  <a:pt x="2641452" y="2109191"/>
                </a:lnTo>
                <a:lnTo>
                  <a:pt x="2419697" y="2109191"/>
                </a:lnTo>
                <a:lnTo>
                  <a:pt x="2419697" y="2185391"/>
                </a:lnTo>
                <a:lnTo>
                  <a:pt x="2717652" y="2185391"/>
                </a:lnTo>
                <a:lnTo>
                  <a:pt x="2717652" y="1728191"/>
                </a:lnTo>
                <a:close/>
                <a:moveTo>
                  <a:pt x="2819005" y="1350909"/>
                </a:moveTo>
                <a:cubicBezTo>
                  <a:pt x="2769294" y="1350909"/>
                  <a:pt x="2728995" y="1391208"/>
                  <a:pt x="2728995" y="1440919"/>
                </a:cubicBezTo>
                <a:cubicBezTo>
                  <a:pt x="2728995" y="1490630"/>
                  <a:pt x="2769294" y="1530929"/>
                  <a:pt x="2819005" y="1530929"/>
                </a:cubicBezTo>
                <a:cubicBezTo>
                  <a:pt x="2868716" y="1530929"/>
                  <a:pt x="2909015" y="1490630"/>
                  <a:pt x="2909015" y="1440919"/>
                </a:cubicBezTo>
                <a:cubicBezTo>
                  <a:pt x="2909015" y="1391208"/>
                  <a:pt x="2868716" y="1350909"/>
                  <a:pt x="2819005" y="1350909"/>
                </a:cubicBezTo>
                <a:close/>
                <a:moveTo>
                  <a:pt x="2509707" y="1350909"/>
                </a:moveTo>
                <a:cubicBezTo>
                  <a:pt x="2459996" y="1350909"/>
                  <a:pt x="2419697" y="1391208"/>
                  <a:pt x="2419697" y="1440919"/>
                </a:cubicBezTo>
                <a:cubicBezTo>
                  <a:pt x="2419697" y="1490630"/>
                  <a:pt x="2459996" y="1530929"/>
                  <a:pt x="2509707" y="1530929"/>
                </a:cubicBezTo>
                <a:cubicBezTo>
                  <a:pt x="2559418" y="1530929"/>
                  <a:pt x="2599717" y="1490630"/>
                  <a:pt x="2599717" y="1440919"/>
                </a:cubicBezTo>
                <a:cubicBezTo>
                  <a:pt x="2599717" y="1391208"/>
                  <a:pt x="2559418" y="1350909"/>
                  <a:pt x="2509707" y="1350909"/>
                </a:cubicBezTo>
                <a:close/>
                <a:moveTo>
                  <a:pt x="195993" y="1200328"/>
                </a:moveTo>
                <a:lnTo>
                  <a:pt x="2990831" y="1200328"/>
                </a:lnTo>
                <a:cubicBezTo>
                  <a:pt x="3099075" y="1200328"/>
                  <a:pt x="3186824" y="1288077"/>
                  <a:pt x="3186824" y="1396321"/>
                </a:cubicBezTo>
                <a:lnTo>
                  <a:pt x="3186824" y="2180270"/>
                </a:lnTo>
                <a:cubicBezTo>
                  <a:pt x="3186824" y="2288514"/>
                  <a:pt x="3099075" y="2376263"/>
                  <a:pt x="2990831" y="2376263"/>
                </a:cubicBezTo>
                <a:lnTo>
                  <a:pt x="2419697" y="2376263"/>
                </a:lnTo>
                <a:lnTo>
                  <a:pt x="2419697" y="3060919"/>
                </a:lnTo>
                <a:lnTo>
                  <a:pt x="767127" y="3060919"/>
                </a:lnTo>
                <a:lnTo>
                  <a:pt x="767127" y="2376263"/>
                </a:lnTo>
                <a:lnTo>
                  <a:pt x="195993" y="2376263"/>
                </a:lnTo>
                <a:cubicBezTo>
                  <a:pt x="87749" y="2376263"/>
                  <a:pt x="0" y="2288514"/>
                  <a:pt x="0" y="2180270"/>
                </a:cubicBezTo>
                <a:lnTo>
                  <a:pt x="0" y="1396321"/>
                </a:lnTo>
                <a:cubicBezTo>
                  <a:pt x="0" y="1288077"/>
                  <a:pt x="87749" y="1200328"/>
                  <a:pt x="195993" y="1200328"/>
                </a:cubicBezTo>
                <a:close/>
                <a:moveTo>
                  <a:pt x="767127" y="0"/>
                </a:moveTo>
                <a:lnTo>
                  <a:pt x="2419697" y="0"/>
                </a:lnTo>
                <a:lnTo>
                  <a:pt x="2419697" y="190589"/>
                </a:lnTo>
                <a:lnTo>
                  <a:pt x="2565249" y="190589"/>
                </a:lnTo>
                <a:cubicBezTo>
                  <a:pt x="2649419" y="190589"/>
                  <a:pt x="2717652" y="258822"/>
                  <a:pt x="2717652" y="342992"/>
                </a:cubicBezTo>
                <a:lnTo>
                  <a:pt x="2717652" y="1104989"/>
                </a:lnTo>
                <a:lnTo>
                  <a:pt x="2284277" y="1104989"/>
                </a:lnTo>
                <a:lnTo>
                  <a:pt x="2284277" y="1104128"/>
                </a:lnTo>
                <a:lnTo>
                  <a:pt x="2284277" y="190589"/>
                </a:lnTo>
                <a:lnTo>
                  <a:pt x="2284277" y="96523"/>
                </a:lnTo>
                <a:lnTo>
                  <a:pt x="902547" y="96523"/>
                </a:lnTo>
                <a:lnTo>
                  <a:pt x="902547" y="190589"/>
                </a:lnTo>
                <a:lnTo>
                  <a:pt x="902547" y="1104128"/>
                </a:lnTo>
                <a:lnTo>
                  <a:pt x="902547" y="1104989"/>
                </a:lnTo>
                <a:lnTo>
                  <a:pt x="469172" y="1104989"/>
                </a:lnTo>
                <a:lnTo>
                  <a:pt x="469172" y="342992"/>
                </a:lnTo>
                <a:cubicBezTo>
                  <a:pt x="469172" y="258822"/>
                  <a:pt x="537405" y="190589"/>
                  <a:pt x="621575" y="190589"/>
                </a:cubicBezTo>
                <a:lnTo>
                  <a:pt x="767127" y="190589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1" name="Oval 66">
            <a:extLst>
              <a:ext uri="{FF2B5EF4-FFF2-40B4-BE49-F238E27FC236}">
                <a16:creationId xmlns:a16="http://schemas.microsoft.com/office/drawing/2014/main" xmlns="" id="{64136ECC-E882-4D1E-8298-06A6A02A6E1A}"/>
              </a:ext>
            </a:extLst>
          </p:cNvPr>
          <p:cNvSpPr/>
          <p:nvPr/>
        </p:nvSpPr>
        <p:spPr>
          <a:xfrm rot="20700000">
            <a:off x="6137536" y="3634206"/>
            <a:ext cx="548680" cy="469988"/>
          </a:xfrm>
          <a:custGeom>
            <a:avLst/>
            <a:gdLst/>
            <a:ahLst/>
            <a:cxnLst/>
            <a:rect l="l" t="t" r="r" b="b"/>
            <a:pathLst>
              <a:path w="2901316" h="2485205">
                <a:moveTo>
                  <a:pt x="2901316" y="8833"/>
                </a:moveTo>
                <a:lnTo>
                  <a:pt x="2885407" y="69738"/>
                </a:lnTo>
                <a:lnTo>
                  <a:pt x="2890344" y="71061"/>
                </a:lnTo>
                <a:lnTo>
                  <a:pt x="2331295" y="2157461"/>
                </a:lnTo>
                <a:lnTo>
                  <a:pt x="2322295" y="2155049"/>
                </a:lnTo>
                <a:cubicBezTo>
                  <a:pt x="2311779" y="2339141"/>
                  <a:pt x="2127696" y="2485205"/>
                  <a:pt x="1902404" y="2485205"/>
                </a:cubicBezTo>
                <a:cubicBezTo>
                  <a:pt x="1669201" y="2485205"/>
                  <a:pt x="1480151" y="2328701"/>
                  <a:pt x="1480150" y="2135644"/>
                </a:cubicBezTo>
                <a:cubicBezTo>
                  <a:pt x="1480150" y="1942587"/>
                  <a:pt x="1669200" y="1786083"/>
                  <a:pt x="1902404" y="1786083"/>
                </a:cubicBezTo>
                <a:cubicBezTo>
                  <a:pt x="2026046" y="1786083"/>
                  <a:pt x="2137276" y="1830075"/>
                  <a:pt x="2213623" y="1901150"/>
                </a:cubicBezTo>
                <a:lnTo>
                  <a:pt x="2586815" y="508378"/>
                </a:lnTo>
                <a:lnTo>
                  <a:pt x="1283297" y="508378"/>
                </a:lnTo>
                <a:lnTo>
                  <a:pt x="847984" y="2132988"/>
                </a:lnTo>
                <a:lnTo>
                  <a:pt x="841776" y="2131324"/>
                </a:lnTo>
                <a:cubicBezTo>
                  <a:pt x="829584" y="2314002"/>
                  <a:pt x="646295" y="2458448"/>
                  <a:pt x="422254" y="2458448"/>
                </a:cubicBezTo>
                <a:cubicBezTo>
                  <a:pt x="189051" y="2458448"/>
                  <a:pt x="1" y="2301944"/>
                  <a:pt x="0" y="2108887"/>
                </a:cubicBezTo>
                <a:cubicBezTo>
                  <a:pt x="0" y="1915830"/>
                  <a:pt x="189051" y="1759326"/>
                  <a:pt x="422255" y="1759326"/>
                </a:cubicBezTo>
                <a:cubicBezTo>
                  <a:pt x="544771" y="1759326"/>
                  <a:pt x="655100" y="1802522"/>
                  <a:pt x="731465" y="1872378"/>
                </a:cubicBezTo>
                <a:lnTo>
                  <a:pt x="1233167" y="0"/>
                </a:lnTo>
                <a:lnTo>
                  <a:pt x="1266129" y="8833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2" name="Isosceles Triangle 13">
            <a:extLst>
              <a:ext uri="{FF2B5EF4-FFF2-40B4-BE49-F238E27FC236}">
                <a16:creationId xmlns:a16="http://schemas.microsoft.com/office/drawing/2014/main" xmlns="" id="{A54A6140-C0D9-4440-A5D4-E05BC900724C}"/>
              </a:ext>
            </a:extLst>
          </p:cNvPr>
          <p:cNvSpPr/>
          <p:nvPr/>
        </p:nvSpPr>
        <p:spPr>
          <a:xfrm rot="10800000">
            <a:off x="5188220" y="5485943"/>
            <a:ext cx="376548" cy="745701"/>
          </a:xfrm>
          <a:custGeom>
            <a:avLst/>
            <a:gdLst/>
            <a:ahLst/>
            <a:cxnLst/>
            <a:rect l="l" t="t" r="r" b="b"/>
            <a:pathLst>
              <a:path w="1613569" h="3195455">
                <a:moveTo>
                  <a:pt x="1348422" y="2012960"/>
                </a:moveTo>
                <a:lnTo>
                  <a:pt x="264249" y="2012960"/>
                </a:lnTo>
                <a:cubicBezTo>
                  <a:pt x="99656" y="1932015"/>
                  <a:pt x="172" y="1814225"/>
                  <a:pt x="0" y="1686651"/>
                </a:cubicBezTo>
                <a:lnTo>
                  <a:pt x="716785" y="1678553"/>
                </a:lnTo>
                <a:lnTo>
                  <a:pt x="716785" y="360000"/>
                </a:lnTo>
                <a:lnTo>
                  <a:pt x="716785" y="355479"/>
                </a:lnTo>
                <a:lnTo>
                  <a:pt x="717916" y="355479"/>
                </a:lnTo>
                <a:lnTo>
                  <a:pt x="806785" y="0"/>
                </a:lnTo>
                <a:lnTo>
                  <a:pt x="895655" y="355479"/>
                </a:lnTo>
                <a:lnTo>
                  <a:pt x="896785" y="355479"/>
                </a:lnTo>
                <a:lnTo>
                  <a:pt x="896785" y="360000"/>
                </a:lnTo>
                <a:lnTo>
                  <a:pt x="896785" y="1676520"/>
                </a:lnTo>
                <a:lnTo>
                  <a:pt x="1612906" y="1668429"/>
                </a:lnTo>
                <a:cubicBezTo>
                  <a:pt x="1622778" y="1802631"/>
                  <a:pt x="1521918" y="1928220"/>
                  <a:pt x="1348422" y="2012960"/>
                </a:cubicBezTo>
                <a:close/>
                <a:moveTo>
                  <a:pt x="1175921" y="2908428"/>
                </a:moveTo>
                <a:lnTo>
                  <a:pt x="437641" y="2908428"/>
                </a:lnTo>
                <a:lnTo>
                  <a:pt x="250570" y="2083962"/>
                </a:lnTo>
                <a:lnTo>
                  <a:pt x="1362992" y="2083962"/>
                </a:lnTo>
                <a:close/>
                <a:moveTo>
                  <a:pt x="1155969" y="3195455"/>
                </a:moveTo>
                <a:lnTo>
                  <a:pt x="457593" y="3195455"/>
                </a:lnTo>
                <a:cubicBezTo>
                  <a:pt x="397940" y="3195455"/>
                  <a:pt x="349581" y="3147096"/>
                  <a:pt x="349581" y="3087443"/>
                </a:cubicBezTo>
                <a:cubicBezTo>
                  <a:pt x="349581" y="3027790"/>
                  <a:pt x="397940" y="2979431"/>
                  <a:pt x="457593" y="2979431"/>
                </a:cubicBezTo>
                <a:lnTo>
                  <a:pt x="1155969" y="2979431"/>
                </a:lnTo>
                <a:cubicBezTo>
                  <a:pt x="1215622" y="2979431"/>
                  <a:pt x="1263981" y="3027790"/>
                  <a:pt x="1263981" y="3087443"/>
                </a:cubicBezTo>
                <a:cubicBezTo>
                  <a:pt x="1263981" y="3147096"/>
                  <a:pt x="1215622" y="3195455"/>
                  <a:pt x="1155969" y="3195455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3" name="Smiley Face 14">
            <a:extLst>
              <a:ext uri="{FF2B5EF4-FFF2-40B4-BE49-F238E27FC236}">
                <a16:creationId xmlns:a16="http://schemas.microsoft.com/office/drawing/2014/main" xmlns="" id="{BD37565A-D14C-4133-B9E1-D7F8BF1C6551}"/>
              </a:ext>
            </a:extLst>
          </p:cNvPr>
          <p:cNvSpPr/>
          <p:nvPr/>
        </p:nvSpPr>
        <p:spPr>
          <a:xfrm>
            <a:off x="7617042" y="5578826"/>
            <a:ext cx="559934" cy="559934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026698" y="2215122"/>
                </a:moveTo>
                <a:cubicBezTo>
                  <a:pt x="1959656" y="2378616"/>
                  <a:pt x="1801229" y="2486070"/>
                  <a:pt x="1624533" y="2487892"/>
                </a:cubicBezTo>
                <a:cubicBezTo>
                  <a:pt x="1447837" y="2489714"/>
                  <a:pt x="1287227" y="2385551"/>
                  <a:pt x="1216828" y="2223474"/>
                </a:cubicBezTo>
                <a:lnTo>
                  <a:pt x="1039110" y="2300667"/>
                </a:lnTo>
                <a:cubicBezTo>
                  <a:pt x="1140541" y="2534187"/>
                  <a:pt x="1371947" y="2684266"/>
                  <a:pt x="1626531" y="2681641"/>
                </a:cubicBezTo>
                <a:cubicBezTo>
                  <a:pt x="1881115" y="2679016"/>
                  <a:pt x="2109376" y="2524196"/>
                  <a:pt x="2205970" y="2288634"/>
                </a:cubicBezTo>
                <a:close/>
                <a:moveTo>
                  <a:pt x="2165423" y="986226"/>
                </a:moveTo>
                <a:cubicBezTo>
                  <a:pt x="2072622" y="986226"/>
                  <a:pt x="1997392" y="1061456"/>
                  <a:pt x="1997392" y="1154257"/>
                </a:cubicBezTo>
                <a:cubicBezTo>
                  <a:pt x="1997392" y="1247058"/>
                  <a:pt x="2072622" y="1322288"/>
                  <a:pt x="2165423" y="1322288"/>
                </a:cubicBezTo>
                <a:cubicBezTo>
                  <a:pt x="2258224" y="1322288"/>
                  <a:pt x="2333454" y="1247058"/>
                  <a:pt x="2333454" y="1154257"/>
                </a:cubicBezTo>
                <a:cubicBezTo>
                  <a:pt x="2333454" y="1061456"/>
                  <a:pt x="2258224" y="986226"/>
                  <a:pt x="2165423" y="986226"/>
                </a:cubicBezTo>
                <a:close/>
                <a:moveTo>
                  <a:pt x="1107401" y="986226"/>
                </a:moveTo>
                <a:cubicBezTo>
                  <a:pt x="1014600" y="986226"/>
                  <a:pt x="939370" y="1061456"/>
                  <a:pt x="939370" y="1154257"/>
                </a:cubicBezTo>
                <a:cubicBezTo>
                  <a:pt x="939370" y="1247058"/>
                  <a:pt x="1014600" y="1322288"/>
                  <a:pt x="1107401" y="1322288"/>
                </a:cubicBezTo>
                <a:cubicBezTo>
                  <a:pt x="1200202" y="1322288"/>
                  <a:pt x="1275432" y="1247058"/>
                  <a:pt x="1275432" y="1154257"/>
                </a:cubicBezTo>
                <a:cubicBezTo>
                  <a:pt x="1275432" y="1061456"/>
                  <a:pt x="1200202" y="986226"/>
                  <a:pt x="1107401" y="98622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8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7" y="276671"/>
                </a:lnTo>
                <a:lnTo>
                  <a:pt x="2650470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29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29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0" y="2870071"/>
                </a:lnTo>
                <a:lnTo>
                  <a:pt x="2525757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8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2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3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2" y="2802158"/>
                  <a:pt x="474487" y="2765513"/>
                </a:cubicBezTo>
                <a:cubicBezTo>
                  <a:pt x="437842" y="2728868"/>
                  <a:pt x="402944" y="2690475"/>
                  <a:pt x="369929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4" y="2438097"/>
                  <a:pt x="195525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4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4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5" y="847812"/>
                </a:cubicBezTo>
                <a:cubicBezTo>
                  <a:pt x="220464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29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2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3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4" name="Smiley Face 12">
            <a:extLst>
              <a:ext uri="{FF2B5EF4-FFF2-40B4-BE49-F238E27FC236}">
                <a16:creationId xmlns:a16="http://schemas.microsoft.com/office/drawing/2014/main" xmlns="" id="{7F01996A-EF70-44A8-AD2D-1E270513DCED}"/>
              </a:ext>
            </a:extLst>
          </p:cNvPr>
          <p:cNvSpPr/>
          <p:nvPr/>
        </p:nvSpPr>
        <p:spPr>
          <a:xfrm>
            <a:off x="10160622" y="5578826"/>
            <a:ext cx="559934" cy="559934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613470" y="2077417"/>
                </a:moveTo>
                <a:cubicBezTo>
                  <a:pt x="1358886" y="2080042"/>
                  <a:pt x="1130625" y="2234862"/>
                  <a:pt x="1034031" y="2470424"/>
                </a:cubicBezTo>
                <a:lnTo>
                  <a:pt x="1213303" y="2543936"/>
                </a:lnTo>
                <a:cubicBezTo>
                  <a:pt x="1280345" y="2380442"/>
                  <a:pt x="1438772" y="2272988"/>
                  <a:pt x="1615468" y="2271166"/>
                </a:cubicBezTo>
                <a:cubicBezTo>
                  <a:pt x="1792164" y="2269344"/>
                  <a:pt x="1952774" y="2373507"/>
                  <a:pt x="2023173" y="2535584"/>
                </a:cubicBezTo>
                <a:lnTo>
                  <a:pt x="2200891" y="2458391"/>
                </a:lnTo>
                <a:cubicBezTo>
                  <a:pt x="2099460" y="2224871"/>
                  <a:pt x="1868054" y="2074792"/>
                  <a:pt x="1613470" y="2077417"/>
                </a:cubicBezTo>
                <a:close/>
                <a:moveTo>
                  <a:pt x="2165423" y="986226"/>
                </a:moveTo>
                <a:cubicBezTo>
                  <a:pt x="2072622" y="986226"/>
                  <a:pt x="1997392" y="1061456"/>
                  <a:pt x="1997392" y="1154257"/>
                </a:cubicBezTo>
                <a:cubicBezTo>
                  <a:pt x="1997392" y="1247058"/>
                  <a:pt x="2072622" y="1322288"/>
                  <a:pt x="2165423" y="1322288"/>
                </a:cubicBezTo>
                <a:cubicBezTo>
                  <a:pt x="2258224" y="1322288"/>
                  <a:pt x="2333454" y="1247058"/>
                  <a:pt x="2333454" y="1154257"/>
                </a:cubicBezTo>
                <a:cubicBezTo>
                  <a:pt x="2333454" y="1061456"/>
                  <a:pt x="2258224" y="986226"/>
                  <a:pt x="2165423" y="986226"/>
                </a:cubicBezTo>
                <a:close/>
                <a:moveTo>
                  <a:pt x="1107401" y="986226"/>
                </a:moveTo>
                <a:cubicBezTo>
                  <a:pt x="1014600" y="986226"/>
                  <a:pt x="939370" y="1061456"/>
                  <a:pt x="939370" y="1154257"/>
                </a:cubicBezTo>
                <a:cubicBezTo>
                  <a:pt x="939370" y="1247058"/>
                  <a:pt x="1014600" y="1322288"/>
                  <a:pt x="1107401" y="1322288"/>
                </a:cubicBezTo>
                <a:cubicBezTo>
                  <a:pt x="1200202" y="1322288"/>
                  <a:pt x="1275432" y="1247058"/>
                  <a:pt x="1275432" y="1154257"/>
                </a:cubicBezTo>
                <a:cubicBezTo>
                  <a:pt x="1275432" y="1061456"/>
                  <a:pt x="1200202" y="986226"/>
                  <a:pt x="1107401" y="98622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9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8" y="276671"/>
                </a:lnTo>
                <a:lnTo>
                  <a:pt x="2650471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30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30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1" y="2870071"/>
                </a:lnTo>
                <a:lnTo>
                  <a:pt x="2525758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9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3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4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3" y="2802158"/>
                  <a:pt x="474487" y="2765513"/>
                </a:cubicBezTo>
                <a:cubicBezTo>
                  <a:pt x="437842" y="2728868"/>
                  <a:pt x="402944" y="2690475"/>
                  <a:pt x="369930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5" y="2438097"/>
                  <a:pt x="195526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5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5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6" y="847812"/>
                </a:cubicBezTo>
                <a:cubicBezTo>
                  <a:pt x="220465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30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3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4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5" name="Smiley Face 15">
            <a:extLst>
              <a:ext uri="{FF2B5EF4-FFF2-40B4-BE49-F238E27FC236}">
                <a16:creationId xmlns:a16="http://schemas.microsoft.com/office/drawing/2014/main" xmlns="" id="{7DB0A6EE-0534-4660-BA3C-A3E8C9FF112F}"/>
              </a:ext>
            </a:extLst>
          </p:cNvPr>
          <p:cNvSpPr/>
          <p:nvPr/>
        </p:nvSpPr>
        <p:spPr>
          <a:xfrm>
            <a:off x="8468995" y="5581897"/>
            <a:ext cx="553792" cy="55379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298433" y="2114441"/>
                </a:moveTo>
                <a:lnTo>
                  <a:pt x="1355104" y="2367205"/>
                </a:lnTo>
                <a:lnTo>
                  <a:pt x="1411009" y="2575845"/>
                </a:lnTo>
                <a:lnTo>
                  <a:pt x="2354338" y="2323081"/>
                </a:lnTo>
                <a:close/>
                <a:moveTo>
                  <a:pt x="2165423" y="986226"/>
                </a:moveTo>
                <a:cubicBezTo>
                  <a:pt x="2072622" y="986226"/>
                  <a:pt x="1997392" y="1061456"/>
                  <a:pt x="1997392" y="1154257"/>
                </a:cubicBezTo>
                <a:cubicBezTo>
                  <a:pt x="1997392" y="1247058"/>
                  <a:pt x="2072622" y="1322288"/>
                  <a:pt x="2165423" y="1322288"/>
                </a:cubicBezTo>
                <a:cubicBezTo>
                  <a:pt x="2258224" y="1322288"/>
                  <a:pt x="2333454" y="1247058"/>
                  <a:pt x="2333454" y="1154257"/>
                </a:cubicBezTo>
                <a:cubicBezTo>
                  <a:pt x="2333454" y="1061456"/>
                  <a:pt x="2258224" y="986226"/>
                  <a:pt x="2165423" y="986226"/>
                </a:cubicBezTo>
                <a:close/>
                <a:moveTo>
                  <a:pt x="1107401" y="986226"/>
                </a:moveTo>
                <a:cubicBezTo>
                  <a:pt x="1014600" y="986226"/>
                  <a:pt x="939370" y="1061456"/>
                  <a:pt x="939370" y="1154257"/>
                </a:cubicBezTo>
                <a:cubicBezTo>
                  <a:pt x="939370" y="1247058"/>
                  <a:pt x="1014600" y="1322288"/>
                  <a:pt x="1107401" y="1322288"/>
                </a:cubicBezTo>
                <a:cubicBezTo>
                  <a:pt x="1200202" y="1322288"/>
                  <a:pt x="1275432" y="1247058"/>
                  <a:pt x="1275432" y="1154257"/>
                </a:cubicBezTo>
                <a:cubicBezTo>
                  <a:pt x="1275432" y="1061456"/>
                  <a:pt x="1200202" y="986226"/>
                  <a:pt x="1107401" y="98622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8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7" y="276671"/>
                </a:lnTo>
                <a:lnTo>
                  <a:pt x="2650470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29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29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0" y="2870071"/>
                </a:lnTo>
                <a:lnTo>
                  <a:pt x="2525757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8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2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3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2" y="2802158"/>
                  <a:pt x="474487" y="2765513"/>
                </a:cubicBezTo>
                <a:cubicBezTo>
                  <a:pt x="437842" y="2728868"/>
                  <a:pt x="402944" y="2690475"/>
                  <a:pt x="369929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4" y="2438097"/>
                  <a:pt x="195525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4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4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5" y="847812"/>
                </a:cubicBezTo>
                <a:cubicBezTo>
                  <a:pt x="220464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29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2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3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6" name="Oval 37">
            <a:extLst>
              <a:ext uri="{FF2B5EF4-FFF2-40B4-BE49-F238E27FC236}">
                <a16:creationId xmlns:a16="http://schemas.microsoft.com/office/drawing/2014/main" xmlns="" id="{1430B71C-D580-4CA6-A442-26AED5FAE293}"/>
              </a:ext>
            </a:extLst>
          </p:cNvPr>
          <p:cNvSpPr/>
          <p:nvPr/>
        </p:nvSpPr>
        <p:spPr>
          <a:xfrm>
            <a:off x="11012576" y="5575424"/>
            <a:ext cx="566738" cy="566738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249999" y="2117384"/>
                </a:moveTo>
                <a:lnTo>
                  <a:pt x="990192" y="2131776"/>
                </a:lnTo>
                <a:cubicBezTo>
                  <a:pt x="998682" y="2476365"/>
                  <a:pt x="1282526" y="2750154"/>
                  <a:pt x="1627197" y="2746216"/>
                </a:cubicBezTo>
                <a:cubicBezTo>
                  <a:pt x="1971867" y="2742279"/>
                  <a:pt x="2249383" y="2462077"/>
                  <a:pt x="2249999" y="2117384"/>
                </a:cubicBezTo>
                <a:close/>
                <a:moveTo>
                  <a:pt x="2505352" y="784338"/>
                </a:moveTo>
                <a:lnTo>
                  <a:pt x="1869332" y="1428843"/>
                </a:lnTo>
                <a:lnTo>
                  <a:pt x="2505352" y="1522122"/>
                </a:lnTo>
                <a:lnTo>
                  <a:pt x="2505352" y="1378597"/>
                </a:lnTo>
                <a:lnTo>
                  <a:pt x="2187887" y="1332038"/>
                </a:lnTo>
                <a:lnTo>
                  <a:pt x="2505352" y="1010338"/>
                </a:lnTo>
                <a:close/>
                <a:moveTo>
                  <a:pt x="734649" y="784338"/>
                </a:moveTo>
                <a:lnTo>
                  <a:pt x="734649" y="1010338"/>
                </a:lnTo>
                <a:lnTo>
                  <a:pt x="1052115" y="1332038"/>
                </a:lnTo>
                <a:lnTo>
                  <a:pt x="734649" y="1378597"/>
                </a:lnTo>
                <a:lnTo>
                  <a:pt x="734649" y="1522122"/>
                </a:lnTo>
                <a:lnTo>
                  <a:pt x="1370670" y="1428843"/>
                </a:ln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7" name="Smiley Face 14">
            <a:extLst>
              <a:ext uri="{FF2B5EF4-FFF2-40B4-BE49-F238E27FC236}">
                <a16:creationId xmlns:a16="http://schemas.microsoft.com/office/drawing/2014/main" xmlns="" id="{77504E11-68B3-460A-979B-D56E2900C922}"/>
              </a:ext>
            </a:extLst>
          </p:cNvPr>
          <p:cNvSpPr/>
          <p:nvPr/>
        </p:nvSpPr>
        <p:spPr>
          <a:xfrm>
            <a:off x="9314808" y="5581897"/>
            <a:ext cx="553792" cy="55379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026698" y="2215122"/>
                </a:moveTo>
                <a:cubicBezTo>
                  <a:pt x="1959656" y="2378616"/>
                  <a:pt x="1801229" y="2486070"/>
                  <a:pt x="1624533" y="2487892"/>
                </a:cubicBezTo>
                <a:cubicBezTo>
                  <a:pt x="1447837" y="2489714"/>
                  <a:pt x="1287227" y="2385551"/>
                  <a:pt x="1216828" y="2223474"/>
                </a:cubicBezTo>
                <a:lnTo>
                  <a:pt x="1039110" y="2300667"/>
                </a:lnTo>
                <a:cubicBezTo>
                  <a:pt x="1140541" y="2534187"/>
                  <a:pt x="1371947" y="2684266"/>
                  <a:pt x="1626531" y="2681641"/>
                </a:cubicBezTo>
                <a:cubicBezTo>
                  <a:pt x="1881115" y="2679016"/>
                  <a:pt x="2109376" y="2524196"/>
                  <a:pt x="2205970" y="2288634"/>
                </a:cubicBezTo>
                <a:close/>
                <a:moveTo>
                  <a:pt x="937973" y="986566"/>
                </a:moveTo>
                <a:cubicBezTo>
                  <a:pt x="850807" y="983371"/>
                  <a:pt x="762813" y="1002775"/>
                  <a:pt x="683096" y="1045110"/>
                </a:cubicBezTo>
                <a:cubicBezTo>
                  <a:pt x="523662" y="1129780"/>
                  <a:pt x="421680" y="1293248"/>
                  <a:pt x="415731" y="1473672"/>
                </a:cubicBezTo>
                <a:lnTo>
                  <a:pt x="615852" y="1480270"/>
                </a:lnTo>
                <a:cubicBezTo>
                  <a:pt x="619438" y="1371518"/>
                  <a:pt x="680908" y="1272986"/>
                  <a:pt x="777009" y="1221950"/>
                </a:cubicBezTo>
                <a:cubicBezTo>
                  <a:pt x="873110" y="1170914"/>
                  <a:pt x="989166" y="1175167"/>
                  <a:pt x="1081273" y="1233100"/>
                </a:cubicBezTo>
                <a:cubicBezTo>
                  <a:pt x="1173381" y="1291033"/>
                  <a:pt x="1227475" y="1393800"/>
                  <a:pt x="1223091" y="1502523"/>
                </a:cubicBezTo>
                <a:lnTo>
                  <a:pt x="1423160" y="1510590"/>
                </a:lnTo>
                <a:cubicBezTo>
                  <a:pt x="1430433" y="1330214"/>
                  <a:pt x="1340689" y="1159721"/>
                  <a:pt x="1187880" y="1063608"/>
                </a:cubicBezTo>
                <a:cubicBezTo>
                  <a:pt x="1111476" y="1015552"/>
                  <a:pt x="1025138" y="989760"/>
                  <a:pt x="937973" y="986566"/>
                </a:cubicBezTo>
                <a:close/>
                <a:moveTo>
                  <a:pt x="2306124" y="986566"/>
                </a:moveTo>
                <a:cubicBezTo>
                  <a:pt x="2218958" y="983371"/>
                  <a:pt x="2130964" y="1002775"/>
                  <a:pt x="2051247" y="1045110"/>
                </a:cubicBezTo>
                <a:cubicBezTo>
                  <a:pt x="1891813" y="1129780"/>
                  <a:pt x="1789831" y="1293248"/>
                  <a:pt x="1783882" y="1473672"/>
                </a:cubicBezTo>
                <a:lnTo>
                  <a:pt x="1984003" y="1480270"/>
                </a:lnTo>
                <a:cubicBezTo>
                  <a:pt x="1987589" y="1371518"/>
                  <a:pt x="2049059" y="1272986"/>
                  <a:pt x="2145160" y="1221950"/>
                </a:cubicBezTo>
                <a:cubicBezTo>
                  <a:pt x="2241261" y="1170914"/>
                  <a:pt x="2357317" y="1175167"/>
                  <a:pt x="2449424" y="1233100"/>
                </a:cubicBezTo>
                <a:cubicBezTo>
                  <a:pt x="2541532" y="1291033"/>
                  <a:pt x="2595626" y="1393800"/>
                  <a:pt x="2591242" y="1502523"/>
                </a:cubicBezTo>
                <a:lnTo>
                  <a:pt x="2791311" y="1510590"/>
                </a:lnTo>
                <a:cubicBezTo>
                  <a:pt x="2798584" y="1330214"/>
                  <a:pt x="2708840" y="1159721"/>
                  <a:pt x="2556031" y="1063608"/>
                </a:cubicBezTo>
                <a:cubicBezTo>
                  <a:pt x="2479627" y="1015552"/>
                  <a:pt x="2393289" y="989760"/>
                  <a:pt x="2306124" y="98656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8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7" y="276671"/>
                </a:lnTo>
                <a:lnTo>
                  <a:pt x="2650470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29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29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0" y="2870071"/>
                </a:lnTo>
                <a:lnTo>
                  <a:pt x="2525757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8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2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3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2" y="2802158"/>
                  <a:pt x="474487" y="2765513"/>
                </a:cubicBezTo>
                <a:cubicBezTo>
                  <a:pt x="437842" y="2728868"/>
                  <a:pt x="402944" y="2690475"/>
                  <a:pt x="369929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4" y="2438097"/>
                  <a:pt x="195525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4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4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5" y="847812"/>
                </a:cubicBezTo>
                <a:cubicBezTo>
                  <a:pt x="220464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29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2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3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8" name="Rectangle 16">
            <a:extLst>
              <a:ext uri="{FF2B5EF4-FFF2-40B4-BE49-F238E27FC236}">
                <a16:creationId xmlns:a16="http://schemas.microsoft.com/office/drawing/2014/main" xmlns="" id="{EE8124F3-717D-48CF-A47F-1E6B4110895D}"/>
              </a:ext>
            </a:extLst>
          </p:cNvPr>
          <p:cNvSpPr/>
          <p:nvPr/>
        </p:nvSpPr>
        <p:spPr>
          <a:xfrm rot="2700000">
            <a:off x="5325698" y="3520150"/>
            <a:ext cx="389390" cy="698103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9" name="Rectangle 9">
            <a:extLst>
              <a:ext uri="{FF2B5EF4-FFF2-40B4-BE49-F238E27FC236}">
                <a16:creationId xmlns:a16="http://schemas.microsoft.com/office/drawing/2014/main" xmlns="" id="{444E6227-4972-4DE6-BEB0-C3FC42991182}"/>
              </a:ext>
            </a:extLst>
          </p:cNvPr>
          <p:cNvSpPr/>
          <p:nvPr/>
        </p:nvSpPr>
        <p:spPr>
          <a:xfrm>
            <a:off x="4401174" y="3545247"/>
            <a:ext cx="527335" cy="493633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0" name="Round Same Side Corner Rectangle 6">
            <a:extLst>
              <a:ext uri="{FF2B5EF4-FFF2-40B4-BE49-F238E27FC236}">
                <a16:creationId xmlns:a16="http://schemas.microsoft.com/office/drawing/2014/main" xmlns="" id="{11207448-F26A-4EF1-8764-2D6798600849}"/>
              </a:ext>
            </a:extLst>
          </p:cNvPr>
          <p:cNvSpPr/>
          <p:nvPr/>
        </p:nvSpPr>
        <p:spPr>
          <a:xfrm rot="2700000">
            <a:off x="6979028" y="5476482"/>
            <a:ext cx="190721" cy="764622"/>
          </a:xfrm>
          <a:custGeom>
            <a:avLst/>
            <a:gdLst/>
            <a:ahLst/>
            <a:cxnLst/>
            <a:rect l="l" t="t" r="r" b="b"/>
            <a:pathLst>
              <a:path w="1035916" h="4153123">
                <a:moveTo>
                  <a:pt x="277501" y="3759099"/>
                </a:moveTo>
                <a:lnTo>
                  <a:pt x="758408" y="3759099"/>
                </a:lnTo>
                <a:lnTo>
                  <a:pt x="517954" y="4153123"/>
                </a:lnTo>
                <a:close/>
                <a:moveTo>
                  <a:pt x="42612" y="2944898"/>
                </a:moveTo>
                <a:cubicBezTo>
                  <a:pt x="153922" y="2941505"/>
                  <a:pt x="246502" y="2889483"/>
                  <a:pt x="275675" y="2819018"/>
                </a:cubicBezTo>
                <a:cubicBezTo>
                  <a:pt x="304648" y="2892614"/>
                  <a:pt x="403763" y="2945872"/>
                  <a:pt x="521107" y="2945872"/>
                </a:cubicBezTo>
                <a:cubicBezTo>
                  <a:pt x="638453" y="2945872"/>
                  <a:pt x="737567" y="2892613"/>
                  <a:pt x="766540" y="2819017"/>
                </a:cubicBezTo>
                <a:cubicBezTo>
                  <a:pt x="795133" y="2888142"/>
                  <a:pt x="884783" y="2939514"/>
                  <a:pt x="993299" y="2944464"/>
                </a:cubicBezTo>
                <a:lnTo>
                  <a:pt x="776840" y="3657264"/>
                </a:lnTo>
                <a:lnTo>
                  <a:pt x="258940" y="3657264"/>
                </a:lnTo>
                <a:close/>
                <a:moveTo>
                  <a:pt x="809102" y="564558"/>
                </a:moveTo>
                <a:lnTo>
                  <a:pt x="1035914" y="564558"/>
                </a:lnTo>
                <a:lnTo>
                  <a:pt x="1035915" y="2838682"/>
                </a:lnTo>
                <a:cubicBezTo>
                  <a:pt x="1029586" y="2840409"/>
                  <a:pt x="1023074" y="2840731"/>
                  <a:pt x="1016490" y="2840731"/>
                </a:cubicBezTo>
                <a:cubicBezTo>
                  <a:pt x="901952" y="2840731"/>
                  <a:pt x="809102" y="2743612"/>
                  <a:pt x="809101" y="2623810"/>
                </a:cubicBezTo>
                <a:close/>
                <a:moveTo>
                  <a:pt x="310569" y="564558"/>
                </a:moveTo>
                <a:lnTo>
                  <a:pt x="725347" y="564558"/>
                </a:lnTo>
                <a:lnTo>
                  <a:pt x="725347" y="2633342"/>
                </a:lnTo>
                <a:cubicBezTo>
                  <a:pt x="725347" y="2747880"/>
                  <a:pt x="632496" y="2840731"/>
                  <a:pt x="517958" y="2840731"/>
                </a:cubicBezTo>
                <a:cubicBezTo>
                  <a:pt x="403420" y="2840731"/>
                  <a:pt x="310569" y="2747880"/>
                  <a:pt x="310569" y="2633342"/>
                </a:cubicBezTo>
                <a:close/>
                <a:moveTo>
                  <a:pt x="0" y="564557"/>
                </a:moveTo>
                <a:lnTo>
                  <a:pt x="226813" y="564557"/>
                </a:lnTo>
                <a:lnTo>
                  <a:pt x="226813" y="2623810"/>
                </a:lnTo>
                <a:cubicBezTo>
                  <a:pt x="226813" y="2743612"/>
                  <a:pt x="133962" y="2840731"/>
                  <a:pt x="19424" y="2840730"/>
                </a:cubicBezTo>
                <a:cubicBezTo>
                  <a:pt x="12841" y="2840730"/>
                  <a:pt x="6329" y="2840409"/>
                  <a:pt x="0" y="2838682"/>
                </a:cubicBezTo>
                <a:close/>
                <a:moveTo>
                  <a:pt x="71964" y="71964"/>
                </a:moveTo>
                <a:cubicBezTo>
                  <a:pt x="116427" y="27501"/>
                  <a:pt x="177852" y="0"/>
                  <a:pt x="245701" y="0"/>
                </a:cubicBezTo>
                <a:lnTo>
                  <a:pt x="790215" y="0"/>
                </a:lnTo>
                <a:cubicBezTo>
                  <a:pt x="925912" y="0"/>
                  <a:pt x="1035916" y="110004"/>
                  <a:pt x="1035916" y="245701"/>
                </a:cubicBezTo>
                <a:cubicBezTo>
                  <a:pt x="1035916" y="327601"/>
                  <a:pt x="1035915" y="409501"/>
                  <a:pt x="1035915" y="491401"/>
                </a:cubicBezTo>
                <a:lnTo>
                  <a:pt x="0" y="491401"/>
                </a:lnTo>
                <a:lnTo>
                  <a:pt x="0" y="245701"/>
                </a:lnTo>
                <a:cubicBezTo>
                  <a:pt x="0" y="177853"/>
                  <a:pt x="27501" y="116427"/>
                  <a:pt x="71964" y="71964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1" name="Frame 17">
            <a:extLst>
              <a:ext uri="{FF2B5EF4-FFF2-40B4-BE49-F238E27FC236}">
                <a16:creationId xmlns:a16="http://schemas.microsoft.com/office/drawing/2014/main" xmlns="" id="{1278BF84-DDF3-43F8-88E4-A0F28E4079EF}"/>
              </a:ext>
            </a:extLst>
          </p:cNvPr>
          <p:cNvSpPr/>
          <p:nvPr/>
        </p:nvSpPr>
        <p:spPr>
          <a:xfrm>
            <a:off x="4376235" y="4613417"/>
            <a:ext cx="508153" cy="508153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15456" y="380544"/>
                </a:moveTo>
                <a:lnTo>
                  <a:pt x="415456" y="385333"/>
                </a:lnTo>
                <a:lnTo>
                  <a:pt x="385333" y="385333"/>
                </a:lnTo>
                <a:lnTo>
                  <a:pt x="385333" y="2854667"/>
                </a:lnTo>
                <a:lnTo>
                  <a:pt x="1529120" y="2854667"/>
                </a:lnTo>
                <a:cubicBezTo>
                  <a:pt x="1267123" y="2430711"/>
                  <a:pt x="997530" y="1721825"/>
                  <a:pt x="436017" y="1672600"/>
                </a:cubicBezTo>
                <a:lnTo>
                  <a:pt x="600235" y="1185112"/>
                </a:lnTo>
                <a:cubicBezTo>
                  <a:pt x="1132790" y="1359573"/>
                  <a:pt x="1278822" y="1550851"/>
                  <a:pt x="1544730" y="1923929"/>
                </a:cubicBezTo>
                <a:cubicBezTo>
                  <a:pt x="1789452" y="1379400"/>
                  <a:pt x="1927092" y="1088696"/>
                  <a:pt x="2233403" y="596568"/>
                </a:cubicBezTo>
                <a:lnTo>
                  <a:pt x="2770666" y="596568"/>
                </a:lnTo>
                <a:cubicBezTo>
                  <a:pt x="2331495" y="1220469"/>
                  <a:pt x="1907612" y="2113878"/>
                  <a:pt x="1578489" y="2854667"/>
                </a:cubicBezTo>
                <a:lnTo>
                  <a:pt x="2854667" y="2854667"/>
                </a:lnTo>
                <a:lnTo>
                  <a:pt x="2854667" y="596568"/>
                </a:lnTo>
                <a:lnTo>
                  <a:pt x="2858395" y="596568"/>
                </a:lnTo>
                <a:lnTo>
                  <a:pt x="2858395" y="380544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3240000" y="3240000"/>
                </a:lnTo>
                <a:lnTo>
                  <a:pt x="0" y="3240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2" name="Rounded Rectangle 5">
            <a:extLst>
              <a:ext uri="{FF2B5EF4-FFF2-40B4-BE49-F238E27FC236}">
                <a16:creationId xmlns:a16="http://schemas.microsoft.com/office/drawing/2014/main" xmlns="" id="{B5A177C8-7AB0-4E40-873A-70F231B3FA06}"/>
              </a:ext>
            </a:extLst>
          </p:cNvPr>
          <p:cNvSpPr/>
          <p:nvPr/>
        </p:nvSpPr>
        <p:spPr>
          <a:xfrm flipH="1">
            <a:off x="10102420" y="2554106"/>
            <a:ext cx="504633" cy="416291"/>
          </a:xfrm>
          <a:custGeom>
            <a:avLst/>
            <a:gdLst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3217557" h="2654282">
                <a:moveTo>
                  <a:pt x="1384251" y="661544"/>
                </a:moveTo>
                <a:cubicBezTo>
                  <a:pt x="1489083" y="661544"/>
                  <a:pt x="1574067" y="746528"/>
                  <a:pt x="1574067" y="851360"/>
                </a:cubicBezTo>
                <a:cubicBezTo>
                  <a:pt x="1574067" y="956192"/>
                  <a:pt x="1489083" y="1041176"/>
                  <a:pt x="1384251" y="1041176"/>
                </a:cubicBezTo>
                <a:cubicBezTo>
                  <a:pt x="1279419" y="1041176"/>
                  <a:pt x="1194435" y="956192"/>
                  <a:pt x="1194435" y="851360"/>
                </a:cubicBezTo>
                <a:cubicBezTo>
                  <a:pt x="1194435" y="746528"/>
                  <a:pt x="1279419" y="661544"/>
                  <a:pt x="1384251" y="661544"/>
                </a:cubicBezTo>
                <a:close/>
                <a:moveTo>
                  <a:pt x="1993421" y="661544"/>
                </a:moveTo>
                <a:cubicBezTo>
                  <a:pt x="2098253" y="661544"/>
                  <a:pt x="2183237" y="746528"/>
                  <a:pt x="2183237" y="851360"/>
                </a:cubicBezTo>
                <a:cubicBezTo>
                  <a:pt x="2183237" y="956192"/>
                  <a:pt x="2098253" y="1041176"/>
                  <a:pt x="1993421" y="1041176"/>
                </a:cubicBezTo>
                <a:cubicBezTo>
                  <a:pt x="1888589" y="1041176"/>
                  <a:pt x="1803605" y="956192"/>
                  <a:pt x="1803605" y="851360"/>
                </a:cubicBezTo>
                <a:cubicBezTo>
                  <a:pt x="1803605" y="746528"/>
                  <a:pt x="1888589" y="661544"/>
                  <a:pt x="1993421" y="661544"/>
                </a:cubicBezTo>
                <a:close/>
                <a:moveTo>
                  <a:pt x="2602591" y="661544"/>
                </a:moveTo>
                <a:cubicBezTo>
                  <a:pt x="2707423" y="661544"/>
                  <a:pt x="2792407" y="746528"/>
                  <a:pt x="2792407" y="851360"/>
                </a:cubicBezTo>
                <a:cubicBezTo>
                  <a:pt x="2792407" y="956192"/>
                  <a:pt x="2707423" y="1041176"/>
                  <a:pt x="2602591" y="1041176"/>
                </a:cubicBezTo>
                <a:cubicBezTo>
                  <a:pt x="2497759" y="1041176"/>
                  <a:pt x="2412775" y="956192"/>
                  <a:pt x="2412775" y="851360"/>
                </a:cubicBezTo>
                <a:cubicBezTo>
                  <a:pt x="2412775" y="746528"/>
                  <a:pt x="2497759" y="661544"/>
                  <a:pt x="2602591" y="661544"/>
                </a:cubicBezTo>
                <a:close/>
                <a:moveTo>
                  <a:pt x="677114" y="569491"/>
                </a:moveTo>
                <a:lnTo>
                  <a:pt x="330916" y="569491"/>
                </a:lnTo>
                <a:cubicBezTo>
                  <a:pt x="148156" y="569491"/>
                  <a:pt x="0" y="717647"/>
                  <a:pt x="0" y="900407"/>
                </a:cubicBezTo>
                <a:lnTo>
                  <a:pt x="0" y="1952009"/>
                </a:lnTo>
                <a:cubicBezTo>
                  <a:pt x="0" y="2134769"/>
                  <a:pt x="148156" y="2282925"/>
                  <a:pt x="330916" y="2282925"/>
                </a:cubicBezTo>
                <a:lnTo>
                  <a:pt x="711670" y="2282925"/>
                </a:lnTo>
                <a:cubicBezTo>
                  <a:pt x="639726" y="2394386"/>
                  <a:pt x="647101" y="2475544"/>
                  <a:pt x="275077" y="2654282"/>
                </a:cubicBezTo>
                <a:cubicBezTo>
                  <a:pt x="900998" y="2583693"/>
                  <a:pt x="998412" y="2552618"/>
                  <a:pt x="1294529" y="2282925"/>
                </a:cubicBezTo>
                <a:lnTo>
                  <a:pt x="2117356" y="2282925"/>
                </a:lnTo>
                <a:cubicBezTo>
                  <a:pt x="2251554" y="2282925"/>
                  <a:pt x="2367095" y="2203043"/>
                  <a:pt x="2418395" y="2087951"/>
                </a:cubicBezTo>
                <a:cubicBezTo>
                  <a:pt x="2205538" y="2022975"/>
                  <a:pt x="2032941" y="1932583"/>
                  <a:pt x="1830857" y="1799347"/>
                </a:cubicBezTo>
                <a:lnTo>
                  <a:pt x="1008030" y="1799347"/>
                </a:lnTo>
                <a:cubicBezTo>
                  <a:pt x="825270" y="1799347"/>
                  <a:pt x="677114" y="1651191"/>
                  <a:pt x="677114" y="1468431"/>
                </a:cubicBezTo>
                <a:lnTo>
                  <a:pt x="677114" y="569491"/>
                </a:lnTo>
                <a:close/>
                <a:moveTo>
                  <a:pt x="2886641" y="0"/>
                </a:moveTo>
                <a:lnTo>
                  <a:pt x="1100201" y="0"/>
                </a:lnTo>
                <a:cubicBezTo>
                  <a:pt x="917441" y="0"/>
                  <a:pt x="769285" y="148156"/>
                  <a:pt x="769285" y="330916"/>
                </a:cubicBezTo>
                <a:lnTo>
                  <a:pt x="769285" y="1382518"/>
                </a:lnTo>
                <a:cubicBezTo>
                  <a:pt x="769285" y="1565278"/>
                  <a:pt x="917441" y="1713434"/>
                  <a:pt x="1100201" y="1713434"/>
                </a:cubicBezTo>
                <a:lnTo>
                  <a:pt x="1923028" y="1713434"/>
                </a:lnTo>
                <a:cubicBezTo>
                  <a:pt x="2301032" y="1962656"/>
                  <a:pt x="2453037" y="2007378"/>
                  <a:pt x="3078958" y="2077967"/>
                </a:cubicBezTo>
                <a:cubicBezTo>
                  <a:pt x="2713759" y="1878758"/>
                  <a:pt x="2673367" y="1899957"/>
                  <a:pt x="2505887" y="1713434"/>
                </a:cubicBezTo>
                <a:lnTo>
                  <a:pt x="2886641" y="1713434"/>
                </a:lnTo>
                <a:cubicBezTo>
                  <a:pt x="3069401" y="1713434"/>
                  <a:pt x="3217557" y="1565278"/>
                  <a:pt x="3217557" y="1382518"/>
                </a:cubicBezTo>
                <a:lnTo>
                  <a:pt x="3217557" y="330916"/>
                </a:lnTo>
                <a:cubicBezTo>
                  <a:pt x="3217557" y="148156"/>
                  <a:pt x="3069401" y="0"/>
                  <a:pt x="288664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3" name="Teardrop 1">
            <a:extLst>
              <a:ext uri="{FF2B5EF4-FFF2-40B4-BE49-F238E27FC236}">
                <a16:creationId xmlns:a16="http://schemas.microsoft.com/office/drawing/2014/main" xmlns="" id="{45BBC696-75E7-44AB-A411-9B80C52FFE5A}"/>
              </a:ext>
            </a:extLst>
          </p:cNvPr>
          <p:cNvSpPr/>
          <p:nvPr/>
        </p:nvSpPr>
        <p:spPr>
          <a:xfrm rot="18805991">
            <a:off x="10126692" y="1539348"/>
            <a:ext cx="551843" cy="546086"/>
          </a:xfrm>
          <a:custGeom>
            <a:avLst/>
            <a:gdLst/>
            <a:ahLst/>
            <a:cxnLst/>
            <a:rect l="l" t="t" r="r" b="b"/>
            <a:pathLst>
              <a:path w="1807241" h="1788383">
                <a:moveTo>
                  <a:pt x="712876" y="1117592"/>
                </a:moveTo>
                <a:cubicBezTo>
                  <a:pt x="771173" y="1181828"/>
                  <a:pt x="811089" y="1255910"/>
                  <a:pt x="847925" y="1348018"/>
                </a:cubicBezTo>
                <a:cubicBezTo>
                  <a:pt x="814544" y="1418896"/>
                  <a:pt x="753893" y="1474052"/>
                  <a:pt x="679064" y="1498332"/>
                </a:cubicBezTo>
                <a:lnTo>
                  <a:pt x="308226" y="1106637"/>
                </a:lnTo>
                <a:cubicBezTo>
                  <a:pt x="336560" y="1033247"/>
                  <a:pt x="394949" y="975701"/>
                  <a:pt x="467546" y="946245"/>
                </a:cubicBezTo>
                <a:cubicBezTo>
                  <a:pt x="577903" y="998968"/>
                  <a:pt x="654580" y="1053357"/>
                  <a:pt x="712876" y="1117592"/>
                </a:cubicBezTo>
                <a:close/>
                <a:moveTo>
                  <a:pt x="1038527" y="398886"/>
                </a:moveTo>
                <a:lnTo>
                  <a:pt x="1405560" y="786562"/>
                </a:lnTo>
                <a:cubicBezTo>
                  <a:pt x="1374476" y="799049"/>
                  <a:pt x="1340402" y="804299"/>
                  <a:pt x="1305054" y="803332"/>
                </a:cubicBezTo>
                <a:lnTo>
                  <a:pt x="1008167" y="795212"/>
                </a:lnTo>
                <a:lnTo>
                  <a:pt x="1016288" y="498325"/>
                </a:lnTo>
                <a:cubicBezTo>
                  <a:pt x="1017255" y="462976"/>
                  <a:pt x="1024360" y="429240"/>
                  <a:pt x="1038527" y="398886"/>
                </a:cubicBezTo>
                <a:close/>
                <a:moveTo>
                  <a:pt x="1097925" y="218888"/>
                </a:moveTo>
                <a:cubicBezTo>
                  <a:pt x="992582" y="279303"/>
                  <a:pt x="921871" y="392886"/>
                  <a:pt x="921053" y="523256"/>
                </a:cubicBezTo>
                <a:lnTo>
                  <a:pt x="919136" y="828763"/>
                </a:lnTo>
                <a:lnTo>
                  <a:pt x="830924" y="915875"/>
                </a:lnTo>
                <a:lnTo>
                  <a:pt x="525417" y="913958"/>
                </a:lnTo>
                <a:cubicBezTo>
                  <a:pt x="403891" y="913196"/>
                  <a:pt x="296188" y="973343"/>
                  <a:pt x="234366" y="1067831"/>
                </a:cubicBezTo>
                <a:lnTo>
                  <a:pt x="710285" y="1570519"/>
                </a:lnTo>
                <a:cubicBezTo>
                  <a:pt x="811872" y="1510375"/>
                  <a:pt x="878808" y="1399439"/>
                  <a:pt x="879603" y="1272618"/>
                </a:cubicBezTo>
                <a:lnTo>
                  <a:pt x="881520" y="967111"/>
                </a:lnTo>
                <a:lnTo>
                  <a:pt x="969732" y="879999"/>
                </a:lnTo>
                <a:lnTo>
                  <a:pt x="1275239" y="881916"/>
                </a:lnTo>
                <a:cubicBezTo>
                  <a:pt x="1400271" y="882701"/>
                  <a:pt x="1510670" y="819011"/>
                  <a:pt x="1573529" y="721242"/>
                </a:cubicBezTo>
                <a:close/>
                <a:moveTo>
                  <a:pt x="1162945" y="27894"/>
                </a:moveTo>
                <a:lnTo>
                  <a:pt x="1782798" y="682611"/>
                </a:lnTo>
                <a:cubicBezTo>
                  <a:pt x="1816692" y="718411"/>
                  <a:pt x="1815147" y="774907"/>
                  <a:pt x="1779347" y="808801"/>
                </a:cubicBezTo>
                <a:cubicBezTo>
                  <a:pt x="1743547" y="842694"/>
                  <a:pt x="1687050" y="841149"/>
                  <a:pt x="1653157" y="805349"/>
                </a:cubicBezTo>
                <a:lnTo>
                  <a:pt x="1644015" y="795693"/>
                </a:lnTo>
                <a:cubicBezTo>
                  <a:pt x="1561789" y="910282"/>
                  <a:pt x="1426630" y="983636"/>
                  <a:pt x="1274606" y="982683"/>
                </a:cubicBezTo>
                <a:lnTo>
                  <a:pt x="980378" y="980836"/>
                </a:lnTo>
                <a:lnTo>
                  <a:pt x="980378" y="1270380"/>
                </a:lnTo>
                <a:cubicBezTo>
                  <a:pt x="980378" y="1427425"/>
                  <a:pt x="901198" y="1565976"/>
                  <a:pt x="779756" y="1647056"/>
                </a:cubicBezTo>
                <a:cubicBezTo>
                  <a:pt x="807405" y="1681913"/>
                  <a:pt x="803595" y="1732594"/>
                  <a:pt x="770486" y="1763941"/>
                </a:cubicBezTo>
                <a:cubicBezTo>
                  <a:pt x="734686" y="1797834"/>
                  <a:pt x="678189" y="1796289"/>
                  <a:pt x="644296" y="1760489"/>
                </a:cubicBezTo>
                <a:lnTo>
                  <a:pt x="24442" y="1105772"/>
                </a:lnTo>
                <a:cubicBezTo>
                  <a:pt x="-9451" y="1069973"/>
                  <a:pt x="-7906" y="1013476"/>
                  <a:pt x="27894" y="979583"/>
                </a:cubicBezTo>
                <a:cubicBezTo>
                  <a:pt x="63694" y="945689"/>
                  <a:pt x="120190" y="947235"/>
                  <a:pt x="154084" y="983034"/>
                </a:cubicBezTo>
                <a:lnTo>
                  <a:pt x="163237" y="992702"/>
                </a:lnTo>
                <a:cubicBezTo>
                  <a:pt x="244774" y="882877"/>
                  <a:pt x="375836" y="813180"/>
                  <a:pt x="523178" y="813180"/>
                </a:cubicBezTo>
                <a:lnTo>
                  <a:pt x="818460" y="813180"/>
                </a:lnTo>
                <a:lnTo>
                  <a:pt x="820284" y="522622"/>
                </a:lnTo>
                <a:cubicBezTo>
                  <a:pt x="821285" y="363119"/>
                  <a:pt x="903845" y="223207"/>
                  <a:pt x="1028952" y="143673"/>
                </a:cubicBezTo>
                <a:cubicBezTo>
                  <a:pt x="999689" y="108599"/>
                  <a:pt x="1002953" y="56445"/>
                  <a:pt x="1036755" y="24443"/>
                </a:cubicBezTo>
                <a:cubicBezTo>
                  <a:pt x="1072555" y="-9451"/>
                  <a:pt x="1129052" y="-7906"/>
                  <a:pt x="1162945" y="278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4" name="Rectangle 130">
            <a:extLst>
              <a:ext uri="{FF2B5EF4-FFF2-40B4-BE49-F238E27FC236}">
                <a16:creationId xmlns:a16="http://schemas.microsoft.com/office/drawing/2014/main" xmlns="" id="{F7759672-254A-46D2-98DF-B919494C603A}"/>
              </a:ext>
            </a:extLst>
          </p:cNvPr>
          <p:cNvSpPr/>
          <p:nvPr/>
        </p:nvSpPr>
        <p:spPr>
          <a:xfrm>
            <a:off x="10932820" y="1539414"/>
            <a:ext cx="544577" cy="547049"/>
          </a:xfrm>
          <a:custGeom>
            <a:avLst/>
            <a:gdLst/>
            <a:ahLst/>
            <a:cxnLst/>
            <a:rect l="l" t="t" r="r" b="b"/>
            <a:pathLst>
              <a:path w="371900" h="373588">
                <a:moveTo>
                  <a:pt x="297080" y="129105"/>
                </a:moveTo>
                <a:lnTo>
                  <a:pt x="284273" y="219737"/>
                </a:lnTo>
                <a:lnTo>
                  <a:pt x="305496" y="219737"/>
                </a:lnTo>
                <a:lnTo>
                  <a:pt x="333001" y="129105"/>
                </a:lnTo>
                <a:close/>
                <a:moveTo>
                  <a:pt x="228265" y="129105"/>
                </a:moveTo>
                <a:lnTo>
                  <a:pt x="228265" y="219737"/>
                </a:lnTo>
                <a:lnTo>
                  <a:pt x="250807" y="219737"/>
                </a:lnTo>
                <a:lnTo>
                  <a:pt x="263614" y="129105"/>
                </a:lnTo>
                <a:close/>
                <a:moveTo>
                  <a:pt x="157021" y="129105"/>
                </a:moveTo>
                <a:lnTo>
                  <a:pt x="175826" y="219737"/>
                </a:lnTo>
                <a:lnTo>
                  <a:pt x="195129" y="219737"/>
                </a:lnTo>
                <a:lnTo>
                  <a:pt x="195129" y="129105"/>
                </a:lnTo>
                <a:close/>
                <a:moveTo>
                  <a:pt x="93087" y="129105"/>
                </a:moveTo>
                <a:lnTo>
                  <a:pt x="117372" y="219737"/>
                </a:lnTo>
                <a:lnTo>
                  <a:pt x="141984" y="219737"/>
                </a:lnTo>
                <a:lnTo>
                  <a:pt x="123179" y="129105"/>
                </a:lnTo>
                <a:close/>
                <a:moveTo>
                  <a:pt x="58494" y="0"/>
                </a:moveTo>
                <a:lnTo>
                  <a:pt x="84208" y="95969"/>
                </a:lnTo>
                <a:lnTo>
                  <a:pt x="354346" y="95969"/>
                </a:lnTo>
                <a:lnTo>
                  <a:pt x="354346" y="97437"/>
                </a:lnTo>
                <a:cubicBezTo>
                  <a:pt x="356087" y="96136"/>
                  <a:pt x="357928" y="96353"/>
                  <a:pt x="359747" y="96905"/>
                </a:cubicBezTo>
                <a:lnTo>
                  <a:pt x="360371" y="97095"/>
                </a:lnTo>
                <a:cubicBezTo>
                  <a:pt x="368954" y="99700"/>
                  <a:pt x="373801" y="108770"/>
                  <a:pt x="371196" y="117354"/>
                </a:cubicBezTo>
                <a:lnTo>
                  <a:pt x="333339" y="242097"/>
                </a:lnTo>
                <a:cubicBezTo>
                  <a:pt x="331591" y="247858"/>
                  <a:pt x="326929" y="251935"/>
                  <a:pt x="321206" y="252122"/>
                </a:cubicBezTo>
                <a:lnTo>
                  <a:pt x="321206" y="252873"/>
                </a:lnTo>
                <a:lnTo>
                  <a:pt x="313576" y="252873"/>
                </a:lnTo>
                <a:cubicBezTo>
                  <a:pt x="313378" y="253010"/>
                  <a:pt x="313229" y="252967"/>
                  <a:pt x="313080" y="252922"/>
                </a:cubicBezTo>
                <a:lnTo>
                  <a:pt x="312919" y="252873"/>
                </a:lnTo>
                <a:lnTo>
                  <a:pt x="126251" y="252873"/>
                </a:lnTo>
                <a:lnTo>
                  <a:pt x="133971" y="281687"/>
                </a:lnTo>
                <a:lnTo>
                  <a:pt x="321075" y="281687"/>
                </a:lnTo>
                <a:lnTo>
                  <a:pt x="321075" y="314823"/>
                </a:lnTo>
                <a:lnTo>
                  <a:pt x="318480" y="314823"/>
                </a:lnTo>
                <a:cubicBezTo>
                  <a:pt x="329614" y="318311"/>
                  <a:pt x="336414" y="328969"/>
                  <a:pt x="336414" y="341215"/>
                </a:cubicBezTo>
                <a:cubicBezTo>
                  <a:pt x="336414" y="359094"/>
                  <a:pt x="321920" y="373588"/>
                  <a:pt x="304041" y="373588"/>
                </a:cubicBezTo>
                <a:cubicBezTo>
                  <a:pt x="286162" y="373588"/>
                  <a:pt x="271668" y="359094"/>
                  <a:pt x="271668" y="341215"/>
                </a:cubicBezTo>
                <a:cubicBezTo>
                  <a:pt x="271668" y="328969"/>
                  <a:pt x="278468" y="318311"/>
                  <a:pt x="289602" y="314823"/>
                </a:cubicBezTo>
                <a:lnTo>
                  <a:pt x="142850" y="314823"/>
                </a:lnTo>
                <a:lnTo>
                  <a:pt x="143397" y="316865"/>
                </a:lnTo>
                <a:cubicBezTo>
                  <a:pt x="151629" y="321811"/>
                  <a:pt x="156401" y="330956"/>
                  <a:pt x="156401" y="341215"/>
                </a:cubicBezTo>
                <a:cubicBezTo>
                  <a:pt x="156401" y="359094"/>
                  <a:pt x="141907" y="373588"/>
                  <a:pt x="124028" y="373588"/>
                </a:cubicBezTo>
                <a:cubicBezTo>
                  <a:pt x="106149" y="373588"/>
                  <a:pt x="91655" y="359094"/>
                  <a:pt x="91655" y="341215"/>
                </a:cubicBezTo>
                <a:cubicBezTo>
                  <a:pt x="91655" y="329356"/>
                  <a:pt x="98032" y="318986"/>
                  <a:pt x="108649" y="315212"/>
                </a:cubicBezTo>
                <a:lnTo>
                  <a:pt x="33542" y="34909"/>
                </a:lnTo>
                <a:lnTo>
                  <a:pt x="0" y="34909"/>
                </a:lnTo>
                <a:lnTo>
                  <a:pt x="0" y="1773"/>
                </a:lnTo>
                <a:lnTo>
                  <a:pt x="51879" y="177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5" name="Right Triangle 17">
            <a:extLst>
              <a:ext uri="{FF2B5EF4-FFF2-40B4-BE49-F238E27FC236}">
                <a16:creationId xmlns:a16="http://schemas.microsoft.com/office/drawing/2014/main" xmlns="" id="{5B989D8F-E127-48E7-B329-C52CA522C191}"/>
              </a:ext>
            </a:extLst>
          </p:cNvPr>
          <p:cNvSpPr>
            <a:spLocks noChangeAspect="1"/>
          </p:cNvSpPr>
          <p:nvPr/>
        </p:nvSpPr>
        <p:spPr>
          <a:xfrm>
            <a:off x="9363473" y="4578026"/>
            <a:ext cx="478148" cy="569324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1999321" y="2603448"/>
                </a:moveTo>
                <a:lnTo>
                  <a:pt x="1999321" y="2772810"/>
                </a:lnTo>
                <a:lnTo>
                  <a:pt x="2528507" y="2772810"/>
                </a:lnTo>
                <a:lnTo>
                  <a:pt x="2528507" y="2603448"/>
                </a:lnTo>
                <a:close/>
                <a:moveTo>
                  <a:pt x="2263914" y="2230929"/>
                </a:moveTo>
                <a:cubicBezTo>
                  <a:pt x="2516419" y="2230929"/>
                  <a:pt x="2721114" y="2435624"/>
                  <a:pt x="2721114" y="2688129"/>
                </a:cubicBezTo>
                <a:cubicBezTo>
                  <a:pt x="2721114" y="2940634"/>
                  <a:pt x="2516419" y="3145329"/>
                  <a:pt x="2263914" y="3145329"/>
                </a:cubicBezTo>
                <a:cubicBezTo>
                  <a:pt x="2011409" y="3145329"/>
                  <a:pt x="1806714" y="2940634"/>
                  <a:pt x="1806714" y="2688129"/>
                </a:cubicBezTo>
                <a:cubicBezTo>
                  <a:pt x="1806714" y="2435624"/>
                  <a:pt x="2011409" y="2230929"/>
                  <a:pt x="2263914" y="2230929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6" name="Right Triangle 17">
            <a:extLst>
              <a:ext uri="{FF2B5EF4-FFF2-40B4-BE49-F238E27FC236}">
                <a16:creationId xmlns:a16="http://schemas.microsoft.com/office/drawing/2014/main" xmlns="" id="{D61B263F-9E2B-4D6D-AE92-C6B011C62C98}"/>
              </a:ext>
            </a:extLst>
          </p:cNvPr>
          <p:cNvSpPr>
            <a:spLocks noChangeAspect="1"/>
          </p:cNvSpPr>
          <p:nvPr/>
        </p:nvSpPr>
        <p:spPr>
          <a:xfrm>
            <a:off x="8488431" y="4578026"/>
            <a:ext cx="478148" cy="569324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2179233" y="2431577"/>
                </a:moveTo>
                <a:lnTo>
                  <a:pt x="2179233" y="2611489"/>
                </a:lnTo>
                <a:lnTo>
                  <a:pt x="1999321" y="2611489"/>
                </a:lnTo>
                <a:lnTo>
                  <a:pt x="1999321" y="2780851"/>
                </a:lnTo>
                <a:lnTo>
                  <a:pt x="2179233" y="2780851"/>
                </a:lnTo>
                <a:lnTo>
                  <a:pt x="2179233" y="2960763"/>
                </a:lnTo>
                <a:lnTo>
                  <a:pt x="2348595" y="2960763"/>
                </a:lnTo>
                <a:lnTo>
                  <a:pt x="2348595" y="2780851"/>
                </a:lnTo>
                <a:lnTo>
                  <a:pt x="2528507" y="2780851"/>
                </a:lnTo>
                <a:lnTo>
                  <a:pt x="2528507" y="2611489"/>
                </a:lnTo>
                <a:lnTo>
                  <a:pt x="2348595" y="2611489"/>
                </a:lnTo>
                <a:lnTo>
                  <a:pt x="2348595" y="2431577"/>
                </a:lnTo>
                <a:close/>
                <a:moveTo>
                  <a:pt x="2263914" y="2238970"/>
                </a:moveTo>
                <a:cubicBezTo>
                  <a:pt x="2516419" y="2238970"/>
                  <a:pt x="2721114" y="2443665"/>
                  <a:pt x="2721114" y="2696170"/>
                </a:cubicBezTo>
                <a:cubicBezTo>
                  <a:pt x="2721114" y="2948675"/>
                  <a:pt x="2516419" y="3153370"/>
                  <a:pt x="2263914" y="3153370"/>
                </a:cubicBezTo>
                <a:cubicBezTo>
                  <a:pt x="2011409" y="3153370"/>
                  <a:pt x="1806714" y="2948675"/>
                  <a:pt x="1806714" y="2696170"/>
                </a:cubicBezTo>
                <a:cubicBezTo>
                  <a:pt x="1806714" y="2443665"/>
                  <a:pt x="2011409" y="2238970"/>
                  <a:pt x="2263914" y="2238970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7" name="Right Triangle 17">
            <a:extLst>
              <a:ext uri="{FF2B5EF4-FFF2-40B4-BE49-F238E27FC236}">
                <a16:creationId xmlns:a16="http://schemas.microsoft.com/office/drawing/2014/main" xmlns="" id="{5E5AE7B0-988E-44BF-89EA-013033086F96}"/>
              </a:ext>
            </a:extLst>
          </p:cNvPr>
          <p:cNvSpPr>
            <a:spLocks noChangeAspect="1"/>
          </p:cNvSpPr>
          <p:nvPr/>
        </p:nvSpPr>
        <p:spPr>
          <a:xfrm>
            <a:off x="10238515" y="4578026"/>
            <a:ext cx="478148" cy="569324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2136698" y="2449196"/>
                </a:moveTo>
                <a:lnTo>
                  <a:pt x="2016940" y="2568954"/>
                </a:lnTo>
                <a:lnTo>
                  <a:pt x="2144156" y="2696170"/>
                </a:lnTo>
                <a:lnTo>
                  <a:pt x="2016940" y="2823386"/>
                </a:lnTo>
                <a:lnTo>
                  <a:pt x="2136698" y="2943144"/>
                </a:lnTo>
                <a:lnTo>
                  <a:pt x="2263914" y="2815928"/>
                </a:lnTo>
                <a:lnTo>
                  <a:pt x="2391130" y="2943144"/>
                </a:lnTo>
                <a:lnTo>
                  <a:pt x="2510888" y="2823386"/>
                </a:lnTo>
                <a:lnTo>
                  <a:pt x="2383672" y="2696170"/>
                </a:lnTo>
                <a:lnTo>
                  <a:pt x="2510888" y="2568954"/>
                </a:lnTo>
                <a:lnTo>
                  <a:pt x="2391130" y="2449196"/>
                </a:lnTo>
                <a:lnTo>
                  <a:pt x="2263914" y="2576412"/>
                </a:lnTo>
                <a:close/>
                <a:moveTo>
                  <a:pt x="2263914" y="2238970"/>
                </a:moveTo>
                <a:cubicBezTo>
                  <a:pt x="2516419" y="2238970"/>
                  <a:pt x="2721114" y="2443665"/>
                  <a:pt x="2721114" y="2696170"/>
                </a:cubicBezTo>
                <a:cubicBezTo>
                  <a:pt x="2721114" y="2948675"/>
                  <a:pt x="2516419" y="3153370"/>
                  <a:pt x="2263914" y="3153370"/>
                </a:cubicBezTo>
                <a:cubicBezTo>
                  <a:pt x="2011409" y="3153370"/>
                  <a:pt x="1806714" y="2948675"/>
                  <a:pt x="1806714" y="2696170"/>
                </a:cubicBezTo>
                <a:cubicBezTo>
                  <a:pt x="1806714" y="2443665"/>
                  <a:pt x="2011409" y="2238970"/>
                  <a:pt x="2263914" y="2238970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8" name="Oval 44">
            <a:extLst>
              <a:ext uri="{FF2B5EF4-FFF2-40B4-BE49-F238E27FC236}">
                <a16:creationId xmlns:a16="http://schemas.microsoft.com/office/drawing/2014/main" xmlns="" id="{94195A6D-E3B2-4E10-BD54-AC5E4FED7A15}"/>
              </a:ext>
            </a:extLst>
          </p:cNvPr>
          <p:cNvSpPr>
            <a:spLocks noChangeAspect="1"/>
          </p:cNvSpPr>
          <p:nvPr/>
        </p:nvSpPr>
        <p:spPr>
          <a:xfrm>
            <a:off x="11113556" y="4578026"/>
            <a:ext cx="478148" cy="569324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2519839" y="2469622"/>
                </a:moveTo>
                <a:lnTo>
                  <a:pt x="2201779" y="2787682"/>
                </a:lnTo>
                <a:lnTo>
                  <a:pt x="2003023" y="2588926"/>
                </a:lnTo>
                <a:lnTo>
                  <a:pt x="1901669" y="2690281"/>
                </a:lnTo>
                <a:lnTo>
                  <a:pt x="2203868" y="2992480"/>
                </a:lnTo>
                <a:lnTo>
                  <a:pt x="2305222" y="2891125"/>
                </a:lnTo>
                <a:lnTo>
                  <a:pt x="2303133" y="2889037"/>
                </a:lnTo>
                <a:lnTo>
                  <a:pt x="2621194" y="2570977"/>
                </a:lnTo>
                <a:close/>
                <a:moveTo>
                  <a:pt x="2263914" y="2238970"/>
                </a:moveTo>
                <a:cubicBezTo>
                  <a:pt x="2516419" y="2238970"/>
                  <a:pt x="2721114" y="2443665"/>
                  <a:pt x="2721114" y="2696170"/>
                </a:cubicBezTo>
                <a:cubicBezTo>
                  <a:pt x="2721114" y="2948675"/>
                  <a:pt x="2516419" y="3153370"/>
                  <a:pt x="2263914" y="3153370"/>
                </a:cubicBezTo>
                <a:cubicBezTo>
                  <a:pt x="2011409" y="3153370"/>
                  <a:pt x="1806714" y="2948675"/>
                  <a:pt x="1806714" y="2696170"/>
                </a:cubicBezTo>
                <a:cubicBezTo>
                  <a:pt x="1806714" y="2443665"/>
                  <a:pt x="2011409" y="2238970"/>
                  <a:pt x="2263914" y="2238970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</p:spTree>
    <p:extLst>
      <p:ext uri="{BB962C8B-B14F-4D97-AF65-F5344CB8AC3E}">
        <p14:creationId xmlns:p14="http://schemas.microsoft.com/office/powerpoint/2010/main" val="3137583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xmlns="" id="{242A7FFA-06BB-4EF5-B7EF-9258EC0A4A22}"/>
              </a:ext>
            </a:extLst>
          </p:cNvPr>
          <p:cNvGrpSpPr/>
          <p:nvPr/>
        </p:nvGrpSpPr>
        <p:grpSpPr>
          <a:xfrm>
            <a:off x="6112512" y="1699180"/>
            <a:ext cx="5542868" cy="777510"/>
            <a:chOff x="6102442" y="1483456"/>
            <a:chExt cx="5542868" cy="777510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xmlns="" id="{30FBC2B2-1424-4813-ADEC-22AB23D66D72}"/>
                </a:ext>
              </a:extLst>
            </p:cNvPr>
            <p:cNvSpPr txBox="1"/>
            <p:nvPr/>
          </p:nvSpPr>
          <p:spPr>
            <a:xfrm>
              <a:off x="6860266" y="1678152"/>
              <a:ext cx="4785044" cy="507831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fr-FR" altLang="ko-KR" sz="2700" b="1" dirty="0" smtClean="0">
                  <a:solidFill>
                    <a:schemeClr val="bg1"/>
                  </a:solidFill>
                  <a:cs typeface="Arial" pitchFamily="34" charset="0"/>
                </a:rPr>
                <a:t>Séances collectives adultes </a:t>
              </a:r>
              <a:endParaRPr lang="ko-KR" altLang="en-US" sz="27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xmlns="" id="{933A544B-EE20-4ECF-9DDB-772BBFAF56A8}"/>
                </a:ext>
              </a:extLst>
            </p:cNvPr>
            <p:cNvSpPr txBox="1"/>
            <p:nvPr/>
          </p:nvSpPr>
          <p:spPr>
            <a:xfrm>
              <a:off x="6102442" y="1483456"/>
              <a:ext cx="981106" cy="777510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ctr"/>
              <a:r>
                <a:rPr lang="en-US" altLang="ko-KR" sz="4400" b="1" dirty="0">
                  <a:solidFill>
                    <a:schemeClr val="bg1"/>
                  </a:solidFill>
                  <a:cs typeface="Arial" pitchFamily="34" charset="0"/>
                </a:rPr>
                <a:t>01</a:t>
              </a:r>
              <a:endParaRPr lang="ko-KR" altLang="en-US" sz="4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xmlns="" id="{03C78289-DAC8-414B-8D63-2C258007916F}"/>
              </a:ext>
            </a:extLst>
          </p:cNvPr>
          <p:cNvGrpSpPr/>
          <p:nvPr/>
        </p:nvGrpSpPr>
        <p:grpSpPr>
          <a:xfrm>
            <a:off x="6112512" y="2838172"/>
            <a:ext cx="5419664" cy="777510"/>
            <a:chOff x="6102442" y="1483456"/>
            <a:chExt cx="5419664" cy="777510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xmlns="" id="{C7541B7D-7EB1-4B57-8206-67CDCB9F2321}"/>
                </a:ext>
              </a:extLst>
            </p:cNvPr>
            <p:cNvSpPr txBox="1"/>
            <p:nvPr/>
          </p:nvSpPr>
          <p:spPr>
            <a:xfrm>
              <a:off x="6860266" y="1678152"/>
              <a:ext cx="4661840" cy="507831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US" altLang="ko-KR" sz="2700" b="1" dirty="0" smtClean="0">
                  <a:solidFill>
                    <a:schemeClr val="bg1"/>
                  </a:solidFill>
                  <a:cs typeface="Arial" pitchFamily="34" charset="0"/>
                </a:rPr>
                <a:t>Séances collectives </a:t>
              </a:r>
              <a:r>
                <a:rPr lang="en-US" altLang="ko-KR" sz="2700" b="1" dirty="0" err="1" smtClean="0">
                  <a:solidFill>
                    <a:schemeClr val="bg1"/>
                  </a:solidFill>
                  <a:cs typeface="Arial" pitchFamily="34" charset="0"/>
                </a:rPr>
                <a:t>ados</a:t>
              </a:r>
              <a:endParaRPr lang="ko-KR" altLang="en-US" sz="27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xmlns="" id="{2C7D7026-C15A-4AAE-838A-8ECC2906FDCB}"/>
                </a:ext>
              </a:extLst>
            </p:cNvPr>
            <p:cNvSpPr txBox="1"/>
            <p:nvPr/>
          </p:nvSpPr>
          <p:spPr>
            <a:xfrm>
              <a:off x="6102442" y="1483456"/>
              <a:ext cx="981106" cy="777510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ctr"/>
              <a:r>
                <a:rPr lang="en-US" altLang="ko-KR" sz="4400" b="1" dirty="0">
                  <a:solidFill>
                    <a:schemeClr val="bg1"/>
                  </a:solidFill>
                  <a:cs typeface="Arial" pitchFamily="34" charset="0"/>
                </a:rPr>
                <a:t>02</a:t>
              </a:r>
              <a:endParaRPr lang="ko-KR" altLang="en-US" sz="4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xmlns="" id="{9CD216BE-1D58-4B3E-889C-6F92D07BAFA3}"/>
              </a:ext>
            </a:extLst>
          </p:cNvPr>
          <p:cNvGrpSpPr/>
          <p:nvPr/>
        </p:nvGrpSpPr>
        <p:grpSpPr>
          <a:xfrm>
            <a:off x="6112512" y="3977164"/>
            <a:ext cx="5419664" cy="998539"/>
            <a:chOff x="6102442" y="1483456"/>
            <a:chExt cx="5419664" cy="998539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xmlns="" id="{E82F6E6F-3E61-44E2-A3F6-BA6B25FA890F}"/>
                </a:ext>
              </a:extLst>
            </p:cNvPr>
            <p:cNvSpPr txBox="1"/>
            <p:nvPr/>
          </p:nvSpPr>
          <p:spPr>
            <a:xfrm>
              <a:off x="6860266" y="1558665"/>
              <a:ext cx="4661840" cy="923330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US" altLang="ko-KR" sz="2700" b="1" dirty="0" smtClean="0">
                  <a:solidFill>
                    <a:schemeClr val="bg1"/>
                  </a:solidFill>
                  <a:cs typeface="Arial" pitchFamily="34" charset="0"/>
                </a:rPr>
                <a:t>Exploitation des </a:t>
              </a:r>
              <a:r>
                <a:rPr lang="en-US" altLang="ko-KR" sz="2700" b="1" dirty="0" err="1" smtClean="0">
                  <a:solidFill>
                    <a:schemeClr val="bg1"/>
                  </a:solidFill>
                  <a:cs typeface="Arial" pitchFamily="34" charset="0"/>
                </a:rPr>
                <a:t>jeux</a:t>
              </a:r>
              <a:r>
                <a:rPr lang="en-US" altLang="ko-KR" sz="2700" b="1" dirty="0" smtClean="0">
                  <a:solidFill>
                    <a:schemeClr val="bg1"/>
                  </a:solidFill>
                  <a:cs typeface="Arial" pitchFamily="34" charset="0"/>
                </a:rPr>
                <a:t> </a:t>
              </a:r>
              <a:r>
                <a:rPr lang="en-US" altLang="ko-KR" sz="2700" b="1" dirty="0" err="1" smtClean="0">
                  <a:solidFill>
                    <a:schemeClr val="bg1"/>
                  </a:solidFill>
                  <a:cs typeface="Arial" pitchFamily="34" charset="0"/>
                </a:rPr>
                <a:t>vidéos</a:t>
              </a:r>
              <a:endParaRPr lang="ko-KR" altLang="en-US" sz="27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xmlns="" id="{162E7A64-7A96-437A-8607-C577D71BBEE9}"/>
                </a:ext>
              </a:extLst>
            </p:cNvPr>
            <p:cNvSpPr txBox="1"/>
            <p:nvPr/>
          </p:nvSpPr>
          <p:spPr>
            <a:xfrm>
              <a:off x="6102442" y="1483456"/>
              <a:ext cx="981106" cy="777510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ctr"/>
              <a:r>
                <a:rPr lang="en-US" altLang="ko-KR" sz="4400" b="1" dirty="0">
                  <a:solidFill>
                    <a:schemeClr val="bg1"/>
                  </a:solidFill>
                  <a:cs typeface="Arial" pitchFamily="34" charset="0"/>
                </a:rPr>
                <a:t>03</a:t>
              </a:r>
              <a:endParaRPr lang="ko-KR" altLang="en-US" sz="4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8CA9A152-E411-4488-9980-CB04E316A16D}"/>
              </a:ext>
            </a:extLst>
          </p:cNvPr>
          <p:cNvSpPr txBox="1"/>
          <p:nvPr/>
        </p:nvSpPr>
        <p:spPr>
          <a:xfrm>
            <a:off x="6226812" y="408775"/>
            <a:ext cx="4989896" cy="92333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fr-FR" altLang="ko-KR" sz="5400" dirty="0" smtClean="0">
                <a:solidFill>
                  <a:schemeClr val="bg1"/>
                </a:solidFill>
                <a:latin typeface="+mj-lt"/>
                <a:cs typeface="Arial" pitchFamily="34" charset="0"/>
              </a:rPr>
              <a:t>Programme</a:t>
            </a:r>
            <a:endParaRPr lang="ko-KR" altLang="en-US" sz="5400" dirty="0">
              <a:solidFill>
                <a:schemeClr val="bg1"/>
              </a:solidFill>
              <a:latin typeface="+mj-lt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4195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Fully Editable Icon Sets: B</a:t>
            </a:r>
          </a:p>
        </p:txBody>
      </p:sp>
      <p:sp>
        <p:nvSpPr>
          <p:cNvPr id="54" name="Freeform 47">
            <a:extLst>
              <a:ext uri="{FF2B5EF4-FFF2-40B4-BE49-F238E27FC236}">
                <a16:creationId xmlns:a16="http://schemas.microsoft.com/office/drawing/2014/main" xmlns="" id="{C23D3A46-4648-419A-831A-39A9EF5FA6C6}"/>
              </a:ext>
            </a:extLst>
          </p:cNvPr>
          <p:cNvSpPr>
            <a:spLocks noChangeAspect="1"/>
          </p:cNvSpPr>
          <p:nvPr/>
        </p:nvSpPr>
        <p:spPr>
          <a:xfrm>
            <a:off x="4430860" y="1410562"/>
            <a:ext cx="530134" cy="529812"/>
          </a:xfrm>
          <a:custGeom>
            <a:avLst/>
            <a:gdLst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5619 w 1901727"/>
              <a:gd name="connsiteY10" fmla="*/ 633909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55622 w 1901727"/>
              <a:gd name="connsiteY4" fmla="*/ 572201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55622 w 1901727"/>
              <a:gd name="connsiteY4" fmla="*/ 572201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55622 w 1901727"/>
              <a:gd name="connsiteY4" fmla="*/ 572201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42424"/>
              <a:gd name="connsiteY0" fmla="*/ 0 h 1985875"/>
              <a:gd name="connsiteX1" fmla="*/ 790984 w 1942424"/>
              <a:gd name="connsiteY1" fmla="*/ 0 h 1985875"/>
              <a:gd name="connsiteX2" fmla="*/ 1026596 w 1942424"/>
              <a:gd name="connsiteY2" fmla="*/ 5610 h 1985875"/>
              <a:gd name="connsiteX3" fmla="*/ 1020986 w 1942424"/>
              <a:gd name="connsiteY3" fmla="*/ 493664 h 1985875"/>
              <a:gd name="connsiteX4" fmla="*/ 1155622 w 1942424"/>
              <a:gd name="connsiteY4" fmla="*/ 572201 h 1985875"/>
              <a:gd name="connsiteX5" fmla="*/ 1351965 w 1942424"/>
              <a:gd name="connsiteY5" fmla="*/ 375858 h 1985875"/>
              <a:gd name="connsiteX6" fmla="*/ 1901727 w 1942424"/>
              <a:gd name="connsiteY6" fmla="*/ 1924167 h 1985875"/>
              <a:gd name="connsiteX7" fmla="*/ 992937 w 1942424"/>
              <a:gd name="connsiteY7" fmla="*/ 1480991 h 1985875"/>
              <a:gd name="connsiteX8" fmla="*/ 1054645 w 1942424"/>
              <a:gd name="connsiteY8" fmla="*/ 1121963 h 1985875"/>
              <a:gd name="connsiteX9" fmla="*/ 1088304 w 1942424"/>
              <a:gd name="connsiteY9" fmla="*/ 757325 h 1985875"/>
              <a:gd name="connsiteX10" fmla="*/ 920009 w 1942424"/>
              <a:gd name="connsiteY10" fmla="*/ 611470 h 1985875"/>
              <a:gd name="connsiteX11" fmla="*/ 729276 w 1942424"/>
              <a:gd name="connsiteY11" fmla="*/ 751715 h 1985875"/>
              <a:gd name="connsiteX12" fmla="*/ 740495 w 1942424"/>
              <a:gd name="connsiteY12" fmla="*/ 1161232 h 1985875"/>
              <a:gd name="connsiteX13" fmla="*/ 785374 w 1942424"/>
              <a:gd name="connsiteY13" fmla="*/ 1509040 h 1985875"/>
              <a:gd name="connsiteX14" fmla="*/ 0 w 1942424"/>
              <a:gd name="connsiteY14" fmla="*/ 1985875 h 1985875"/>
              <a:gd name="connsiteX15" fmla="*/ 437565 w 1942424"/>
              <a:gd name="connsiteY15" fmla="*/ 387077 h 1985875"/>
              <a:gd name="connsiteX16" fmla="*/ 650738 w 1942424"/>
              <a:gd name="connsiteY16" fmla="*/ 611470 h 1985875"/>
              <a:gd name="connsiteX17" fmla="*/ 813423 w 1942424"/>
              <a:gd name="connsiteY17" fmla="*/ 499274 h 1985875"/>
              <a:gd name="connsiteX18" fmla="*/ 790984 w 1942424"/>
              <a:gd name="connsiteY18" fmla="*/ 0 h 1985875"/>
              <a:gd name="connsiteX0" fmla="*/ 790984 w 1942424"/>
              <a:gd name="connsiteY0" fmla="*/ 0 h 1985875"/>
              <a:gd name="connsiteX1" fmla="*/ 790984 w 1942424"/>
              <a:gd name="connsiteY1" fmla="*/ 0 h 1985875"/>
              <a:gd name="connsiteX2" fmla="*/ 1026596 w 1942424"/>
              <a:gd name="connsiteY2" fmla="*/ 5610 h 1985875"/>
              <a:gd name="connsiteX3" fmla="*/ 1020986 w 1942424"/>
              <a:gd name="connsiteY3" fmla="*/ 493664 h 1985875"/>
              <a:gd name="connsiteX4" fmla="*/ 1155622 w 1942424"/>
              <a:gd name="connsiteY4" fmla="*/ 572201 h 1985875"/>
              <a:gd name="connsiteX5" fmla="*/ 1351965 w 1942424"/>
              <a:gd name="connsiteY5" fmla="*/ 375858 h 1985875"/>
              <a:gd name="connsiteX6" fmla="*/ 1901727 w 1942424"/>
              <a:gd name="connsiteY6" fmla="*/ 1924167 h 1985875"/>
              <a:gd name="connsiteX7" fmla="*/ 992937 w 1942424"/>
              <a:gd name="connsiteY7" fmla="*/ 1480991 h 1985875"/>
              <a:gd name="connsiteX8" fmla="*/ 1054645 w 1942424"/>
              <a:gd name="connsiteY8" fmla="*/ 1121963 h 1985875"/>
              <a:gd name="connsiteX9" fmla="*/ 1088304 w 1942424"/>
              <a:gd name="connsiteY9" fmla="*/ 757325 h 1985875"/>
              <a:gd name="connsiteX10" fmla="*/ 920009 w 1942424"/>
              <a:gd name="connsiteY10" fmla="*/ 611470 h 1985875"/>
              <a:gd name="connsiteX11" fmla="*/ 729276 w 1942424"/>
              <a:gd name="connsiteY11" fmla="*/ 751715 h 1985875"/>
              <a:gd name="connsiteX12" fmla="*/ 740495 w 1942424"/>
              <a:gd name="connsiteY12" fmla="*/ 1161232 h 1985875"/>
              <a:gd name="connsiteX13" fmla="*/ 785374 w 1942424"/>
              <a:gd name="connsiteY13" fmla="*/ 1509040 h 1985875"/>
              <a:gd name="connsiteX14" fmla="*/ 0 w 1942424"/>
              <a:gd name="connsiteY14" fmla="*/ 1985875 h 1985875"/>
              <a:gd name="connsiteX15" fmla="*/ 437565 w 1942424"/>
              <a:gd name="connsiteY15" fmla="*/ 387077 h 1985875"/>
              <a:gd name="connsiteX16" fmla="*/ 650738 w 1942424"/>
              <a:gd name="connsiteY16" fmla="*/ 611470 h 1985875"/>
              <a:gd name="connsiteX17" fmla="*/ 813423 w 1942424"/>
              <a:gd name="connsiteY17" fmla="*/ 499274 h 1985875"/>
              <a:gd name="connsiteX18" fmla="*/ 790984 w 194242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54645 w 1946874"/>
              <a:gd name="connsiteY8" fmla="*/ 112196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54645 w 1946874"/>
              <a:gd name="connsiteY8" fmla="*/ 112196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71474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20736 w 1946874"/>
              <a:gd name="connsiteY15" fmla="*/ 375858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20736 w 1946874"/>
              <a:gd name="connsiteY15" fmla="*/ 375858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858302 w 2014192"/>
              <a:gd name="connsiteY0" fmla="*/ 0 h 1958316"/>
              <a:gd name="connsiteX1" fmla="*/ 858302 w 2014192"/>
              <a:gd name="connsiteY1" fmla="*/ 0 h 1958316"/>
              <a:gd name="connsiteX2" fmla="*/ 1093914 w 2014192"/>
              <a:gd name="connsiteY2" fmla="*/ 5610 h 1958316"/>
              <a:gd name="connsiteX3" fmla="*/ 1088304 w 2014192"/>
              <a:gd name="connsiteY3" fmla="*/ 493664 h 1958316"/>
              <a:gd name="connsiteX4" fmla="*/ 1222940 w 2014192"/>
              <a:gd name="connsiteY4" fmla="*/ 572201 h 1958316"/>
              <a:gd name="connsiteX5" fmla="*/ 1419283 w 2014192"/>
              <a:gd name="connsiteY5" fmla="*/ 375858 h 1958316"/>
              <a:gd name="connsiteX6" fmla="*/ 1969045 w 2014192"/>
              <a:gd name="connsiteY6" fmla="*/ 1924167 h 1958316"/>
              <a:gd name="connsiteX7" fmla="*/ 1121962 w 2014192"/>
              <a:gd name="connsiteY7" fmla="*/ 1486600 h 1958316"/>
              <a:gd name="connsiteX8" fmla="*/ 1105134 w 2014192"/>
              <a:gd name="connsiteY8" fmla="*/ 1144403 h 1958316"/>
              <a:gd name="connsiteX9" fmla="*/ 1155622 w 2014192"/>
              <a:gd name="connsiteY9" fmla="*/ 757325 h 1958316"/>
              <a:gd name="connsiteX10" fmla="*/ 987327 w 2014192"/>
              <a:gd name="connsiteY10" fmla="*/ 611470 h 1958316"/>
              <a:gd name="connsiteX11" fmla="*/ 796594 w 2014192"/>
              <a:gd name="connsiteY11" fmla="*/ 751715 h 1958316"/>
              <a:gd name="connsiteX12" fmla="*/ 807813 w 2014192"/>
              <a:gd name="connsiteY12" fmla="*/ 1161232 h 1958316"/>
              <a:gd name="connsiteX13" fmla="*/ 852692 w 2014192"/>
              <a:gd name="connsiteY13" fmla="*/ 1509040 h 1958316"/>
              <a:gd name="connsiteX14" fmla="*/ 0 w 2014192"/>
              <a:gd name="connsiteY14" fmla="*/ 1952216 h 1958316"/>
              <a:gd name="connsiteX15" fmla="*/ 488054 w 2014192"/>
              <a:gd name="connsiteY15" fmla="*/ 375858 h 1958316"/>
              <a:gd name="connsiteX16" fmla="*/ 718056 w 2014192"/>
              <a:gd name="connsiteY16" fmla="*/ 611470 h 1958316"/>
              <a:gd name="connsiteX17" fmla="*/ 880741 w 2014192"/>
              <a:gd name="connsiteY17" fmla="*/ 499274 h 1958316"/>
              <a:gd name="connsiteX18" fmla="*/ 858302 w 2014192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41893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41893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227994 w 2103393"/>
              <a:gd name="connsiteY8" fmla="*/ 1194891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227994 w 2103393"/>
              <a:gd name="connsiteY8" fmla="*/ 1194891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27994 w 2103393"/>
              <a:gd name="connsiteY8" fmla="*/ 1194891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22384 w 2103393"/>
              <a:gd name="connsiteY8" fmla="*/ 117806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61617"/>
              <a:gd name="connsiteX1" fmla="*/ 947503 w 2103393"/>
              <a:gd name="connsiteY1" fmla="*/ 0 h 1961617"/>
              <a:gd name="connsiteX2" fmla="*/ 1183115 w 2103393"/>
              <a:gd name="connsiteY2" fmla="*/ 5610 h 1961617"/>
              <a:gd name="connsiteX3" fmla="*/ 1177505 w 2103393"/>
              <a:gd name="connsiteY3" fmla="*/ 493664 h 1961617"/>
              <a:gd name="connsiteX4" fmla="*/ 1312141 w 2103393"/>
              <a:gd name="connsiteY4" fmla="*/ 572201 h 1961617"/>
              <a:gd name="connsiteX5" fmla="*/ 1508484 w 2103393"/>
              <a:gd name="connsiteY5" fmla="*/ 375858 h 1961617"/>
              <a:gd name="connsiteX6" fmla="*/ 2058246 w 2103393"/>
              <a:gd name="connsiteY6" fmla="*/ 1924167 h 1961617"/>
              <a:gd name="connsiteX7" fmla="*/ 1244822 w 2103393"/>
              <a:gd name="connsiteY7" fmla="*/ 1514649 h 1961617"/>
              <a:gd name="connsiteX8" fmla="*/ 1205554 w 2103393"/>
              <a:gd name="connsiteY8" fmla="*/ 1200502 h 1961617"/>
              <a:gd name="connsiteX9" fmla="*/ 1244823 w 2103393"/>
              <a:gd name="connsiteY9" fmla="*/ 757325 h 1961617"/>
              <a:gd name="connsiteX10" fmla="*/ 1076528 w 2103393"/>
              <a:gd name="connsiteY10" fmla="*/ 611470 h 1961617"/>
              <a:gd name="connsiteX11" fmla="*/ 885795 w 2103393"/>
              <a:gd name="connsiteY11" fmla="*/ 751715 h 1961617"/>
              <a:gd name="connsiteX12" fmla="*/ 919453 w 2103393"/>
              <a:gd name="connsiteY12" fmla="*/ 1189281 h 1961617"/>
              <a:gd name="connsiteX13" fmla="*/ 891405 w 2103393"/>
              <a:gd name="connsiteY13" fmla="*/ 1509040 h 1961617"/>
              <a:gd name="connsiteX14" fmla="*/ 89201 w 2103393"/>
              <a:gd name="connsiteY14" fmla="*/ 1952216 h 1961617"/>
              <a:gd name="connsiteX15" fmla="*/ 577255 w 2103393"/>
              <a:gd name="connsiteY15" fmla="*/ 375858 h 1961617"/>
              <a:gd name="connsiteX16" fmla="*/ 807257 w 2103393"/>
              <a:gd name="connsiteY16" fmla="*/ 611470 h 1961617"/>
              <a:gd name="connsiteX17" fmla="*/ 969942 w 2103393"/>
              <a:gd name="connsiteY17" fmla="*/ 499274 h 1961617"/>
              <a:gd name="connsiteX18" fmla="*/ 947503 w 2103393"/>
              <a:gd name="connsiteY18" fmla="*/ 0 h 1961617"/>
              <a:gd name="connsiteX0" fmla="*/ 947503 w 2103393"/>
              <a:gd name="connsiteY0" fmla="*/ 0 h 1961617"/>
              <a:gd name="connsiteX1" fmla="*/ 947503 w 2103393"/>
              <a:gd name="connsiteY1" fmla="*/ 0 h 1961617"/>
              <a:gd name="connsiteX2" fmla="*/ 1183115 w 2103393"/>
              <a:gd name="connsiteY2" fmla="*/ 5610 h 1961617"/>
              <a:gd name="connsiteX3" fmla="*/ 1177505 w 2103393"/>
              <a:gd name="connsiteY3" fmla="*/ 493664 h 1961617"/>
              <a:gd name="connsiteX4" fmla="*/ 1312141 w 2103393"/>
              <a:gd name="connsiteY4" fmla="*/ 572201 h 1961617"/>
              <a:gd name="connsiteX5" fmla="*/ 1508484 w 2103393"/>
              <a:gd name="connsiteY5" fmla="*/ 375858 h 1961617"/>
              <a:gd name="connsiteX6" fmla="*/ 2058246 w 2103393"/>
              <a:gd name="connsiteY6" fmla="*/ 1924167 h 1961617"/>
              <a:gd name="connsiteX7" fmla="*/ 1244822 w 2103393"/>
              <a:gd name="connsiteY7" fmla="*/ 1514649 h 1961617"/>
              <a:gd name="connsiteX8" fmla="*/ 1205554 w 2103393"/>
              <a:gd name="connsiteY8" fmla="*/ 1200502 h 1961617"/>
              <a:gd name="connsiteX9" fmla="*/ 1244823 w 2103393"/>
              <a:gd name="connsiteY9" fmla="*/ 757325 h 1961617"/>
              <a:gd name="connsiteX10" fmla="*/ 1076528 w 2103393"/>
              <a:gd name="connsiteY10" fmla="*/ 611470 h 1961617"/>
              <a:gd name="connsiteX11" fmla="*/ 885795 w 2103393"/>
              <a:gd name="connsiteY11" fmla="*/ 751715 h 1961617"/>
              <a:gd name="connsiteX12" fmla="*/ 919453 w 2103393"/>
              <a:gd name="connsiteY12" fmla="*/ 1189281 h 1961617"/>
              <a:gd name="connsiteX13" fmla="*/ 891405 w 2103393"/>
              <a:gd name="connsiteY13" fmla="*/ 1509040 h 1961617"/>
              <a:gd name="connsiteX14" fmla="*/ 89201 w 2103393"/>
              <a:gd name="connsiteY14" fmla="*/ 1952216 h 1961617"/>
              <a:gd name="connsiteX15" fmla="*/ 577255 w 2103393"/>
              <a:gd name="connsiteY15" fmla="*/ 375858 h 1961617"/>
              <a:gd name="connsiteX16" fmla="*/ 807257 w 2103393"/>
              <a:gd name="connsiteY16" fmla="*/ 611470 h 1961617"/>
              <a:gd name="connsiteX17" fmla="*/ 969942 w 2103393"/>
              <a:gd name="connsiteY17" fmla="*/ 499274 h 1961617"/>
              <a:gd name="connsiteX18" fmla="*/ 947503 w 2103393"/>
              <a:gd name="connsiteY18" fmla="*/ 0 h 1961617"/>
              <a:gd name="connsiteX0" fmla="*/ 947503 w 2103393"/>
              <a:gd name="connsiteY0" fmla="*/ 0 h 1963064"/>
              <a:gd name="connsiteX1" fmla="*/ 947503 w 2103393"/>
              <a:gd name="connsiteY1" fmla="*/ 0 h 1963064"/>
              <a:gd name="connsiteX2" fmla="*/ 1183115 w 2103393"/>
              <a:gd name="connsiteY2" fmla="*/ 5610 h 1963064"/>
              <a:gd name="connsiteX3" fmla="*/ 1177505 w 2103393"/>
              <a:gd name="connsiteY3" fmla="*/ 493664 h 1963064"/>
              <a:gd name="connsiteX4" fmla="*/ 1312141 w 2103393"/>
              <a:gd name="connsiteY4" fmla="*/ 572201 h 1963064"/>
              <a:gd name="connsiteX5" fmla="*/ 1508484 w 2103393"/>
              <a:gd name="connsiteY5" fmla="*/ 375858 h 1963064"/>
              <a:gd name="connsiteX6" fmla="*/ 2058246 w 2103393"/>
              <a:gd name="connsiteY6" fmla="*/ 1924167 h 1963064"/>
              <a:gd name="connsiteX7" fmla="*/ 1244822 w 2103393"/>
              <a:gd name="connsiteY7" fmla="*/ 1514649 h 1963064"/>
              <a:gd name="connsiteX8" fmla="*/ 1205554 w 2103393"/>
              <a:gd name="connsiteY8" fmla="*/ 1200502 h 1963064"/>
              <a:gd name="connsiteX9" fmla="*/ 1244823 w 2103393"/>
              <a:gd name="connsiteY9" fmla="*/ 757325 h 1963064"/>
              <a:gd name="connsiteX10" fmla="*/ 1076528 w 2103393"/>
              <a:gd name="connsiteY10" fmla="*/ 611470 h 1963064"/>
              <a:gd name="connsiteX11" fmla="*/ 885795 w 2103393"/>
              <a:gd name="connsiteY11" fmla="*/ 751715 h 1963064"/>
              <a:gd name="connsiteX12" fmla="*/ 919453 w 2103393"/>
              <a:gd name="connsiteY12" fmla="*/ 1189281 h 1963064"/>
              <a:gd name="connsiteX13" fmla="*/ 891405 w 2103393"/>
              <a:gd name="connsiteY13" fmla="*/ 1509040 h 1963064"/>
              <a:gd name="connsiteX14" fmla="*/ 89201 w 2103393"/>
              <a:gd name="connsiteY14" fmla="*/ 1952216 h 1963064"/>
              <a:gd name="connsiteX15" fmla="*/ 577255 w 2103393"/>
              <a:gd name="connsiteY15" fmla="*/ 375858 h 1963064"/>
              <a:gd name="connsiteX16" fmla="*/ 807257 w 2103393"/>
              <a:gd name="connsiteY16" fmla="*/ 611470 h 1963064"/>
              <a:gd name="connsiteX17" fmla="*/ 969942 w 2103393"/>
              <a:gd name="connsiteY17" fmla="*/ 499274 h 1963064"/>
              <a:gd name="connsiteX18" fmla="*/ 947503 w 2103393"/>
              <a:gd name="connsiteY18" fmla="*/ 0 h 1963064"/>
              <a:gd name="connsiteX0" fmla="*/ 947503 w 2103393"/>
              <a:gd name="connsiteY0" fmla="*/ 0 h 1964995"/>
              <a:gd name="connsiteX1" fmla="*/ 947503 w 2103393"/>
              <a:gd name="connsiteY1" fmla="*/ 0 h 1964995"/>
              <a:gd name="connsiteX2" fmla="*/ 1183115 w 2103393"/>
              <a:gd name="connsiteY2" fmla="*/ 5610 h 1964995"/>
              <a:gd name="connsiteX3" fmla="*/ 1177505 w 2103393"/>
              <a:gd name="connsiteY3" fmla="*/ 493664 h 1964995"/>
              <a:gd name="connsiteX4" fmla="*/ 1312141 w 2103393"/>
              <a:gd name="connsiteY4" fmla="*/ 572201 h 1964995"/>
              <a:gd name="connsiteX5" fmla="*/ 1508484 w 2103393"/>
              <a:gd name="connsiteY5" fmla="*/ 375858 h 1964995"/>
              <a:gd name="connsiteX6" fmla="*/ 2058246 w 2103393"/>
              <a:gd name="connsiteY6" fmla="*/ 1924167 h 1964995"/>
              <a:gd name="connsiteX7" fmla="*/ 1244822 w 2103393"/>
              <a:gd name="connsiteY7" fmla="*/ 1514649 h 1964995"/>
              <a:gd name="connsiteX8" fmla="*/ 1205554 w 2103393"/>
              <a:gd name="connsiteY8" fmla="*/ 1200502 h 1964995"/>
              <a:gd name="connsiteX9" fmla="*/ 1244823 w 2103393"/>
              <a:gd name="connsiteY9" fmla="*/ 757325 h 1964995"/>
              <a:gd name="connsiteX10" fmla="*/ 1076528 w 2103393"/>
              <a:gd name="connsiteY10" fmla="*/ 611470 h 1964995"/>
              <a:gd name="connsiteX11" fmla="*/ 885795 w 2103393"/>
              <a:gd name="connsiteY11" fmla="*/ 751715 h 1964995"/>
              <a:gd name="connsiteX12" fmla="*/ 919453 w 2103393"/>
              <a:gd name="connsiteY12" fmla="*/ 1189281 h 1964995"/>
              <a:gd name="connsiteX13" fmla="*/ 891405 w 2103393"/>
              <a:gd name="connsiteY13" fmla="*/ 1509040 h 1964995"/>
              <a:gd name="connsiteX14" fmla="*/ 89201 w 2103393"/>
              <a:gd name="connsiteY14" fmla="*/ 1952216 h 1964995"/>
              <a:gd name="connsiteX15" fmla="*/ 577255 w 2103393"/>
              <a:gd name="connsiteY15" fmla="*/ 375858 h 1964995"/>
              <a:gd name="connsiteX16" fmla="*/ 807257 w 2103393"/>
              <a:gd name="connsiteY16" fmla="*/ 611470 h 1964995"/>
              <a:gd name="connsiteX17" fmla="*/ 969942 w 2103393"/>
              <a:gd name="connsiteY17" fmla="*/ 499274 h 1964995"/>
              <a:gd name="connsiteX18" fmla="*/ 947503 w 2103393"/>
              <a:gd name="connsiteY18" fmla="*/ 0 h 1964995"/>
              <a:gd name="connsiteX0" fmla="*/ 947503 w 2103393"/>
              <a:gd name="connsiteY0" fmla="*/ 13781 h 1978776"/>
              <a:gd name="connsiteX1" fmla="*/ 947503 w 2103393"/>
              <a:gd name="connsiteY1" fmla="*/ 13781 h 1978776"/>
              <a:gd name="connsiteX2" fmla="*/ 1183115 w 2103393"/>
              <a:gd name="connsiteY2" fmla="*/ 19391 h 1978776"/>
              <a:gd name="connsiteX3" fmla="*/ 1177505 w 2103393"/>
              <a:gd name="connsiteY3" fmla="*/ 507445 h 1978776"/>
              <a:gd name="connsiteX4" fmla="*/ 1312141 w 2103393"/>
              <a:gd name="connsiteY4" fmla="*/ 585982 h 1978776"/>
              <a:gd name="connsiteX5" fmla="*/ 1508484 w 2103393"/>
              <a:gd name="connsiteY5" fmla="*/ 389639 h 1978776"/>
              <a:gd name="connsiteX6" fmla="*/ 2058246 w 2103393"/>
              <a:gd name="connsiteY6" fmla="*/ 1937948 h 1978776"/>
              <a:gd name="connsiteX7" fmla="*/ 1244822 w 2103393"/>
              <a:gd name="connsiteY7" fmla="*/ 1528430 h 1978776"/>
              <a:gd name="connsiteX8" fmla="*/ 1205554 w 2103393"/>
              <a:gd name="connsiteY8" fmla="*/ 1214283 h 1978776"/>
              <a:gd name="connsiteX9" fmla="*/ 1244823 w 2103393"/>
              <a:gd name="connsiteY9" fmla="*/ 771106 h 1978776"/>
              <a:gd name="connsiteX10" fmla="*/ 1076528 w 2103393"/>
              <a:gd name="connsiteY10" fmla="*/ 625251 h 1978776"/>
              <a:gd name="connsiteX11" fmla="*/ 885795 w 2103393"/>
              <a:gd name="connsiteY11" fmla="*/ 765496 h 1978776"/>
              <a:gd name="connsiteX12" fmla="*/ 919453 w 2103393"/>
              <a:gd name="connsiteY12" fmla="*/ 1203062 h 1978776"/>
              <a:gd name="connsiteX13" fmla="*/ 891405 w 2103393"/>
              <a:gd name="connsiteY13" fmla="*/ 1522821 h 1978776"/>
              <a:gd name="connsiteX14" fmla="*/ 89201 w 2103393"/>
              <a:gd name="connsiteY14" fmla="*/ 1965997 h 1978776"/>
              <a:gd name="connsiteX15" fmla="*/ 577255 w 2103393"/>
              <a:gd name="connsiteY15" fmla="*/ 389639 h 1978776"/>
              <a:gd name="connsiteX16" fmla="*/ 807257 w 2103393"/>
              <a:gd name="connsiteY16" fmla="*/ 625251 h 1978776"/>
              <a:gd name="connsiteX17" fmla="*/ 969942 w 2103393"/>
              <a:gd name="connsiteY17" fmla="*/ 513055 h 1978776"/>
              <a:gd name="connsiteX18" fmla="*/ 947503 w 2103393"/>
              <a:gd name="connsiteY18" fmla="*/ 13781 h 1978776"/>
              <a:gd name="connsiteX0" fmla="*/ 964333 w 2103393"/>
              <a:gd name="connsiteY0" fmla="*/ 55026 h 1980752"/>
              <a:gd name="connsiteX1" fmla="*/ 947503 w 2103393"/>
              <a:gd name="connsiteY1" fmla="*/ 15757 h 1980752"/>
              <a:gd name="connsiteX2" fmla="*/ 1183115 w 2103393"/>
              <a:gd name="connsiteY2" fmla="*/ 21367 h 1980752"/>
              <a:gd name="connsiteX3" fmla="*/ 1177505 w 2103393"/>
              <a:gd name="connsiteY3" fmla="*/ 509421 h 1980752"/>
              <a:gd name="connsiteX4" fmla="*/ 1312141 w 2103393"/>
              <a:gd name="connsiteY4" fmla="*/ 587958 h 1980752"/>
              <a:gd name="connsiteX5" fmla="*/ 1508484 w 2103393"/>
              <a:gd name="connsiteY5" fmla="*/ 391615 h 1980752"/>
              <a:gd name="connsiteX6" fmla="*/ 2058246 w 2103393"/>
              <a:gd name="connsiteY6" fmla="*/ 1939924 h 1980752"/>
              <a:gd name="connsiteX7" fmla="*/ 1244822 w 2103393"/>
              <a:gd name="connsiteY7" fmla="*/ 1530406 h 1980752"/>
              <a:gd name="connsiteX8" fmla="*/ 1205554 w 2103393"/>
              <a:gd name="connsiteY8" fmla="*/ 1216259 h 1980752"/>
              <a:gd name="connsiteX9" fmla="*/ 1244823 w 2103393"/>
              <a:gd name="connsiteY9" fmla="*/ 773082 h 1980752"/>
              <a:gd name="connsiteX10" fmla="*/ 1076528 w 2103393"/>
              <a:gd name="connsiteY10" fmla="*/ 627227 h 1980752"/>
              <a:gd name="connsiteX11" fmla="*/ 885795 w 2103393"/>
              <a:gd name="connsiteY11" fmla="*/ 767472 h 1980752"/>
              <a:gd name="connsiteX12" fmla="*/ 919453 w 2103393"/>
              <a:gd name="connsiteY12" fmla="*/ 1205038 h 1980752"/>
              <a:gd name="connsiteX13" fmla="*/ 891405 w 2103393"/>
              <a:gd name="connsiteY13" fmla="*/ 1524797 h 1980752"/>
              <a:gd name="connsiteX14" fmla="*/ 89201 w 2103393"/>
              <a:gd name="connsiteY14" fmla="*/ 1967973 h 1980752"/>
              <a:gd name="connsiteX15" fmla="*/ 577255 w 2103393"/>
              <a:gd name="connsiteY15" fmla="*/ 391615 h 1980752"/>
              <a:gd name="connsiteX16" fmla="*/ 807257 w 2103393"/>
              <a:gd name="connsiteY16" fmla="*/ 627227 h 1980752"/>
              <a:gd name="connsiteX17" fmla="*/ 969942 w 2103393"/>
              <a:gd name="connsiteY17" fmla="*/ 515031 h 1980752"/>
              <a:gd name="connsiteX18" fmla="*/ 964333 w 2103393"/>
              <a:gd name="connsiteY18" fmla="*/ 55026 h 1980752"/>
              <a:gd name="connsiteX0" fmla="*/ 913845 w 2103393"/>
              <a:gd name="connsiteY0" fmla="*/ 72662 h 1981559"/>
              <a:gd name="connsiteX1" fmla="*/ 947503 w 2103393"/>
              <a:gd name="connsiteY1" fmla="*/ 16564 h 1981559"/>
              <a:gd name="connsiteX2" fmla="*/ 1183115 w 2103393"/>
              <a:gd name="connsiteY2" fmla="*/ 22174 h 1981559"/>
              <a:gd name="connsiteX3" fmla="*/ 1177505 w 2103393"/>
              <a:gd name="connsiteY3" fmla="*/ 510228 h 1981559"/>
              <a:gd name="connsiteX4" fmla="*/ 1312141 w 2103393"/>
              <a:gd name="connsiteY4" fmla="*/ 588765 h 1981559"/>
              <a:gd name="connsiteX5" fmla="*/ 1508484 w 2103393"/>
              <a:gd name="connsiteY5" fmla="*/ 392422 h 1981559"/>
              <a:gd name="connsiteX6" fmla="*/ 2058246 w 2103393"/>
              <a:gd name="connsiteY6" fmla="*/ 1940731 h 1981559"/>
              <a:gd name="connsiteX7" fmla="*/ 1244822 w 2103393"/>
              <a:gd name="connsiteY7" fmla="*/ 1531213 h 1981559"/>
              <a:gd name="connsiteX8" fmla="*/ 1205554 w 2103393"/>
              <a:gd name="connsiteY8" fmla="*/ 1217066 h 1981559"/>
              <a:gd name="connsiteX9" fmla="*/ 1244823 w 2103393"/>
              <a:gd name="connsiteY9" fmla="*/ 773889 h 1981559"/>
              <a:gd name="connsiteX10" fmla="*/ 1076528 w 2103393"/>
              <a:gd name="connsiteY10" fmla="*/ 628034 h 1981559"/>
              <a:gd name="connsiteX11" fmla="*/ 885795 w 2103393"/>
              <a:gd name="connsiteY11" fmla="*/ 768279 h 1981559"/>
              <a:gd name="connsiteX12" fmla="*/ 919453 w 2103393"/>
              <a:gd name="connsiteY12" fmla="*/ 1205845 h 1981559"/>
              <a:gd name="connsiteX13" fmla="*/ 891405 w 2103393"/>
              <a:gd name="connsiteY13" fmla="*/ 1525604 h 1981559"/>
              <a:gd name="connsiteX14" fmla="*/ 89201 w 2103393"/>
              <a:gd name="connsiteY14" fmla="*/ 1968780 h 1981559"/>
              <a:gd name="connsiteX15" fmla="*/ 577255 w 2103393"/>
              <a:gd name="connsiteY15" fmla="*/ 392422 h 1981559"/>
              <a:gd name="connsiteX16" fmla="*/ 807257 w 2103393"/>
              <a:gd name="connsiteY16" fmla="*/ 628034 h 1981559"/>
              <a:gd name="connsiteX17" fmla="*/ 969942 w 2103393"/>
              <a:gd name="connsiteY17" fmla="*/ 515838 h 1981559"/>
              <a:gd name="connsiteX18" fmla="*/ 913845 w 2103393"/>
              <a:gd name="connsiteY18" fmla="*/ 72662 h 1981559"/>
              <a:gd name="connsiteX0" fmla="*/ 913845 w 2103393"/>
              <a:gd name="connsiteY0" fmla="*/ 103017 h 2011914"/>
              <a:gd name="connsiteX1" fmla="*/ 1003601 w 2103393"/>
              <a:gd name="connsiteY1" fmla="*/ 2040 h 2011914"/>
              <a:gd name="connsiteX2" fmla="*/ 1183115 w 2103393"/>
              <a:gd name="connsiteY2" fmla="*/ 52529 h 2011914"/>
              <a:gd name="connsiteX3" fmla="*/ 1177505 w 2103393"/>
              <a:gd name="connsiteY3" fmla="*/ 540583 h 2011914"/>
              <a:gd name="connsiteX4" fmla="*/ 1312141 w 2103393"/>
              <a:gd name="connsiteY4" fmla="*/ 619120 h 2011914"/>
              <a:gd name="connsiteX5" fmla="*/ 1508484 w 2103393"/>
              <a:gd name="connsiteY5" fmla="*/ 422777 h 2011914"/>
              <a:gd name="connsiteX6" fmla="*/ 2058246 w 2103393"/>
              <a:gd name="connsiteY6" fmla="*/ 1971086 h 2011914"/>
              <a:gd name="connsiteX7" fmla="*/ 1244822 w 2103393"/>
              <a:gd name="connsiteY7" fmla="*/ 1561568 h 2011914"/>
              <a:gd name="connsiteX8" fmla="*/ 1205554 w 2103393"/>
              <a:gd name="connsiteY8" fmla="*/ 1247421 h 2011914"/>
              <a:gd name="connsiteX9" fmla="*/ 1244823 w 2103393"/>
              <a:gd name="connsiteY9" fmla="*/ 804244 h 2011914"/>
              <a:gd name="connsiteX10" fmla="*/ 1076528 w 2103393"/>
              <a:gd name="connsiteY10" fmla="*/ 658389 h 2011914"/>
              <a:gd name="connsiteX11" fmla="*/ 885795 w 2103393"/>
              <a:gd name="connsiteY11" fmla="*/ 798634 h 2011914"/>
              <a:gd name="connsiteX12" fmla="*/ 919453 w 2103393"/>
              <a:gd name="connsiteY12" fmla="*/ 1236200 h 2011914"/>
              <a:gd name="connsiteX13" fmla="*/ 891405 w 2103393"/>
              <a:gd name="connsiteY13" fmla="*/ 1555959 h 2011914"/>
              <a:gd name="connsiteX14" fmla="*/ 89201 w 2103393"/>
              <a:gd name="connsiteY14" fmla="*/ 1999135 h 2011914"/>
              <a:gd name="connsiteX15" fmla="*/ 577255 w 2103393"/>
              <a:gd name="connsiteY15" fmla="*/ 422777 h 2011914"/>
              <a:gd name="connsiteX16" fmla="*/ 807257 w 2103393"/>
              <a:gd name="connsiteY16" fmla="*/ 658389 h 2011914"/>
              <a:gd name="connsiteX17" fmla="*/ 969942 w 2103393"/>
              <a:gd name="connsiteY17" fmla="*/ 546193 h 2011914"/>
              <a:gd name="connsiteX18" fmla="*/ 913845 w 2103393"/>
              <a:gd name="connsiteY18" fmla="*/ 103017 h 2011914"/>
              <a:gd name="connsiteX0" fmla="*/ 930675 w 2103393"/>
              <a:gd name="connsiteY0" fmla="*/ 67702 h 2010258"/>
              <a:gd name="connsiteX1" fmla="*/ 1003601 w 2103393"/>
              <a:gd name="connsiteY1" fmla="*/ 384 h 2010258"/>
              <a:gd name="connsiteX2" fmla="*/ 1183115 w 2103393"/>
              <a:gd name="connsiteY2" fmla="*/ 50873 h 2010258"/>
              <a:gd name="connsiteX3" fmla="*/ 1177505 w 2103393"/>
              <a:gd name="connsiteY3" fmla="*/ 538927 h 2010258"/>
              <a:gd name="connsiteX4" fmla="*/ 1312141 w 2103393"/>
              <a:gd name="connsiteY4" fmla="*/ 617464 h 2010258"/>
              <a:gd name="connsiteX5" fmla="*/ 1508484 w 2103393"/>
              <a:gd name="connsiteY5" fmla="*/ 421121 h 2010258"/>
              <a:gd name="connsiteX6" fmla="*/ 2058246 w 2103393"/>
              <a:gd name="connsiteY6" fmla="*/ 1969430 h 2010258"/>
              <a:gd name="connsiteX7" fmla="*/ 1244822 w 2103393"/>
              <a:gd name="connsiteY7" fmla="*/ 1559912 h 2010258"/>
              <a:gd name="connsiteX8" fmla="*/ 1205554 w 2103393"/>
              <a:gd name="connsiteY8" fmla="*/ 1245765 h 2010258"/>
              <a:gd name="connsiteX9" fmla="*/ 1244823 w 2103393"/>
              <a:gd name="connsiteY9" fmla="*/ 802588 h 2010258"/>
              <a:gd name="connsiteX10" fmla="*/ 1076528 w 2103393"/>
              <a:gd name="connsiteY10" fmla="*/ 656733 h 2010258"/>
              <a:gd name="connsiteX11" fmla="*/ 885795 w 2103393"/>
              <a:gd name="connsiteY11" fmla="*/ 796978 h 2010258"/>
              <a:gd name="connsiteX12" fmla="*/ 919453 w 2103393"/>
              <a:gd name="connsiteY12" fmla="*/ 1234544 h 2010258"/>
              <a:gd name="connsiteX13" fmla="*/ 891405 w 2103393"/>
              <a:gd name="connsiteY13" fmla="*/ 1554303 h 2010258"/>
              <a:gd name="connsiteX14" fmla="*/ 89201 w 2103393"/>
              <a:gd name="connsiteY14" fmla="*/ 1997479 h 2010258"/>
              <a:gd name="connsiteX15" fmla="*/ 577255 w 2103393"/>
              <a:gd name="connsiteY15" fmla="*/ 421121 h 2010258"/>
              <a:gd name="connsiteX16" fmla="*/ 807257 w 2103393"/>
              <a:gd name="connsiteY16" fmla="*/ 656733 h 2010258"/>
              <a:gd name="connsiteX17" fmla="*/ 969942 w 2103393"/>
              <a:gd name="connsiteY17" fmla="*/ 544537 h 2010258"/>
              <a:gd name="connsiteX18" fmla="*/ 930675 w 2103393"/>
              <a:gd name="connsiteY18" fmla="*/ 67702 h 2010258"/>
              <a:gd name="connsiteX0" fmla="*/ 930675 w 2103393"/>
              <a:gd name="connsiteY0" fmla="*/ 69239 h 2011795"/>
              <a:gd name="connsiteX1" fmla="*/ 1183115 w 2103393"/>
              <a:gd name="connsiteY1" fmla="*/ 52410 h 2011795"/>
              <a:gd name="connsiteX2" fmla="*/ 1177505 w 2103393"/>
              <a:gd name="connsiteY2" fmla="*/ 540464 h 2011795"/>
              <a:gd name="connsiteX3" fmla="*/ 1312141 w 2103393"/>
              <a:gd name="connsiteY3" fmla="*/ 619001 h 2011795"/>
              <a:gd name="connsiteX4" fmla="*/ 1508484 w 2103393"/>
              <a:gd name="connsiteY4" fmla="*/ 422658 h 2011795"/>
              <a:gd name="connsiteX5" fmla="*/ 2058246 w 2103393"/>
              <a:gd name="connsiteY5" fmla="*/ 1970967 h 2011795"/>
              <a:gd name="connsiteX6" fmla="*/ 1244822 w 2103393"/>
              <a:gd name="connsiteY6" fmla="*/ 1561449 h 2011795"/>
              <a:gd name="connsiteX7" fmla="*/ 1205554 w 2103393"/>
              <a:gd name="connsiteY7" fmla="*/ 1247302 h 2011795"/>
              <a:gd name="connsiteX8" fmla="*/ 1244823 w 2103393"/>
              <a:gd name="connsiteY8" fmla="*/ 804125 h 2011795"/>
              <a:gd name="connsiteX9" fmla="*/ 1076528 w 2103393"/>
              <a:gd name="connsiteY9" fmla="*/ 658270 h 2011795"/>
              <a:gd name="connsiteX10" fmla="*/ 885795 w 2103393"/>
              <a:gd name="connsiteY10" fmla="*/ 798515 h 2011795"/>
              <a:gd name="connsiteX11" fmla="*/ 919453 w 2103393"/>
              <a:gd name="connsiteY11" fmla="*/ 1236081 h 2011795"/>
              <a:gd name="connsiteX12" fmla="*/ 891405 w 2103393"/>
              <a:gd name="connsiteY12" fmla="*/ 1555840 h 2011795"/>
              <a:gd name="connsiteX13" fmla="*/ 89201 w 2103393"/>
              <a:gd name="connsiteY13" fmla="*/ 1999016 h 2011795"/>
              <a:gd name="connsiteX14" fmla="*/ 577255 w 2103393"/>
              <a:gd name="connsiteY14" fmla="*/ 422658 h 2011795"/>
              <a:gd name="connsiteX15" fmla="*/ 807257 w 2103393"/>
              <a:gd name="connsiteY15" fmla="*/ 658270 h 2011795"/>
              <a:gd name="connsiteX16" fmla="*/ 969942 w 2103393"/>
              <a:gd name="connsiteY16" fmla="*/ 546074 h 2011795"/>
              <a:gd name="connsiteX17" fmla="*/ 930675 w 2103393"/>
              <a:gd name="connsiteY17" fmla="*/ 69239 h 2011795"/>
              <a:gd name="connsiteX0" fmla="*/ 930675 w 2103393"/>
              <a:gd name="connsiteY0" fmla="*/ 63795 h 2006351"/>
              <a:gd name="connsiteX1" fmla="*/ 1183115 w 2103393"/>
              <a:gd name="connsiteY1" fmla="*/ 46966 h 2006351"/>
              <a:gd name="connsiteX2" fmla="*/ 1177505 w 2103393"/>
              <a:gd name="connsiteY2" fmla="*/ 535020 h 2006351"/>
              <a:gd name="connsiteX3" fmla="*/ 1312141 w 2103393"/>
              <a:gd name="connsiteY3" fmla="*/ 613557 h 2006351"/>
              <a:gd name="connsiteX4" fmla="*/ 1508484 w 2103393"/>
              <a:gd name="connsiteY4" fmla="*/ 417214 h 2006351"/>
              <a:gd name="connsiteX5" fmla="*/ 2058246 w 2103393"/>
              <a:gd name="connsiteY5" fmla="*/ 1965523 h 2006351"/>
              <a:gd name="connsiteX6" fmla="*/ 1244822 w 2103393"/>
              <a:gd name="connsiteY6" fmla="*/ 1556005 h 2006351"/>
              <a:gd name="connsiteX7" fmla="*/ 1205554 w 2103393"/>
              <a:gd name="connsiteY7" fmla="*/ 1241858 h 2006351"/>
              <a:gd name="connsiteX8" fmla="*/ 1244823 w 2103393"/>
              <a:gd name="connsiteY8" fmla="*/ 798681 h 2006351"/>
              <a:gd name="connsiteX9" fmla="*/ 1076528 w 2103393"/>
              <a:gd name="connsiteY9" fmla="*/ 652826 h 2006351"/>
              <a:gd name="connsiteX10" fmla="*/ 885795 w 2103393"/>
              <a:gd name="connsiteY10" fmla="*/ 793071 h 2006351"/>
              <a:gd name="connsiteX11" fmla="*/ 919453 w 2103393"/>
              <a:gd name="connsiteY11" fmla="*/ 1230637 h 2006351"/>
              <a:gd name="connsiteX12" fmla="*/ 891405 w 2103393"/>
              <a:gd name="connsiteY12" fmla="*/ 1550396 h 2006351"/>
              <a:gd name="connsiteX13" fmla="*/ 89201 w 2103393"/>
              <a:gd name="connsiteY13" fmla="*/ 1993572 h 2006351"/>
              <a:gd name="connsiteX14" fmla="*/ 577255 w 2103393"/>
              <a:gd name="connsiteY14" fmla="*/ 417214 h 2006351"/>
              <a:gd name="connsiteX15" fmla="*/ 807257 w 2103393"/>
              <a:gd name="connsiteY15" fmla="*/ 652826 h 2006351"/>
              <a:gd name="connsiteX16" fmla="*/ 969942 w 2103393"/>
              <a:gd name="connsiteY16" fmla="*/ 540630 h 2006351"/>
              <a:gd name="connsiteX17" fmla="*/ 930675 w 2103393"/>
              <a:gd name="connsiteY17" fmla="*/ 63795 h 2006351"/>
              <a:gd name="connsiteX0" fmla="*/ 930675 w 2103393"/>
              <a:gd name="connsiteY0" fmla="*/ 51191 h 2016186"/>
              <a:gd name="connsiteX1" fmla="*/ 1183115 w 2103393"/>
              <a:gd name="connsiteY1" fmla="*/ 56801 h 2016186"/>
              <a:gd name="connsiteX2" fmla="*/ 1177505 w 2103393"/>
              <a:gd name="connsiteY2" fmla="*/ 544855 h 2016186"/>
              <a:gd name="connsiteX3" fmla="*/ 1312141 w 2103393"/>
              <a:gd name="connsiteY3" fmla="*/ 623392 h 2016186"/>
              <a:gd name="connsiteX4" fmla="*/ 1508484 w 2103393"/>
              <a:gd name="connsiteY4" fmla="*/ 427049 h 2016186"/>
              <a:gd name="connsiteX5" fmla="*/ 2058246 w 2103393"/>
              <a:gd name="connsiteY5" fmla="*/ 1975358 h 2016186"/>
              <a:gd name="connsiteX6" fmla="*/ 1244822 w 2103393"/>
              <a:gd name="connsiteY6" fmla="*/ 1565840 h 2016186"/>
              <a:gd name="connsiteX7" fmla="*/ 1205554 w 2103393"/>
              <a:gd name="connsiteY7" fmla="*/ 1251693 h 2016186"/>
              <a:gd name="connsiteX8" fmla="*/ 1244823 w 2103393"/>
              <a:gd name="connsiteY8" fmla="*/ 808516 h 2016186"/>
              <a:gd name="connsiteX9" fmla="*/ 1076528 w 2103393"/>
              <a:gd name="connsiteY9" fmla="*/ 662661 h 2016186"/>
              <a:gd name="connsiteX10" fmla="*/ 885795 w 2103393"/>
              <a:gd name="connsiteY10" fmla="*/ 802906 h 2016186"/>
              <a:gd name="connsiteX11" fmla="*/ 919453 w 2103393"/>
              <a:gd name="connsiteY11" fmla="*/ 1240472 h 2016186"/>
              <a:gd name="connsiteX12" fmla="*/ 891405 w 2103393"/>
              <a:gd name="connsiteY12" fmla="*/ 1560231 h 2016186"/>
              <a:gd name="connsiteX13" fmla="*/ 89201 w 2103393"/>
              <a:gd name="connsiteY13" fmla="*/ 2003407 h 2016186"/>
              <a:gd name="connsiteX14" fmla="*/ 577255 w 2103393"/>
              <a:gd name="connsiteY14" fmla="*/ 427049 h 2016186"/>
              <a:gd name="connsiteX15" fmla="*/ 807257 w 2103393"/>
              <a:gd name="connsiteY15" fmla="*/ 662661 h 2016186"/>
              <a:gd name="connsiteX16" fmla="*/ 969942 w 2103393"/>
              <a:gd name="connsiteY16" fmla="*/ 550465 h 2016186"/>
              <a:gd name="connsiteX17" fmla="*/ 930675 w 2103393"/>
              <a:gd name="connsiteY17" fmla="*/ 51191 h 2016186"/>
              <a:gd name="connsiteX0" fmla="*/ 930675 w 2103393"/>
              <a:gd name="connsiteY0" fmla="*/ 47103 h 2012098"/>
              <a:gd name="connsiteX1" fmla="*/ 1183115 w 2103393"/>
              <a:gd name="connsiteY1" fmla="*/ 52713 h 2012098"/>
              <a:gd name="connsiteX2" fmla="*/ 1177505 w 2103393"/>
              <a:gd name="connsiteY2" fmla="*/ 540767 h 2012098"/>
              <a:gd name="connsiteX3" fmla="*/ 1312141 w 2103393"/>
              <a:gd name="connsiteY3" fmla="*/ 619304 h 2012098"/>
              <a:gd name="connsiteX4" fmla="*/ 1508484 w 2103393"/>
              <a:gd name="connsiteY4" fmla="*/ 422961 h 2012098"/>
              <a:gd name="connsiteX5" fmla="*/ 2058246 w 2103393"/>
              <a:gd name="connsiteY5" fmla="*/ 1971270 h 2012098"/>
              <a:gd name="connsiteX6" fmla="*/ 1244822 w 2103393"/>
              <a:gd name="connsiteY6" fmla="*/ 1561752 h 2012098"/>
              <a:gd name="connsiteX7" fmla="*/ 1205554 w 2103393"/>
              <a:gd name="connsiteY7" fmla="*/ 1247605 h 2012098"/>
              <a:gd name="connsiteX8" fmla="*/ 1244823 w 2103393"/>
              <a:gd name="connsiteY8" fmla="*/ 804428 h 2012098"/>
              <a:gd name="connsiteX9" fmla="*/ 1076528 w 2103393"/>
              <a:gd name="connsiteY9" fmla="*/ 658573 h 2012098"/>
              <a:gd name="connsiteX10" fmla="*/ 885795 w 2103393"/>
              <a:gd name="connsiteY10" fmla="*/ 798818 h 2012098"/>
              <a:gd name="connsiteX11" fmla="*/ 919453 w 2103393"/>
              <a:gd name="connsiteY11" fmla="*/ 1236384 h 2012098"/>
              <a:gd name="connsiteX12" fmla="*/ 891405 w 2103393"/>
              <a:gd name="connsiteY12" fmla="*/ 1556143 h 2012098"/>
              <a:gd name="connsiteX13" fmla="*/ 89201 w 2103393"/>
              <a:gd name="connsiteY13" fmla="*/ 1999319 h 2012098"/>
              <a:gd name="connsiteX14" fmla="*/ 577255 w 2103393"/>
              <a:gd name="connsiteY14" fmla="*/ 422961 h 2012098"/>
              <a:gd name="connsiteX15" fmla="*/ 807257 w 2103393"/>
              <a:gd name="connsiteY15" fmla="*/ 658573 h 2012098"/>
              <a:gd name="connsiteX16" fmla="*/ 969942 w 2103393"/>
              <a:gd name="connsiteY16" fmla="*/ 546377 h 2012098"/>
              <a:gd name="connsiteX17" fmla="*/ 930675 w 2103393"/>
              <a:gd name="connsiteY17" fmla="*/ 47103 h 2012098"/>
              <a:gd name="connsiteX0" fmla="*/ 930675 w 2103393"/>
              <a:gd name="connsiteY0" fmla="*/ 47103 h 2012098"/>
              <a:gd name="connsiteX1" fmla="*/ 1183115 w 2103393"/>
              <a:gd name="connsiteY1" fmla="*/ 52713 h 2012098"/>
              <a:gd name="connsiteX2" fmla="*/ 1177505 w 2103393"/>
              <a:gd name="connsiteY2" fmla="*/ 540767 h 2012098"/>
              <a:gd name="connsiteX3" fmla="*/ 1312141 w 2103393"/>
              <a:gd name="connsiteY3" fmla="*/ 619304 h 2012098"/>
              <a:gd name="connsiteX4" fmla="*/ 1508484 w 2103393"/>
              <a:gd name="connsiteY4" fmla="*/ 422961 h 2012098"/>
              <a:gd name="connsiteX5" fmla="*/ 2058246 w 2103393"/>
              <a:gd name="connsiteY5" fmla="*/ 1971270 h 2012098"/>
              <a:gd name="connsiteX6" fmla="*/ 1244822 w 2103393"/>
              <a:gd name="connsiteY6" fmla="*/ 1561752 h 2012098"/>
              <a:gd name="connsiteX7" fmla="*/ 1205554 w 2103393"/>
              <a:gd name="connsiteY7" fmla="*/ 1247605 h 2012098"/>
              <a:gd name="connsiteX8" fmla="*/ 1244823 w 2103393"/>
              <a:gd name="connsiteY8" fmla="*/ 804428 h 2012098"/>
              <a:gd name="connsiteX9" fmla="*/ 1076528 w 2103393"/>
              <a:gd name="connsiteY9" fmla="*/ 658573 h 2012098"/>
              <a:gd name="connsiteX10" fmla="*/ 885795 w 2103393"/>
              <a:gd name="connsiteY10" fmla="*/ 798818 h 2012098"/>
              <a:gd name="connsiteX11" fmla="*/ 919453 w 2103393"/>
              <a:gd name="connsiteY11" fmla="*/ 1236384 h 2012098"/>
              <a:gd name="connsiteX12" fmla="*/ 891405 w 2103393"/>
              <a:gd name="connsiteY12" fmla="*/ 1556143 h 2012098"/>
              <a:gd name="connsiteX13" fmla="*/ 89201 w 2103393"/>
              <a:gd name="connsiteY13" fmla="*/ 1999319 h 2012098"/>
              <a:gd name="connsiteX14" fmla="*/ 577255 w 2103393"/>
              <a:gd name="connsiteY14" fmla="*/ 422961 h 2012098"/>
              <a:gd name="connsiteX15" fmla="*/ 807257 w 2103393"/>
              <a:gd name="connsiteY15" fmla="*/ 658573 h 2012098"/>
              <a:gd name="connsiteX16" fmla="*/ 969942 w 2103393"/>
              <a:gd name="connsiteY16" fmla="*/ 546377 h 2012098"/>
              <a:gd name="connsiteX17" fmla="*/ 930675 w 2103393"/>
              <a:gd name="connsiteY17" fmla="*/ 47103 h 2012098"/>
              <a:gd name="connsiteX0" fmla="*/ 930675 w 2103393"/>
              <a:gd name="connsiteY0" fmla="*/ 24191 h 2051098"/>
              <a:gd name="connsiteX1" fmla="*/ 1183115 w 2103393"/>
              <a:gd name="connsiteY1" fmla="*/ 91713 h 2051098"/>
              <a:gd name="connsiteX2" fmla="*/ 1177505 w 2103393"/>
              <a:gd name="connsiteY2" fmla="*/ 579767 h 2051098"/>
              <a:gd name="connsiteX3" fmla="*/ 1312141 w 2103393"/>
              <a:gd name="connsiteY3" fmla="*/ 658304 h 2051098"/>
              <a:gd name="connsiteX4" fmla="*/ 1508484 w 2103393"/>
              <a:gd name="connsiteY4" fmla="*/ 461961 h 2051098"/>
              <a:gd name="connsiteX5" fmla="*/ 2058246 w 2103393"/>
              <a:gd name="connsiteY5" fmla="*/ 2010270 h 2051098"/>
              <a:gd name="connsiteX6" fmla="*/ 1244822 w 2103393"/>
              <a:gd name="connsiteY6" fmla="*/ 1600752 h 2051098"/>
              <a:gd name="connsiteX7" fmla="*/ 1205554 w 2103393"/>
              <a:gd name="connsiteY7" fmla="*/ 1286605 h 2051098"/>
              <a:gd name="connsiteX8" fmla="*/ 1244823 w 2103393"/>
              <a:gd name="connsiteY8" fmla="*/ 843428 h 2051098"/>
              <a:gd name="connsiteX9" fmla="*/ 1076528 w 2103393"/>
              <a:gd name="connsiteY9" fmla="*/ 697573 h 2051098"/>
              <a:gd name="connsiteX10" fmla="*/ 885795 w 2103393"/>
              <a:gd name="connsiteY10" fmla="*/ 837818 h 2051098"/>
              <a:gd name="connsiteX11" fmla="*/ 919453 w 2103393"/>
              <a:gd name="connsiteY11" fmla="*/ 1275384 h 2051098"/>
              <a:gd name="connsiteX12" fmla="*/ 891405 w 2103393"/>
              <a:gd name="connsiteY12" fmla="*/ 1595143 h 2051098"/>
              <a:gd name="connsiteX13" fmla="*/ 89201 w 2103393"/>
              <a:gd name="connsiteY13" fmla="*/ 2038319 h 2051098"/>
              <a:gd name="connsiteX14" fmla="*/ 577255 w 2103393"/>
              <a:gd name="connsiteY14" fmla="*/ 461961 h 2051098"/>
              <a:gd name="connsiteX15" fmla="*/ 807257 w 2103393"/>
              <a:gd name="connsiteY15" fmla="*/ 697573 h 2051098"/>
              <a:gd name="connsiteX16" fmla="*/ 969942 w 2103393"/>
              <a:gd name="connsiteY16" fmla="*/ 585377 h 2051098"/>
              <a:gd name="connsiteX17" fmla="*/ 930675 w 2103393"/>
              <a:gd name="connsiteY17" fmla="*/ 24191 h 2051098"/>
              <a:gd name="connsiteX0" fmla="*/ 930675 w 2103393"/>
              <a:gd name="connsiteY0" fmla="*/ 51153 h 2078060"/>
              <a:gd name="connsiteX1" fmla="*/ 1190398 w 2103393"/>
              <a:gd name="connsiteY1" fmla="*/ 49480 h 2078060"/>
              <a:gd name="connsiteX2" fmla="*/ 1177505 w 2103393"/>
              <a:gd name="connsiteY2" fmla="*/ 606729 h 2078060"/>
              <a:gd name="connsiteX3" fmla="*/ 1312141 w 2103393"/>
              <a:gd name="connsiteY3" fmla="*/ 685266 h 2078060"/>
              <a:gd name="connsiteX4" fmla="*/ 1508484 w 2103393"/>
              <a:gd name="connsiteY4" fmla="*/ 488923 h 2078060"/>
              <a:gd name="connsiteX5" fmla="*/ 2058246 w 2103393"/>
              <a:gd name="connsiteY5" fmla="*/ 2037232 h 2078060"/>
              <a:gd name="connsiteX6" fmla="*/ 1244822 w 2103393"/>
              <a:gd name="connsiteY6" fmla="*/ 1627714 h 2078060"/>
              <a:gd name="connsiteX7" fmla="*/ 1205554 w 2103393"/>
              <a:gd name="connsiteY7" fmla="*/ 1313567 h 2078060"/>
              <a:gd name="connsiteX8" fmla="*/ 1244823 w 2103393"/>
              <a:gd name="connsiteY8" fmla="*/ 870390 h 2078060"/>
              <a:gd name="connsiteX9" fmla="*/ 1076528 w 2103393"/>
              <a:gd name="connsiteY9" fmla="*/ 724535 h 2078060"/>
              <a:gd name="connsiteX10" fmla="*/ 885795 w 2103393"/>
              <a:gd name="connsiteY10" fmla="*/ 864780 h 2078060"/>
              <a:gd name="connsiteX11" fmla="*/ 919453 w 2103393"/>
              <a:gd name="connsiteY11" fmla="*/ 1302346 h 2078060"/>
              <a:gd name="connsiteX12" fmla="*/ 891405 w 2103393"/>
              <a:gd name="connsiteY12" fmla="*/ 1622105 h 2078060"/>
              <a:gd name="connsiteX13" fmla="*/ 89201 w 2103393"/>
              <a:gd name="connsiteY13" fmla="*/ 2065281 h 2078060"/>
              <a:gd name="connsiteX14" fmla="*/ 577255 w 2103393"/>
              <a:gd name="connsiteY14" fmla="*/ 488923 h 2078060"/>
              <a:gd name="connsiteX15" fmla="*/ 807257 w 2103393"/>
              <a:gd name="connsiteY15" fmla="*/ 724535 h 2078060"/>
              <a:gd name="connsiteX16" fmla="*/ 969942 w 2103393"/>
              <a:gd name="connsiteY16" fmla="*/ 612339 h 2078060"/>
              <a:gd name="connsiteX17" fmla="*/ 930675 w 2103393"/>
              <a:gd name="connsiteY17" fmla="*/ 51153 h 2078060"/>
              <a:gd name="connsiteX0" fmla="*/ 930675 w 2103393"/>
              <a:gd name="connsiteY0" fmla="*/ 57180 h 2084087"/>
              <a:gd name="connsiteX1" fmla="*/ 1190398 w 2103393"/>
              <a:gd name="connsiteY1" fmla="*/ 55507 h 2084087"/>
              <a:gd name="connsiteX2" fmla="*/ 1177505 w 2103393"/>
              <a:gd name="connsiteY2" fmla="*/ 612756 h 2084087"/>
              <a:gd name="connsiteX3" fmla="*/ 1312141 w 2103393"/>
              <a:gd name="connsiteY3" fmla="*/ 691293 h 2084087"/>
              <a:gd name="connsiteX4" fmla="*/ 1508484 w 2103393"/>
              <a:gd name="connsiteY4" fmla="*/ 494950 h 2084087"/>
              <a:gd name="connsiteX5" fmla="*/ 2058246 w 2103393"/>
              <a:gd name="connsiteY5" fmla="*/ 2043259 h 2084087"/>
              <a:gd name="connsiteX6" fmla="*/ 1244822 w 2103393"/>
              <a:gd name="connsiteY6" fmla="*/ 1633741 h 2084087"/>
              <a:gd name="connsiteX7" fmla="*/ 1205554 w 2103393"/>
              <a:gd name="connsiteY7" fmla="*/ 1319594 h 2084087"/>
              <a:gd name="connsiteX8" fmla="*/ 1244823 w 2103393"/>
              <a:gd name="connsiteY8" fmla="*/ 876417 h 2084087"/>
              <a:gd name="connsiteX9" fmla="*/ 1076528 w 2103393"/>
              <a:gd name="connsiteY9" fmla="*/ 730562 h 2084087"/>
              <a:gd name="connsiteX10" fmla="*/ 885795 w 2103393"/>
              <a:gd name="connsiteY10" fmla="*/ 870807 h 2084087"/>
              <a:gd name="connsiteX11" fmla="*/ 919453 w 2103393"/>
              <a:gd name="connsiteY11" fmla="*/ 1308373 h 2084087"/>
              <a:gd name="connsiteX12" fmla="*/ 891405 w 2103393"/>
              <a:gd name="connsiteY12" fmla="*/ 1628132 h 2084087"/>
              <a:gd name="connsiteX13" fmla="*/ 89201 w 2103393"/>
              <a:gd name="connsiteY13" fmla="*/ 2071308 h 2084087"/>
              <a:gd name="connsiteX14" fmla="*/ 577255 w 2103393"/>
              <a:gd name="connsiteY14" fmla="*/ 494950 h 2084087"/>
              <a:gd name="connsiteX15" fmla="*/ 807257 w 2103393"/>
              <a:gd name="connsiteY15" fmla="*/ 730562 h 2084087"/>
              <a:gd name="connsiteX16" fmla="*/ 969942 w 2103393"/>
              <a:gd name="connsiteY16" fmla="*/ 618366 h 2084087"/>
              <a:gd name="connsiteX17" fmla="*/ 930675 w 2103393"/>
              <a:gd name="connsiteY17" fmla="*/ 57180 h 2084087"/>
              <a:gd name="connsiteX0" fmla="*/ 930675 w 2103393"/>
              <a:gd name="connsiteY0" fmla="*/ 65797 h 2092704"/>
              <a:gd name="connsiteX1" fmla="*/ 1190398 w 2103393"/>
              <a:gd name="connsiteY1" fmla="*/ 64124 h 2092704"/>
              <a:gd name="connsiteX2" fmla="*/ 1177505 w 2103393"/>
              <a:gd name="connsiteY2" fmla="*/ 621373 h 2092704"/>
              <a:gd name="connsiteX3" fmla="*/ 1312141 w 2103393"/>
              <a:gd name="connsiteY3" fmla="*/ 699910 h 2092704"/>
              <a:gd name="connsiteX4" fmla="*/ 1508484 w 2103393"/>
              <a:gd name="connsiteY4" fmla="*/ 503567 h 2092704"/>
              <a:gd name="connsiteX5" fmla="*/ 2058246 w 2103393"/>
              <a:gd name="connsiteY5" fmla="*/ 2051876 h 2092704"/>
              <a:gd name="connsiteX6" fmla="*/ 1244822 w 2103393"/>
              <a:gd name="connsiteY6" fmla="*/ 1642358 h 2092704"/>
              <a:gd name="connsiteX7" fmla="*/ 1205554 w 2103393"/>
              <a:gd name="connsiteY7" fmla="*/ 1328211 h 2092704"/>
              <a:gd name="connsiteX8" fmla="*/ 1244823 w 2103393"/>
              <a:gd name="connsiteY8" fmla="*/ 885034 h 2092704"/>
              <a:gd name="connsiteX9" fmla="*/ 1076528 w 2103393"/>
              <a:gd name="connsiteY9" fmla="*/ 739179 h 2092704"/>
              <a:gd name="connsiteX10" fmla="*/ 885795 w 2103393"/>
              <a:gd name="connsiteY10" fmla="*/ 879424 h 2092704"/>
              <a:gd name="connsiteX11" fmla="*/ 919453 w 2103393"/>
              <a:gd name="connsiteY11" fmla="*/ 1316990 h 2092704"/>
              <a:gd name="connsiteX12" fmla="*/ 891405 w 2103393"/>
              <a:gd name="connsiteY12" fmla="*/ 1636749 h 2092704"/>
              <a:gd name="connsiteX13" fmla="*/ 89201 w 2103393"/>
              <a:gd name="connsiteY13" fmla="*/ 2079925 h 2092704"/>
              <a:gd name="connsiteX14" fmla="*/ 577255 w 2103393"/>
              <a:gd name="connsiteY14" fmla="*/ 503567 h 2092704"/>
              <a:gd name="connsiteX15" fmla="*/ 807257 w 2103393"/>
              <a:gd name="connsiteY15" fmla="*/ 739179 h 2092704"/>
              <a:gd name="connsiteX16" fmla="*/ 969942 w 2103393"/>
              <a:gd name="connsiteY16" fmla="*/ 626983 h 2092704"/>
              <a:gd name="connsiteX17" fmla="*/ 930675 w 2103393"/>
              <a:gd name="connsiteY17" fmla="*/ 65797 h 2092704"/>
              <a:gd name="connsiteX0" fmla="*/ 930675 w 2103393"/>
              <a:gd name="connsiteY0" fmla="*/ 65797 h 2092704"/>
              <a:gd name="connsiteX1" fmla="*/ 1190398 w 2103393"/>
              <a:gd name="connsiteY1" fmla="*/ 64124 h 2092704"/>
              <a:gd name="connsiteX2" fmla="*/ 1177505 w 2103393"/>
              <a:gd name="connsiteY2" fmla="*/ 621373 h 2092704"/>
              <a:gd name="connsiteX3" fmla="*/ 1312141 w 2103393"/>
              <a:gd name="connsiteY3" fmla="*/ 699910 h 2092704"/>
              <a:gd name="connsiteX4" fmla="*/ 1508484 w 2103393"/>
              <a:gd name="connsiteY4" fmla="*/ 503567 h 2092704"/>
              <a:gd name="connsiteX5" fmla="*/ 2058246 w 2103393"/>
              <a:gd name="connsiteY5" fmla="*/ 2051876 h 2092704"/>
              <a:gd name="connsiteX6" fmla="*/ 1244822 w 2103393"/>
              <a:gd name="connsiteY6" fmla="*/ 1642358 h 2092704"/>
              <a:gd name="connsiteX7" fmla="*/ 1205554 w 2103393"/>
              <a:gd name="connsiteY7" fmla="*/ 1328211 h 2092704"/>
              <a:gd name="connsiteX8" fmla="*/ 1244823 w 2103393"/>
              <a:gd name="connsiteY8" fmla="*/ 885034 h 2092704"/>
              <a:gd name="connsiteX9" fmla="*/ 1076528 w 2103393"/>
              <a:gd name="connsiteY9" fmla="*/ 739179 h 2092704"/>
              <a:gd name="connsiteX10" fmla="*/ 885795 w 2103393"/>
              <a:gd name="connsiteY10" fmla="*/ 879424 h 2092704"/>
              <a:gd name="connsiteX11" fmla="*/ 919453 w 2103393"/>
              <a:gd name="connsiteY11" fmla="*/ 1316990 h 2092704"/>
              <a:gd name="connsiteX12" fmla="*/ 891405 w 2103393"/>
              <a:gd name="connsiteY12" fmla="*/ 1636749 h 2092704"/>
              <a:gd name="connsiteX13" fmla="*/ 89201 w 2103393"/>
              <a:gd name="connsiteY13" fmla="*/ 2079925 h 2092704"/>
              <a:gd name="connsiteX14" fmla="*/ 577255 w 2103393"/>
              <a:gd name="connsiteY14" fmla="*/ 503567 h 2092704"/>
              <a:gd name="connsiteX15" fmla="*/ 807257 w 2103393"/>
              <a:gd name="connsiteY15" fmla="*/ 739179 h 2092704"/>
              <a:gd name="connsiteX16" fmla="*/ 969942 w 2103393"/>
              <a:gd name="connsiteY16" fmla="*/ 626983 h 2092704"/>
              <a:gd name="connsiteX17" fmla="*/ 930675 w 2103393"/>
              <a:gd name="connsiteY17" fmla="*/ 65797 h 2092704"/>
              <a:gd name="connsiteX0" fmla="*/ 930675 w 2103393"/>
              <a:gd name="connsiteY0" fmla="*/ 73853 h 2100760"/>
              <a:gd name="connsiteX1" fmla="*/ 1190398 w 2103393"/>
              <a:gd name="connsiteY1" fmla="*/ 72180 h 2100760"/>
              <a:gd name="connsiteX2" fmla="*/ 1177505 w 2103393"/>
              <a:gd name="connsiteY2" fmla="*/ 629429 h 2100760"/>
              <a:gd name="connsiteX3" fmla="*/ 1312141 w 2103393"/>
              <a:gd name="connsiteY3" fmla="*/ 707966 h 2100760"/>
              <a:gd name="connsiteX4" fmla="*/ 1508484 w 2103393"/>
              <a:gd name="connsiteY4" fmla="*/ 511623 h 2100760"/>
              <a:gd name="connsiteX5" fmla="*/ 2058246 w 2103393"/>
              <a:gd name="connsiteY5" fmla="*/ 2059932 h 2100760"/>
              <a:gd name="connsiteX6" fmla="*/ 1244822 w 2103393"/>
              <a:gd name="connsiteY6" fmla="*/ 1650414 h 2100760"/>
              <a:gd name="connsiteX7" fmla="*/ 1205554 w 2103393"/>
              <a:gd name="connsiteY7" fmla="*/ 1336267 h 2100760"/>
              <a:gd name="connsiteX8" fmla="*/ 1244823 w 2103393"/>
              <a:gd name="connsiteY8" fmla="*/ 893090 h 2100760"/>
              <a:gd name="connsiteX9" fmla="*/ 1076528 w 2103393"/>
              <a:gd name="connsiteY9" fmla="*/ 747235 h 2100760"/>
              <a:gd name="connsiteX10" fmla="*/ 885795 w 2103393"/>
              <a:gd name="connsiteY10" fmla="*/ 887480 h 2100760"/>
              <a:gd name="connsiteX11" fmla="*/ 919453 w 2103393"/>
              <a:gd name="connsiteY11" fmla="*/ 1325046 h 2100760"/>
              <a:gd name="connsiteX12" fmla="*/ 891405 w 2103393"/>
              <a:gd name="connsiteY12" fmla="*/ 1644805 h 2100760"/>
              <a:gd name="connsiteX13" fmla="*/ 89201 w 2103393"/>
              <a:gd name="connsiteY13" fmla="*/ 2087981 h 2100760"/>
              <a:gd name="connsiteX14" fmla="*/ 577255 w 2103393"/>
              <a:gd name="connsiteY14" fmla="*/ 511623 h 2100760"/>
              <a:gd name="connsiteX15" fmla="*/ 807257 w 2103393"/>
              <a:gd name="connsiteY15" fmla="*/ 747235 h 2100760"/>
              <a:gd name="connsiteX16" fmla="*/ 969942 w 2103393"/>
              <a:gd name="connsiteY16" fmla="*/ 635039 h 2100760"/>
              <a:gd name="connsiteX17" fmla="*/ 930675 w 2103393"/>
              <a:gd name="connsiteY17" fmla="*/ 73853 h 2100760"/>
              <a:gd name="connsiteX0" fmla="*/ 930675 w 2103393"/>
              <a:gd name="connsiteY0" fmla="*/ 77953 h 2104860"/>
              <a:gd name="connsiteX1" fmla="*/ 1190398 w 2103393"/>
              <a:gd name="connsiteY1" fmla="*/ 76280 h 2104860"/>
              <a:gd name="connsiteX2" fmla="*/ 1177505 w 2103393"/>
              <a:gd name="connsiteY2" fmla="*/ 633529 h 2104860"/>
              <a:gd name="connsiteX3" fmla="*/ 1312141 w 2103393"/>
              <a:gd name="connsiteY3" fmla="*/ 712066 h 2104860"/>
              <a:gd name="connsiteX4" fmla="*/ 1508484 w 2103393"/>
              <a:gd name="connsiteY4" fmla="*/ 515723 h 2104860"/>
              <a:gd name="connsiteX5" fmla="*/ 2058246 w 2103393"/>
              <a:gd name="connsiteY5" fmla="*/ 2064032 h 2104860"/>
              <a:gd name="connsiteX6" fmla="*/ 1244822 w 2103393"/>
              <a:gd name="connsiteY6" fmla="*/ 1654514 h 2104860"/>
              <a:gd name="connsiteX7" fmla="*/ 1205554 w 2103393"/>
              <a:gd name="connsiteY7" fmla="*/ 1340367 h 2104860"/>
              <a:gd name="connsiteX8" fmla="*/ 1244823 w 2103393"/>
              <a:gd name="connsiteY8" fmla="*/ 897190 h 2104860"/>
              <a:gd name="connsiteX9" fmla="*/ 1076528 w 2103393"/>
              <a:gd name="connsiteY9" fmla="*/ 751335 h 2104860"/>
              <a:gd name="connsiteX10" fmla="*/ 885795 w 2103393"/>
              <a:gd name="connsiteY10" fmla="*/ 891580 h 2104860"/>
              <a:gd name="connsiteX11" fmla="*/ 919453 w 2103393"/>
              <a:gd name="connsiteY11" fmla="*/ 1329146 h 2104860"/>
              <a:gd name="connsiteX12" fmla="*/ 891405 w 2103393"/>
              <a:gd name="connsiteY12" fmla="*/ 1648905 h 2104860"/>
              <a:gd name="connsiteX13" fmla="*/ 89201 w 2103393"/>
              <a:gd name="connsiteY13" fmla="*/ 2092081 h 2104860"/>
              <a:gd name="connsiteX14" fmla="*/ 577255 w 2103393"/>
              <a:gd name="connsiteY14" fmla="*/ 515723 h 2104860"/>
              <a:gd name="connsiteX15" fmla="*/ 807257 w 2103393"/>
              <a:gd name="connsiteY15" fmla="*/ 751335 h 2104860"/>
              <a:gd name="connsiteX16" fmla="*/ 969942 w 2103393"/>
              <a:gd name="connsiteY16" fmla="*/ 639139 h 2104860"/>
              <a:gd name="connsiteX17" fmla="*/ 930675 w 2103393"/>
              <a:gd name="connsiteY17" fmla="*/ 77953 h 2104860"/>
              <a:gd name="connsiteX0" fmla="*/ 930675 w 2103393"/>
              <a:gd name="connsiteY0" fmla="*/ 71187 h 2098094"/>
              <a:gd name="connsiteX1" fmla="*/ 1190398 w 2103393"/>
              <a:gd name="connsiteY1" fmla="*/ 69514 h 2098094"/>
              <a:gd name="connsiteX2" fmla="*/ 1177505 w 2103393"/>
              <a:gd name="connsiteY2" fmla="*/ 626763 h 2098094"/>
              <a:gd name="connsiteX3" fmla="*/ 1312141 w 2103393"/>
              <a:gd name="connsiteY3" fmla="*/ 705300 h 2098094"/>
              <a:gd name="connsiteX4" fmla="*/ 1508484 w 2103393"/>
              <a:gd name="connsiteY4" fmla="*/ 508957 h 2098094"/>
              <a:gd name="connsiteX5" fmla="*/ 2058246 w 2103393"/>
              <a:gd name="connsiteY5" fmla="*/ 2057266 h 2098094"/>
              <a:gd name="connsiteX6" fmla="*/ 1244822 w 2103393"/>
              <a:gd name="connsiteY6" fmla="*/ 1647748 h 2098094"/>
              <a:gd name="connsiteX7" fmla="*/ 1205554 w 2103393"/>
              <a:gd name="connsiteY7" fmla="*/ 1333601 h 2098094"/>
              <a:gd name="connsiteX8" fmla="*/ 1244823 w 2103393"/>
              <a:gd name="connsiteY8" fmla="*/ 890424 h 2098094"/>
              <a:gd name="connsiteX9" fmla="*/ 1076528 w 2103393"/>
              <a:gd name="connsiteY9" fmla="*/ 744569 h 2098094"/>
              <a:gd name="connsiteX10" fmla="*/ 885795 w 2103393"/>
              <a:gd name="connsiteY10" fmla="*/ 884814 h 2098094"/>
              <a:gd name="connsiteX11" fmla="*/ 919453 w 2103393"/>
              <a:gd name="connsiteY11" fmla="*/ 1322380 h 2098094"/>
              <a:gd name="connsiteX12" fmla="*/ 891405 w 2103393"/>
              <a:gd name="connsiteY12" fmla="*/ 1642139 h 2098094"/>
              <a:gd name="connsiteX13" fmla="*/ 89201 w 2103393"/>
              <a:gd name="connsiteY13" fmla="*/ 2085315 h 2098094"/>
              <a:gd name="connsiteX14" fmla="*/ 577255 w 2103393"/>
              <a:gd name="connsiteY14" fmla="*/ 508957 h 2098094"/>
              <a:gd name="connsiteX15" fmla="*/ 807257 w 2103393"/>
              <a:gd name="connsiteY15" fmla="*/ 744569 h 2098094"/>
              <a:gd name="connsiteX16" fmla="*/ 969942 w 2103393"/>
              <a:gd name="connsiteY16" fmla="*/ 632373 h 2098094"/>
              <a:gd name="connsiteX17" fmla="*/ 930675 w 2103393"/>
              <a:gd name="connsiteY17" fmla="*/ 71187 h 2098094"/>
              <a:gd name="connsiteX0" fmla="*/ 930675 w 2103393"/>
              <a:gd name="connsiteY0" fmla="*/ 75207 h 2102114"/>
              <a:gd name="connsiteX1" fmla="*/ 1190398 w 2103393"/>
              <a:gd name="connsiteY1" fmla="*/ 73534 h 2102114"/>
              <a:gd name="connsiteX2" fmla="*/ 1177505 w 2103393"/>
              <a:gd name="connsiteY2" fmla="*/ 630783 h 2102114"/>
              <a:gd name="connsiteX3" fmla="*/ 1312141 w 2103393"/>
              <a:gd name="connsiteY3" fmla="*/ 709320 h 2102114"/>
              <a:gd name="connsiteX4" fmla="*/ 1508484 w 2103393"/>
              <a:gd name="connsiteY4" fmla="*/ 512977 h 2102114"/>
              <a:gd name="connsiteX5" fmla="*/ 2058246 w 2103393"/>
              <a:gd name="connsiteY5" fmla="*/ 2061286 h 2102114"/>
              <a:gd name="connsiteX6" fmla="*/ 1244822 w 2103393"/>
              <a:gd name="connsiteY6" fmla="*/ 1651768 h 2102114"/>
              <a:gd name="connsiteX7" fmla="*/ 1205554 w 2103393"/>
              <a:gd name="connsiteY7" fmla="*/ 1337621 h 2102114"/>
              <a:gd name="connsiteX8" fmla="*/ 1244823 w 2103393"/>
              <a:gd name="connsiteY8" fmla="*/ 894444 h 2102114"/>
              <a:gd name="connsiteX9" fmla="*/ 1076528 w 2103393"/>
              <a:gd name="connsiteY9" fmla="*/ 748589 h 2102114"/>
              <a:gd name="connsiteX10" fmla="*/ 885795 w 2103393"/>
              <a:gd name="connsiteY10" fmla="*/ 888834 h 2102114"/>
              <a:gd name="connsiteX11" fmla="*/ 919453 w 2103393"/>
              <a:gd name="connsiteY11" fmla="*/ 1326400 h 2102114"/>
              <a:gd name="connsiteX12" fmla="*/ 891405 w 2103393"/>
              <a:gd name="connsiteY12" fmla="*/ 1646159 h 2102114"/>
              <a:gd name="connsiteX13" fmla="*/ 89201 w 2103393"/>
              <a:gd name="connsiteY13" fmla="*/ 2089335 h 2102114"/>
              <a:gd name="connsiteX14" fmla="*/ 577255 w 2103393"/>
              <a:gd name="connsiteY14" fmla="*/ 512977 h 2102114"/>
              <a:gd name="connsiteX15" fmla="*/ 807257 w 2103393"/>
              <a:gd name="connsiteY15" fmla="*/ 748589 h 2102114"/>
              <a:gd name="connsiteX16" fmla="*/ 969942 w 2103393"/>
              <a:gd name="connsiteY16" fmla="*/ 636393 h 2102114"/>
              <a:gd name="connsiteX17" fmla="*/ 930675 w 2103393"/>
              <a:gd name="connsiteY17" fmla="*/ 75207 h 21021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2103393" h="2102114">
                <a:moveTo>
                  <a:pt x="930675" y="75207"/>
                </a:moveTo>
                <a:cubicBezTo>
                  <a:pt x="914336" y="-26367"/>
                  <a:pt x="1202803" y="-23213"/>
                  <a:pt x="1190398" y="73534"/>
                </a:cubicBezTo>
                <a:lnTo>
                  <a:pt x="1177505" y="630783"/>
                </a:lnTo>
                <a:lnTo>
                  <a:pt x="1312141" y="709320"/>
                </a:lnTo>
                <a:cubicBezTo>
                  <a:pt x="1349539" y="621433"/>
                  <a:pt x="1403768" y="466228"/>
                  <a:pt x="1508484" y="512977"/>
                </a:cubicBezTo>
                <a:cubicBezTo>
                  <a:pt x="1961009" y="692492"/>
                  <a:pt x="2211581" y="1696648"/>
                  <a:pt x="2058246" y="2061286"/>
                </a:cubicBezTo>
                <a:cubicBezTo>
                  <a:pt x="1912391" y="2233320"/>
                  <a:pt x="1542142" y="1816322"/>
                  <a:pt x="1244822" y="1651768"/>
                </a:cubicBezTo>
                <a:cubicBezTo>
                  <a:pt x="1113927" y="1590061"/>
                  <a:pt x="1184984" y="1466646"/>
                  <a:pt x="1205554" y="1337621"/>
                </a:cubicBezTo>
                <a:cubicBezTo>
                  <a:pt x="1233603" y="1238514"/>
                  <a:pt x="1127017" y="1161846"/>
                  <a:pt x="1244823" y="894444"/>
                </a:cubicBezTo>
                <a:cubicBezTo>
                  <a:pt x="1188725" y="845826"/>
                  <a:pt x="1155065" y="802817"/>
                  <a:pt x="1076528" y="748589"/>
                </a:cubicBezTo>
                <a:cubicBezTo>
                  <a:pt x="973682" y="789728"/>
                  <a:pt x="949373" y="842086"/>
                  <a:pt x="885795" y="888834"/>
                </a:cubicBezTo>
                <a:cubicBezTo>
                  <a:pt x="951243" y="1053389"/>
                  <a:pt x="898883" y="1240382"/>
                  <a:pt x="919453" y="1326400"/>
                </a:cubicBezTo>
                <a:cubicBezTo>
                  <a:pt x="930673" y="1432986"/>
                  <a:pt x="1003602" y="1595671"/>
                  <a:pt x="891405" y="1646159"/>
                </a:cubicBezTo>
                <a:cubicBezTo>
                  <a:pt x="685711" y="1737785"/>
                  <a:pt x="311722" y="2121123"/>
                  <a:pt x="89201" y="2089335"/>
                </a:cubicBezTo>
                <a:cubicBezTo>
                  <a:pt x="-118362" y="2035107"/>
                  <a:pt x="33103" y="774768"/>
                  <a:pt x="577255" y="512977"/>
                </a:cubicBezTo>
                <a:cubicBezTo>
                  <a:pt x="704411" y="464359"/>
                  <a:pt x="736199" y="673791"/>
                  <a:pt x="807257" y="748589"/>
                </a:cubicBezTo>
                <a:lnTo>
                  <a:pt x="969942" y="636393"/>
                </a:lnTo>
                <a:cubicBezTo>
                  <a:pt x="968072" y="483058"/>
                  <a:pt x="947112" y="235825"/>
                  <a:pt x="930675" y="7520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55" name="Freeform 48">
            <a:extLst>
              <a:ext uri="{FF2B5EF4-FFF2-40B4-BE49-F238E27FC236}">
                <a16:creationId xmlns:a16="http://schemas.microsoft.com/office/drawing/2014/main" xmlns="" id="{67772B45-BD3F-44C4-8C3C-0A45A7F5D7AA}"/>
              </a:ext>
            </a:extLst>
          </p:cNvPr>
          <p:cNvSpPr>
            <a:spLocks noChangeAspect="1"/>
          </p:cNvSpPr>
          <p:nvPr/>
        </p:nvSpPr>
        <p:spPr>
          <a:xfrm>
            <a:off x="5278002" y="1454850"/>
            <a:ext cx="529812" cy="441236"/>
          </a:xfrm>
          <a:custGeom>
            <a:avLst/>
            <a:gdLst/>
            <a:ahLst/>
            <a:cxnLst/>
            <a:rect l="l" t="t" r="r" b="b"/>
            <a:pathLst>
              <a:path w="3240001" h="2698329">
                <a:moveTo>
                  <a:pt x="2548075" y="5025"/>
                </a:moveTo>
                <a:cubicBezTo>
                  <a:pt x="2888705" y="21427"/>
                  <a:pt x="3205543" y="144443"/>
                  <a:pt x="3236875" y="324866"/>
                </a:cubicBezTo>
                <a:cubicBezTo>
                  <a:pt x="3272384" y="584869"/>
                  <a:pt x="3000845" y="793843"/>
                  <a:pt x="2654112" y="922630"/>
                </a:cubicBezTo>
                <a:cubicBezTo>
                  <a:pt x="2512076" y="1002818"/>
                  <a:pt x="2288579" y="1396468"/>
                  <a:pt x="2077615" y="1155904"/>
                </a:cubicBezTo>
                <a:cubicBezTo>
                  <a:pt x="1902159" y="985808"/>
                  <a:pt x="1914692" y="662627"/>
                  <a:pt x="1946024" y="426923"/>
                </a:cubicBezTo>
                <a:cubicBezTo>
                  <a:pt x="1958557" y="234957"/>
                  <a:pt x="1977355" y="79442"/>
                  <a:pt x="2209208" y="25983"/>
                </a:cubicBezTo>
                <a:cubicBezTo>
                  <a:pt x="2318345" y="5936"/>
                  <a:pt x="2434532" y="-443"/>
                  <a:pt x="2548075" y="5025"/>
                </a:cubicBezTo>
                <a:close/>
                <a:moveTo>
                  <a:pt x="1184195" y="86"/>
                </a:moveTo>
                <a:cubicBezTo>
                  <a:pt x="1412849" y="2955"/>
                  <a:pt x="1621488" y="77771"/>
                  <a:pt x="1732975" y="244677"/>
                </a:cubicBezTo>
                <a:cubicBezTo>
                  <a:pt x="1866656" y="436642"/>
                  <a:pt x="1793548" y="672347"/>
                  <a:pt x="1801904" y="871602"/>
                </a:cubicBezTo>
                <a:cubicBezTo>
                  <a:pt x="1820702" y="1041698"/>
                  <a:pt x="1996160" y="1255532"/>
                  <a:pt x="1889631" y="1396469"/>
                </a:cubicBezTo>
                <a:cubicBezTo>
                  <a:pt x="1714174" y="1644320"/>
                  <a:pt x="1482324" y="1717219"/>
                  <a:pt x="1300601" y="1906754"/>
                </a:cubicBezTo>
                <a:cubicBezTo>
                  <a:pt x="1068750" y="2152178"/>
                  <a:pt x="736639" y="2754803"/>
                  <a:pt x="442124" y="2694054"/>
                </a:cubicBezTo>
                <a:cubicBezTo>
                  <a:pt x="189385" y="2609005"/>
                  <a:pt x="149697" y="2276103"/>
                  <a:pt x="78680" y="2016101"/>
                </a:cubicBezTo>
                <a:cubicBezTo>
                  <a:pt x="-50823" y="1442635"/>
                  <a:pt x="-61268" y="759824"/>
                  <a:pt x="366928" y="302996"/>
                </a:cubicBezTo>
                <a:cubicBezTo>
                  <a:pt x="563141" y="111638"/>
                  <a:pt x="890211" y="-3604"/>
                  <a:pt x="1184195" y="86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6" name="Freeform 49">
            <a:extLst>
              <a:ext uri="{FF2B5EF4-FFF2-40B4-BE49-F238E27FC236}">
                <a16:creationId xmlns:a16="http://schemas.microsoft.com/office/drawing/2014/main" xmlns="" id="{7993CC28-260D-4BB5-BA6E-195B880D9905}"/>
              </a:ext>
            </a:extLst>
          </p:cNvPr>
          <p:cNvSpPr>
            <a:spLocks noChangeAspect="1"/>
          </p:cNvSpPr>
          <p:nvPr/>
        </p:nvSpPr>
        <p:spPr>
          <a:xfrm>
            <a:off x="6995432" y="1440016"/>
            <a:ext cx="470907" cy="470907"/>
          </a:xfrm>
          <a:custGeom>
            <a:avLst/>
            <a:gdLst>
              <a:gd name="connsiteX0" fmla="*/ 1054645 w 3259303"/>
              <a:gd name="connsiteY0" fmla="*/ 0 h 3248084"/>
              <a:gd name="connsiteX1" fmla="*/ 1469772 w 3259303"/>
              <a:gd name="connsiteY1" fmla="*/ 28049 h 3248084"/>
              <a:gd name="connsiteX2" fmla="*/ 1682945 w 3259303"/>
              <a:gd name="connsiteY2" fmla="*/ 740496 h 3248084"/>
              <a:gd name="connsiteX3" fmla="*/ 2417830 w 3259303"/>
              <a:gd name="connsiteY3" fmla="*/ 566592 h 3248084"/>
              <a:gd name="connsiteX4" fmla="*/ 3259303 w 3259303"/>
              <a:gd name="connsiteY4" fmla="*/ 1834410 h 3248084"/>
              <a:gd name="connsiteX5" fmla="*/ 2311244 w 3259303"/>
              <a:gd name="connsiteY5" fmla="*/ 3113448 h 3248084"/>
              <a:gd name="connsiteX6" fmla="*/ 622689 w 3259303"/>
              <a:gd name="connsiteY6" fmla="*/ 2670273 h 3248084"/>
              <a:gd name="connsiteX7" fmla="*/ 398297 w 3259303"/>
              <a:gd name="connsiteY7" fmla="*/ 3248084 h 3248084"/>
              <a:gd name="connsiteX8" fmla="*/ 0 w 3259303"/>
              <a:gd name="connsiteY8" fmla="*/ 3242474 h 3248084"/>
              <a:gd name="connsiteX9" fmla="*/ 218783 w 3259303"/>
              <a:gd name="connsiteY9" fmla="*/ 2333684 h 3248084"/>
              <a:gd name="connsiteX10" fmla="*/ 1593187 w 3259303"/>
              <a:gd name="connsiteY10" fmla="*/ 1997095 h 3248084"/>
              <a:gd name="connsiteX11" fmla="*/ 1250989 w 3259303"/>
              <a:gd name="connsiteY11" fmla="*/ 964889 h 3248084"/>
              <a:gd name="connsiteX12" fmla="*/ 1054645 w 3259303"/>
              <a:gd name="connsiteY12" fmla="*/ 0 h 3248084"/>
              <a:gd name="connsiteX0" fmla="*/ 1054645 w 3259303"/>
              <a:gd name="connsiteY0" fmla="*/ 0 h 3225645"/>
              <a:gd name="connsiteX1" fmla="*/ 1469772 w 3259303"/>
              <a:gd name="connsiteY1" fmla="*/ 5610 h 3225645"/>
              <a:gd name="connsiteX2" fmla="*/ 1682945 w 3259303"/>
              <a:gd name="connsiteY2" fmla="*/ 718057 h 3225645"/>
              <a:gd name="connsiteX3" fmla="*/ 2417830 w 3259303"/>
              <a:gd name="connsiteY3" fmla="*/ 544153 h 3225645"/>
              <a:gd name="connsiteX4" fmla="*/ 3259303 w 3259303"/>
              <a:gd name="connsiteY4" fmla="*/ 1811971 h 3225645"/>
              <a:gd name="connsiteX5" fmla="*/ 2311244 w 3259303"/>
              <a:gd name="connsiteY5" fmla="*/ 3091009 h 3225645"/>
              <a:gd name="connsiteX6" fmla="*/ 622689 w 3259303"/>
              <a:gd name="connsiteY6" fmla="*/ 2647834 h 3225645"/>
              <a:gd name="connsiteX7" fmla="*/ 398297 w 3259303"/>
              <a:gd name="connsiteY7" fmla="*/ 3225645 h 3225645"/>
              <a:gd name="connsiteX8" fmla="*/ 0 w 3259303"/>
              <a:gd name="connsiteY8" fmla="*/ 3220035 h 3225645"/>
              <a:gd name="connsiteX9" fmla="*/ 218783 w 3259303"/>
              <a:gd name="connsiteY9" fmla="*/ 2311245 h 3225645"/>
              <a:gd name="connsiteX10" fmla="*/ 1593187 w 3259303"/>
              <a:gd name="connsiteY10" fmla="*/ 1974656 h 3225645"/>
              <a:gd name="connsiteX11" fmla="*/ 1250989 w 3259303"/>
              <a:gd name="connsiteY11" fmla="*/ 942450 h 3225645"/>
              <a:gd name="connsiteX12" fmla="*/ 1054645 w 3259303"/>
              <a:gd name="connsiteY12" fmla="*/ 0 h 3225645"/>
              <a:gd name="connsiteX0" fmla="*/ 1054645 w 3259303"/>
              <a:gd name="connsiteY0" fmla="*/ 0 h 3242475"/>
              <a:gd name="connsiteX1" fmla="*/ 1469772 w 3259303"/>
              <a:gd name="connsiteY1" fmla="*/ 22440 h 3242475"/>
              <a:gd name="connsiteX2" fmla="*/ 1682945 w 3259303"/>
              <a:gd name="connsiteY2" fmla="*/ 734887 h 3242475"/>
              <a:gd name="connsiteX3" fmla="*/ 2417830 w 3259303"/>
              <a:gd name="connsiteY3" fmla="*/ 560983 h 3242475"/>
              <a:gd name="connsiteX4" fmla="*/ 3259303 w 3259303"/>
              <a:gd name="connsiteY4" fmla="*/ 1828801 h 3242475"/>
              <a:gd name="connsiteX5" fmla="*/ 2311244 w 3259303"/>
              <a:gd name="connsiteY5" fmla="*/ 3107839 h 3242475"/>
              <a:gd name="connsiteX6" fmla="*/ 622689 w 3259303"/>
              <a:gd name="connsiteY6" fmla="*/ 2664664 h 3242475"/>
              <a:gd name="connsiteX7" fmla="*/ 398297 w 3259303"/>
              <a:gd name="connsiteY7" fmla="*/ 3242475 h 3242475"/>
              <a:gd name="connsiteX8" fmla="*/ 0 w 3259303"/>
              <a:gd name="connsiteY8" fmla="*/ 3236865 h 3242475"/>
              <a:gd name="connsiteX9" fmla="*/ 218783 w 3259303"/>
              <a:gd name="connsiteY9" fmla="*/ 2328075 h 3242475"/>
              <a:gd name="connsiteX10" fmla="*/ 1593187 w 3259303"/>
              <a:gd name="connsiteY10" fmla="*/ 1991486 h 3242475"/>
              <a:gd name="connsiteX11" fmla="*/ 1250989 w 3259303"/>
              <a:gd name="connsiteY11" fmla="*/ 959280 h 3242475"/>
              <a:gd name="connsiteX12" fmla="*/ 1054645 w 3259303"/>
              <a:gd name="connsiteY12" fmla="*/ 0 h 3242475"/>
              <a:gd name="connsiteX0" fmla="*/ 1054645 w 3259303"/>
              <a:gd name="connsiteY0" fmla="*/ 0 h 3242475"/>
              <a:gd name="connsiteX1" fmla="*/ 1464162 w 3259303"/>
              <a:gd name="connsiteY1" fmla="*/ 1 h 3242475"/>
              <a:gd name="connsiteX2" fmla="*/ 1682945 w 3259303"/>
              <a:gd name="connsiteY2" fmla="*/ 734887 h 3242475"/>
              <a:gd name="connsiteX3" fmla="*/ 2417830 w 3259303"/>
              <a:gd name="connsiteY3" fmla="*/ 560983 h 3242475"/>
              <a:gd name="connsiteX4" fmla="*/ 3259303 w 3259303"/>
              <a:gd name="connsiteY4" fmla="*/ 1828801 h 3242475"/>
              <a:gd name="connsiteX5" fmla="*/ 2311244 w 3259303"/>
              <a:gd name="connsiteY5" fmla="*/ 3107839 h 3242475"/>
              <a:gd name="connsiteX6" fmla="*/ 622689 w 3259303"/>
              <a:gd name="connsiteY6" fmla="*/ 2664664 h 3242475"/>
              <a:gd name="connsiteX7" fmla="*/ 398297 w 3259303"/>
              <a:gd name="connsiteY7" fmla="*/ 3242475 h 3242475"/>
              <a:gd name="connsiteX8" fmla="*/ 0 w 3259303"/>
              <a:gd name="connsiteY8" fmla="*/ 3236865 h 3242475"/>
              <a:gd name="connsiteX9" fmla="*/ 218783 w 3259303"/>
              <a:gd name="connsiteY9" fmla="*/ 2328075 h 3242475"/>
              <a:gd name="connsiteX10" fmla="*/ 1593187 w 3259303"/>
              <a:gd name="connsiteY10" fmla="*/ 1991486 h 3242475"/>
              <a:gd name="connsiteX11" fmla="*/ 1250989 w 3259303"/>
              <a:gd name="connsiteY11" fmla="*/ 959280 h 3242475"/>
              <a:gd name="connsiteX12" fmla="*/ 1054645 w 3259303"/>
              <a:gd name="connsiteY12" fmla="*/ 0 h 3242475"/>
              <a:gd name="connsiteX0" fmla="*/ 1065864 w 3259303"/>
              <a:gd name="connsiteY0" fmla="*/ 5609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5609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37566 w 3259303"/>
              <a:gd name="connsiteY9" fmla="*/ 2260757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37566 w 3259303"/>
              <a:gd name="connsiteY9" fmla="*/ 2260757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76358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76358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04156 w 3197595"/>
              <a:gd name="connsiteY0" fmla="*/ 16828 h 3242474"/>
              <a:gd name="connsiteX1" fmla="*/ 1402454 w 3197595"/>
              <a:gd name="connsiteY1" fmla="*/ 0 h 3242474"/>
              <a:gd name="connsiteX2" fmla="*/ 1621237 w 3197595"/>
              <a:gd name="connsiteY2" fmla="*/ 734886 h 3242474"/>
              <a:gd name="connsiteX3" fmla="*/ 2356122 w 3197595"/>
              <a:gd name="connsiteY3" fmla="*/ 560982 h 3242474"/>
              <a:gd name="connsiteX4" fmla="*/ 3197595 w 3197595"/>
              <a:gd name="connsiteY4" fmla="*/ 1828800 h 3242474"/>
              <a:gd name="connsiteX5" fmla="*/ 2249536 w 3197595"/>
              <a:gd name="connsiteY5" fmla="*/ 3107838 h 3242474"/>
              <a:gd name="connsiteX6" fmla="*/ 560981 w 3197595"/>
              <a:gd name="connsiteY6" fmla="*/ 2664663 h 3242474"/>
              <a:gd name="connsiteX7" fmla="*/ 336589 w 3197595"/>
              <a:gd name="connsiteY7" fmla="*/ 3242474 h 3242474"/>
              <a:gd name="connsiteX8" fmla="*/ 0 w 3197595"/>
              <a:gd name="connsiteY8" fmla="*/ 3236864 h 3242474"/>
              <a:gd name="connsiteX9" fmla="*/ 387077 w 3197595"/>
              <a:gd name="connsiteY9" fmla="*/ 2232708 h 3242474"/>
              <a:gd name="connsiteX10" fmla="*/ 1514650 w 3197595"/>
              <a:gd name="connsiteY10" fmla="*/ 1991485 h 3242474"/>
              <a:gd name="connsiteX11" fmla="*/ 1189281 w 3197595"/>
              <a:gd name="connsiteY11" fmla="*/ 959279 h 3242474"/>
              <a:gd name="connsiteX12" fmla="*/ 1004156 w 3197595"/>
              <a:gd name="connsiteY12" fmla="*/ 16828 h 3242474"/>
              <a:gd name="connsiteX0" fmla="*/ 1011476 w 3204915"/>
              <a:gd name="connsiteY0" fmla="*/ 16828 h 3242474"/>
              <a:gd name="connsiteX1" fmla="*/ 1409774 w 3204915"/>
              <a:gd name="connsiteY1" fmla="*/ 0 h 3242474"/>
              <a:gd name="connsiteX2" fmla="*/ 1628557 w 3204915"/>
              <a:gd name="connsiteY2" fmla="*/ 734886 h 3242474"/>
              <a:gd name="connsiteX3" fmla="*/ 2363442 w 3204915"/>
              <a:gd name="connsiteY3" fmla="*/ 560982 h 3242474"/>
              <a:gd name="connsiteX4" fmla="*/ 3204915 w 3204915"/>
              <a:gd name="connsiteY4" fmla="*/ 1828800 h 3242474"/>
              <a:gd name="connsiteX5" fmla="*/ 2256856 w 3204915"/>
              <a:gd name="connsiteY5" fmla="*/ 3107838 h 3242474"/>
              <a:gd name="connsiteX6" fmla="*/ 568301 w 3204915"/>
              <a:gd name="connsiteY6" fmla="*/ 2664663 h 3242474"/>
              <a:gd name="connsiteX7" fmla="*/ 343909 w 3204915"/>
              <a:gd name="connsiteY7" fmla="*/ 3242474 h 3242474"/>
              <a:gd name="connsiteX8" fmla="*/ 7320 w 3204915"/>
              <a:gd name="connsiteY8" fmla="*/ 3236864 h 3242474"/>
              <a:gd name="connsiteX9" fmla="*/ 394397 w 3204915"/>
              <a:gd name="connsiteY9" fmla="*/ 2232708 h 3242474"/>
              <a:gd name="connsiteX10" fmla="*/ 1521970 w 3204915"/>
              <a:gd name="connsiteY10" fmla="*/ 1991485 h 3242474"/>
              <a:gd name="connsiteX11" fmla="*/ 1196601 w 3204915"/>
              <a:gd name="connsiteY11" fmla="*/ 959279 h 3242474"/>
              <a:gd name="connsiteX12" fmla="*/ 1011476 w 3204915"/>
              <a:gd name="connsiteY12" fmla="*/ 16828 h 3242474"/>
              <a:gd name="connsiteX0" fmla="*/ 1007292 w 3200731"/>
              <a:gd name="connsiteY0" fmla="*/ 16828 h 3242474"/>
              <a:gd name="connsiteX1" fmla="*/ 1405590 w 3200731"/>
              <a:gd name="connsiteY1" fmla="*/ 0 h 3242474"/>
              <a:gd name="connsiteX2" fmla="*/ 1624373 w 3200731"/>
              <a:gd name="connsiteY2" fmla="*/ 734886 h 3242474"/>
              <a:gd name="connsiteX3" fmla="*/ 2359258 w 3200731"/>
              <a:gd name="connsiteY3" fmla="*/ 560982 h 3242474"/>
              <a:gd name="connsiteX4" fmla="*/ 3200731 w 3200731"/>
              <a:gd name="connsiteY4" fmla="*/ 1828800 h 3242474"/>
              <a:gd name="connsiteX5" fmla="*/ 2252672 w 3200731"/>
              <a:gd name="connsiteY5" fmla="*/ 3107838 h 3242474"/>
              <a:gd name="connsiteX6" fmla="*/ 564117 w 3200731"/>
              <a:gd name="connsiteY6" fmla="*/ 2664663 h 3242474"/>
              <a:gd name="connsiteX7" fmla="*/ 339725 w 3200731"/>
              <a:gd name="connsiteY7" fmla="*/ 3242474 h 3242474"/>
              <a:gd name="connsiteX8" fmla="*/ 3136 w 3200731"/>
              <a:gd name="connsiteY8" fmla="*/ 3236864 h 3242474"/>
              <a:gd name="connsiteX9" fmla="*/ 390213 w 3200731"/>
              <a:gd name="connsiteY9" fmla="*/ 2232708 h 3242474"/>
              <a:gd name="connsiteX10" fmla="*/ 1517786 w 3200731"/>
              <a:gd name="connsiteY10" fmla="*/ 1991485 h 3242474"/>
              <a:gd name="connsiteX11" fmla="*/ 1192417 w 3200731"/>
              <a:gd name="connsiteY11" fmla="*/ 959279 h 3242474"/>
              <a:gd name="connsiteX12" fmla="*/ 1007292 w 3200731"/>
              <a:gd name="connsiteY12" fmla="*/ 16828 h 3242474"/>
              <a:gd name="connsiteX0" fmla="*/ 1051443 w 3244882"/>
              <a:gd name="connsiteY0" fmla="*/ 16828 h 3242474"/>
              <a:gd name="connsiteX1" fmla="*/ 1449741 w 3244882"/>
              <a:gd name="connsiteY1" fmla="*/ 0 h 3242474"/>
              <a:gd name="connsiteX2" fmla="*/ 1668524 w 3244882"/>
              <a:gd name="connsiteY2" fmla="*/ 734886 h 3242474"/>
              <a:gd name="connsiteX3" fmla="*/ 2403409 w 3244882"/>
              <a:gd name="connsiteY3" fmla="*/ 560982 h 3242474"/>
              <a:gd name="connsiteX4" fmla="*/ 3244882 w 3244882"/>
              <a:gd name="connsiteY4" fmla="*/ 1828800 h 3242474"/>
              <a:gd name="connsiteX5" fmla="*/ 2296823 w 3244882"/>
              <a:gd name="connsiteY5" fmla="*/ 3107838 h 3242474"/>
              <a:gd name="connsiteX6" fmla="*/ 608268 w 3244882"/>
              <a:gd name="connsiteY6" fmla="*/ 2664663 h 3242474"/>
              <a:gd name="connsiteX7" fmla="*/ 383876 w 3244882"/>
              <a:gd name="connsiteY7" fmla="*/ 3242474 h 3242474"/>
              <a:gd name="connsiteX8" fmla="*/ 2408 w 3244882"/>
              <a:gd name="connsiteY8" fmla="*/ 3236864 h 3242474"/>
              <a:gd name="connsiteX9" fmla="*/ 434364 w 3244882"/>
              <a:gd name="connsiteY9" fmla="*/ 2232708 h 3242474"/>
              <a:gd name="connsiteX10" fmla="*/ 1561937 w 3244882"/>
              <a:gd name="connsiteY10" fmla="*/ 1991485 h 3242474"/>
              <a:gd name="connsiteX11" fmla="*/ 1236568 w 3244882"/>
              <a:gd name="connsiteY11" fmla="*/ 959279 h 3242474"/>
              <a:gd name="connsiteX12" fmla="*/ 1051443 w 3244882"/>
              <a:gd name="connsiteY12" fmla="*/ 16828 h 3242474"/>
              <a:gd name="connsiteX0" fmla="*/ 1049313 w 3242752"/>
              <a:gd name="connsiteY0" fmla="*/ 16828 h 3242474"/>
              <a:gd name="connsiteX1" fmla="*/ 1447611 w 3242752"/>
              <a:gd name="connsiteY1" fmla="*/ 0 h 3242474"/>
              <a:gd name="connsiteX2" fmla="*/ 1666394 w 3242752"/>
              <a:gd name="connsiteY2" fmla="*/ 734886 h 3242474"/>
              <a:gd name="connsiteX3" fmla="*/ 2401279 w 3242752"/>
              <a:gd name="connsiteY3" fmla="*/ 560982 h 3242474"/>
              <a:gd name="connsiteX4" fmla="*/ 3242752 w 3242752"/>
              <a:gd name="connsiteY4" fmla="*/ 1828800 h 3242474"/>
              <a:gd name="connsiteX5" fmla="*/ 2294693 w 3242752"/>
              <a:gd name="connsiteY5" fmla="*/ 3107838 h 3242474"/>
              <a:gd name="connsiteX6" fmla="*/ 606138 w 3242752"/>
              <a:gd name="connsiteY6" fmla="*/ 2664663 h 3242474"/>
              <a:gd name="connsiteX7" fmla="*/ 381746 w 3242752"/>
              <a:gd name="connsiteY7" fmla="*/ 3242474 h 3242474"/>
              <a:gd name="connsiteX8" fmla="*/ 278 w 3242752"/>
              <a:gd name="connsiteY8" fmla="*/ 3236864 h 3242474"/>
              <a:gd name="connsiteX9" fmla="*/ 432234 w 3242752"/>
              <a:gd name="connsiteY9" fmla="*/ 2232708 h 3242474"/>
              <a:gd name="connsiteX10" fmla="*/ 1559807 w 3242752"/>
              <a:gd name="connsiteY10" fmla="*/ 1991485 h 3242474"/>
              <a:gd name="connsiteX11" fmla="*/ 1234438 w 3242752"/>
              <a:gd name="connsiteY11" fmla="*/ 959279 h 3242474"/>
              <a:gd name="connsiteX12" fmla="*/ 1049313 w 3242752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186376"/>
              <a:gd name="connsiteY0" fmla="*/ 16828 h 3242474"/>
              <a:gd name="connsiteX1" fmla="*/ 1447333 w 3186376"/>
              <a:gd name="connsiteY1" fmla="*/ 0 h 3242474"/>
              <a:gd name="connsiteX2" fmla="*/ 1666116 w 3186376"/>
              <a:gd name="connsiteY2" fmla="*/ 734886 h 3242474"/>
              <a:gd name="connsiteX3" fmla="*/ 2401001 w 3186376"/>
              <a:gd name="connsiteY3" fmla="*/ 560982 h 3242474"/>
              <a:gd name="connsiteX4" fmla="*/ 3186376 w 3186376"/>
              <a:gd name="connsiteY4" fmla="*/ 1828800 h 3242474"/>
              <a:gd name="connsiteX5" fmla="*/ 2300025 w 3186376"/>
              <a:gd name="connsiteY5" fmla="*/ 3046130 h 3242474"/>
              <a:gd name="connsiteX6" fmla="*/ 605860 w 3186376"/>
              <a:gd name="connsiteY6" fmla="*/ 2664663 h 3242474"/>
              <a:gd name="connsiteX7" fmla="*/ 381468 w 3186376"/>
              <a:gd name="connsiteY7" fmla="*/ 3242474 h 3242474"/>
              <a:gd name="connsiteX8" fmla="*/ 0 w 3186376"/>
              <a:gd name="connsiteY8" fmla="*/ 3236864 h 3242474"/>
              <a:gd name="connsiteX9" fmla="*/ 431956 w 3186376"/>
              <a:gd name="connsiteY9" fmla="*/ 2232708 h 3242474"/>
              <a:gd name="connsiteX10" fmla="*/ 1559529 w 3186376"/>
              <a:gd name="connsiteY10" fmla="*/ 1991485 h 3242474"/>
              <a:gd name="connsiteX11" fmla="*/ 1234160 w 3186376"/>
              <a:gd name="connsiteY11" fmla="*/ 959279 h 3242474"/>
              <a:gd name="connsiteX12" fmla="*/ 1049035 w 3186376"/>
              <a:gd name="connsiteY12" fmla="*/ 16828 h 3242474"/>
              <a:gd name="connsiteX0" fmla="*/ 1049035 w 3186376"/>
              <a:gd name="connsiteY0" fmla="*/ 16828 h 3242474"/>
              <a:gd name="connsiteX1" fmla="*/ 1447333 w 3186376"/>
              <a:gd name="connsiteY1" fmla="*/ 0 h 3242474"/>
              <a:gd name="connsiteX2" fmla="*/ 1666116 w 3186376"/>
              <a:gd name="connsiteY2" fmla="*/ 734886 h 3242474"/>
              <a:gd name="connsiteX3" fmla="*/ 2401001 w 3186376"/>
              <a:gd name="connsiteY3" fmla="*/ 560982 h 3242474"/>
              <a:gd name="connsiteX4" fmla="*/ 3186376 w 3186376"/>
              <a:gd name="connsiteY4" fmla="*/ 1828800 h 3242474"/>
              <a:gd name="connsiteX5" fmla="*/ 2300025 w 3186376"/>
              <a:gd name="connsiteY5" fmla="*/ 3046130 h 3242474"/>
              <a:gd name="connsiteX6" fmla="*/ 605860 w 3186376"/>
              <a:gd name="connsiteY6" fmla="*/ 2664663 h 3242474"/>
              <a:gd name="connsiteX7" fmla="*/ 381468 w 3186376"/>
              <a:gd name="connsiteY7" fmla="*/ 3242474 h 3242474"/>
              <a:gd name="connsiteX8" fmla="*/ 0 w 3186376"/>
              <a:gd name="connsiteY8" fmla="*/ 3236864 h 3242474"/>
              <a:gd name="connsiteX9" fmla="*/ 431956 w 3186376"/>
              <a:gd name="connsiteY9" fmla="*/ 2232708 h 3242474"/>
              <a:gd name="connsiteX10" fmla="*/ 1559529 w 3186376"/>
              <a:gd name="connsiteY10" fmla="*/ 1991485 h 3242474"/>
              <a:gd name="connsiteX11" fmla="*/ 1234160 w 3186376"/>
              <a:gd name="connsiteY11" fmla="*/ 959279 h 3242474"/>
              <a:gd name="connsiteX12" fmla="*/ 1049035 w 3186376"/>
              <a:gd name="connsiteY12" fmla="*/ 16828 h 3242474"/>
              <a:gd name="connsiteX0" fmla="*/ 1049035 w 3186376"/>
              <a:gd name="connsiteY0" fmla="*/ 16828 h 3242474"/>
              <a:gd name="connsiteX1" fmla="*/ 1447333 w 3186376"/>
              <a:gd name="connsiteY1" fmla="*/ 0 h 3242474"/>
              <a:gd name="connsiteX2" fmla="*/ 1666116 w 3186376"/>
              <a:gd name="connsiteY2" fmla="*/ 734886 h 3242474"/>
              <a:gd name="connsiteX3" fmla="*/ 2401001 w 3186376"/>
              <a:gd name="connsiteY3" fmla="*/ 560982 h 3242474"/>
              <a:gd name="connsiteX4" fmla="*/ 3186376 w 3186376"/>
              <a:gd name="connsiteY4" fmla="*/ 1828800 h 3242474"/>
              <a:gd name="connsiteX5" fmla="*/ 2300025 w 3186376"/>
              <a:gd name="connsiteY5" fmla="*/ 3046130 h 3242474"/>
              <a:gd name="connsiteX6" fmla="*/ 605860 w 3186376"/>
              <a:gd name="connsiteY6" fmla="*/ 2664663 h 3242474"/>
              <a:gd name="connsiteX7" fmla="*/ 381468 w 3186376"/>
              <a:gd name="connsiteY7" fmla="*/ 3242474 h 3242474"/>
              <a:gd name="connsiteX8" fmla="*/ 0 w 3186376"/>
              <a:gd name="connsiteY8" fmla="*/ 3236864 h 3242474"/>
              <a:gd name="connsiteX9" fmla="*/ 431956 w 3186376"/>
              <a:gd name="connsiteY9" fmla="*/ 2232708 h 3242474"/>
              <a:gd name="connsiteX10" fmla="*/ 1559529 w 3186376"/>
              <a:gd name="connsiteY10" fmla="*/ 1991485 h 3242474"/>
              <a:gd name="connsiteX11" fmla="*/ 1234160 w 3186376"/>
              <a:gd name="connsiteY11" fmla="*/ 959279 h 3242474"/>
              <a:gd name="connsiteX12" fmla="*/ 1049035 w 3186376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23190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431956 w 3203206"/>
              <a:gd name="connsiteY9" fmla="*/ 223270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23190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431956 w 3203206"/>
              <a:gd name="connsiteY9" fmla="*/ 223270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23190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431956 w 3203206"/>
              <a:gd name="connsiteY9" fmla="*/ 223270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34409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516103 w 3203206"/>
              <a:gd name="connsiteY9" fmla="*/ 224953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203570" h="3242474">
                <a:moveTo>
                  <a:pt x="1049035" y="16828"/>
                </a:moveTo>
                <a:lnTo>
                  <a:pt x="1447333" y="0"/>
                </a:lnTo>
                <a:cubicBezTo>
                  <a:pt x="1441724" y="284231"/>
                  <a:pt x="1413674" y="613340"/>
                  <a:pt x="1666116" y="734886"/>
                </a:cubicBezTo>
                <a:cubicBezTo>
                  <a:pt x="1888639" y="783504"/>
                  <a:pt x="1937256" y="473095"/>
                  <a:pt x="2401001" y="560982"/>
                </a:cubicBezTo>
                <a:cubicBezTo>
                  <a:pt x="2875965" y="635779"/>
                  <a:pt x="3216295" y="1035945"/>
                  <a:pt x="3203206" y="1834409"/>
                </a:cubicBezTo>
                <a:cubicBezTo>
                  <a:pt x="3175156" y="2587994"/>
                  <a:pt x="2844177" y="2814257"/>
                  <a:pt x="2300025" y="3046130"/>
                </a:cubicBezTo>
                <a:cubicBezTo>
                  <a:pt x="1406194" y="3347190"/>
                  <a:pt x="820903" y="2705801"/>
                  <a:pt x="605860" y="2664663"/>
                </a:cubicBezTo>
                <a:cubicBezTo>
                  <a:pt x="379598" y="2621655"/>
                  <a:pt x="355288" y="2954503"/>
                  <a:pt x="381468" y="3242474"/>
                </a:cubicBezTo>
                <a:lnTo>
                  <a:pt x="0" y="3236864"/>
                </a:lnTo>
                <a:cubicBezTo>
                  <a:pt x="9350" y="2823607"/>
                  <a:pt x="-31788" y="2191567"/>
                  <a:pt x="516103" y="2249538"/>
                </a:cubicBezTo>
                <a:cubicBezTo>
                  <a:pt x="918138" y="2305637"/>
                  <a:pt x="1303347" y="2423441"/>
                  <a:pt x="1559529" y="1991485"/>
                </a:cubicBezTo>
                <a:cubicBezTo>
                  <a:pt x="1720344" y="1686686"/>
                  <a:pt x="1701645" y="1337006"/>
                  <a:pt x="1234160" y="959279"/>
                </a:cubicBezTo>
                <a:cubicBezTo>
                  <a:pt x="1155622" y="891961"/>
                  <a:pt x="981717" y="516102"/>
                  <a:pt x="1049035" y="16828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7" name="Freeform 50">
            <a:extLst>
              <a:ext uri="{FF2B5EF4-FFF2-40B4-BE49-F238E27FC236}">
                <a16:creationId xmlns:a16="http://schemas.microsoft.com/office/drawing/2014/main" xmlns="" id="{605A5CD8-DE95-4E92-98B2-C8DFAA6AF85E}"/>
              </a:ext>
            </a:extLst>
          </p:cNvPr>
          <p:cNvSpPr>
            <a:spLocks noChangeAspect="1"/>
          </p:cNvSpPr>
          <p:nvPr/>
        </p:nvSpPr>
        <p:spPr>
          <a:xfrm>
            <a:off x="6115987" y="1451770"/>
            <a:ext cx="529812" cy="447396"/>
          </a:xfrm>
          <a:custGeom>
            <a:avLst/>
            <a:gdLst/>
            <a:ahLst/>
            <a:cxnLst/>
            <a:rect l="l" t="t" r="r" b="b"/>
            <a:pathLst>
              <a:path w="3213653" h="2719059">
                <a:moveTo>
                  <a:pt x="1378151" y="1333546"/>
                </a:moveTo>
                <a:cubicBezTo>
                  <a:pt x="1319627" y="1375402"/>
                  <a:pt x="1250513" y="1400241"/>
                  <a:pt x="1177640" y="1404742"/>
                </a:cubicBezTo>
                <a:cubicBezTo>
                  <a:pt x="1183273" y="1421668"/>
                  <a:pt x="1185388" y="1439329"/>
                  <a:pt x="1185029" y="1457608"/>
                </a:cubicBezTo>
                <a:lnTo>
                  <a:pt x="1182201" y="1517198"/>
                </a:lnTo>
                <a:cubicBezTo>
                  <a:pt x="1256472" y="1514781"/>
                  <a:pt x="1326341" y="1484168"/>
                  <a:pt x="1378151" y="1432005"/>
                </a:cubicBezTo>
                <a:close/>
                <a:moveTo>
                  <a:pt x="1765736" y="0"/>
                </a:moveTo>
                <a:cubicBezTo>
                  <a:pt x="1820598" y="0"/>
                  <a:pt x="1865072" y="44474"/>
                  <a:pt x="1865072" y="99336"/>
                </a:cubicBezTo>
                <a:lnTo>
                  <a:pt x="1865072" y="1145199"/>
                </a:lnTo>
                <a:cubicBezTo>
                  <a:pt x="1927584" y="1198906"/>
                  <a:pt x="2002197" y="1234373"/>
                  <a:pt x="2081262" y="1252128"/>
                </a:cubicBezTo>
                <a:cubicBezTo>
                  <a:pt x="2096727" y="1219747"/>
                  <a:pt x="2112543" y="1186289"/>
                  <a:pt x="2123992" y="1149920"/>
                </a:cubicBezTo>
                <a:cubicBezTo>
                  <a:pt x="1899600" y="1041464"/>
                  <a:pt x="1832282" y="585198"/>
                  <a:pt x="1933258" y="437473"/>
                </a:cubicBezTo>
                <a:cubicBezTo>
                  <a:pt x="2028156" y="327848"/>
                  <a:pt x="2131647" y="265468"/>
                  <a:pt x="2345195" y="261608"/>
                </a:cubicBezTo>
                <a:cubicBezTo>
                  <a:pt x="2375702" y="261056"/>
                  <a:pt x="2408455" y="261699"/>
                  <a:pt x="2443750" y="263569"/>
                </a:cubicBezTo>
                <a:cubicBezTo>
                  <a:pt x="2954244" y="291618"/>
                  <a:pt x="3189856" y="886259"/>
                  <a:pt x="3206686" y="1323824"/>
                </a:cubicBezTo>
                <a:cubicBezTo>
                  <a:pt x="3247823" y="2015701"/>
                  <a:pt x="3103839" y="2270013"/>
                  <a:pt x="2853267" y="2462617"/>
                </a:cubicBezTo>
                <a:cubicBezTo>
                  <a:pt x="2511068" y="2735627"/>
                  <a:pt x="2157650" y="2470097"/>
                  <a:pt x="2084722" y="2170906"/>
                </a:cubicBezTo>
                <a:cubicBezTo>
                  <a:pt x="2058544" y="2038140"/>
                  <a:pt x="2127730" y="1922204"/>
                  <a:pt x="2202528" y="1800658"/>
                </a:cubicBezTo>
                <a:lnTo>
                  <a:pt x="2143866" y="1730900"/>
                </a:lnTo>
                <a:cubicBezTo>
                  <a:pt x="2096151" y="1741682"/>
                  <a:pt x="2046910" y="1746675"/>
                  <a:pt x="1997032" y="1746402"/>
                </a:cubicBezTo>
                <a:lnTo>
                  <a:pt x="1887189" y="1736891"/>
                </a:lnTo>
                <a:lnTo>
                  <a:pt x="1887189" y="2619722"/>
                </a:lnTo>
                <a:cubicBezTo>
                  <a:pt x="1887189" y="2674584"/>
                  <a:pt x="1842715" y="2719058"/>
                  <a:pt x="1787853" y="2719058"/>
                </a:cubicBezTo>
                <a:cubicBezTo>
                  <a:pt x="1732991" y="2719058"/>
                  <a:pt x="1688517" y="2674584"/>
                  <a:pt x="1688517" y="2619722"/>
                </a:cubicBezTo>
                <a:lnTo>
                  <a:pt x="1688517" y="1730093"/>
                </a:lnTo>
                <a:cubicBezTo>
                  <a:pt x="1688517" y="1710960"/>
                  <a:pt x="1693926" y="1693091"/>
                  <a:pt x="1704798" y="1678857"/>
                </a:cubicBezTo>
                <a:cubicBezTo>
                  <a:pt x="1659024" y="1659660"/>
                  <a:pt x="1616387" y="1633873"/>
                  <a:pt x="1576823" y="1603655"/>
                </a:cubicBezTo>
                <a:lnTo>
                  <a:pt x="1576823" y="2619723"/>
                </a:lnTo>
                <a:cubicBezTo>
                  <a:pt x="1576823" y="2674585"/>
                  <a:pt x="1532349" y="2719059"/>
                  <a:pt x="1477487" y="2719059"/>
                </a:cubicBezTo>
                <a:cubicBezTo>
                  <a:pt x="1422625" y="2719059"/>
                  <a:pt x="1378151" y="2674585"/>
                  <a:pt x="1378151" y="2619723"/>
                </a:cubicBezTo>
                <a:lnTo>
                  <a:pt x="1378151" y="1615564"/>
                </a:lnTo>
                <a:cubicBezTo>
                  <a:pt x="1313743" y="1650180"/>
                  <a:pt x="1240907" y="1668612"/>
                  <a:pt x="1165758" y="1668570"/>
                </a:cubicBezTo>
                <a:lnTo>
                  <a:pt x="1143358" y="1665899"/>
                </a:lnTo>
                <a:cubicBezTo>
                  <a:pt x="1108602" y="1733381"/>
                  <a:pt x="1056017" y="1769960"/>
                  <a:pt x="1011125" y="1833465"/>
                </a:cubicBezTo>
                <a:cubicBezTo>
                  <a:pt x="1085923" y="1955011"/>
                  <a:pt x="1155109" y="2070947"/>
                  <a:pt x="1128931" y="2203713"/>
                </a:cubicBezTo>
                <a:cubicBezTo>
                  <a:pt x="1056003" y="2502904"/>
                  <a:pt x="702585" y="2768434"/>
                  <a:pt x="360386" y="2495424"/>
                </a:cubicBezTo>
                <a:cubicBezTo>
                  <a:pt x="109814" y="2302820"/>
                  <a:pt x="-34170" y="2048508"/>
                  <a:pt x="6967" y="1356631"/>
                </a:cubicBezTo>
                <a:cubicBezTo>
                  <a:pt x="23797" y="919066"/>
                  <a:pt x="259409" y="324425"/>
                  <a:pt x="769903" y="296376"/>
                </a:cubicBezTo>
                <a:cubicBezTo>
                  <a:pt x="805198" y="294506"/>
                  <a:pt x="837951" y="293863"/>
                  <a:pt x="868458" y="294415"/>
                </a:cubicBezTo>
                <a:cubicBezTo>
                  <a:pt x="1082006" y="298276"/>
                  <a:pt x="1185497" y="360655"/>
                  <a:pt x="1280395" y="470280"/>
                </a:cubicBezTo>
                <a:cubicBezTo>
                  <a:pt x="1381371" y="618005"/>
                  <a:pt x="1314053" y="1074271"/>
                  <a:pt x="1089661" y="1182727"/>
                </a:cubicBezTo>
                <a:cubicBezTo>
                  <a:pt x="1098183" y="1209798"/>
                  <a:pt x="1109125" y="1235256"/>
                  <a:pt x="1120578" y="1259840"/>
                </a:cubicBezTo>
                <a:cubicBezTo>
                  <a:pt x="1123656" y="1260899"/>
                  <a:pt x="1126770" y="1260948"/>
                  <a:pt x="1129891" y="1260950"/>
                </a:cubicBezTo>
                <a:cubicBezTo>
                  <a:pt x="1227949" y="1261006"/>
                  <a:pt x="1320161" y="1214330"/>
                  <a:pt x="1378151" y="1135267"/>
                </a:cubicBezTo>
                <a:lnTo>
                  <a:pt x="1378151" y="118395"/>
                </a:lnTo>
                <a:cubicBezTo>
                  <a:pt x="1378151" y="63533"/>
                  <a:pt x="1422625" y="19059"/>
                  <a:pt x="1477487" y="19059"/>
                </a:cubicBezTo>
                <a:cubicBezTo>
                  <a:pt x="1532349" y="19059"/>
                  <a:pt x="1576823" y="63533"/>
                  <a:pt x="1576823" y="118395"/>
                </a:cubicBezTo>
                <a:lnTo>
                  <a:pt x="1576823" y="1413063"/>
                </a:lnTo>
                <a:cubicBezTo>
                  <a:pt x="1680597" y="1536757"/>
                  <a:pt x="1834575" y="1607590"/>
                  <a:pt x="1997786" y="1608484"/>
                </a:cubicBezTo>
                <a:lnTo>
                  <a:pt x="2057480" y="1605248"/>
                </a:lnTo>
                <a:cubicBezTo>
                  <a:pt x="2038910" y="1561698"/>
                  <a:pt x="2027992" y="1505121"/>
                  <a:pt x="2028624" y="1424801"/>
                </a:cubicBezTo>
                <a:lnTo>
                  <a:pt x="2034537" y="1382501"/>
                </a:lnTo>
                <a:cubicBezTo>
                  <a:pt x="1972012" y="1367348"/>
                  <a:pt x="1912047" y="1342676"/>
                  <a:pt x="1856155" y="1310037"/>
                </a:cubicBezTo>
                <a:cubicBezTo>
                  <a:pt x="1840993" y="1344880"/>
                  <a:pt x="1806188" y="1369059"/>
                  <a:pt x="1765736" y="1369059"/>
                </a:cubicBezTo>
                <a:cubicBezTo>
                  <a:pt x="1710874" y="1369059"/>
                  <a:pt x="1666400" y="1324585"/>
                  <a:pt x="1666400" y="1269723"/>
                </a:cubicBezTo>
                <a:lnTo>
                  <a:pt x="1666400" y="99336"/>
                </a:lnTo>
                <a:cubicBezTo>
                  <a:pt x="1666400" y="44474"/>
                  <a:pt x="1710874" y="0"/>
                  <a:pt x="1765736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8" name="Teardrop 9">
            <a:extLst>
              <a:ext uri="{FF2B5EF4-FFF2-40B4-BE49-F238E27FC236}">
                <a16:creationId xmlns:a16="http://schemas.microsoft.com/office/drawing/2014/main" xmlns="" id="{4408BA9B-C6A7-4C33-9FEA-0E214549F256}"/>
              </a:ext>
            </a:extLst>
          </p:cNvPr>
          <p:cNvSpPr>
            <a:spLocks noChangeAspect="1"/>
          </p:cNvSpPr>
          <p:nvPr/>
        </p:nvSpPr>
        <p:spPr>
          <a:xfrm rot="18900000">
            <a:off x="7840756" y="2475143"/>
            <a:ext cx="512877" cy="437727"/>
          </a:xfrm>
          <a:custGeom>
            <a:avLst/>
            <a:gdLst/>
            <a:ahLst/>
            <a:cxnLst/>
            <a:rect l="l" t="t" r="r" b="b"/>
            <a:pathLst>
              <a:path w="3552042" h="3031575">
                <a:moveTo>
                  <a:pt x="1499560" y="1284945"/>
                </a:moveTo>
                <a:lnTo>
                  <a:pt x="1272419" y="1057805"/>
                </a:lnTo>
                <a:lnTo>
                  <a:pt x="1054631" y="1275593"/>
                </a:lnTo>
                <a:lnTo>
                  <a:pt x="836843" y="1057805"/>
                </a:lnTo>
                <a:lnTo>
                  <a:pt x="609703" y="1284945"/>
                </a:lnTo>
                <a:lnTo>
                  <a:pt x="827491" y="1502733"/>
                </a:lnTo>
                <a:lnTo>
                  <a:pt x="609703" y="1720522"/>
                </a:lnTo>
                <a:lnTo>
                  <a:pt x="836843" y="1947662"/>
                </a:lnTo>
                <a:lnTo>
                  <a:pt x="1054631" y="1729874"/>
                </a:lnTo>
                <a:lnTo>
                  <a:pt x="1272419" y="1947662"/>
                </a:lnTo>
                <a:lnTo>
                  <a:pt x="1499560" y="1720522"/>
                </a:lnTo>
                <a:lnTo>
                  <a:pt x="1281771" y="1502733"/>
                </a:lnTo>
                <a:close/>
                <a:moveTo>
                  <a:pt x="3552042" y="1021270"/>
                </a:moveTo>
                <a:cubicBezTo>
                  <a:pt x="3346428" y="1488389"/>
                  <a:pt x="3240687" y="1885112"/>
                  <a:pt x="3146822" y="2229032"/>
                </a:cubicBezTo>
                <a:cubicBezTo>
                  <a:pt x="3047091" y="2666397"/>
                  <a:pt x="2787512" y="3031575"/>
                  <a:pt x="2344279" y="3031575"/>
                </a:cubicBezTo>
                <a:cubicBezTo>
                  <a:pt x="1991740" y="3031575"/>
                  <a:pt x="1692293" y="2804263"/>
                  <a:pt x="1587926" y="2487045"/>
                </a:cubicBezTo>
                <a:cubicBezTo>
                  <a:pt x="1859795" y="2308350"/>
                  <a:pt x="2033031" y="1980125"/>
                  <a:pt x="2117061" y="1611614"/>
                </a:cubicBezTo>
                <a:cubicBezTo>
                  <a:pt x="2127904" y="1571883"/>
                  <a:pt x="2138872" y="1531598"/>
                  <a:pt x="2150086" y="1490753"/>
                </a:cubicBezTo>
                <a:cubicBezTo>
                  <a:pt x="2212338" y="1465032"/>
                  <a:pt x="2277652" y="1444164"/>
                  <a:pt x="2344279" y="1426490"/>
                </a:cubicBezTo>
                <a:cubicBezTo>
                  <a:pt x="2764465" y="1315024"/>
                  <a:pt x="3073190" y="1226884"/>
                  <a:pt x="3552042" y="1021270"/>
                </a:cubicBezTo>
                <a:close/>
                <a:moveTo>
                  <a:pt x="2557365" y="0"/>
                </a:moveTo>
                <a:cubicBezTo>
                  <a:pt x="2295797" y="594236"/>
                  <a:pt x="2161281" y="1098917"/>
                  <a:pt x="2041873" y="1536428"/>
                </a:cubicBezTo>
                <a:cubicBezTo>
                  <a:pt x="1915003" y="2092812"/>
                  <a:pt x="1584785" y="2557364"/>
                  <a:pt x="1020937" y="2557364"/>
                </a:cubicBezTo>
                <a:cubicBezTo>
                  <a:pt x="457089" y="2557364"/>
                  <a:pt x="0" y="2100276"/>
                  <a:pt x="0" y="1536428"/>
                </a:cubicBezTo>
                <a:cubicBezTo>
                  <a:pt x="0" y="972580"/>
                  <a:pt x="475939" y="660066"/>
                  <a:pt x="1020937" y="515492"/>
                </a:cubicBezTo>
                <a:cubicBezTo>
                  <a:pt x="1555467" y="373694"/>
                  <a:pt x="1948204" y="261568"/>
                  <a:pt x="2557365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59" name="Freeform 97">
            <a:extLst>
              <a:ext uri="{FF2B5EF4-FFF2-40B4-BE49-F238E27FC236}">
                <a16:creationId xmlns:a16="http://schemas.microsoft.com/office/drawing/2014/main" xmlns="" id="{EC2CC9E2-613C-4C7C-AA96-FC8E238EAB9F}"/>
              </a:ext>
            </a:extLst>
          </p:cNvPr>
          <p:cNvSpPr>
            <a:spLocks noChangeAspect="1"/>
          </p:cNvSpPr>
          <p:nvPr/>
        </p:nvSpPr>
        <p:spPr>
          <a:xfrm>
            <a:off x="8560808" y="1444151"/>
            <a:ext cx="619107" cy="462636"/>
          </a:xfrm>
          <a:custGeom>
            <a:avLst/>
            <a:gdLst/>
            <a:ahLst/>
            <a:cxnLst/>
            <a:rect l="l" t="t" r="r" b="b"/>
            <a:pathLst>
              <a:path w="3246245" h="2425805">
                <a:moveTo>
                  <a:pt x="2545666" y="706851"/>
                </a:moveTo>
                <a:cubicBezTo>
                  <a:pt x="2704742" y="706851"/>
                  <a:pt x="2833698" y="835807"/>
                  <a:pt x="2833698" y="994883"/>
                </a:cubicBezTo>
                <a:cubicBezTo>
                  <a:pt x="2833698" y="1153959"/>
                  <a:pt x="2704742" y="1282915"/>
                  <a:pt x="2545666" y="1282915"/>
                </a:cubicBezTo>
                <a:cubicBezTo>
                  <a:pt x="2386590" y="1282915"/>
                  <a:pt x="2257634" y="1153959"/>
                  <a:pt x="2257634" y="994883"/>
                </a:cubicBezTo>
                <a:cubicBezTo>
                  <a:pt x="2257634" y="835807"/>
                  <a:pt x="2386590" y="706851"/>
                  <a:pt x="2545666" y="706851"/>
                </a:cubicBezTo>
                <a:close/>
                <a:moveTo>
                  <a:pt x="700580" y="706851"/>
                </a:moveTo>
                <a:cubicBezTo>
                  <a:pt x="859656" y="706851"/>
                  <a:pt x="988612" y="835807"/>
                  <a:pt x="988612" y="994883"/>
                </a:cubicBezTo>
                <a:cubicBezTo>
                  <a:pt x="988612" y="1153959"/>
                  <a:pt x="859656" y="1282915"/>
                  <a:pt x="700580" y="1282915"/>
                </a:cubicBezTo>
                <a:cubicBezTo>
                  <a:pt x="541504" y="1282915"/>
                  <a:pt x="412548" y="1153959"/>
                  <a:pt x="412548" y="994883"/>
                </a:cubicBezTo>
                <a:cubicBezTo>
                  <a:pt x="412548" y="835807"/>
                  <a:pt x="541504" y="706851"/>
                  <a:pt x="700580" y="706851"/>
                </a:cubicBezTo>
                <a:close/>
                <a:moveTo>
                  <a:pt x="1619971" y="0"/>
                </a:moveTo>
                <a:cubicBezTo>
                  <a:pt x="1621025" y="5"/>
                  <a:pt x="1622076" y="12"/>
                  <a:pt x="1623123" y="141"/>
                </a:cubicBezTo>
                <a:cubicBezTo>
                  <a:pt x="1624170" y="12"/>
                  <a:pt x="1625221" y="5"/>
                  <a:pt x="1626275" y="0"/>
                </a:cubicBezTo>
                <a:lnTo>
                  <a:pt x="1626274" y="282"/>
                </a:lnTo>
                <a:cubicBezTo>
                  <a:pt x="1966825" y="4283"/>
                  <a:pt x="1974816" y="220494"/>
                  <a:pt x="2177568" y="171426"/>
                </a:cubicBezTo>
                <a:cubicBezTo>
                  <a:pt x="2600959" y="50212"/>
                  <a:pt x="2963165" y="85364"/>
                  <a:pt x="3172404" y="310875"/>
                </a:cubicBezTo>
                <a:cubicBezTo>
                  <a:pt x="3300075" y="473051"/>
                  <a:pt x="3301971" y="794993"/>
                  <a:pt x="2851767" y="1164523"/>
                </a:cubicBezTo>
                <a:cubicBezTo>
                  <a:pt x="2918303" y="1029844"/>
                  <a:pt x="2927052" y="857771"/>
                  <a:pt x="2799829" y="746887"/>
                </a:cubicBezTo>
                <a:cubicBezTo>
                  <a:pt x="3115459" y="786295"/>
                  <a:pt x="3165949" y="533368"/>
                  <a:pt x="3049873" y="419809"/>
                </a:cubicBezTo>
                <a:cubicBezTo>
                  <a:pt x="2811516" y="207658"/>
                  <a:pt x="2338612" y="298041"/>
                  <a:pt x="2253222" y="493802"/>
                </a:cubicBezTo>
                <a:cubicBezTo>
                  <a:pt x="2139861" y="783555"/>
                  <a:pt x="2165869" y="1185485"/>
                  <a:pt x="2076302" y="1369861"/>
                </a:cubicBezTo>
                <a:cubicBezTo>
                  <a:pt x="1906668" y="1634081"/>
                  <a:pt x="1716639" y="1881305"/>
                  <a:pt x="1713569" y="2080938"/>
                </a:cubicBezTo>
                <a:cubicBezTo>
                  <a:pt x="1706472" y="2158984"/>
                  <a:pt x="1709123" y="2405980"/>
                  <a:pt x="1625847" y="2423204"/>
                </a:cubicBezTo>
                <a:cubicBezTo>
                  <a:pt x="1625847" y="2424071"/>
                  <a:pt x="1625843" y="2424938"/>
                  <a:pt x="1625839" y="2425805"/>
                </a:cubicBezTo>
                <a:lnTo>
                  <a:pt x="1623123" y="2424507"/>
                </a:lnTo>
                <a:lnTo>
                  <a:pt x="1620407" y="2425805"/>
                </a:lnTo>
                <a:cubicBezTo>
                  <a:pt x="1620403" y="2424938"/>
                  <a:pt x="1620399" y="2424071"/>
                  <a:pt x="1620399" y="2423204"/>
                </a:cubicBezTo>
                <a:cubicBezTo>
                  <a:pt x="1537123" y="2405980"/>
                  <a:pt x="1539774" y="2158984"/>
                  <a:pt x="1532677" y="2080938"/>
                </a:cubicBezTo>
                <a:cubicBezTo>
                  <a:pt x="1529607" y="1881305"/>
                  <a:pt x="1339578" y="1634081"/>
                  <a:pt x="1169944" y="1369861"/>
                </a:cubicBezTo>
                <a:cubicBezTo>
                  <a:pt x="1080377" y="1185485"/>
                  <a:pt x="1106385" y="783555"/>
                  <a:pt x="993024" y="493802"/>
                </a:cubicBezTo>
                <a:cubicBezTo>
                  <a:pt x="907634" y="298041"/>
                  <a:pt x="434730" y="207658"/>
                  <a:pt x="196373" y="419809"/>
                </a:cubicBezTo>
                <a:cubicBezTo>
                  <a:pt x="80297" y="533368"/>
                  <a:pt x="130787" y="786295"/>
                  <a:pt x="446417" y="746887"/>
                </a:cubicBezTo>
                <a:cubicBezTo>
                  <a:pt x="319194" y="857771"/>
                  <a:pt x="327943" y="1029844"/>
                  <a:pt x="394479" y="1164523"/>
                </a:cubicBezTo>
                <a:cubicBezTo>
                  <a:pt x="-55725" y="794993"/>
                  <a:pt x="-53829" y="473051"/>
                  <a:pt x="73842" y="310875"/>
                </a:cubicBezTo>
                <a:cubicBezTo>
                  <a:pt x="283081" y="85364"/>
                  <a:pt x="645287" y="50212"/>
                  <a:pt x="1068678" y="171426"/>
                </a:cubicBezTo>
                <a:cubicBezTo>
                  <a:pt x="1271430" y="220494"/>
                  <a:pt x="1279421" y="4283"/>
                  <a:pt x="1619972" y="28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60" name="Donut 22">
            <a:extLst>
              <a:ext uri="{FF2B5EF4-FFF2-40B4-BE49-F238E27FC236}">
                <a16:creationId xmlns:a16="http://schemas.microsoft.com/office/drawing/2014/main" xmlns="" id="{CE7A0D83-9523-4EB8-8677-1D7D4415C973}"/>
              </a:ext>
            </a:extLst>
          </p:cNvPr>
          <p:cNvSpPr>
            <a:spLocks noChangeAspect="1"/>
          </p:cNvSpPr>
          <p:nvPr/>
        </p:nvSpPr>
        <p:spPr>
          <a:xfrm>
            <a:off x="10277429" y="1539784"/>
            <a:ext cx="529812" cy="271370"/>
          </a:xfrm>
          <a:custGeom>
            <a:avLst/>
            <a:gdLst/>
            <a:ahLst/>
            <a:cxnLst/>
            <a:rect l="l" t="t" r="r" b="b"/>
            <a:pathLst>
              <a:path w="3372524" h="1727404">
                <a:moveTo>
                  <a:pt x="1758003" y="666958"/>
                </a:moveTo>
                <a:cubicBezTo>
                  <a:pt x="1703684" y="666958"/>
                  <a:pt x="1659649" y="710993"/>
                  <a:pt x="1659649" y="765312"/>
                </a:cubicBezTo>
                <a:cubicBezTo>
                  <a:pt x="1659649" y="819631"/>
                  <a:pt x="1703684" y="863666"/>
                  <a:pt x="1758003" y="863666"/>
                </a:cubicBezTo>
                <a:cubicBezTo>
                  <a:pt x="1812322" y="863666"/>
                  <a:pt x="1856357" y="819631"/>
                  <a:pt x="1856357" y="765312"/>
                </a:cubicBezTo>
                <a:cubicBezTo>
                  <a:pt x="1856357" y="710993"/>
                  <a:pt x="1812322" y="666958"/>
                  <a:pt x="1758003" y="666958"/>
                </a:cubicBezTo>
                <a:close/>
                <a:moveTo>
                  <a:pt x="1686261" y="586208"/>
                </a:moveTo>
                <a:cubicBezTo>
                  <a:pt x="1849880" y="586208"/>
                  <a:pt x="1982519" y="718847"/>
                  <a:pt x="1982519" y="882466"/>
                </a:cubicBezTo>
                <a:cubicBezTo>
                  <a:pt x="1982519" y="1046085"/>
                  <a:pt x="1849880" y="1178724"/>
                  <a:pt x="1686261" y="1178724"/>
                </a:cubicBezTo>
                <a:cubicBezTo>
                  <a:pt x="1522642" y="1178724"/>
                  <a:pt x="1390003" y="1046085"/>
                  <a:pt x="1390003" y="882466"/>
                </a:cubicBezTo>
                <a:cubicBezTo>
                  <a:pt x="1390003" y="718847"/>
                  <a:pt x="1522642" y="586208"/>
                  <a:pt x="1686261" y="586208"/>
                </a:cubicBezTo>
                <a:close/>
                <a:moveTo>
                  <a:pt x="1686262" y="448985"/>
                </a:moveTo>
                <a:cubicBezTo>
                  <a:pt x="1446857" y="448985"/>
                  <a:pt x="1252780" y="643062"/>
                  <a:pt x="1252780" y="882467"/>
                </a:cubicBezTo>
                <a:cubicBezTo>
                  <a:pt x="1252780" y="1121872"/>
                  <a:pt x="1446857" y="1315949"/>
                  <a:pt x="1686262" y="1315949"/>
                </a:cubicBezTo>
                <a:cubicBezTo>
                  <a:pt x="1925667" y="1315949"/>
                  <a:pt x="2119744" y="1121872"/>
                  <a:pt x="2119744" y="882467"/>
                </a:cubicBezTo>
                <a:cubicBezTo>
                  <a:pt x="2119744" y="643062"/>
                  <a:pt x="1925667" y="448985"/>
                  <a:pt x="1686262" y="448985"/>
                </a:cubicBezTo>
                <a:close/>
                <a:moveTo>
                  <a:pt x="1893261" y="271274"/>
                </a:moveTo>
                <a:cubicBezTo>
                  <a:pt x="2150128" y="355123"/>
                  <a:pt x="2334334" y="597283"/>
                  <a:pt x="2334334" y="882467"/>
                </a:cubicBezTo>
                <a:cubicBezTo>
                  <a:pt x="2334334" y="1103921"/>
                  <a:pt x="2223259" y="1299432"/>
                  <a:pt x="2053457" y="1415856"/>
                </a:cubicBezTo>
                <a:cubicBezTo>
                  <a:pt x="2494577" y="1286853"/>
                  <a:pt x="2931337" y="1005905"/>
                  <a:pt x="2940842" y="882353"/>
                </a:cubicBezTo>
                <a:lnTo>
                  <a:pt x="2946401" y="882364"/>
                </a:lnTo>
                <a:lnTo>
                  <a:pt x="2943679" y="877137"/>
                </a:lnTo>
                <a:lnTo>
                  <a:pt x="2946401" y="872130"/>
                </a:lnTo>
                <a:lnTo>
                  <a:pt x="2941077" y="872141"/>
                </a:lnTo>
                <a:cubicBezTo>
                  <a:pt x="2875996" y="732702"/>
                  <a:pt x="2369865" y="377972"/>
                  <a:pt x="1893261" y="271274"/>
                </a:cubicBezTo>
                <a:close/>
                <a:moveTo>
                  <a:pt x="1525754" y="256843"/>
                </a:moveTo>
                <a:cubicBezTo>
                  <a:pt x="984953" y="339274"/>
                  <a:pt x="426123" y="752145"/>
                  <a:pt x="426123" y="877021"/>
                </a:cubicBezTo>
                <a:lnTo>
                  <a:pt x="426123" y="877247"/>
                </a:lnTo>
                <a:cubicBezTo>
                  <a:pt x="439083" y="984175"/>
                  <a:pt x="877625" y="1311577"/>
                  <a:pt x="1355183" y="1436828"/>
                </a:cubicBezTo>
                <a:cubicBezTo>
                  <a:pt x="1164798" y="1325758"/>
                  <a:pt x="1038190" y="1118898"/>
                  <a:pt x="1038190" y="882467"/>
                </a:cubicBezTo>
                <a:cubicBezTo>
                  <a:pt x="1038190" y="580157"/>
                  <a:pt x="1245184" y="326193"/>
                  <a:pt x="1525754" y="256843"/>
                </a:cubicBezTo>
                <a:close/>
                <a:moveTo>
                  <a:pt x="1682713" y="0"/>
                </a:moveTo>
                <a:cubicBezTo>
                  <a:pt x="2385858" y="36225"/>
                  <a:pt x="3265322" y="653066"/>
                  <a:pt x="3365400" y="875412"/>
                </a:cubicBezTo>
                <a:lnTo>
                  <a:pt x="3372524" y="875397"/>
                </a:lnTo>
                <a:lnTo>
                  <a:pt x="3368881" y="882344"/>
                </a:lnTo>
                <a:lnTo>
                  <a:pt x="3372524" y="889597"/>
                </a:lnTo>
                <a:lnTo>
                  <a:pt x="3365086" y="889581"/>
                </a:lnTo>
                <a:cubicBezTo>
                  <a:pt x="3348713" y="1110249"/>
                  <a:pt x="2385134" y="1692746"/>
                  <a:pt x="1682713" y="1727404"/>
                </a:cubicBezTo>
                <a:cubicBezTo>
                  <a:pt x="901706" y="1708470"/>
                  <a:pt x="21301" y="1064732"/>
                  <a:pt x="0" y="882497"/>
                </a:cubicBezTo>
                <a:lnTo>
                  <a:pt x="0" y="882184"/>
                </a:lnTo>
                <a:cubicBezTo>
                  <a:pt x="0" y="691908"/>
                  <a:pt x="901706" y="19770"/>
                  <a:pt x="168271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1" name="Freeform 99">
            <a:extLst>
              <a:ext uri="{FF2B5EF4-FFF2-40B4-BE49-F238E27FC236}">
                <a16:creationId xmlns:a16="http://schemas.microsoft.com/office/drawing/2014/main" xmlns="" id="{6EFBEDF3-F563-421B-9E3D-7024636F370F}"/>
              </a:ext>
            </a:extLst>
          </p:cNvPr>
          <p:cNvSpPr>
            <a:spLocks noChangeAspect="1"/>
          </p:cNvSpPr>
          <p:nvPr/>
        </p:nvSpPr>
        <p:spPr>
          <a:xfrm>
            <a:off x="7902810" y="1432248"/>
            <a:ext cx="388767" cy="486441"/>
          </a:xfrm>
          <a:custGeom>
            <a:avLst/>
            <a:gdLst/>
            <a:ahLst/>
            <a:cxnLst/>
            <a:rect l="l" t="t" r="r" b="b"/>
            <a:pathLst>
              <a:path w="2427821" h="3249943">
                <a:moveTo>
                  <a:pt x="1783445" y="477276"/>
                </a:moveTo>
                <a:cubicBezTo>
                  <a:pt x="1867295" y="479049"/>
                  <a:pt x="1940306" y="495815"/>
                  <a:pt x="1995323" y="528655"/>
                </a:cubicBezTo>
                <a:cubicBezTo>
                  <a:pt x="2375187" y="892595"/>
                  <a:pt x="1478983" y="963108"/>
                  <a:pt x="1620010" y="1047270"/>
                </a:cubicBezTo>
                <a:cubicBezTo>
                  <a:pt x="1920260" y="1267909"/>
                  <a:pt x="2179568" y="1563610"/>
                  <a:pt x="2275102" y="1879783"/>
                </a:cubicBezTo>
                <a:cubicBezTo>
                  <a:pt x="2386559" y="2264195"/>
                  <a:pt x="2620845" y="2969329"/>
                  <a:pt x="2118153" y="3196792"/>
                </a:cubicBezTo>
                <a:cubicBezTo>
                  <a:pt x="862559" y="3474297"/>
                  <a:pt x="146052" y="2612212"/>
                  <a:pt x="9574" y="1838839"/>
                </a:cubicBezTo>
                <a:cubicBezTo>
                  <a:pt x="-38192" y="1613652"/>
                  <a:pt x="98284" y="1313401"/>
                  <a:pt x="296177" y="1170100"/>
                </a:cubicBezTo>
                <a:cubicBezTo>
                  <a:pt x="391711" y="1081390"/>
                  <a:pt x="330296" y="876673"/>
                  <a:pt x="323472" y="671956"/>
                </a:cubicBezTo>
                <a:cubicBezTo>
                  <a:pt x="296177" y="474063"/>
                  <a:pt x="760199" y="351234"/>
                  <a:pt x="664666" y="1211043"/>
                </a:cubicBezTo>
                <a:cubicBezTo>
                  <a:pt x="853176" y="743465"/>
                  <a:pt x="1420091" y="469595"/>
                  <a:pt x="1783445" y="477276"/>
                </a:cubicBezTo>
                <a:close/>
                <a:moveTo>
                  <a:pt x="1024970" y="33"/>
                </a:moveTo>
                <a:cubicBezTo>
                  <a:pt x="1115949" y="3590"/>
                  <a:pt x="1140206" y="286408"/>
                  <a:pt x="1176458" y="269348"/>
                </a:cubicBezTo>
                <a:cubicBezTo>
                  <a:pt x="1251521" y="278446"/>
                  <a:pt x="1265168" y="21414"/>
                  <a:pt x="1401646" y="44160"/>
                </a:cubicBezTo>
                <a:cubicBezTo>
                  <a:pt x="1469884" y="71456"/>
                  <a:pt x="1374351" y="221581"/>
                  <a:pt x="1360703" y="310292"/>
                </a:cubicBezTo>
                <a:lnTo>
                  <a:pt x="1517652" y="453593"/>
                </a:lnTo>
                <a:cubicBezTo>
                  <a:pt x="974016" y="540030"/>
                  <a:pt x="901229" y="790238"/>
                  <a:pt x="753379" y="951737"/>
                </a:cubicBezTo>
                <a:lnTo>
                  <a:pt x="705610" y="644662"/>
                </a:lnTo>
                <a:lnTo>
                  <a:pt x="787497" y="521832"/>
                </a:lnTo>
                <a:cubicBezTo>
                  <a:pt x="712435" y="433122"/>
                  <a:pt x="446303" y="364883"/>
                  <a:pt x="562310" y="255701"/>
                </a:cubicBezTo>
                <a:cubicBezTo>
                  <a:pt x="739730" y="98751"/>
                  <a:pt x="862560" y="337587"/>
                  <a:pt x="1012685" y="378530"/>
                </a:cubicBezTo>
                <a:cubicBezTo>
                  <a:pt x="1010410" y="253426"/>
                  <a:pt x="796596" y="101025"/>
                  <a:pt x="1005861" y="3217"/>
                </a:cubicBezTo>
                <a:cubicBezTo>
                  <a:pt x="1012543" y="800"/>
                  <a:pt x="1018905" y="-204"/>
                  <a:pt x="1024970" y="33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62" name="Oval 10">
            <a:extLst>
              <a:ext uri="{FF2B5EF4-FFF2-40B4-BE49-F238E27FC236}">
                <a16:creationId xmlns:a16="http://schemas.microsoft.com/office/drawing/2014/main" xmlns="" id="{8624E4A5-1602-4F93-B497-F8D7323B39B1}"/>
              </a:ext>
            </a:extLst>
          </p:cNvPr>
          <p:cNvSpPr/>
          <p:nvPr/>
        </p:nvSpPr>
        <p:spPr>
          <a:xfrm>
            <a:off x="9460302" y="1433265"/>
            <a:ext cx="486653" cy="484407"/>
          </a:xfrm>
          <a:custGeom>
            <a:avLst/>
            <a:gdLst/>
            <a:ahLst/>
            <a:cxnLst/>
            <a:rect l="l" t="t" r="r" b="b"/>
            <a:pathLst>
              <a:path w="3229769" h="3214867">
                <a:moveTo>
                  <a:pt x="388922" y="0"/>
                </a:moveTo>
                <a:cubicBezTo>
                  <a:pt x="481031" y="0"/>
                  <a:pt x="564991" y="34887"/>
                  <a:pt x="627459" y="93109"/>
                </a:cubicBezTo>
                <a:cubicBezTo>
                  <a:pt x="689927" y="34887"/>
                  <a:pt x="773888" y="0"/>
                  <a:pt x="865996" y="0"/>
                </a:cubicBezTo>
                <a:cubicBezTo>
                  <a:pt x="958105" y="0"/>
                  <a:pt x="1042065" y="34887"/>
                  <a:pt x="1104533" y="93109"/>
                </a:cubicBezTo>
                <a:cubicBezTo>
                  <a:pt x="1167001" y="34887"/>
                  <a:pt x="1250962" y="0"/>
                  <a:pt x="1343070" y="0"/>
                </a:cubicBezTo>
                <a:cubicBezTo>
                  <a:pt x="1435179" y="0"/>
                  <a:pt x="1519139" y="34887"/>
                  <a:pt x="1581607" y="93109"/>
                </a:cubicBezTo>
                <a:cubicBezTo>
                  <a:pt x="1644075" y="34887"/>
                  <a:pt x="1728036" y="0"/>
                  <a:pt x="1820144" y="0"/>
                </a:cubicBezTo>
                <a:cubicBezTo>
                  <a:pt x="1912253" y="0"/>
                  <a:pt x="1996213" y="34887"/>
                  <a:pt x="2058681" y="93109"/>
                </a:cubicBezTo>
                <a:cubicBezTo>
                  <a:pt x="2121149" y="34887"/>
                  <a:pt x="2205110" y="0"/>
                  <a:pt x="2297218" y="0"/>
                </a:cubicBezTo>
                <a:cubicBezTo>
                  <a:pt x="2389326" y="0"/>
                  <a:pt x="2473286" y="34887"/>
                  <a:pt x="2535755" y="93108"/>
                </a:cubicBezTo>
                <a:cubicBezTo>
                  <a:pt x="2598223" y="34887"/>
                  <a:pt x="2682183" y="0"/>
                  <a:pt x="2774291" y="0"/>
                </a:cubicBezTo>
                <a:cubicBezTo>
                  <a:pt x="2971429" y="0"/>
                  <a:pt x="3131241" y="159812"/>
                  <a:pt x="3131241" y="356950"/>
                </a:cubicBezTo>
                <a:cubicBezTo>
                  <a:pt x="3131241" y="414550"/>
                  <a:pt x="3117598" y="468963"/>
                  <a:pt x="3092026" y="516460"/>
                </a:cubicBezTo>
                <a:cubicBezTo>
                  <a:pt x="3176259" y="580602"/>
                  <a:pt x="3229769" y="682177"/>
                  <a:pt x="3229769" y="796250"/>
                </a:cubicBezTo>
                <a:cubicBezTo>
                  <a:pt x="3229769" y="902465"/>
                  <a:pt x="3183377" y="997845"/>
                  <a:pt x="3108820" y="1062184"/>
                </a:cubicBezTo>
                <a:cubicBezTo>
                  <a:pt x="3183377" y="1126523"/>
                  <a:pt x="3229769" y="1221903"/>
                  <a:pt x="3229769" y="1328118"/>
                </a:cubicBezTo>
                <a:cubicBezTo>
                  <a:pt x="3229769" y="1434333"/>
                  <a:pt x="3183377" y="1529713"/>
                  <a:pt x="3108820" y="1594052"/>
                </a:cubicBezTo>
                <a:cubicBezTo>
                  <a:pt x="3183377" y="1658391"/>
                  <a:pt x="3229769" y="1753771"/>
                  <a:pt x="3229769" y="1859986"/>
                </a:cubicBezTo>
                <a:cubicBezTo>
                  <a:pt x="3229769" y="2057124"/>
                  <a:pt x="3069957" y="2216936"/>
                  <a:pt x="2872819" y="2216936"/>
                </a:cubicBezTo>
                <a:lnTo>
                  <a:pt x="2849067" y="2214542"/>
                </a:lnTo>
                <a:cubicBezTo>
                  <a:pt x="2790894" y="2329236"/>
                  <a:pt x="2671548" y="2406987"/>
                  <a:pt x="2534043" y="2406987"/>
                </a:cubicBezTo>
                <a:cubicBezTo>
                  <a:pt x="2483158" y="2406987"/>
                  <a:pt x="2434760" y="2396340"/>
                  <a:pt x="2391120" y="2376775"/>
                </a:cubicBezTo>
                <a:cubicBezTo>
                  <a:pt x="2326908" y="2456876"/>
                  <a:pt x="2228003" y="2507238"/>
                  <a:pt x="2117336" y="2507238"/>
                </a:cubicBezTo>
                <a:lnTo>
                  <a:pt x="2081608" y="2503636"/>
                </a:lnTo>
                <a:cubicBezTo>
                  <a:pt x="2058765" y="2546355"/>
                  <a:pt x="2027330" y="2583686"/>
                  <a:pt x="1987704" y="2611019"/>
                </a:cubicBezTo>
                <a:cubicBezTo>
                  <a:pt x="2049806" y="2674751"/>
                  <a:pt x="2087711" y="2761907"/>
                  <a:pt x="2087711" y="2857917"/>
                </a:cubicBezTo>
                <a:cubicBezTo>
                  <a:pt x="2087711" y="3055055"/>
                  <a:pt x="1927899" y="3214867"/>
                  <a:pt x="1730761" y="3214867"/>
                </a:cubicBezTo>
                <a:cubicBezTo>
                  <a:pt x="1533623" y="3214867"/>
                  <a:pt x="1373811" y="3055055"/>
                  <a:pt x="1373811" y="2857917"/>
                </a:cubicBezTo>
                <a:cubicBezTo>
                  <a:pt x="1373811" y="2743560"/>
                  <a:pt x="1427588" y="2641764"/>
                  <a:pt x="1512161" y="2577627"/>
                </a:cubicBezTo>
                <a:cubicBezTo>
                  <a:pt x="1450743" y="2514125"/>
                  <a:pt x="1413385" y="2427536"/>
                  <a:pt x="1413385" y="2332221"/>
                </a:cubicBezTo>
                <a:cubicBezTo>
                  <a:pt x="1413385" y="2135083"/>
                  <a:pt x="1573197" y="1975271"/>
                  <a:pt x="1770335" y="1975271"/>
                </a:cubicBezTo>
                <a:lnTo>
                  <a:pt x="1806063" y="1978873"/>
                </a:lnTo>
                <a:cubicBezTo>
                  <a:pt x="1865384" y="1867935"/>
                  <a:pt x="1982649" y="1793338"/>
                  <a:pt x="2117336" y="1793338"/>
                </a:cubicBezTo>
                <a:cubicBezTo>
                  <a:pt x="2168221" y="1793338"/>
                  <a:pt x="2216619" y="1803986"/>
                  <a:pt x="2260259" y="1823550"/>
                </a:cubicBezTo>
                <a:cubicBezTo>
                  <a:pt x="2324471" y="1743450"/>
                  <a:pt x="2423376" y="1693087"/>
                  <a:pt x="2534043" y="1693087"/>
                </a:cubicBezTo>
                <a:lnTo>
                  <a:pt x="2557875" y="1695490"/>
                </a:lnTo>
                <a:cubicBezTo>
                  <a:pt x="2576891" y="1656391"/>
                  <a:pt x="2604151" y="1622242"/>
                  <a:pt x="2636819" y="1594052"/>
                </a:cubicBezTo>
                <a:cubicBezTo>
                  <a:pt x="2562261" y="1529713"/>
                  <a:pt x="2515869" y="1434333"/>
                  <a:pt x="2515869" y="1328118"/>
                </a:cubicBezTo>
                <a:cubicBezTo>
                  <a:pt x="2515869" y="1221903"/>
                  <a:pt x="2562261" y="1126523"/>
                  <a:pt x="2636819" y="1062184"/>
                </a:cubicBezTo>
                <a:cubicBezTo>
                  <a:pt x="2562261" y="997845"/>
                  <a:pt x="2515869" y="902465"/>
                  <a:pt x="2515869" y="796250"/>
                </a:cubicBezTo>
                <a:cubicBezTo>
                  <a:pt x="2515869" y="738650"/>
                  <a:pt x="2529512" y="684237"/>
                  <a:pt x="2555084" y="636740"/>
                </a:cubicBezTo>
                <a:lnTo>
                  <a:pt x="2537209" y="619592"/>
                </a:lnTo>
                <a:cubicBezTo>
                  <a:pt x="2474524" y="678496"/>
                  <a:pt x="2390006" y="713900"/>
                  <a:pt x="2297218" y="713900"/>
                </a:cubicBezTo>
                <a:cubicBezTo>
                  <a:pt x="2205110" y="713900"/>
                  <a:pt x="2121149" y="679013"/>
                  <a:pt x="2058681" y="620791"/>
                </a:cubicBezTo>
                <a:cubicBezTo>
                  <a:pt x="1996213" y="679013"/>
                  <a:pt x="1912253" y="713900"/>
                  <a:pt x="1820144" y="713900"/>
                </a:cubicBezTo>
                <a:cubicBezTo>
                  <a:pt x="1728036" y="713900"/>
                  <a:pt x="1644075" y="679013"/>
                  <a:pt x="1581607" y="620791"/>
                </a:cubicBezTo>
                <a:cubicBezTo>
                  <a:pt x="1519139" y="679013"/>
                  <a:pt x="1435179" y="713900"/>
                  <a:pt x="1343070" y="713900"/>
                </a:cubicBezTo>
                <a:cubicBezTo>
                  <a:pt x="1250962" y="713900"/>
                  <a:pt x="1167001" y="679013"/>
                  <a:pt x="1104533" y="620791"/>
                </a:cubicBezTo>
                <a:cubicBezTo>
                  <a:pt x="1042065" y="679013"/>
                  <a:pt x="958105" y="713900"/>
                  <a:pt x="865996" y="713900"/>
                </a:cubicBezTo>
                <a:cubicBezTo>
                  <a:pt x="773370" y="713900"/>
                  <a:pt x="688985" y="678620"/>
                  <a:pt x="626352" y="619878"/>
                </a:cubicBezTo>
                <a:cubicBezTo>
                  <a:pt x="623659" y="623930"/>
                  <a:pt x="620064" y="626957"/>
                  <a:pt x="616405" y="629911"/>
                </a:cubicBezTo>
                <a:cubicBezTo>
                  <a:pt x="686492" y="694366"/>
                  <a:pt x="729886" y="786957"/>
                  <a:pt x="729886" y="889683"/>
                </a:cubicBezTo>
                <a:cubicBezTo>
                  <a:pt x="729886" y="993972"/>
                  <a:pt x="685162" y="1087815"/>
                  <a:pt x="613058" y="1152216"/>
                </a:cubicBezTo>
                <a:cubicBezTo>
                  <a:pt x="675622" y="1216104"/>
                  <a:pt x="713900" y="1303645"/>
                  <a:pt x="713900" y="1400126"/>
                </a:cubicBezTo>
                <a:cubicBezTo>
                  <a:pt x="713900" y="1487795"/>
                  <a:pt x="682295" y="1568081"/>
                  <a:pt x="628622" y="1629172"/>
                </a:cubicBezTo>
                <a:cubicBezTo>
                  <a:pt x="691419" y="1693140"/>
                  <a:pt x="729886" y="1780874"/>
                  <a:pt x="729886" y="1877593"/>
                </a:cubicBezTo>
                <a:cubicBezTo>
                  <a:pt x="729886" y="2034043"/>
                  <a:pt x="629234" y="2166985"/>
                  <a:pt x="488639" y="2213706"/>
                </a:cubicBezTo>
                <a:lnTo>
                  <a:pt x="488639" y="2375547"/>
                </a:lnTo>
                <a:cubicBezTo>
                  <a:pt x="488639" y="2448277"/>
                  <a:pt x="429679" y="2507237"/>
                  <a:pt x="356949" y="2507237"/>
                </a:cubicBezTo>
                <a:cubicBezTo>
                  <a:pt x="284219" y="2507237"/>
                  <a:pt x="225259" y="2448277"/>
                  <a:pt x="225259" y="2375547"/>
                </a:cubicBezTo>
                <a:lnTo>
                  <a:pt x="225259" y="2201750"/>
                </a:lnTo>
                <a:cubicBezTo>
                  <a:pt x="101654" y="2146256"/>
                  <a:pt x="15986" y="2021929"/>
                  <a:pt x="15986" y="1877593"/>
                </a:cubicBezTo>
                <a:cubicBezTo>
                  <a:pt x="15986" y="1789924"/>
                  <a:pt x="47591" y="1709638"/>
                  <a:pt x="101264" y="1648547"/>
                </a:cubicBezTo>
                <a:cubicBezTo>
                  <a:pt x="38467" y="1584579"/>
                  <a:pt x="0" y="1496845"/>
                  <a:pt x="0" y="1400126"/>
                </a:cubicBezTo>
                <a:cubicBezTo>
                  <a:pt x="0" y="1295837"/>
                  <a:pt x="44724" y="1201994"/>
                  <a:pt x="116828" y="1137593"/>
                </a:cubicBezTo>
                <a:cubicBezTo>
                  <a:pt x="54264" y="1073704"/>
                  <a:pt x="15986" y="986164"/>
                  <a:pt x="15986" y="889683"/>
                </a:cubicBezTo>
                <a:cubicBezTo>
                  <a:pt x="15986" y="779482"/>
                  <a:pt x="65925" y="680945"/>
                  <a:pt x="145453" y="616722"/>
                </a:cubicBezTo>
                <a:cubicBezTo>
                  <a:pt x="75366" y="552267"/>
                  <a:pt x="31972" y="459676"/>
                  <a:pt x="31972" y="356950"/>
                </a:cubicBezTo>
                <a:cubicBezTo>
                  <a:pt x="31972" y="159812"/>
                  <a:pt x="191784" y="0"/>
                  <a:pt x="38892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63" name="Freeform 101">
            <a:extLst>
              <a:ext uri="{FF2B5EF4-FFF2-40B4-BE49-F238E27FC236}">
                <a16:creationId xmlns:a16="http://schemas.microsoft.com/office/drawing/2014/main" xmlns="" id="{398DE87D-E996-4168-8931-FBF1633FDCD5}"/>
              </a:ext>
            </a:extLst>
          </p:cNvPr>
          <p:cNvSpPr/>
          <p:nvPr/>
        </p:nvSpPr>
        <p:spPr>
          <a:xfrm>
            <a:off x="11180535" y="1485955"/>
            <a:ext cx="284691" cy="379029"/>
          </a:xfrm>
          <a:custGeom>
            <a:avLst/>
            <a:gdLst>
              <a:gd name="connsiteX0" fmla="*/ 143301 w 1910686"/>
              <a:gd name="connsiteY0" fmla="*/ 0 h 3268639"/>
              <a:gd name="connsiteX1" fmla="*/ 0 w 1910686"/>
              <a:gd name="connsiteY1" fmla="*/ 1705970 h 3268639"/>
              <a:gd name="connsiteX2" fmla="*/ 436728 w 1910686"/>
              <a:gd name="connsiteY2" fmla="*/ 3268639 h 3268639"/>
              <a:gd name="connsiteX3" fmla="*/ 928047 w 1910686"/>
              <a:gd name="connsiteY3" fmla="*/ 1944806 h 3268639"/>
              <a:gd name="connsiteX4" fmla="*/ 1364776 w 1910686"/>
              <a:gd name="connsiteY4" fmla="*/ 3268639 h 3268639"/>
              <a:gd name="connsiteX5" fmla="*/ 1910686 w 1910686"/>
              <a:gd name="connsiteY5" fmla="*/ 1726442 h 3268639"/>
              <a:gd name="connsiteX6" fmla="*/ 1603612 w 1910686"/>
              <a:gd name="connsiteY6" fmla="*/ 6824 h 3268639"/>
              <a:gd name="connsiteX7" fmla="*/ 1521725 w 1910686"/>
              <a:gd name="connsiteY7" fmla="*/ 20472 h 3268639"/>
              <a:gd name="connsiteX8" fmla="*/ 907576 w 1910686"/>
              <a:gd name="connsiteY8" fmla="*/ 163773 h 3268639"/>
              <a:gd name="connsiteX9" fmla="*/ 143301 w 1910686"/>
              <a:gd name="connsiteY9" fmla="*/ 0 h 3268639"/>
              <a:gd name="connsiteX0" fmla="*/ 143301 w 1910686"/>
              <a:gd name="connsiteY0" fmla="*/ 27296 h 3261815"/>
              <a:gd name="connsiteX1" fmla="*/ 0 w 1910686"/>
              <a:gd name="connsiteY1" fmla="*/ 1699146 h 3261815"/>
              <a:gd name="connsiteX2" fmla="*/ 436728 w 1910686"/>
              <a:gd name="connsiteY2" fmla="*/ 3261815 h 3261815"/>
              <a:gd name="connsiteX3" fmla="*/ 928047 w 1910686"/>
              <a:gd name="connsiteY3" fmla="*/ 1937982 h 3261815"/>
              <a:gd name="connsiteX4" fmla="*/ 1364776 w 1910686"/>
              <a:gd name="connsiteY4" fmla="*/ 3261815 h 3261815"/>
              <a:gd name="connsiteX5" fmla="*/ 1910686 w 1910686"/>
              <a:gd name="connsiteY5" fmla="*/ 1719618 h 3261815"/>
              <a:gd name="connsiteX6" fmla="*/ 1603612 w 1910686"/>
              <a:gd name="connsiteY6" fmla="*/ 0 h 3261815"/>
              <a:gd name="connsiteX7" fmla="*/ 1521725 w 1910686"/>
              <a:gd name="connsiteY7" fmla="*/ 13648 h 3261815"/>
              <a:gd name="connsiteX8" fmla="*/ 907576 w 1910686"/>
              <a:gd name="connsiteY8" fmla="*/ 156949 h 3261815"/>
              <a:gd name="connsiteX9" fmla="*/ 143301 w 1910686"/>
              <a:gd name="connsiteY9" fmla="*/ 27296 h 3261815"/>
              <a:gd name="connsiteX0" fmla="*/ 143301 w 1910686"/>
              <a:gd name="connsiteY0" fmla="*/ 27296 h 3261815"/>
              <a:gd name="connsiteX1" fmla="*/ 0 w 1910686"/>
              <a:gd name="connsiteY1" fmla="*/ 1699146 h 3261815"/>
              <a:gd name="connsiteX2" fmla="*/ 436728 w 1910686"/>
              <a:gd name="connsiteY2" fmla="*/ 3261815 h 3261815"/>
              <a:gd name="connsiteX3" fmla="*/ 928047 w 1910686"/>
              <a:gd name="connsiteY3" fmla="*/ 1937982 h 3261815"/>
              <a:gd name="connsiteX4" fmla="*/ 1364776 w 1910686"/>
              <a:gd name="connsiteY4" fmla="*/ 3261815 h 3261815"/>
              <a:gd name="connsiteX5" fmla="*/ 1910686 w 1910686"/>
              <a:gd name="connsiteY5" fmla="*/ 1719618 h 3261815"/>
              <a:gd name="connsiteX6" fmla="*/ 1603612 w 1910686"/>
              <a:gd name="connsiteY6" fmla="*/ 0 h 3261815"/>
              <a:gd name="connsiteX7" fmla="*/ 1521725 w 1910686"/>
              <a:gd name="connsiteY7" fmla="*/ 13648 h 3261815"/>
              <a:gd name="connsiteX8" fmla="*/ 907576 w 1910686"/>
              <a:gd name="connsiteY8" fmla="*/ 156949 h 3261815"/>
              <a:gd name="connsiteX9" fmla="*/ 143301 w 1910686"/>
              <a:gd name="connsiteY9" fmla="*/ 27296 h 3261815"/>
              <a:gd name="connsiteX0" fmla="*/ 326627 w 2094012"/>
              <a:gd name="connsiteY0" fmla="*/ 27296 h 3261815"/>
              <a:gd name="connsiteX1" fmla="*/ 183326 w 2094012"/>
              <a:gd name="connsiteY1" fmla="*/ 1699146 h 3261815"/>
              <a:gd name="connsiteX2" fmla="*/ 620054 w 2094012"/>
              <a:gd name="connsiteY2" fmla="*/ 3261815 h 3261815"/>
              <a:gd name="connsiteX3" fmla="*/ 1111373 w 2094012"/>
              <a:gd name="connsiteY3" fmla="*/ 1937982 h 3261815"/>
              <a:gd name="connsiteX4" fmla="*/ 1548102 w 2094012"/>
              <a:gd name="connsiteY4" fmla="*/ 3261815 h 3261815"/>
              <a:gd name="connsiteX5" fmla="*/ 2094012 w 2094012"/>
              <a:gd name="connsiteY5" fmla="*/ 1719618 h 3261815"/>
              <a:gd name="connsiteX6" fmla="*/ 1786938 w 2094012"/>
              <a:gd name="connsiteY6" fmla="*/ 0 h 3261815"/>
              <a:gd name="connsiteX7" fmla="*/ 1705051 w 2094012"/>
              <a:gd name="connsiteY7" fmla="*/ 13648 h 3261815"/>
              <a:gd name="connsiteX8" fmla="*/ 1090902 w 2094012"/>
              <a:gd name="connsiteY8" fmla="*/ 156949 h 3261815"/>
              <a:gd name="connsiteX9" fmla="*/ 326627 w 2094012"/>
              <a:gd name="connsiteY9" fmla="*/ 27296 h 3261815"/>
              <a:gd name="connsiteX0" fmla="*/ 402442 w 2169827"/>
              <a:gd name="connsiteY0" fmla="*/ 27296 h 3261815"/>
              <a:gd name="connsiteX1" fmla="*/ 259141 w 2169827"/>
              <a:gd name="connsiteY1" fmla="*/ 1699146 h 3261815"/>
              <a:gd name="connsiteX2" fmla="*/ 695869 w 2169827"/>
              <a:gd name="connsiteY2" fmla="*/ 3261815 h 3261815"/>
              <a:gd name="connsiteX3" fmla="*/ 1187188 w 2169827"/>
              <a:gd name="connsiteY3" fmla="*/ 1937982 h 3261815"/>
              <a:gd name="connsiteX4" fmla="*/ 1623917 w 2169827"/>
              <a:gd name="connsiteY4" fmla="*/ 3261815 h 3261815"/>
              <a:gd name="connsiteX5" fmla="*/ 2169827 w 2169827"/>
              <a:gd name="connsiteY5" fmla="*/ 1719618 h 3261815"/>
              <a:gd name="connsiteX6" fmla="*/ 1862753 w 2169827"/>
              <a:gd name="connsiteY6" fmla="*/ 0 h 3261815"/>
              <a:gd name="connsiteX7" fmla="*/ 1780866 w 2169827"/>
              <a:gd name="connsiteY7" fmla="*/ 13648 h 3261815"/>
              <a:gd name="connsiteX8" fmla="*/ 1166717 w 2169827"/>
              <a:gd name="connsiteY8" fmla="*/ 156949 h 3261815"/>
              <a:gd name="connsiteX9" fmla="*/ 402442 w 2169827"/>
              <a:gd name="connsiteY9" fmla="*/ 27296 h 3261815"/>
              <a:gd name="connsiteX0" fmla="*/ 402442 w 2169827"/>
              <a:gd name="connsiteY0" fmla="*/ 27296 h 3261815"/>
              <a:gd name="connsiteX1" fmla="*/ 259141 w 2169827"/>
              <a:gd name="connsiteY1" fmla="*/ 1699146 h 3261815"/>
              <a:gd name="connsiteX2" fmla="*/ 695869 w 2169827"/>
              <a:gd name="connsiteY2" fmla="*/ 3261815 h 3261815"/>
              <a:gd name="connsiteX3" fmla="*/ 1187188 w 2169827"/>
              <a:gd name="connsiteY3" fmla="*/ 1937982 h 3261815"/>
              <a:gd name="connsiteX4" fmla="*/ 1623917 w 2169827"/>
              <a:gd name="connsiteY4" fmla="*/ 3261815 h 3261815"/>
              <a:gd name="connsiteX5" fmla="*/ 2169827 w 2169827"/>
              <a:gd name="connsiteY5" fmla="*/ 1719618 h 3261815"/>
              <a:gd name="connsiteX6" fmla="*/ 1862753 w 2169827"/>
              <a:gd name="connsiteY6" fmla="*/ 0 h 3261815"/>
              <a:gd name="connsiteX7" fmla="*/ 1780866 w 2169827"/>
              <a:gd name="connsiteY7" fmla="*/ 13648 h 3261815"/>
              <a:gd name="connsiteX8" fmla="*/ 1166717 w 2169827"/>
              <a:gd name="connsiteY8" fmla="*/ 156949 h 3261815"/>
              <a:gd name="connsiteX9" fmla="*/ 402442 w 2169827"/>
              <a:gd name="connsiteY9" fmla="*/ 27296 h 3261815"/>
              <a:gd name="connsiteX0" fmla="*/ 377501 w 2144886"/>
              <a:gd name="connsiteY0" fmla="*/ 27296 h 3261815"/>
              <a:gd name="connsiteX1" fmla="*/ 295615 w 2144886"/>
              <a:gd name="connsiteY1" fmla="*/ 1774209 h 3261815"/>
              <a:gd name="connsiteX2" fmla="*/ 670928 w 2144886"/>
              <a:gd name="connsiteY2" fmla="*/ 3261815 h 3261815"/>
              <a:gd name="connsiteX3" fmla="*/ 1162247 w 2144886"/>
              <a:gd name="connsiteY3" fmla="*/ 1937982 h 3261815"/>
              <a:gd name="connsiteX4" fmla="*/ 1598976 w 2144886"/>
              <a:gd name="connsiteY4" fmla="*/ 3261815 h 3261815"/>
              <a:gd name="connsiteX5" fmla="*/ 2144886 w 2144886"/>
              <a:gd name="connsiteY5" fmla="*/ 1719618 h 3261815"/>
              <a:gd name="connsiteX6" fmla="*/ 1837812 w 2144886"/>
              <a:gd name="connsiteY6" fmla="*/ 0 h 3261815"/>
              <a:gd name="connsiteX7" fmla="*/ 1755925 w 2144886"/>
              <a:gd name="connsiteY7" fmla="*/ 13648 h 3261815"/>
              <a:gd name="connsiteX8" fmla="*/ 1141776 w 2144886"/>
              <a:gd name="connsiteY8" fmla="*/ 156949 h 3261815"/>
              <a:gd name="connsiteX9" fmla="*/ 377501 w 2144886"/>
              <a:gd name="connsiteY9" fmla="*/ 27296 h 3261815"/>
              <a:gd name="connsiteX0" fmla="*/ 408239 w 2175624"/>
              <a:gd name="connsiteY0" fmla="*/ 27296 h 3261815"/>
              <a:gd name="connsiteX1" fmla="*/ 326353 w 2175624"/>
              <a:gd name="connsiteY1" fmla="*/ 1774209 h 3261815"/>
              <a:gd name="connsiteX2" fmla="*/ 701666 w 2175624"/>
              <a:gd name="connsiteY2" fmla="*/ 3261815 h 3261815"/>
              <a:gd name="connsiteX3" fmla="*/ 1192985 w 2175624"/>
              <a:gd name="connsiteY3" fmla="*/ 1937982 h 3261815"/>
              <a:gd name="connsiteX4" fmla="*/ 1629714 w 2175624"/>
              <a:gd name="connsiteY4" fmla="*/ 3261815 h 3261815"/>
              <a:gd name="connsiteX5" fmla="*/ 2175624 w 2175624"/>
              <a:gd name="connsiteY5" fmla="*/ 1719618 h 3261815"/>
              <a:gd name="connsiteX6" fmla="*/ 1868550 w 2175624"/>
              <a:gd name="connsiteY6" fmla="*/ 0 h 3261815"/>
              <a:gd name="connsiteX7" fmla="*/ 1786663 w 2175624"/>
              <a:gd name="connsiteY7" fmla="*/ 13648 h 3261815"/>
              <a:gd name="connsiteX8" fmla="*/ 1172514 w 2175624"/>
              <a:gd name="connsiteY8" fmla="*/ 156949 h 3261815"/>
              <a:gd name="connsiteX9" fmla="*/ 408239 w 2175624"/>
              <a:gd name="connsiteY9" fmla="*/ 27296 h 3261815"/>
              <a:gd name="connsiteX0" fmla="*/ 408239 w 2175624"/>
              <a:gd name="connsiteY0" fmla="*/ 27296 h 3261815"/>
              <a:gd name="connsiteX1" fmla="*/ 326353 w 2175624"/>
              <a:gd name="connsiteY1" fmla="*/ 1774209 h 3261815"/>
              <a:gd name="connsiteX2" fmla="*/ 701666 w 2175624"/>
              <a:gd name="connsiteY2" fmla="*/ 3261815 h 3261815"/>
              <a:gd name="connsiteX3" fmla="*/ 1192985 w 2175624"/>
              <a:gd name="connsiteY3" fmla="*/ 1937982 h 3261815"/>
              <a:gd name="connsiteX4" fmla="*/ 1629714 w 2175624"/>
              <a:gd name="connsiteY4" fmla="*/ 3261815 h 3261815"/>
              <a:gd name="connsiteX5" fmla="*/ 2175624 w 2175624"/>
              <a:gd name="connsiteY5" fmla="*/ 1719618 h 3261815"/>
              <a:gd name="connsiteX6" fmla="*/ 1868550 w 2175624"/>
              <a:gd name="connsiteY6" fmla="*/ 0 h 3261815"/>
              <a:gd name="connsiteX7" fmla="*/ 1786663 w 2175624"/>
              <a:gd name="connsiteY7" fmla="*/ 13648 h 3261815"/>
              <a:gd name="connsiteX8" fmla="*/ 1172514 w 2175624"/>
              <a:gd name="connsiteY8" fmla="*/ 156949 h 3261815"/>
              <a:gd name="connsiteX9" fmla="*/ 408239 w 2175624"/>
              <a:gd name="connsiteY9" fmla="*/ 27296 h 3261815"/>
              <a:gd name="connsiteX0" fmla="*/ 408239 w 2175624"/>
              <a:gd name="connsiteY0" fmla="*/ 27296 h 3261815"/>
              <a:gd name="connsiteX1" fmla="*/ 326353 w 2175624"/>
              <a:gd name="connsiteY1" fmla="*/ 1774209 h 3261815"/>
              <a:gd name="connsiteX2" fmla="*/ 701666 w 2175624"/>
              <a:gd name="connsiteY2" fmla="*/ 3261815 h 3261815"/>
              <a:gd name="connsiteX3" fmla="*/ 1192985 w 2175624"/>
              <a:gd name="connsiteY3" fmla="*/ 1937982 h 3261815"/>
              <a:gd name="connsiteX4" fmla="*/ 1629714 w 2175624"/>
              <a:gd name="connsiteY4" fmla="*/ 3261815 h 3261815"/>
              <a:gd name="connsiteX5" fmla="*/ 2175624 w 2175624"/>
              <a:gd name="connsiteY5" fmla="*/ 1719618 h 3261815"/>
              <a:gd name="connsiteX6" fmla="*/ 1868550 w 2175624"/>
              <a:gd name="connsiteY6" fmla="*/ 0 h 3261815"/>
              <a:gd name="connsiteX7" fmla="*/ 1786663 w 2175624"/>
              <a:gd name="connsiteY7" fmla="*/ 13648 h 3261815"/>
              <a:gd name="connsiteX8" fmla="*/ 1172514 w 2175624"/>
              <a:gd name="connsiteY8" fmla="*/ 156949 h 3261815"/>
              <a:gd name="connsiteX9" fmla="*/ 408239 w 2175624"/>
              <a:gd name="connsiteY9" fmla="*/ 27296 h 3261815"/>
              <a:gd name="connsiteX0" fmla="*/ 408239 w 2175624"/>
              <a:gd name="connsiteY0" fmla="*/ 27296 h 3261815"/>
              <a:gd name="connsiteX1" fmla="*/ 326353 w 2175624"/>
              <a:gd name="connsiteY1" fmla="*/ 1774209 h 3261815"/>
              <a:gd name="connsiteX2" fmla="*/ 701666 w 2175624"/>
              <a:gd name="connsiteY2" fmla="*/ 3261815 h 3261815"/>
              <a:gd name="connsiteX3" fmla="*/ 1192985 w 2175624"/>
              <a:gd name="connsiteY3" fmla="*/ 1937982 h 3261815"/>
              <a:gd name="connsiteX4" fmla="*/ 1629714 w 2175624"/>
              <a:gd name="connsiteY4" fmla="*/ 3261815 h 3261815"/>
              <a:gd name="connsiteX5" fmla="*/ 2175624 w 2175624"/>
              <a:gd name="connsiteY5" fmla="*/ 1719618 h 3261815"/>
              <a:gd name="connsiteX6" fmla="*/ 1868550 w 2175624"/>
              <a:gd name="connsiteY6" fmla="*/ 0 h 3261815"/>
              <a:gd name="connsiteX7" fmla="*/ 1786663 w 2175624"/>
              <a:gd name="connsiteY7" fmla="*/ 13648 h 3261815"/>
              <a:gd name="connsiteX8" fmla="*/ 1172514 w 2175624"/>
              <a:gd name="connsiteY8" fmla="*/ 156949 h 3261815"/>
              <a:gd name="connsiteX9" fmla="*/ 408239 w 2175624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80396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44420"/>
              <a:gd name="connsiteY0" fmla="*/ 27296 h 3261815"/>
              <a:gd name="connsiteX1" fmla="*/ 322444 w 2144420"/>
              <a:gd name="connsiteY1" fmla="*/ 1801504 h 3261815"/>
              <a:gd name="connsiteX2" fmla="*/ 704581 w 2144420"/>
              <a:gd name="connsiteY2" fmla="*/ 3261815 h 3261815"/>
              <a:gd name="connsiteX3" fmla="*/ 1216372 w 2144420"/>
              <a:gd name="connsiteY3" fmla="*/ 1951629 h 3261815"/>
              <a:gd name="connsiteX4" fmla="*/ 1707692 w 2144420"/>
              <a:gd name="connsiteY4" fmla="*/ 3254991 h 3261815"/>
              <a:gd name="connsiteX5" fmla="*/ 2144420 w 2144420"/>
              <a:gd name="connsiteY5" fmla="*/ 1753737 h 3261815"/>
              <a:gd name="connsiteX6" fmla="*/ 1871465 w 2144420"/>
              <a:gd name="connsiteY6" fmla="*/ 0 h 3261815"/>
              <a:gd name="connsiteX7" fmla="*/ 1789578 w 2144420"/>
              <a:gd name="connsiteY7" fmla="*/ 13648 h 3261815"/>
              <a:gd name="connsiteX8" fmla="*/ 1175429 w 2144420"/>
              <a:gd name="connsiteY8" fmla="*/ 156949 h 3261815"/>
              <a:gd name="connsiteX9" fmla="*/ 411154 w 2144420"/>
              <a:gd name="connsiteY9" fmla="*/ 27296 h 3261815"/>
              <a:gd name="connsiteX0" fmla="*/ 411154 w 2144420"/>
              <a:gd name="connsiteY0" fmla="*/ 27296 h 3261815"/>
              <a:gd name="connsiteX1" fmla="*/ 322444 w 2144420"/>
              <a:gd name="connsiteY1" fmla="*/ 1801504 h 3261815"/>
              <a:gd name="connsiteX2" fmla="*/ 704581 w 2144420"/>
              <a:gd name="connsiteY2" fmla="*/ 3261815 h 3261815"/>
              <a:gd name="connsiteX3" fmla="*/ 1216372 w 2144420"/>
              <a:gd name="connsiteY3" fmla="*/ 1951629 h 3261815"/>
              <a:gd name="connsiteX4" fmla="*/ 1707692 w 2144420"/>
              <a:gd name="connsiteY4" fmla="*/ 3254991 h 3261815"/>
              <a:gd name="connsiteX5" fmla="*/ 2144420 w 2144420"/>
              <a:gd name="connsiteY5" fmla="*/ 1753737 h 3261815"/>
              <a:gd name="connsiteX6" fmla="*/ 1871465 w 2144420"/>
              <a:gd name="connsiteY6" fmla="*/ 0 h 3261815"/>
              <a:gd name="connsiteX7" fmla="*/ 1789578 w 2144420"/>
              <a:gd name="connsiteY7" fmla="*/ 13648 h 3261815"/>
              <a:gd name="connsiteX8" fmla="*/ 1175429 w 2144420"/>
              <a:gd name="connsiteY8" fmla="*/ 156949 h 3261815"/>
              <a:gd name="connsiteX9" fmla="*/ 411154 w 2144420"/>
              <a:gd name="connsiteY9" fmla="*/ 27296 h 3261815"/>
              <a:gd name="connsiteX0" fmla="*/ 411154 w 2144420"/>
              <a:gd name="connsiteY0" fmla="*/ 27296 h 3261815"/>
              <a:gd name="connsiteX1" fmla="*/ 322444 w 2144420"/>
              <a:gd name="connsiteY1" fmla="*/ 1801504 h 3261815"/>
              <a:gd name="connsiteX2" fmla="*/ 704581 w 2144420"/>
              <a:gd name="connsiteY2" fmla="*/ 3261815 h 3261815"/>
              <a:gd name="connsiteX3" fmla="*/ 1216372 w 2144420"/>
              <a:gd name="connsiteY3" fmla="*/ 1951629 h 3261815"/>
              <a:gd name="connsiteX4" fmla="*/ 1707692 w 2144420"/>
              <a:gd name="connsiteY4" fmla="*/ 3254991 h 3261815"/>
              <a:gd name="connsiteX5" fmla="*/ 2144420 w 2144420"/>
              <a:gd name="connsiteY5" fmla="*/ 1753737 h 3261815"/>
              <a:gd name="connsiteX6" fmla="*/ 1871465 w 2144420"/>
              <a:gd name="connsiteY6" fmla="*/ 0 h 3261815"/>
              <a:gd name="connsiteX7" fmla="*/ 1789578 w 2144420"/>
              <a:gd name="connsiteY7" fmla="*/ 13648 h 3261815"/>
              <a:gd name="connsiteX8" fmla="*/ 1175429 w 2144420"/>
              <a:gd name="connsiteY8" fmla="*/ 156949 h 3261815"/>
              <a:gd name="connsiteX9" fmla="*/ 411154 w 2144420"/>
              <a:gd name="connsiteY9" fmla="*/ 27296 h 3261815"/>
              <a:gd name="connsiteX0" fmla="*/ 411154 w 2205171"/>
              <a:gd name="connsiteY0" fmla="*/ 27296 h 3261815"/>
              <a:gd name="connsiteX1" fmla="*/ 322444 w 2205171"/>
              <a:gd name="connsiteY1" fmla="*/ 1801504 h 3261815"/>
              <a:gd name="connsiteX2" fmla="*/ 704581 w 2205171"/>
              <a:gd name="connsiteY2" fmla="*/ 3261815 h 3261815"/>
              <a:gd name="connsiteX3" fmla="*/ 1216372 w 2205171"/>
              <a:gd name="connsiteY3" fmla="*/ 1951629 h 3261815"/>
              <a:gd name="connsiteX4" fmla="*/ 1707692 w 2205171"/>
              <a:gd name="connsiteY4" fmla="*/ 3254991 h 3261815"/>
              <a:gd name="connsiteX5" fmla="*/ 2144420 w 2205171"/>
              <a:gd name="connsiteY5" fmla="*/ 1753737 h 3261815"/>
              <a:gd name="connsiteX6" fmla="*/ 1871465 w 2205171"/>
              <a:gd name="connsiteY6" fmla="*/ 0 h 3261815"/>
              <a:gd name="connsiteX7" fmla="*/ 1789578 w 2205171"/>
              <a:gd name="connsiteY7" fmla="*/ 13648 h 3261815"/>
              <a:gd name="connsiteX8" fmla="*/ 1175429 w 2205171"/>
              <a:gd name="connsiteY8" fmla="*/ 156949 h 3261815"/>
              <a:gd name="connsiteX9" fmla="*/ 411154 w 2205171"/>
              <a:gd name="connsiteY9" fmla="*/ 27296 h 3261815"/>
              <a:gd name="connsiteX0" fmla="*/ 411154 w 2145061"/>
              <a:gd name="connsiteY0" fmla="*/ 23869 h 3258388"/>
              <a:gd name="connsiteX1" fmla="*/ 322444 w 2145061"/>
              <a:gd name="connsiteY1" fmla="*/ 1798077 h 3258388"/>
              <a:gd name="connsiteX2" fmla="*/ 704581 w 2145061"/>
              <a:gd name="connsiteY2" fmla="*/ 3258388 h 3258388"/>
              <a:gd name="connsiteX3" fmla="*/ 1216372 w 2145061"/>
              <a:gd name="connsiteY3" fmla="*/ 1948202 h 3258388"/>
              <a:gd name="connsiteX4" fmla="*/ 1707692 w 2145061"/>
              <a:gd name="connsiteY4" fmla="*/ 3251564 h 3258388"/>
              <a:gd name="connsiteX5" fmla="*/ 2144420 w 2145061"/>
              <a:gd name="connsiteY5" fmla="*/ 1750310 h 3258388"/>
              <a:gd name="connsiteX6" fmla="*/ 1789578 w 2145061"/>
              <a:gd name="connsiteY6" fmla="*/ 10221 h 3258388"/>
              <a:gd name="connsiteX7" fmla="*/ 1175429 w 2145061"/>
              <a:gd name="connsiteY7" fmla="*/ 153522 h 3258388"/>
              <a:gd name="connsiteX8" fmla="*/ 411154 w 2145061"/>
              <a:gd name="connsiteY8" fmla="*/ 23869 h 3258388"/>
              <a:gd name="connsiteX0" fmla="*/ 411154 w 2146076"/>
              <a:gd name="connsiteY0" fmla="*/ 23869 h 3258388"/>
              <a:gd name="connsiteX1" fmla="*/ 322444 w 2146076"/>
              <a:gd name="connsiteY1" fmla="*/ 1798077 h 3258388"/>
              <a:gd name="connsiteX2" fmla="*/ 704581 w 2146076"/>
              <a:gd name="connsiteY2" fmla="*/ 3258388 h 3258388"/>
              <a:gd name="connsiteX3" fmla="*/ 1216372 w 2146076"/>
              <a:gd name="connsiteY3" fmla="*/ 1948202 h 3258388"/>
              <a:gd name="connsiteX4" fmla="*/ 1707692 w 2146076"/>
              <a:gd name="connsiteY4" fmla="*/ 3251564 h 3258388"/>
              <a:gd name="connsiteX5" fmla="*/ 2144420 w 2146076"/>
              <a:gd name="connsiteY5" fmla="*/ 1750310 h 3258388"/>
              <a:gd name="connsiteX6" fmla="*/ 1926056 w 2146076"/>
              <a:gd name="connsiteY6" fmla="*/ 17045 h 3258388"/>
              <a:gd name="connsiteX7" fmla="*/ 1175429 w 2146076"/>
              <a:gd name="connsiteY7" fmla="*/ 153522 h 3258388"/>
              <a:gd name="connsiteX8" fmla="*/ 411154 w 2146076"/>
              <a:gd name="connsiteY8" fmla="*/ 23869 h 3258388"/>
              <a:gd name="connsiteX0" fmla="*/ 411154 w 2374416"/>
              <a:gd name="connsiteY0" fmla="*/ 23869 h 3258388"/>
              <a:gd name="connsiteX1" fmla="*/ 322444 w 2374416"/>
              <a:gd name="connsiteY1" fmla="*/ 1798077 h 3258388"/>
              <a:gd name="connsiteX2" fmla="*/ 704581 w 2374416"/>
              <a:gd name="connsiteY2" fmla="*/ 3258388 h 3258388"/>
              <a:gd name="connsiteX3" fmla="*/ 1216372 w 2374416"/>
              <a:gd name="connsiteY3" fmla="*/ 1948202 h 3258388"/>
              <a:gd name="connsiteX4" fmla="*/ 1707692 w 2374416"/>
              <a:gd name="connsiteY4" fmla="*/ 3251564 h 3258388"/>
              <a:gd name="connsiteX5" fmla="*/ 2144420 w 2374416"/>
              <a:gd name="connsiteY5" fmla="*/ 1750310 h 3258388"/>
              <a:gd name="connsiteX6" fmla="*/ 1926056 w 2374416"/>
              <a:gd name="connsiteY6" fmla="*/ 17045 h 3258388"/>
              <a:gd name="connsiteX7" fmla="*/ 1175429 w 2374416"/>
              <a:gd name="connsiteY7" fmla="*/ 153522 h 3258388"/>
              <a:gd name="connsiteX8" fmla="*/ 411154 w 2374416"/>
              <a:gd name="connsiteY8" fmla="*/ 23869 h 3258388"/>
              <a:gd name="connsiteX0" fmla="*/ 411154 w 2441693"/>
              <a:gd name="connsiteY0" fmla="*/ 23869 h 3258388"/>
              <a:gd name="connsiteX1" fmla="*/ 322444 w 2441693"/>
              <a:gd name="connsiteY1" fmla="*/ 1798077 h 3258388"/>
              <a:gd name="connsiteX2" fmla="*/ 704581 w 2441693"/>
              <a:gd name="connsiteY2" fmla="*/ 3258388 h 3258388"/>
              <a:gd name="connsiteX3" fmla="*/ 1216372 w 2441693"/>
              <a:gd name="connsiteY3" fmla="*/ 1948202 h 3258388"/>
              <a:gd name="connsiteX4" fmla="*/ 1707692 w 2441693"/>
              <a:gd name="connsiteY4" fmla="*/ 3251564 h 3258388"/>
              <a:gd name="connsiteX5" fmla="*/ 2144420 w 2441693"/>
              <a:gd name="connsiteY5" fmla="*/ 1750310 h 3258388"/>
              <a:gd name="connsiteX6" fmla="*/ 1926056 w 2441693"/>
              <a:gd name="connsiteY6" fmla="*/ 17045 h 3258388"/>
              <a:gd name="connsiteX7" fmla="*/ 1175429 w 2441693"/>
              <a:gd name="connsiteY7" fmla="*/ 153522 h 3258388"/>
              <a:gd name="connsiteX8" fmla="*/ 411154 w 2441693"/>
              <a:gd name="connsiteY8" fmla="*/ 23869 h 3258388"/>
              <a:gd name="connsiteX0" fmla="*/ 411154 w 2377348"/>
              <a:gd name="connsiteY0" fmla="*/ 23869 h 3258388"/>
              <a:gd name="connsiteX1" fmla="*/ 322444 w 2377348"/>
              <a:gd name="connsiteY1" fmla="*/ 1798077 h 3258388"/>
              <a:gd name="connsiteX2" fmla="*/ 704581 w 2377348"/>
              <a:gd name="connsiteY2" fmla="*/ 3258388 h 3258388"/>
              <a:gd name="connsiteX3" fmla="*/ 1216372 w 2377348"/>
              <a:gd name="connsiteY3" fmla="*/ 1948202 h 3258388"/>
              <a:gd name="connsiteX4" fmla="*/ 1707692 w 2377348"/>
              <a:gd name="connsiteY4" fmla="*/ 3251564 h 3258388"/>
              <a:gd name="connsiteX5" fmla="*/ 2144420 w 2377348"/>
              <a:gd name="connsiteY5" fmla="*/ 1750310 h 3258388"/>
              <a:gd name="connsiteX6" fmla="*/ 1926056 w 2377348"/>
              <a:gd name="connsiteY6" fmla="*/ 17045 h 3258388"/>
              <a:gd name="connsiteX7" fmla="*/ 1175429 w 2377348"/>
              <a:gd name="connsiteY7" fmla="*/ 153522 h 3258388"/>
              <a:gd name="connsiteX8" fmla="*/ 411154 w 2377348"/>
              <a:gd name="connsiteY8" fmla="*/ 23869 h 3258388"/>
              <a:gd name="connsiteX0" fmla="*/ 411154 w 2424220"/>
              <a:gd name="connsiteY0" fmla="*/ 23869 h 3258388"/>
              <a:gd name="connsiteX1" fmla="*/ 322444 w 2424220"/>
              <a:gd name="connsiteY1" fmla="*/ 1798077 h 3258388"/>
              <a:gd name="connsiteX2" fmla="*/ 704581 w 2424220"/>
              <a:gd name="connsiteY2" fmla="*/ 3258388 h 3258388"/>
              <a:gd name="connsiteX3" fmla="*/ 1216372 w 2424220"/>
              <a:gd name="connsiteY3" fmla="*/ 1948202 h 3258388"/>
              <a:gd name="connsiteX4" fmla="*/ 1707692 w 2424220"/>
              <a:gd name="connsiteY4" fmla="*/ 3251564 h 3258388"/>
              <a:gd name="connsiteX5" fmla="*/ 2144420 w 2424220"/>
              <a:gd name="connsiteY5" fmla="*/ 1750310 h 3258388"/>
              <a:gd name="connsiteX6" fmla="*/ 1926056 w 2424220"/>
              <a:gd name="connsiteY6" fmla="*/ 17045 h 3258388"/>
              <a:gd name="connsiteX7" fmla="*/ 1175429 w 2424220"/>
              <a:gd name="connsiteY7" fmla="*/ 153522 h 3258388"/>
              <a:gd name="connsiteX8" fmla="*/ 411154 w 2424220"/>
              <a:gd name="connsiteY8" fmla="*/ 23869 h 3258388"/>
              <a:gd name="connsiteX0" fmla="*/ 411154 w 2449010"/>
              <a:gd name="connsiteY0" fmla="*/ 23869 h 3258388"/>
              <a:gd name="connsiteX1" fmla="*/ 322444 w 2449010"/>
              <a:gd name="connsiteY1" fmla="*/ 1798077 h 3258388"/>
              <a:gd name="connsiteX2" fmla="*/ 704581 w 2449010"/>
              <a:gd name="connsiteY2" fmla="*/ 3258388 h 3258388"/>
              <a:gd name="connsiteX3" fmla="*/ 1216372 w 2449010"/>
              <a:gd name="connsiteY3" fmla="*/ 1948202 h 3258388"/>
              <a:gd name="connsiteX4" fmla="*/ 1707692 w 2449010"/>
              <a:gd name="connsiteY4" fmla="*/ 3251564 h 3258388"/>
              <a:gd name="connsiteX5" fmla="*/ 2144420 w 2449010"/>
              <a:gd name="connsiteY5" fmla="*/ 1750310 h 3258388"/>
              <a:gd name="connsiteX6" fmla="*/ 1926056 w 2449010"/>
              <a:gd name="connsiteY6" fmla="*/ 17045 h 3258388"/>
              <a:gd name="connsiteX7" fmla="*/ 1175429 w 2449010"/>
              <a:gd name="connsiteY7" fmla="*/ 153522 h 3258388"/>
              <a:gd name="connsiteX8" fmla="*/ 411154 w 2449010"/>
              <a:gd name="connsiteY8" fmla="*/ 23869 h 3258388"/>
              <a:gd name="connsiteX0" fmla="*/ 411154 w 2433593"/>
              <a:gd name="connsiteY0" fmla="*/ 23869 h 3258388"/>
              <a:gd name="connsiteX1" fmla="*/ 322444 w 2433593"/>
              <a:gd name="connsiteY1" fmla="*/ 1798077 h 3258388"/>
              <a:gd name="connsiteX2" fmla="*/ 704581 w 2433593"/>
              <a:gd name="connsiteY2" fmla="*/ 3258388 h 3258388"/>
              <a:gd name="connsiteX3" fmla="*/ 1216372 w 2433593"/>
              <a:gd name="connsiteY3" fmla="*/ 1948202 h 3258388"/>
              <a:gd name="connsiteX4" fmla="*/ 1707692 w 2433593"/>
              <a:gd name="connsiteY4" fmla="*/ 3251564 h 3258388"/>
              <a:gd name="connsiteX5" fmla="*/ 2144420 w 2433593"/>
              <a:gd name="connsiteY5" fmla="*/ 1750310 h 3258388"/>
              <a:gd name="connsiteX6" fmla="*/ 1926056 w 2433593"/>
              <a:gd name="connsiteY6" fmla="*/ 17045 h 3258388"/>
              <a:gd name="connsiteX7" fmla="*/ 1175429 w 2433593"/>
              <a:gd name="connsiteY7" fmla="*/ 153522 h 3258388"/>
              <a:gd name="connsiteX8" fmla="*/ 411154 w 2433593"/>
              <a:gd name="connsiteY8" fmla="*/ 23869 h 3258388"/>
              <a:gd name="connsiteX0" fmla="*/ 411154 w 2433593"/>
              <a:gd name="connsiteY0" fmla="*/ 23869 h 3258388"/>
              <a:gd name="connsiteX1" fmla="*/ 322444 w 2433593"/>
              <a:gd name="connsiteY1" fmla="*/ 1798077 h 3258388"/>
              <a:gd name="connsiteX2" fmla="*/ 704581 w 2433593"/>
              <a:gd name="connsiteY2" fmla="*/ 3258388 h 3258388"/>
              <a:gd name="connsiteX3" fmla="*/ 1216372 w 2433593"/>
              <a:gd name="connsiteY3" fmla="*/ 1948202 h 3258388"/>
              <a:gd name="connsiteX4" fmla="*/ 1707692 w 2433593"/>
              <a:gd name="connsiteY4" fmla="*/ 3251564 h 3258388"/>
              <a:gd name="connsiteX5" fmla="*/ 2144420 w 2433593"/>
              <a:gd name="connsiteY5" fmla="*/ 1750310 h 3258388"/>
              <a:gd name="connsiteX6" fmla="*/ 1926056 w 2433593"/>
              <a:gd name="connsiteY6" fmla="*/ 17045 h 3258388"/>
              <a:gd name="connsiteX7" fmla="*/ 1175429 w 2433593"/>
              <a:gd name="connsiteY7" fmla="*/ 153522 h 3258388"/>
              <a:gd name="connsiteX8" fmla="*/ 411154 w 2433593"/>
              <a:gd name="connsiteY8" fmla="*/ 23869 h 3258388"/>
              <a:gd name="connsiteX0" fmla="*/ 411154 w 2433593"/>
              <a:gd name="connsiteY0" fmla="*/ 23869 h 3258388"/>
              <a:gd name="connsiteX1" fmla="*/ 322444 w 2433593"/>
              <a:gd name="connsiteY1" fmla="*/ 1798077 h 3258388"/>
              <a:gd name="connsiteX2" fmla="*/ 704581 w 2433593"/>
              <a:gd name="connsiteY2" fmla="*/ 3258388 h 3258388"/>
              <a:gd name="connsiteX3" fmla="*/ 1216372 w 2433593"/>
              <a:gd name="connsiteY3" fmla="*/ 1948202 h 3258388"/>
              <a:gd name="connsiteX4" fmla="*/ 1707692 w 2433593"/>
              <a:gd name="connsiteY4" fmla="*/ 3251564 h 3258388"/>
              <a:gd name="connsiteX5" fmla="*/ 2144420 w 2433593"/>
              <a:gd name="connsiteY5" fmla="*/ 1750310 h 3258388"/>
              <a:gd name="connsiteX6" fmla="*/ 1926056 w 2433593"/>
              <a:gd name="connsiteY6" fmla="*/ 17045 h 3258388"/>
              <a:gd name="connsiteX7" fmla="*/ 1175429 w 2433593"/>
              <a:gd name="connsiteY7" fmla="*/ 153522 h 3258388"/>
              <a:gd name="connsiteX8" fmla="*/ 411154 w 2433593"/>
              <a:gd name="connsiteY8" fmla="*/ 23869 h 3258388"/>
              <a:gd name="connsiteX0" fmla="*/ 411154 w 2433593"/>
              <a:gd name="connsiteY0" fmla="*/ 23869 h 3258388"/>
              <a:gd name="connsiteX1" fmla="*/ 322444 w 2433593"/>
              <a:gd name="connsiteY1" fmla="*/ 1798077 h 3258388"/>
              <a:gd name="connsiteX2" fmla="*/ 704581 w 2433593"/>
              <a:gd name="connsiteY2" fmla="*/ 3258388 h 3258388"/>
              <a:gd name="connsiteX3" fmla="*/ 1216372 w 2433593"/>
              <a:gd name="connsiteY3" fmla="*/ 1948202 h 3258388"/>
              <a:gd name="connsiteX4" fmla="*/ 1707692 w 2433593"/>
              <a:gd name="connsiteY4" fmla="*/ 3251564 h 3258388"/>
              <a:gd name="connsiteX5" fmla="*/ 2144420 w 2433593"/>
              <a:gd name="connsiteY5" fmla="*/ 1750310 h 3258388"/>
              <a:gd name="connsiteX6" fmla="*/ 1926056 w 2433593"/>
              <a:gd name="connsiteY6" fmla="*/ 17045 h 3258388"/>
              <a:gd name="connsiteX7" fmla="*/ 1175429 w 2433593"/>
              <a:gd name="connsiteY7" fmla="*/ 153522 h 3258388"/>
              <a:gd name="connsiteX8" fmla="*/ 411154 w 2433593"/>
              <a:gd name="connsiteY8" fmla="*/ 23869 h 32583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33593" h="3258388">
                <a:moveTo>
                  <a:pt x="411154" y="23869"/>
                </a:moveTo>
                <a:cubicBezTo>
                  <a:pt x="-257586" y="355964"/>
                  <a:pt x="22194" y="1036078"/>
                  <a:pt x="322444" y="1798077"/>
                </a:cubicBezTo>
                <a:cubicBezTo>
                  <a:pt x="338366" y="2660163"/>
                  <a:pt x="545357" y="3249289"/>
                  <a:pt x="704581" y="3258388"/>
                </a:cubicBezTo>
                <a:cubicBezTo>
                  <a:pt x="1018479" y="3247015"/>
                  <a:pt x="779644" y="1925457"/>
                  <a:pt x="1216372" y="1948202"/>
                </a:cubicBezTo>
                <a:cubicBezTo>
                  <a:pt x="1580313" y="1945929"/>
                  <a:pt x="1473406" y="3281133"/>
                  <a:pt x="1707692" y="3251564"/>
                </a:cubicBezTo>
                <a:cubicBezTo>
                  <a:pt x="2048886" y="3121910"/>
                  <a:pt x="2001118" y="2180214"/>
                  <a:pt x="2144420" y="1750310"/>
                </a:cubicBezTo>
                <a:cubicBezTo>
                  <a:pt x="2451495" y="1080432"/>
                  <a:pt x="2681232" y="64812"/>
                  <a:pt x="1926056" y="17045"/>
                </a:cubicBezTo>
                <a:lnTo>
                  <a:pt x="1175429" y="153522"/>
                </a:lnTo>
                <a:cubicBezTo>
                  <a:pt x="920671" y="110304"/>
                  <a:pt x="679560" y="-62566"/>
                  <a:pt x="411154" y="2386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64" name="Group 102">
            <a:extLst>
              <a:ext uri="{FF2B5EF4-FFF2-40B4-BE49-F238E27FC236}">
                <a16:creationId xmlns:a16="http://schemas.microsoft.com/office/drawing/2014/main" xmlns="" id="{3B22177F-3D45-4A9B-976C-0E5FC31B92C4}"/>
              </a:ext>
            </a:extLst>
          </p:cNvPr>
          <p:cNvGrpSpPr>
            <a:grpSpLocks noChangeAspect="1"/>
          </p:cNvGrpSpPr>
          <p:nvPr/>
        </p:nvGrpSpPr>
        <p:grpSpPr>
          <a:xfrm>
            <a:off x="8707494" y="2429101"/>
            <a:ext cx="325734" cy="529812"/>
            <a:chOff x="2071598" y="2060848"/>
            <a:chExt cx="1917605" cy="3137144"/>
          </a:xfrm>
          <a:solidFill>
            <a:schemeClr val="accent4"/>
          </a:solidFill>
        </p:grpSpPr>
        <p:sp>
          <p:nvSpPr>
            <p:cNvPr id="65" name="Freeform 103">
              <a:extLst>
                <a:ext uri="{FF2B5EF4-FFF2-40B4-BE49-F238E27FC236}">
                  <a16:creationId xmlns:a16="http://schemas.microsoft.com/office/drawing/2014/main" xmlns="" id="{45551A25-8F0E-4347-975E-A924A7130E47}"/>
                </a:ext>
              </a:extLst>
            </p:cNvPr>
            <p:cNvSpPr/>
            <p:nvPr/>
          </p:nvSpPr>
          <p:spPr>
            <a:xfrm>
              <a:off x="2483768" y="2060848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" fmla="*/ 812042 w 1535373"/>
                <a:gd name="connsiteY0" fmla="*/ 191663 h 901346"/>
                <a:gd name="connsiteX1" fmla="*/ 208099 w 1535373"/>
                <a:gd name="connsiteY1" fmla="*/ 0 h 901346"/>
                <a:gd name="connsiteX2" fmla="*/ 143301 w 1535373"/>
                <a:gd name="connsiteY2" fmla="*/ 273549 h 901346"/>
                <a:gd name="connsiteX3" fmla="*/ 0 w 1535373"/>
                <a:gd name="connsiteY3" fmla="*/ 457794 h 901346"/>
                <a:gd name="connsiteX4" fmla="*/ 600501 w 1535373"/>
                <a:gd name="connsiteY4" fmla="*/ 744397 h 901346"/>
                <a:gd name="connsiteX5" fmla="*/ 709684 w 1535373"/>
                <a:gd name="connsiteY5" fmla="*/ 635215 h 901346"/>
                <a:gd name="connsiteX6" fmla="*/ 887104 w 1535373"/>
                <a:gd name="connsiteY6" fmla="*/ 682982 h 901346"/>
                <a:gd name="connsiteX7" fmla="*/ 1201003 w 1535373"/>
                <a:gd name="connsiteY7" fmla="*/ 901346 h 901346"/>
                <a:gd name="connsiteX8" fmla="*/ 1535373 w 1535373"/>
                <a:gd name="connsiteY8" fmla="*/ 805812 h 901346"/>
                <a:gd name="connsiteX9" fmla="*/ 1201003 w 1535373"/>
                <a:gd name="connsiteY9" fmla="*/ 669334 h 901346"/>
                <a:gd name="connsiteX10" fmla="*/ 1262418 w 1535373"/>
                <a:gd name="connsiteY10" fmla="*/ 437322 h 901346"/>
                <a:gd name="connsiteX11" fmla="*/ 996287 w 1535373"/>
                <a:gd name="connsiteY11" fmla="*/ 328140 h 901346"/>
                <a:gd name="connsiteX12" fmla="*/ 921224 w 1535373"/>
                <a:gd name="connsiteY12" fmla="*/ 437322 h 901346"/>
                <a:gd name="connsiteX13" fmla="*/ 777922 w 1535373"/>
                <a:gd name="connsiteY13" fmla="*/ 375907 h 901346"/>
                <a:gd name="connsiteX14" fmla="*/ 812042 w 1535373"/>
                <a:gd name="connsiteY14" fmla="*/ 191663 h 901346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59203 w 1535373"/>
                <a:gd name="connsiteY2" fmla="*/ 306113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788188 w 1511519"/>
                <a:gd name="connsiteY0" fmla="*/ 204349 h 914032"/>
                <a:gd name="connsiteX1" fmla="*/ 184245 w 1511519"/>
                <a:gd name="connsiteY1" fmla="*/ 12686 h 914032"/>
                <a:gd name="connsiteX2" fmla="*/ 135349 w 1511519"/>
                <a:gd name="connsiteY2" fmla="*/ 306113 h 914032"/>
                <a:gd name="connsiteX3" fmla="*/ 0 w 1511519"/>
                <a:gd name="connsiteY3" fmla="*/ 518188 h 914032"/>
                <a:gd name="connsiteX4" fmla="*/ 576647 w 1511519"/>
                <a:gd name="connsiteY4" fmla="*/ 757083 h 914032"/>
                <a:gd name="connsiteX5" fmla="*/ 685830 w 1511519"/>
                <a:gd name="connsiteY5" fmla="*/ 647901 h 914032"/>
                <a:gd name="connsiteX6" fmla="*/ 863250 w 1511519"/>
                <a:gd name="connsiteY6" fmla="*/ 695668 h 914032"/>
                <a:gd name="connsiteX7" fmla="*/ 1177149 w 1511519"/>
                <a:gd name="connsiteY7" fmla="*/ 914032 h 914032"/>
                <a:gd name="connsiteX8" fmla="*/ 1511519 w 1511519"/>
                <a:gd name="connsiteY8" fmla="*/ 818498 h 914032"/>
                <a:gd name="connsiteX9" fmla="*/ 1177149 w 1511519"/>
                <a:gd name="connsiteY9" fmla="*/ 682020 h 914032"/>
                <a:gd name="connsiteX10" fmla="*/ 1238564 w 1511519"/>
                <a:gd name="connsiteY10" fmla="*/ 450008 h 914032"/>
                <a:gd name="connsiteX11" fmla="*/ 972433 w 1511519"/>
                <a:gd name="connsiteY11" fmla="*/ 340826 h 914032"/>
                <a:gd name="connsiteX12" fmla="*/ 897370 w 1511519"/>
                <a:gd name="connsiteY12" fmla="*/ 450008 h 914032"/>
                <a:gd name="connsiteX13" fmla="*/ 754068 w 1511519"/>
                <a:gd name="connsiteY13" fmla="*/ 388593 h 914032"/>
                <a:gd name="connsiteX14" fmla="*/ 788188 w 1511519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588668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82628"/>
                <a:gd name="connsiteX1" fmla="*/ 196266 w 1523540"/>
                <a:gd name="connsiteY1" fmla="*/ 12686 h 982628"/>
                <a:gd name="connsiteX2" fmla="*/ 147370 w 1523540"/>
                <a:gd name="connsiteY2" fmla="*/ 306113 h 982628"/>
                <a:gd name="connsiteX3" fmla="*/ 12021 w 1523540"/>
                <a:gd name="connsiteY3" fmla="*/ 518188 h 982628"/>
                <a:gd name="connsiteX4" fmla="*/ 636377 w 1523540"/>
                <a:gd name="connsiteY4" fmla="*/ 741181 h 982628"/>
                <a:gd name="connsiteX5" fmla="*/ 705803 w 1523540"/>
                <a:gd name="connsiteY5" fmla="*/ 624047 h 982628"/>
                <a:gd name="connsiteX6" fmla="*/ 859369 w 1523540"/>
                <a:gd name="connsiteY6" fmla="*/ 679765 h 982628"/>
                <a:gd name="connsiteX7" fmla="*/ 1189170 w 1523540"/>
                <a:gd name="connsiteY7" fmla="*/ 914032 h 982628"/>
                <a:gd name="connsiteX8" fmla="*/ 1523540 w 1523540"/>
                <a:gd name="connsiteY8" fmla="*/ 818498 h 982628"/>
                <a:gd name="connsiteX9" fmla="*/ 1189170 w 1523540"/>
                <a:gd name="connsiteY9" fmla="*/ 682020 h 982628"/>
                <a:gd name="connsiteX10" fmla="*/ 1250585 w 1523540"/>
                <a:gd name="connsiteY10" fmla="*/ 450008 h 982628"/>
                <a:gd name="connsiteX11" fmla="*/ 984454 w 1523540"/>
                <a:gd name="connsiteY11" fmla="*/ 340826 h 982628"/>
                <a:gd name="connsiteX12" fmla="*/ 909391 w 1523540"/>
                <a:gd name="connsiteY12" fmla="*/ 450008 h 982628"/>
                <a:gd name="connsiteX13" fmla="*/ 766089 w 1523540"/>
                <a:gd name="connsiteY13" fmla="*/ 388593 h 982628"/>
                <a:gd name="connsiteX14" fmla="*/ 800209 w 1523540"/>
                <a:gd name="connsiteY14" fmla="*/ 204349 h 982628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22966"/>
                <a:gd name="connsiteY0" fmla="*/ 204349 h 975249"/>
                <a:gd name="connsiteX1" fmla="*/ 196266 w 1522966"/>
                <a:gd name="connsiteY1" fmla="*/ 12686 h 975249"/>
                <a:gd name="connsiteX2" fmla="*/ 147370 w 1522966"/>
                <a:gd name="connsiteY2" fmla="*/ 306113 h 975249"/>
                <a:gd name="connsiteX3" fmla="*/ 12021 w 1522966"/>
                <a:gd name="connsiteY3" fmla="*/ 518188 h 975249"/>
                <a:gd name="connsiteX4" fmla="*/ 636377 w 1522966"/>
                <a:gd name="connsiteY4" fmla="*/ 741181 h 975249"/>
                <a:gd name="connsiteX5" fmla="*/ 705803 w 1522966"/>
                <a:gd name="connsiteY5" fmla="*/ 624047 h 975249"/>
                <a:gd name="connsiteX6" fmla="*/ 859369 w 1522966"/>
                <a:gd name="connsiteY6" fmla="*/ 679765 h 975249"/>
                <a:gd name="connsiteX7" fmla="*/ 1189170 w 1522966"/>
                <a:gd name="connsiteY7" fmla="*/ 914032 h 975249"/>
                <a:gd name="connsiteX8" fmla="*/ 1507637 w 1522966"/>
                <a:gd name="connsiteY8" fmla="*/ 786693 h 975249"/>
                <a:gd name="connsiteX9" fmla="*/ 1173267 w 1522966"/>
                <a:gd name="connsiteY9" fmla="*/ 634312 h 975249"/>
                <a:gd name="connsiteX10" fmla="*/ 1250585 w 1522966"/>
                <a:gd name="connsiteY10" fmla="*/ 450008 h 975249"/>
                <a:gd name="connsiteX11" fmla="*/ 984454 w 1522966"/>
                <a:gd name="connsiteY11" fmla="*/ 340826 h 975249"/>
                <a:gd name="connsiteX12" fmla="*/ 909391 w 1522966"/>
                <a:gd name="connsiteY12" fmla="*/ 450008 h 975249"/>
                <a:gd name="connsiteX13" fmla="*/ 766089 w 1522966"/>
                <a:gd name="connsiteY13" fmla="*/ 388593 h 975249"/>
                <a:gd name="connsiteX14" fmla="*/ 800209 w 1522966"/>
                <a:gd name="connsiteY14" fmla="*/ 204349 h 975249"/>
                <a:gd name="connsiteX0" fmla="*/ 800209 w 1538655"/>
                <a:gd name="connsiteY0" fmla="*/ 204349 h 976321"/>
                <a:gd name="connsiteX1" fmla="*/ 196266 w 1538655"/>
                <a:gd name="connsiteY1" fmla="*/ 12686 h 976321"/>
                <a:gd name="connsiteX2" fmla="*/ 147370 w 1538655"/>
                <a:gd name="connsiteY2" fmla="*/ 306113 h 976321"/>
                <a:gd name="connsiteX3" fmla="*/ 12021 w 1538655"/>
                <a:gd name="connsiteY3" fmla="*/ 518188 h 976321"/>
                <a:gd name="connsiteX4" fmla="*/ 636377 w 1538655"/>
                <a:gd name="connsiteY4" fmla="*/ 741181 h 976321"/>
                <a:gd name="connsiteX5" fmla="*/ 705803 w 1538655"/>
                <a:gd name="connsiteY5" fmla="*/ 624047 h 976321"/>
                <a:gd name="connsiteX6" fmla="*/ 859369 w 1538655"/>
                <a:gd name="connsiteY6" fmla="*/ 679765 h 976321"/>
                <a:gd name="connsiteX7" fmla="*/ 1189170 w 1538655"/>
                <a:gd name="connsiteY7" fmla="*/ 914032 h 976321"/>
                <a:gd name="connsiteX8" fmla="*/ 1507637 w 1538655"/>
                <a:gd name="connsiteY8" fmla="*/ 786693 h 976321"/>
                <a:gd name="connsiteX9" fmla="*/ 1173267 w 1538655"/>
                <a:gd name="connsiteY9" fmla="*/ 634312 h 976321"/>
                <a:gd name="connsiteX10" fmla="*/ 1250585 w 1538655"/>
                <a:gd name="connsiteY10" fmla="*/ 450008 h 976321"/>
                <a:gd name="connsiteX11" fmla="*/ 984454 w 1538655"/>
                <a:gd name="connsiteY11" fmla="*/ 340826 h 976321"/>
                <a:gd name="connsiteX12" fmla="*/ 909391 w 1538655"/>
                <a:gd name="connsiteY12" fmla="*/ 450008 h 976321"/>
                <a:gd name="connsiteX13" fmla="*/ 766089 w 1538655"/>
                <a:gd name="connsiteY13" fmla="*/ 388593 h 976321"/>
                <a:gd name="connsiteX14" fmla="*/ 800209 w 1538655"/>
                <a:gd name="connsiteY14" fmla="*/ 204349 h 976321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499884"/>
                <a:gd name="connsiteY0" fmla="*/ 204349 h 986483"/>
                <a:gd name="connsiteX1" fmla="*/ 196266 w 1499884"/>
                <a:gd name="connsiteY1" fmla="*/ 12686 h 986483"/>
                <a:gd name="connsiteX2" fmla="*/ 147370 w 1499884"/>
                <a:gd name="connsiteY2" fmla="*/ 306113 h 986483"/>
                <a:gd name="connsiteX3" fmla="*/ 12021 w 1499884"/>
                <a:gd name="connsiteY3" fmla="*/ 518188 h 986483"/>
                <a:gd name="connsiteX4" fmla="*/ 636377 w 1499884"/>
                <a:gd name="connsiteY4" fmla="*/ 741181 h 986483"/>
                <a:gd name="connsiteX5" fmla="*/ 705803 w 1499884"/>
                <a:gd name="connsiteY5" fmla="*/ 624047 h 986483"/>
                <a:gd name="connsiteX6" fmla="*/ 859369 w 1499884"/>
                <a:gd name="connsiteY6" fmla="*/ 679765 h 986483"/>
                <a:gd name="connsiteX7" fmla="*/ 1189170 w 1499884"/>
                <a:gd name="connsiteY7" fmla="*/ 914032 h 986483"/>
                <a:gd name="connsiteX8" fmla="*/ 1467881 w 1499884"/>
                <a:gd name="connsiteY8" fmla="*/ 742961 h 986483"/>
                <a:gd name="connsiteX9" fmla="*/ 1173267 w 1499884"/>
                <a:gd name="connsiteY9" fmla="*/ 634312 h 986483"/>
                <a:gd name="connsiteX10" fmla="*/ 1250585 w 1499884"/>
                <a:gd name="connsiteY10" fmla="*/ 438081 h 986483"/>
                <a:gd name="connsiteX11" fmla="*/ 964576 w 1499884"/>
                <a:gd name="connsiteY11" fmla="*/ 344802 h 986483"/>
                <a:gd name="connsiteX12" fmla="*/ 909391 w 1499884"/>
                <a:gd name="connsiteY12" fmla="*/ 450008 h 986483"/>
                <a:gd name="connsiteX13" fmla="*/ 766089 w 1499884"/>
                <a:gd name="connsiteY13" fmla="*/ 388593 h 986483"/>
                <a:gd name="connsiteX14" fmla="*/ 800209 w 1499884"/>
                <a:gd name="connsiteY14" fmla="*/ 204349 h 986483"/>
                <a:gd name="connsiteX0" fmla="*/ 800209 w 1505435"/>
                <a:gd name="connsiteY0" fmla="*/ 204349 h 1015754"/>
                <a:gd name="connsiteX1" fmla="*/ 196266 w 1505435"/>
                <a:gd name="connsiteY1" fmla="*/ 12686 h 1015754"/>
                <a:gd name="connsiteX2" fmla="*/ 147370 w 1505435"/>
                <a:gd name="connsiteY2" fmla="*/ 306113 h 1015754"/>
                <a:gd name="connsiteX3" fmla="*/ 12021 w 1505435"/>
                <a:gd name="connsiteY3" fmla="*/ 518188 h 1015754"/>
                <a:gd name="connsiteX4" fmla="*/ 636377 w 1505435"/>
                <a:gd name="connsiteY4" fmla="*/ 741181 h 1015754"/>
                <a:gd name="connsiteX5" fmla="*/ 705803 w 1505435"/>
                <a:gd name="connsiteY5" fmla="*/ 624047 h 1015754"/>
                <a:gd name="connsiteX6" fmla="*/ 859369 w 1505435"/>
                <a:gd name="connsiteY6" fmla="*/ 679765 h 1015754"/>
                <a:gd name="connsiteX7" fmla="*/ 1189170 w 1505435"/>
                <a:gd name="connsiteY7" fmla="*/ 914032 h 1015754"/>
                <a:gd name="connsiteX8" fmla="*/ 1467881 w 1505435"/>
                <a:gd name="connsiteY8" fmla="*/ 742961 h 1015754"/>
                <a:gd name="connsiteX9" fmla="*/ 1173267 w 1505435"/>
                <a:gd name="connsiteY9" fmla="*/ 634312 h 1015754"/>
                <a:gd name="connsiteX10" fmla="*/ 1250585 w 1505435"/>
                <a:gd name="connsiteY10" fmla="*/ 438081 h 1015754"/>
                <a:gd name="connsiteX11" fmla="*/ 964576 w 1505435"/>
                <a:gd name="connsiteY11" fmla="*/ 344802 h 1015754"/>
                <a:gd name="connsiteX12" fmla="*/ 909391 w 1505435"/>
                <a:gd name="connsiteY12" fmla="*/ 450008 h 1015754"/>
                <a:gd name="connsiteX13" fmla="*/ 766089 w 1505435"/>
                <a:gd name="connsiteY13" fmla="*/ 388593 h 1015754"/>
                <a:gd name="connsiteX14" fmla="*/ 800209 w 1505435"/>
                <a:gd name="connsiteY14" fmla="*/ 204349 h 1015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66" name="Freeform 104">
              <a:extLst>
                <a:ext uri="{FF2B5EF4-FFF2-40B4-BE49-F238E27FC236}">
                  <a16:creationId xmlns:a16="http://schemas.microsoft.com/office/drawing/2014/main" xmlns="" id="{1D56ED84-718A-4F64-9201-3371A122B353}"/>
                </a:ext>
              </a:extLst>
            </p:cNvPr>
            <p:cNvSpPr/>
            <p:nvPr/>
          </p:nvSpPr>
          <p:spPr>
            <a:xfrm rot="21253755">
              <a:off x="2170737" y="2710023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" fmla="*/ 812042 w 1535373"/>
                <a:gd name="connsiteY0" fmla="*/ 191663 h 901346"/>
                <a:gd name="connsiteX1" fmla="*/ 208099 w 1535373"/>
                <a:gd name="connsiteY1" fmla="*/ 0 h 901346"/>
                <a:gd name="connsiteX2" fmla="*/ 143301 w 1535373"/>
                <a:gd name="connsiteY2" fmla="*/ 273549 h 901346"/>
                <a:gd name="connsiteX3" fmla="*/ 0 w 1535373"/>
                <a:gd name="connsiteY3" fmla="*/ 457794 h 901346"/>
                <a:gd name="connsiteX4" fmla="*/ 600501 w 1535373"/>
                <a:gd name="connsiteY4" fmla="*/ 744397 h 901346"/>
                <a:gd name="connsiteX5" fmla="*/ 709684 w 1535373"/>
                <a:gd name="connsiteY5" fmla="*/ 635215 h 901346"/>
                <a:gd name="connsiteX6" fmla="*/ 887104 w 1535373"/>
                <a:gd name="connsiteY6" fmla="*/ 682982 h 901346"/>
                <a:gd name="connsiteX7" fmla="*/ 1201003 w 1535373"/>
                <a:gd name="connsiteY7" fmla="*/ 901346 h 901346"/>
                <a:gd name="connsiteX8" fmla="*/ 1535373 w 1535373"/>
                <a:gd name="connsiteY8" fmla="*/ 805812 h 901346"/>
                <a:gd name="connsiteX9" fmla="*/ 1201003 w 1535373"/>
                <a:gd name="connsiteY9" fmla="*/ 669334 h 901346"/>
                <a:gd name="connsiteX10" fmla="*/ 1262418 w 1535373"/>
                <a:gd name="connsiteY10" fmla="*/ 437322 h 901346"/>
                <a:gd name="connsiteX11" fmla="*/ 996287 w 1535373"/>
                <a:gd name="connsiteY11" fmla="*/ 328140 h 901346"/>
                <a:gd name="connsiteX12" fmla="*/ 921224 w 1535373"/>
                <a:gd name="connsiteY12" fmla="*/ 437322 h 901346"/>
                <a:gd name="connsiteX13" fmla="*/ 777922 w 1535373"/>
                <a:gd name="connsiteY13" fmla="*/ 375907 h 901346"/>
                <a:gd name="connsiteX14" fmla="*/ 812042 w 1535373"/>
                <a:gd name="connsiteY14" fmla="*/ 191663 h 901346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59203 w 1535373"/>
                <a:gd name="connsiteY2" fmla="*/ 306113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788188 w 1511519"/>
                <a:gd name="connsiteY0" fmla="*/ 204349 h 914032"/>
                <a:gd name="connsiteX1" fmla="*/ 184245 w 1511519"/>
                <a:gd name="connsiteY1" fmla="*/ 12686 h 914032"/>
                <a:gd name="connsiteX2" fmla="*/ 135349 w 1511519"/>
                <a:gd name="connsiteY2" fmla="*/ 306113 h 914032"/>
                <a:gd name="connsiteX3" fmla="*/ 0 w 1511519"/>
                <a:gd name="connsiteY3" fmla="*/ 518188 h 914032"/>
                <a:gd name="connsiteX4" fmla="*/ 576647 w 1511519"/>
                <a:gd name="connsiteY4" fmla="*/ 757083 h 914032"/>
                <a:gd name="connsiteX5" fmla="*/ 685830 w 1511519"/>
                <a:gd name="connsiteY5" fmla="*/ 647901 h 914032"/>
                <a:gd name="connsiteX6" fmla="*/ 863250 w 1511519"/>
                <a:gd name="connsiteY6" fmla="*/ 695668 h 914032"/>
                <a:gd name="connsiteX7" fmla="*/ 1177149 w 1511519"/>
                <a:gd name="connsiteY7" fmla="*/ 914032 h 914032"/>
                <a:gd name="connsiteX8" fmla="*/ 1511519 w 1511519"/>
                <a:gd name="connsiteY8" fmla="*/ 818498 h 914032"/>
                <a:gd name="connsiteX9" fmla="*/ 1177149 w 1511519"/>
                <a:gd name="connsiteY9" fmla="*/ 682020 h 914032"/>
                <a:gd name="connsiteX10" fmla="*/ 1238564 w 1511519"/>
                <a:gd name="connsiteY10" fmla="*/ 450008 h 914032"/>
                <a:gd name="connsiteX11" fmla="*/ 972433 w 1511519"/>
                <a:gd name="connsiteY11" fmla="*/ 340826 h 914032"/>
                <a:gd name="connsiteX12" fmla="*/ 897370 w 1511519"/>
                <a:gd name="connsiteY12" fmla="*/ 450008 h 914032"/>
                <a:gd name="connsiteX13" fmla="*/ 754068 w 1511519"/>
                <a:gd name="connsiteY13" fmla="*/ 388593 h 914032"/>
                <a:gd name="connsiteX14" fmla="*/ 788188 w 1511519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588668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82628"/>
                <a:gd name="connsiteX1" fmla="*/ 196266 w 1523540"/>
                <a:gd name="connsiteY1" fmla="*/ 12686 h 982628"/>
                <a:gd name="connsiteX2" fmla="*/ 147370 w 1523540"/>
                <a:gd name="connsiteY2" fmla="*/ 306113 h 982628"/>
                <a:gd name="connsiteX3" fmla="*/ 12021 w 1523540"/>
                <a:gd name="connsiteY3" fmla="*/ 518188 h 982628"/>
                <a:gd name="connsiteX4" fmla="*/ 636377 w 1523540"/>
                <a:gd name="connsiteY4" fmla="*/ 741181 h 982628"/>
                <a:gd name="connsiteX5" fmla="*/ 705803 w 1523540"/>
                <a:gd name="connsiteY5" fmla="*/ 624047 h 982628"/>
                <a:gd name="connsiteX6" fmla="*/ 859369 w 1523540"/>
                <a:gd name="connsiteY6" fmla="*/ 679765 h 982628"/>
                <a:gd name="connsiteX7" fmla="*/ 1189170 w 1523540"/>
                <a:gd name="connsiteY7" fmla="*/ 914032 h 982628"/>
                <a:gd name="connsiteX8" fmla="*/ 1523540 w 1523540"/>
                <a:gd name="connsiteY8" fmla="*/ 818498 h 982628"/>
                <a:gd name="connsiteX9" fmla="*/ 1189170 w 1523540"/>
                <a:gd name="connsiteY9" fmla="*/ 682020 h 982628"/>
                <a:gd name="connsiteX10" fmla="*/ 1250585 w 1523540"/>
                <a:gd name="connsiteY10" fmla="*/ 450008 h 982628"/>
                <a:gd name="connsiteX11" fmla="*/ 984454 w 1523540"/>
                <a:gd name="connsiteY11" fmla="*/ 340826 h 982628"/>
                <a:gd name="connsiteX12" fmla="*/ 909391 w 1523540"/>
                <a:gd name="connsiteY12" fmla="*/ 450008 h 982628"/>
                <a:gd name="connsiteX13" fmla="*/ 766089 w 1523540"/>
                <a:gd name="connsiteY13" fmla="*/ 388593 h 982628"/>
                <a:gd name="connsiteX14" fmla="*/ 800209 w 1523540"/>
                <a:gd name="connsiteY14" fmla="*/ 204349 h 982628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22966"/>
                <a:gd name="connsiteY0" fmla="*/ 204349 h 975249"/>
                <a:gd name="connsiteX1" fmla="*/ 196266 w 1522966"/>
                <a:gd name="connsiteY1" fmla="*/ 12686 h 975249"/>
                <a:gd name="connsiteX2" fmla="*/ 147370 w 1522966"/>
                <a:gd name="connsiteY2" fmla="*/ 306113 h 975249"/>
                <a:gd name="connsiteX3" fmla="*/ 12021 w 1522966"/>
                <a:gd name="connsiteY3" fmla="*/ 518188 h 975249"/>
                <a:gd name="connsiteX4" fmla="*/ 636377 w 1522966"/>
                <a:gd name="connsiteY4" fmla="*/ 741181 h 975249"/>
                <a:gd name="connsiteX5" fmla="*/ 705803 w 1522966"/>
                <a:gd name="connsiteY5" fmla="*/ 624047 h 975249"/>
                <a:gd name="connsiteX6" fmla="*/ 859369 w 1522966"/>
                <a:gd name="connsiteY6" fmla="*/ 679765 h 975249"/>
                <a:gd name="connsiteX7" fmla="*/ 1189170 w 1522966"/>
                <a:gd name="connsiteY7" fmla="*/ 914032 h 975249"/>
                <a:gd name="connsiteX8" fmla="*/ 1507637 w 1522966"/>
                <a:gd name="connsiteY8" fmla="*/ 786693 h 975249"/>
                <a:gd name="connsiteX9" fmla="*/ 1173267 w 1522966"/>
                <a:gd name="connsiteY9" fmla="*/ 634312 h 975249"/>
                <a:gd name="connsiteX10" fmla="*/ 1250585 w 1522966"/>
                <a:gd name="connsiteY10" fmla="*/ 450008 h 975249"/>
                <a:gd name="connsiteX11" fmla="*/ 984454 w 1522966"/>
                <a:gd name="connsiteY11" fmla="*/ 340826 h 975249"/>
                <a:gd name="connsiteX12" fmla="*/ 909391 w 1522966"/>
                <a:gd name="connsiteY12" fmla="*/ 450008 h 975249"/>
                <a:gd name="connsiteX13" fmla="*/ 766089 w 1522966"/>
                <a:gd name="connsiteY13" fmla="*/ 388593 h 975249"/>
                <a:gd name="connsiteX14" fmla="*/ 800209 w 1522966"/>
                <a:gd name="connsiteY14" fmla="*/ 204349 h 975249"/>
                <a:gd name="connsiteX0" fmla="*/ 800209 w 1538655"/>
                <a:gd name="connsiteY0" fmla="*/ 204349 h 976321"/>
                <a:gd name="connsiteX1" fmla="*/ 196266 w 1538655"/>
                <a:gd name="connsiteY1" fmla="*/ 12686 h 976321"/>
                <a:gd name="connsiteX2" fmla="*/ 147370 w 1538655"/>
                <a:gd name="connsiteY2" fmla="*/ 306113 h 976321"/>
                <a:gd name="connsiteX3" fmla="*/ 12021 w 1538655"/>
                <a:gd name="connsiteY3" fmla="*/ 518188 h 976321"/>
                <a:gd name="connsiteX4" fmla="*/ 636377 w 1538655"/>
                <a:gd name="connsiteY4" fmla="*/ 741181 h 976321"/>
                <a:gd name="connsiteX5" fmla="*/ 705803 w 1538655"/>
                <a:gd name="connsiteY5" fmla="*/ 624047 h 976321"/>
                <a:gd name="connsiteX6" fmla="*/ 859369 w 1538655"/>
                <a:gd name="connsiteY6" fmla="*/ 679765 h 976321"/>
                <a:gd name="connsiteX7" fmla="*/ 1189170 w 1538655"/>
                <a:gd name="connsiteY7" fmla="*/ 914032 h 976321"/>
                <a:gd name="connsiteX8" fmla="*/ 1507637 w 1538655"/>
                <a:gd name="connsiteY8" fmla="*/ 786693 h 976321"/>
                <a:gd name="connsiteX9" fmla="*/ 1173267 w 1538655"/>
                <a:gd name="connsiteY9" fmla="*/ 634312 h 976321"/>
                <a:gd name="connsiteX10" fmla="*/ 1250585 w 1538655"/>
                <a:gd name="connsiteY10" fmla="*/ 450008 h 976321"/>
                <a:gd name="connsiteX11" fmla="*/ 984454 w 1538655"/>
                <a:gd name="connsiteY11" fmla="*/ 340826 h 976321"/>
                <a:gd name="connsiteX12" fmla="*/ 909391 w 1538655"/>
                <a:gd name="connsiteY12" fmla="*/ 450008 h 976321"/>
                <a:gd name="connsiteX13" fmla="*/ 766089 w 1538655"/>
                <a:gd name="connsiteY13" fmla="*/ 388593 h 976321"/>
                <a:gd name="connsiteX14" fmla="*/ 800209 w 1538655"/>
                <a:gd name="connsiteY14" fmla="*/ 204349 h 976321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499884"/>
                <a:gd name="connsiteY0" fmla="*/ 204349 h 986483"/>
                <a:gd name="connsiteX1" fmla="*/ 196266 w 1499884"/>
                <a:gd name="connsiteY1" fmla="*/ 12686 h 986483"/>
                <a:gd name="connsiteX2" fmla="*/ 147370 w 1499884"/>
                <a:gd name="connsiteY2" fmla="*/ 306113 h 986483"/>
                <a:gd name="connsiteX3" fmla="*/ 12021 w 1499884"/>
                <a:gd name="connsiteY3" fmla="*/ 518188 h 986483"/>
                <a:gd name="connsiteX4" fmla="*/ 636377 w 1499884"/>
                <a:gd name="connsiteY4" fmla="*/ 741181 h 986483"/>
                <a:gd name="connsiteX5" fmla="*/ 705803 w 1499884"/>
                <a:gd name="connsiteY5" fmla="*/ 624047 h 986483"/>
                <a:gd name="connsiteX6" fmla="*/ 859369 w 1499884"/>
                <a:gd name="connsiteY6" fmla="*/ 679765 h 986483"/>
                <a:gd name="connsiteX7" fmla="*/ 1189170 w 1499884"/>
                <a:gd name="connsiteY7" fmla="*/ 914032 h 986483"/>
                <a:gd name="connsiteX8" fmla="*/ 1467881 w 1499884"/>
                <a:gd name="connsiteY8" fmla="*/ 742961 h 986483"/>
                <a:gd name="connsiteX9" fmla="*/ 1173267 w 1499884"/>
                <a:gd name="connsiteY9" fmla="*/ 634312 h 986483"/>
                <a:gd name="connsiteX10" fmla="*/ 1250585 w 1499884"/>
                <a:gd name="connsiteY10" fmla="*/ 438081 h 986483"/>
                <a:gd name="connsiteX11" fmla="*/ 964576 w 1499884"/>
                <a:gd name="connsiteY11" fmla="*/ 344802 h 986483"/>
                <a:gd name="connsiteX12" fmla="*/ 909391 w 1499884"/>
                <a:gd name="connsiteY12" fmla="*/ 450008 h 986483"/>
                <a:gd name="connsiteX13" fmla="*/ 766089 w 1499884"/>
                <a:gd name="connsiteY13" fmla="*/ 388593 h 986483"/>
                <a:gd name="connsiteX14" fmla="*/ 800209 w 1499884"/>
                <a:gd name="connsiteY14" fmla="*/ 204349 h 986483"/>
                <a:gd name="connsiteX0" fmla="*/ 800209 w 1505435"/>
                <a:gd name="connsiteY0" fmla="*/ 204349 h 1015754"/>
                <a:gd name="connsiteX1" fmla="*/ 196266 w 1505435"/>
                <a:gd name="connsiteY1" fmla="*/ 12686 h 1015754"/>
                <a:gd name="connsiteX2" fmla="*/ 147370 w 1505435"/>
                <a:gd name="connsiteY2" fmla="*/ 306113 h 1015754"/>
                <a:gd name="connsiteX3" fmla="*/ 12021 w 1505435"/>
                <a:gd name="connsiteY3" fmla="*/ 518188 h 1015754"/>
                <a:gd name="connsiteX4" fmla="*/ 636377 w 1505435"/>
                <a:gd name="connsiteY4" fmla="*/ 741181 h 1015754"/>
                <a:gd name="connsiteX5" fmla="*/ 705803 w 1505435"/>
                <a:gd name="connsiteY5" fmla="*/ 624047 h 1015754"/>
                <a:gd name="connsiteX6" fmla="*/ 859369 w 1505435"/>
                <a:gd name="connsiteY6" fmla="*/ 679765 h 1015754"/>
                <a:gd name="connsiteX7" fmla="*/ 1189170 w 1505435"/>
                <a:gd name="connsiteY7" fmla="*/ 914032 h 1015754"/>
                <a:gd name="connsiteX8" fmla="*/ 1467881 w 1505435"/>
                <a:gd name="connsiteY8" fmla="*/ 742961 h 1015754"/>
                <a:gd name="connsiteX9" fmla="*/ 1173267 w 1505435"/>
                <a:gd name="connsiteY9" fmla="*/ 634312 h 1015754"/>
                <a:gd name="connsiteX10" fmla="*/ 1250585 w 1505435"/>
                <a:gd name="connsiteY10" fmla="*/ 438081 h 1015754"/>
                <a:gd name="connsiteX11" fmla="*/ 964576 w 1505435"/>
                <a:gd name="connsiteY11" fmla="*/ 344802 h 1015754"/>
                <a:gd name="connsiteX12" fmla="*/ 909391 w 1505435"/>
                <a:gd name="connsiteY12" fmla="*/ 450008 h 1015754"/>
                <a:gd name="connsiteX13" fmla="*/ 766089 w 1505435"/>
                <a:gd name="connsiteY13" fmla="*/ 388593 h 1015754"/>
                <a:gd name="connsiteX14" fmla="*/ 800209 w 1505435"/>
                <a:gd name="connsiteY14" fmla="*/ 204349 h 1015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67" name="Freeform 105">
              <a:extLst>
                <a:ext uri="{FF2B5EF4-FFF2-40B4-BE49-F238E27FC236}">
                  <a16:creationId xmlns:a16="http://schemas.microsoft.com/office/drawing/2014/main" xmlns="" id="{C13BBB19-70FE-4952-97D0-FDEBC2A1BBF6}"/>
                </a:ext>
              </a:extLst>
            </p:cNvPr>
            <p:cNvSpPr/>
            <p:nvPr/>
          </p:nvSpPr>
          <p:spPr>
            <a:xfrm rot="20634645">
              <a:off x="2071598" y="3466865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" fmla="*/ 812042 w 1535373"/>
                <a:gd name="connsiteY0" fmla="*/ 191663 h 901346"/>
                <a:gd name="connsiteX1" fmla="*/ 208099 w 1535373"/>
                <a:gd name="connsiteY1" fmla="*/ 0 h 901346"/>
                <a:gd name="connsiteX2" fmla="*/ 143301 w 1535373"/>
                <a:gd name="connsiteY2" fmla="*/ 273549 h 901346"/>
                <a:gd name="connsiteX3" fmla="*/ 0 w 1535373"/>
                <a:gd name="connsiteY3" fmla="*/ 457794 h 901346"/>
                <a:gd name="connsiteX4" fmla="*/ 600501 w 1535373"/>
                <a:gd name="connsiteY4" fmla="*/ 744397 h 901346"/>
                <a:gd name="connsiteX5" fmla="*/ 709684 w 1535373"/>
                <a:gd name="connsiteY5" fmla="*/ 635215 h 901346"/>
                <a:gd name="connsiteX6" fmla="*/ 887104 w 1535373"/>
                <a:gd name="connsiteY6" fmla="*/ 682982 h 901346"/>
                <a:gd name="connsiteX7" fmla="*/ 1201003 w 1535373"/>
                <a:gd name="connsiteY7" fmla="*/ 901346 h 901346"/>
                <a:gd name="connsiteX8" fmla="*/ 1535373 w 1535373"/>
                <a:gd name="connsiteY8" fmla="*/ 805812 h 901346"/>
                <a:gd name="connsiteX9" fmla="*/ 1201003 w 1535373"/>
                <a:gd name="connsiteY9" fmla="*/ 669334 h 901346"/>
                <a:gd name="connsiteX10" fmla="*/ 1262418 w 1535373"/>
                <a:gd name="connsiteY10" fmla="*/ 437322 h 901346"/>
                <a:gd name="connsiteX11" fmla="*/ 996287 w 1535373"/>
                <a:gd name="connsiteY11" fmla="*/ 328140 h 901346"/>
                <a:gd name="connsiteX12" fmla="*/ 921224 w 1535373"/>
                <a:gd name="connsiteY12" fmla="*/ 437322 h 901346"/>
                <a:gd name="connsiteX13" fmla="*/ 777922 w 1535373"/>
                <a:gd name="connsiteY13" fmla="*/ 375907 h 901346"/>
                <a:gd name="connsiteX14" fmla="*/ 812042 w 1535373"/>
                <a:gd name="connsiteY14" fmla="*/ 191663 h 901346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59203 w 1535373"/>
                <a:gd name="connsiteY2" fmla="*/ 306113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788188 w 1511519"/>
                <a:gd name="connsiteY0" fmla="*/ 204349 h 914032"/>
                <a:gd name="connsiteX1" fmla="*/ 184245 w 1511519"/>
                <a:gd name="connsiteY1" fmla="*/ 12686 h 914032"/>
                <a:gd name="connsiteX2" fmla="*/ 135349 w 1511519"/>
                <a:gd name="connsiteY2" fmla="*/ 306113 h 914032"/>
                <a:gd name="connsiteX3" fmla="*/ 0 w 1511519"/>
                <a:gd name="connsiteY3" fmla="*/ 518188 h 914032"/>
                <a:gd name="connsiteX4" fmla="*/ 576647 w 1511519"/>
                <a:gd name="connsiteY4" fmla="*/ 757083 h 914032"/>
                <a:gd name="connsiteX5" fmla="*/ 685830 w 1511519"/>
                <a:gd name="connsiteY5" fmla="*/ 647901 h 914032"/>
                <a:gd name="connsiteX6" fmla="*/ 863250 w 1511519"/>
                <a:gd name="connsiteY6" fmla="*/ 695668 h 914032"/>
                <a:gd name="connsiteX7" fmla="*/ 1177149 w 1511519"/>
                <a:gd name="connsiteY7" fmla="*/ 914032 h 914032"/>
                <a:gd name="connsiteX8" fmla="*/ 1511519 w 1511519"/>
                <a:gd name="connsiteY8" fmla="*/ 818498 h 914032"/>
                <a:gd name="connsiteX9" fmla="*/ 1177149 w 1511519"/>
                <a:gd name="connsiteY9" fmla="*/ 682020 h 914032"/>
                <a:gd name="connsiteX10" fmla="*/ 1238564 w 1511519"/>
                <a:gd name="connsiteY10" fmla="*/ 450008 h 914032"/>
                <a:gd name="connsiteX11" fmla="*/ 972433 w 1511519"/>
                <a:gd name="connsiteY11" fmla="*/ 340826 h 914032"/>
                <a:gd name="connsiteX12" fmla="*/ 897370 w 1511519"/>
                <a:gd name="connsiteY12" fmla="*/ 450008 h 914032"/>
                <a:gd name="connsiteX13" fmla="*/ 754068 w 1511519"/>
                <a:gd name="connsiteY13" fmla="*/ 388593 h 914032"/>
                <a:gd name="connsiteX14" fmla="*/ 788188 w 1511519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588668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82628"/>
                <a:gd name="connsiteX1" fmla="*/ 196266 w 1523540"/>
                <a:gd name="connsiteY1" fmla="*/ 12686 h 982628"/>
                <a:gd name="connsiteX2" fmla="*/ 147370 w 1523540"/>
                <a:gd name="connsiteY2" fmla="*/ 306113 h 982628"/>
                <a:gd name="connsiteX3" fmla="*/ 12021 w 1523540"/>
                <a:gd name="connsiteY3" fmla="*/ 518188 h 982628"/>
                <a:gd name="connsiteX4" fmla="*/ 636377 w 1523540"/>
                <a:gd name="connsiteY4" fmla="*/ 741181 h 982628"/>
                <a:gd name="connsiteX5" fmla="*/ 705803 w 1523540"/>
                <a:gd name="connsiteY5" fmla="*/ 624047 h 982628"/>
                <a:gd name="connsiteX6" fmla="*/ 859369 w 1523540"/>
                <a:gd name="connsiteY6" fmla="*/ 679765 h 982628"/>
                <a:gd name="connsiteX7" fmla="*/ 1189170 w 1523540"/>
                <a:gd name="connsiteY7" fmla="*/ 914032 h 982628"/>
                <a:gd name="connsiteX8" fmla="*/ 1523540 w 1523540"/>
                <a:gd name="connsiteY8" fmla="*/ 818498 h 982628"/>
                <a:gd name="connsiteX9" fmla="*/ 1189170 w 1523540"/>
                <a:gd name="connsiteY9" fmla="*/ 682020 h 982628"/>
                <a:gd name="connsiteX10" fmla="*/ 1250585 w 1523540"/>
                <a:gd name="connsiteY10" fmla="*/ 450008 h 982628"/>
                <a:gd name="connsiteX11" fmla="*/ 984454 w 1523540"/>
                <a:gd name="connsiteY11" fmla="*/ 340826 h 982628"/>
                <a:gd name="connsiteX12" fmla="*/ 909391 w 1523540"/>
                <a:gd name="connsiteY12" fmla="*/ 450008 h 982628"/>
                <a:gd name="connsiteX13" fmla="*/ 766089 w 1523540"/>
                <a:gd name="connsiteY13" fmla="*/ 388593 h 982628"/>
                <a:gd name="connsiteX14" fmla="*/ 800209 w 1523540"/>
                <a:gd name="connsiteY14" fmla="*/ 204349 h 982628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22966"/>
                <a:gd name="connsiteY0" fmla="*/ 204349 h 975249"/>
                <a:gd name="connsiteX1" fmla="*/ 196266 w 1522966"/>
                <a:gd name="connsiteY1" fmla="*/ 12686 h 975249"/>
                <a:gd name="connsiteX2" fmla="*/ 147370 w 1522966"/>
                <a:gd name="connsiteY2" fmla="*/ 306113 h 975249"/>
                <a:gd name="connsiteX3" fmla="*/ 12021 w 1522966"/>
                <a:gd name="connsiteY3" fmla="*/ 518188 h 975249"/>
                <a:gd name="connsiteX4" fmla="*/ 636377 w 1522966"/>
                <a:gd name="connsiteY4" fmla="*/ 741181 h 975249"/>
                <a:gd name="connsiteX5" fmla="*/ 705803 w 1522966"/>
                <a:gd name="connsiteY5" fmla="*/ 624047 h 975249"/>
                <a:gd name="connsiteX6" fmla="*/ 859369 w 1522966"/>
                <a:gd name="connsiteY6" fmla="*/ 679765 h 975249"/>
                <a:gd name="connsiteX7" fmla="*/ 1189170 w 1522966"/>
                <a:gd name="connsiteY7" fmla="*/ 914032 h 975249"/>
                <a:gd name="connsiteX8" fmla="*/ 1507637 w 1522966"/>
                <a:gd name="connsiteY8" fmla="*/ 786693 h 975249"/>
                <a:gd name="connsiteX9" fmla="*/ 1173267 w 1522966"/>
                <a:gd name="connsiteY9" fmla="*/ 634312 h 975249"/>
                <a:gd name="connsiteX10" fmla="*/ 1250585 w 1522966"/>
                <a:gd name="connsiteY10" fmla="*/ 450008 h 975249"/>
                <a:gd name="connsiteX11" fmla="*/ 984454 w 1522966"/>
                <a:gd name="connsiteY11" fmla="*/ 340826 h 975249"/>
                <a:gd name="connsiteX12" fmla="*/ 909391 w 1522966"/>
                <a:gd name="connsiteY12" fmla="*/ 450008 h 975249"/>
                <a:gd name="connsiteX13" fmla="*/ 766089 w 1522966"/>
                <a:gd name="connsiteY13" fmla="*/ 388593 h 975249"/>
                <a:gd name="connsiteX14" fmla="*/ 800209 w 1522966"/>
                <a:gd name="connsiteY14" fmla="*/ 204349 h 975249"/>
                <a:gd name="connsiteX0" fmla="*/ 800209 w 1538655"/>
                <a:gd name="connsiteY0" fmla="*/ 204349 h 976321"/>
                <a:gd name="connsiteX1" fmla="*/ 196266 w 1538655"/>
                <a:gd name="connsiteY1" fmla="*/ 12686 h 976321"/>
                <a:gd name="connsiteX2" fmla="*/ 147370 w 1538655"/>
                <a:gd name="connsiteY2" fmla="*/ 306113 h 976321"/>
                <a:gd name="connsiteX3" fmla="*/ 12021 w 1538655"/>
                <a:gd name="connsiteY3" fmla="*/ 518188 h 976321"/>
                <a:gd name="connsiteX4" fmla="*/ 636377 w 1538655"/>
                <a:gd name="connsiteY4" fmla="*/ 741181 h 976321"/>
                <a:gd name="connsiteX5" fmla="*/ 705803 w 1538655"/>
                <a:gd name="connsiteY5" fmla="*/ 624047 h 976321"/>
                <a:gd name="connsiteX6" fmla="*/ 859369 w 1538655"/>
                <a:gd name="connsiteY6" fmla="*/ 679765 h 976321"/>
                <a:gd name="connsiteX7" fmla="*/ 1189170 w 1538655"/>
                <a:gd name="connsiteY7" fmla="*/ 914032 h 976321"/>
                <a:gd name="connsiteX8" fmla="*/ 1507637 w 1538655"/>
                <a:gd name="connsiteY8" fmla="*/ 786693 h 976321"/>
                <a:gd name="connsiteX9" fmla="*/ 1173267 w 1538655"/>
                <a:gd name="connsiteY9" fmla="*/ 634312 h 976321"/>
                <a:gd name="connsiteX10" fmla="*/ 1250585 w 1538655"/>
                <a:gd name="connsiteY10" fmla="*/ 450008 h 976321"/>
                <a:gd name="connsiteX11" fmla="*/ 984454 w 1538655"/>
                <a:gd name="connsiteY11" fmla="*/ 340826 h 976321"/>
                <a:gd name="connsiteX12" fmla="*/ 909391 w 1538655"/>
                <a:gd name="connsiteY12" fmla="*/ 450008 h 976321"/>
                <a:gd name="connsiteX13" fmla="*/ 766089 w 1538655"/>
                <a:gd name="connsiteY13" fmla="*/ 388593 h 976321"/>
                <a:gd name="connsiteX14" fmla="*/ 800209 w 1538655"/>
                <a:gd name="connsiteY14" fmla="*/ 204349 h 976321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499884"/>
                <a:gd name="connsiteY0" fmla="*/ 204349 h 986483"/>
                <a:gd name="connsiteX1" fmla="*/ 196266 w 1499884"/>
                <a:gd name="connsiteY1" fmla="*/ 12686 h 986483"/>
                <a:gd name="connsiteX2" fmla="*/ 147370 w 1499884"/>
                <a:gd name="connsiteY2" fmla="*/ 306113 h 986483"/>
                <a:gd name="connsiteX3" fmla="*/ 12021 w 1499884"/>
                <a:gd name="connsiteY3" fmla="*/ 518188 h 986483"/>
                <a:gd name="connsiteX4" fmla="*/ 636377 w 1499884"/>
                <a:gd name="connsiteY4" fmla="*/ 741181 h 986483"/>
                <a:gd name="connsiteX5" fmla="*/ 705803 w 1499884"/>
                <a:gd name="connsiteY5" fmla="*/ 624047 h 986483"/>
                <a:gd name="connsiteX6" fmla="*/ 859369 w 1499884"/>
                <a:gd name="connsiteY6" fmla="*/ 679765 h 986483"/>
                <a:gd name="connsiteX7" fmla="*/ 1189170 w 1499884"/>
                <a:gd name="connsiteY7" fmla="*/ 914032 h 986483"/>
                <a:gd name="connsiteX8" fmla="*/ 1467881 w 1499884"/>
                <a:gd name="connsiteY8" fmla="*/ 742961 h 986483"/>
                <a:gd name="connsiteX9" fmla="*/ 1173267 w 1499884"/>
                <a:gd name="connsiteY9" fmla="*/ 634312 h 986483"/>
                <a:gd name="connsiteX10" fmla="*/ 1250585 w 1499884"/>
                <a:gd name="connsiteY10" fmla="*/ 438081 h 986483"/>
                <a:gd name="connsiteX11" fmla="*/ 964576 w 1499884"/>
                <a:gd name="connsiteY11" fmla="*/ 344802 h 986483"/>
                <a:gd name="connsiteX12" fmla="*/ 909391 w 1499884"/>
                <a:gd name="connsiteY12" fmla="*/ 450008 h 986483"/>
                <a:gd name="connsiteX13" fmla="*/ 766089 w 1499884"/>
                <a:gd name="connsiteY13" fmla="*/ 388593 h 986483"/>
                <a:gd name="connsiteX14" fmla="*/ 800209 w 1499884"/>
                <a:gd name="connsiteY14" fmla="*/ 204349 h 986483"/>
                <a:gd name="connsiteX0" fmla="*/ 800209 w 1505435"/>
                <a:gd name="connsiteY0" fmla="*/ 204349 h 1015754"/>
                <a:gd name="connsiteX1" fmla="*/ 196266 w 1505435"/>
                <a:gd name="connsiteY1" fmla="*/ 12686 h 1015754"/>
                <a:gd name="connsiteX2" fmla="*/ 147370 w 1505435"/>
                <a:gd name="connsiteY2" fmla="*/ 306113 h 1015754"/>
                <a:gd name="connsiteX3" fmla="*/ 12021 w 1505435"/>
                <a:gd name="connsiteY3" fmla="*/ 518188 h 1015754"/>
                <a:gd name="connsiteX4" fmla="*/ 636377 w 1505435"/>
                <a:gd name="connsiteY4" fmla="*/ 741181 h 1015754"/>
                <a:gd name="connsiteX5" fmla="*/ 705803 w 1505435"/>
                <a:gd name="connsiteY5" fmla="*/ 624047 h 1015754"/>
                <a:gd name="connsiteX6" fmla="*/ 859369 w 1505435"/>
                <a:gd name="connsiteY6" fmla="*/ 679765 h 1015754"/>
                <a:gd name="connsiteX7" fmla="*/ 1189170 w 1505435"/>
                <a:gd name="connsiteY7" fmla="*/ 914032 h 1015754"/>
                <a:gd name="connsiteX8" fmla="*/ 1467881 w 1505435"/>
                <a:gd name="connsiteY8" fmla="*/ 742961 h 1015754"/>
                <a:gd name="connsiteX9" fmla="*/ 1173267 w 1505435"/>
                <a:gd name="connsiteY9" fmla="*/ 634312 h 1015754"/>
                <a:gd name="connsiteX10" fmla="*/ 1250585 w 1505435"/>
                <a:gd name="connsiteY10" fmla="*/ 438081 h 1015754"/>
                <a:gd name="connsiteX11" fmla="*/ 964576 w 1505435"/>
                <a:gd name="connsiteY11" fmla="*/ 344802 h 1015754"/>
                <a:gd name="connsiteX12" fmla="*/ 909391 w 1505435"/>
                <a:gd name="connsiteY12" fmla="*/ 450008 h 1015754"/>
                <a:gd name="connsiteX13" fmla="*/ 766089 w 1505435"/>
                <a:gd name="connsiteY13" fmla="*/ 388593 h 1015754"/>
                <a:gd name="connsiteX14" fmla="*/ 800209 w 1505435"/>
                <a:gd name="connsiteY14" fmla="*/ 204349 h 1015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68" name="Freeform 106">
              <a:extLst>
                <a:ext uri="{FF2B5EF4-FFF2-40B4-BE49-F238E27FC236}">
                  <a16:creationId xmlns:a16="http://schemas.microsoft.com/office/drawing/2014/main" xmlns="" id="{7ABD01DA-F7D7-478D-A532-2A1B78A013CF}"/>
                </a:ext>
              </a:extLst>
            </p:cNvPr>
            <p:cNvSpPr/>
            <p:nvPr/>
          </p:nvSpPr>
          <p:spPr>
            <a:xfrm rot="19632933">
              <a:off x="2257651" y="4182238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" fmla="*/ 812042 w 1535373"/>
                <a:gd name="connsiteY0" fmla="*/ 191663 h 901346"/>
                <a:gd name="connsiteX1" fmla="*/ 208099 w 1535373"/>
                <a:gd name="connsiteY1" fmla="*/ 0 h 901346"/>
                <a:gd name="connsiteX2" fmla="*/ 143301 w 1535373"/>
                <a:gd name="connsiteY2" fmla="*/ 273549 h 901346"/>
                <a:gd name="connsiteX3" fmla="*/ 0 w 1535373"/>
                <a:gd name="connsiteY3" fmla="*/ 457794 h 901346"/>
                <a:gd name="connsiteX4" fmla="*/ 600501 w 1535373"/>
                <a:gd name="connsiteY4" fmla="*/ 744397 h 901346"/>
                <a:gd name="connsiteX5" fmla="*/ 709684 w 1535373"/>
                <a:gd name="connsiteY5" fmla="*/ 635215 h 901346"/>
                <a:gd name="connsiteX6" fmla="*/ 887104 w 1535373"/>
                <a:gd name="connsiteY6" fmla="*/ 682982 h 901346"/>
                <a:gd name="connsiteX7" fmla="*/ 1201003 w 1535373"/>
                <a:gd name="connsiteY7" fmla="*/ 901346 h 901346"/>
                <a:gd name="connsiteX8" fmla="*/ 1535373 w 1535373"/>
                <a:gd name="connsiteY8" fmla="*/ 805812 h 901346"/>
                <a:gd name="connsiteX9" fmla="*/ 1201003 w 1535373"/>
                <a:gd name="connsiteY9" fmla="*/ 669334 h 901346"/>
                <a:gd name="connsiteX10" fmla="*/ 1262418 w 1535373"/>
                <a:gd name="connsiteY10" fmla="*/ 437322 h 901346"/>
                <a:gd name="connsiteX11" fmla="*/ 996287 w 1535373"/>
                <a:gd name="connsiteY11" fmla="*/ 328140 h 901346"/>
                <a:gd name="connsiteX12" fmla="*/ 921224 w 1535373"/>
                <a:gd name="connsiteY12" fmla="*/ 437322 h 901346"/>
                <a:gd name="connsiteX13" fmla="*/ 777922 w 1535373"/>
                <a:gd name="connsiteY13" fmla="*/ 375907 h 901346"/>
                <a:gd name="connsiteX14" fmla="*/ 812042 w 1535373"/>
                <a:gd name="connsiteY14" fmla="*/ 191663 h 901346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59203 w 1535373"/>
                <a:gd name="connsiteY2" fmla="*/ 306113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788188 w 1511519"/>
                <a:gd name="connsiteY0" fmla="*/ 204349 h 914032"/>
                <a:gd name="connsiteX1" fmla="*/ 184245 w 1511519"/>
                <a:gd name="connsiteY1" fmla="*/ 12686 h 914032"/>
                <a:gd name="connsiteX2" fmla="*/ 135349 w 1511519"/>
                <a:gd name="connsiteY2" fmla="*/ 306113 h 914032"/>
                <a:gd name="connsiteX3" fmla="*/ 0 w 1511519"/>
                <a:gd name="connsiteY3" fmla="*/ 518188 h 914032"/>
                <a:gd name="connsiteX4" fmla="*/ 576647 w 1511519"/>
                <a:gd name="connsiteY4" fmla="*/ 757083 h 914032"/>
                <a:gd name="connsiteX5" fmla="*/ 685830 w 1511519"/>
                <a:gd name="connsiteY5" fmla="*/ 647901 h 914032"/>
                <a:gd name="connsiteX6" fmla="*/ 863250 w 1511519"/>
                <a:gd name="connsiteY6" fmla="*/ 695668 h 914032"/>
                <a:gd name="connsiteX7" fmla="*/ 1177149 w 1511519"/>
                <a:gd name="connsiteY7" fmla="*/ 914032 h 914032"/>
                <a:gd name="connsiteX8" fmla="*/ 1511519 w 1511519"/>
                <a:gd name="connsiteY8" fmla="*/ 818498 h 914032"/>
                <a:gd name="connsiteX9" fmla="*/ 1177149 w 1511519"/>
                <a:gd name="connsiteY9" fmla="*/ 682020 h 914032"/>
                <a:gd name="connsiteX10" fmla="*/ 1238564 w 1511519"/>
                <a:gd name="connsiteY10" fmla="*/ 450008 h 914032"/>
                <a:gd name="connsiteX11" fmla="*/ 972433 w 1511519"/>
                <a:gd name="connsiteY11" fmla="*/ 340826 h 914032"/>
                <a:gd name="connsiteX12" fmla="*/ 897370 w 1511519"/>
                <a:gd name="connsiteY12" fmla="*/ 450008 h 914032"/>
                <a:gd name="connsiteX13" fmla="*/ 754068 w 1511519"/>
                <a:gd name="connsiteY13" fmla="*/ 388593 h 914032"/>
                <a:gd name="connsiteX14" fmla="*/ 788188 w 1511519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588668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82628"/>
                <a:gd name="connsiteX1" fmla="*/ 196266 w 1523540"/>
                <a:gd name="connsiteY1" fmla="*/ 12686 h 982628"/>
                <a:gd name="connsiteX2" fmla="*/ 147370 w 1523540"/>
                <a:gd name="connsiteY2" fmla="*/ 306113 h 982628"/>
                <a:gd name="connsiteX3" fmla="*/ 12021 w 1523540"/>
                <a:gd name="connsiteY3" fmla="*/ 518188 h 982628"/>
                <a:gd name="connsiteX4" fmla="*/ 636377 w 1523540"/>
                <a:gd name="connsiteY4" fmla="*/ 741181 h 982628"/>
                <a:gd name="connsiteX5" fmla="*/ 705803 w 1523540"/>
                <a:gd name="connsiteY5" fmla="*/ 624047 h 982628"/>
                <a:gd name="connsiteX6" fmla="*/ 859369 w 1523540"/>
                <a:gd name="connsiteY6" fmla="*/ 679765 h 982628"/>
                <a:gd name="connsiteX7" fmla="*/ 1189170 w 1523540"/>
                <a:gd name="connsiteY7" fmla="*/ 914032 h 982628"/>
                <a:gd name="connsiteX8" fmla="*/ 1523540 w 1523540"/>
                <a:gd name="connsiteY8" fmla="*/ 818498 h 982628"/>
                <a:gd name="connsiteX9" fmla="*/ 1189170 w 1523540"/>
                <a:gd name="connsiteY9" fmla="*/ 682020 h 982628"/>
                <a:gd name="connsiteX10" fmla="*/ 1250585 w 1523540"/>
                <a:gd name="connsiteY10" fmla="*/ 450008 h 982628"/>
                <a:gd name="connsiteX11" fmla="*/ 984454 w 1523540"/>
                <a:gd name="connsiteY11" fmla="*/ 340826 h 982628"/>
                <a:gd name="connsiteX12" fmla="*/ 909391 w 1523540"/>
                <a:gd name="connsiteY12" fmla="*/ 450008 h 982628"/>
                <a:gd name="connsiteX13" fmla="*/ 766089 w 1523540"/>
                <a:gd name="connsiteY13" fmla="*/ 388593 h 982628"/>
                <a:gd name="connsiteX14" fmla="*/ 800209 w 1523540"/>
                <a:gd name="connsiteY14" fmla="*/ 204349 h 982628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22966"/>
                <a:gd name="connsiteY0" fmla="*/ 204349 h 975249"/>
                <a:gd name="connsiteX1" fmla="*/ 196266 w 1522966"/>
                <a:gd name="connsiteY1" fmla="*/ 12686 h 975249"/>
                <a:gd name="connsiteX2" fmla="*/ 147370 w 1522966"/>
                <a:gd name="connsiteY2" fmla="*/ 306113 h 975249"/>
                <a:gd name="connsiteX3" fmla="*/ 12021 w 1522966"/>
                <a:gd name="connsiteY3" fmla="*/ 518188 h 975249"/>
                <a:gd name="connsiteX4" fmla="*/ 636377 w 1522966"/>
                <a:gd name="connsiteY4" fmla="*/ 741181 h 975249"/>
                <a:gd name="connsiteX5" fmla="*/ 705803 w 1522966"/>
                <a:gd name="connsiteY5" fmla="*/ 624047 h 975249"/>
                <a:gd name="connsiteX6" fmla="*/ 859369 w 1522966"/>
                <a:gd name="connsiteY6" fmla="*/ 679765 h 975249"/>
                <a:gd name="connsiteX7" fmla="*/ 1189170 w 1522966"/>
                <a:gd name="connsiteY7" fmla="*/ 914032 h 975249"/>
                <a:gd name="connsiteX8" fmla="*/ 1507637 w 1522966"/>
                <a:gd name="connsiteY8" fmla="*/ 786693 h 975249"/>
                <a:gd name="connsiteX9" fmla="*/ 1173267 w 1522966"/>
                <a:gd name="connsiteY9" fmla="*/ 634312 h 975249"/>
                <a:gd name="connsiteX10" fmla="*/ 1250585 w 1522966"/>
                <a:gd name="connsiteY10" fmla="*/ 450008 h 975249"/>
                <a:gd name="connsiteX11" fmla="*/ 984454 w 1522966"/>
                <a:gd name="connsiteY11" fmla="*/ 340826 h 975249"/>
                <a:gd name="connsiteX12" fmla="*/ 909391 w 1522966"/>
                <a:gd name="connsiteY12" fmla="*/ 450008 h 975249"/>
                <a:gd name="connsiteX13" fmla="*/ 766089 w 1522966"/>
                <a:gd name="connsiteY13" fmla="*/ 388593 h 975249"/>
                <a:gd name="connsiteX14" fmla="*/ 800209 w 1522966"/>
                <a:gd name="connsiteY14" fmla="*/ 204349 h 975249"/>
                <a:gd name="connsiteX0" fmla="*/ 800209 w 1538655"/>
                <a:gd name="connsiteY0" fmla="*/ 204349 h 976321"/>
                <a:gd name="connsiteX1" fmla="*/ 196266 w 1538655"/>
                <a:gd name="connsiteY1" fmla="*/ 12686 h 976321"/>
                <a:gd name="connsiteX2" fmla="*/ 147370 w 1538655"/>
                <a:gd name="connsiteY2" fmla="*/ 306113 h 976321"/>
                <a:gd name="connsiteX3" fmla="*/ 12021 w 1538655"/>
                <a:gd name="connsiteY3" fmla="*/ 518188 h 976321"/>
                <a:gd name="connsiteX4" fmla="*/ 636377 w 1538655"/>
                <a:gd name="connsiteY4" fmla="*/ 741181 h 976321"/>
                <a:gd name="connsiteX5" fmla="*/ 705803 w 1538655"/>
                <a:gd name="connsiteY5" fmla="*/ 624047 h 976321"/>
                <a:gd name="connsiteX6" fmla="*/ 859369 w 1538655"/>
                <a:gd name="connsiteY6" fmla="*/ 679765 h 976321"/>
                <a:gd name="connsiteX7" fmla="*/ 1189170 w 1538655"/>
                <a:gd name="connsiteY7" fmla="*/ 914032 h 976321"/>
                <a:gd name="connsiteX8" fmla="*/ 1507637 w 1538655"/>
                <a:gd name="connsiteY8" fmla="*/ 786693 h 976321"/>
                <a:gd name="connsiteX9" fmla="*/ 1173267 w 1538655"/>
                <a:gd name="connsiteY9" fmla="*/ 634312 h 976321"/>
                <a:gd name="connsiteX10" fmla="*/ 1250585 w 1538655"/>
                <a:gd name="connsiteY10" fmla="*/ 450008 h 976321"/>
                <a:gd name="connsiteX11" fmla="*/ 984454 w 1538655"/>
                <a:gd name="connsiteY11" fmla="*/ 340826 h 976321"/>
                <a:gd name="connsiteX12" fmla="*/ 909391 w 1538655"/>
                <a:gd name="connsiteY12" fmla="*/ 450008 h 976321"/>
                <a:gd name="connsiteX13" fmla="*/ 766089 w 1538655"/>
                <a:gd name="connsiteY13" fmla="*/ 388593 h 976321"/>
                <a:gd name="connsiteX14" fmla="*/ 800209 w 1538655"/>
                <a:gd name="connsiteY14" fmla="*/ 204349 h 976321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499884"/>
                <a:gd name="connsiteY0" fmla="*/ 204349 h 986483"/>
                <a:gd name="connsiteX1" fmla="*/ 196266 w 1499884"/>
                <a:gd name="connsiteY1" fmla="*/ 12686 h 986483"/>
                <a:gd name="connsiteX2" fmla="*/ 147370 w 1499884"/>
                <a:gd name="connsiteY2" fmla="*/ 306113 h 986483"/>
                <a:gd name="connsiteX3" fmla="*/ 12021 w 1499884"/>
                <a:gd name="connsiteY3" fmla="*/ 518188 h 986483"/>
                <a:gd name="connsiteX4" fmla="*/ 636377 w 1499884"/>
                <a:gd name="connsiteY4" fmla="*/ 741181 h 986483"/>
                <a:gd name="connsiteX5" fmla="*/ 705803 w 1499884"/>
                <a:gd name="connsiteY5" fmla="*/ 624047 h 986483"/>
                <a:gd name="connsiteX6" fmla="*/ 859369 w 1499884"/>
                <a:gd name="connsiteY6" fmla="*/ 679765 h 986483"/>
                <a:gd name="connsiteX7" fmla="*/ 1189170 w 1499884"/>
                <a:gd name="connsiteY7" fmla="*/ 914032 h 986483"/>
                <a:gd name="connsiteX8" fmla="*/ 1467881 w 1499884"/>
                <a:gd name="connsiteY8" fmla="*/ 742961 h 986483"/>
                <a:gd name="connsiteX9" fmla="*/ 1173267 w 1499884"/>
                <a:gd name="connsiteY9" fmla="*/ 634312 h 986483"/>
                <a:gd name="connsiteX10" fmla="*/ 1250585 w 1499884"/>
                <a:gd name="connsiteY10" fmla="*/ 438081 h 986483"/>
                <a:gd name="connsiteX11" fmla="*/ 964576 w 1499884"/>
                <a:gd name="connsiteY11" fmla="*/ 344802 h 986483"/>
                <a:gd name="connsiteX12" fmla="*/ 909391 w 1499884"/>
                <a:gd name="connsiteY12" fmla="*/ 450008 h 986483"/>
                <a:gd name="connsiteX13" fmla="*/ 766089 w 1499884"/>
                <a:gd name="connsiteY13" fmla="*/ 388593 h 986483"/>
                <a:gd name="connsiteX14" fmla="*/ 800209 w 1499884"/>
                <a:gd name="connsiteY14" fmla="*/ 204349 h 986483"/>
                <a:gd name="connsiteX0" fmla="*/ 800209 w 1505435"/>
                <a:gd name="connsiteY0" fmla="*/ 204349 h 1015754"/>
                <a:gd name="connsiteX1" fmla="*/ 196266 w 1505435"/>
                <a:gd name="connsiteY1" fmla="*/ 12686 h 1015754"/>
                <a:gd name="connsiteX2" fmla="*/ 147370 w 1505435"/>
                <a:gd name="connsiteY2" fmla="*/ 306113 h 1015754"/>
                <a:gd name="connsiteX3" fmla="*/ 12021 w 1505435"/>
                <a:gd name="connsiteY3" fmla="*/ 518188 h 1015754"/>
                <a:gd name="connsiteX4" fmla="*/ 636377 w 1505435"/>
                <a:gd name="connsiteY4" fmla="*/ 741181 h 1015754"/>
                <a:gd name="connsiteX5" fmla="*/ 705803 w 1505435"/>
                <a:gd name="connsiteY5" fmla="*/ 624047 h 1015754"/>
                <a:gd name="connsiteX6" fmla="*/ 859369 w 1505435"/>
                <a:gd name="connsiteY6" fmla="*/ 679765 h 1015754"/>
                <a:gd name="connsiteX7" fmla="*/ 1189170 w 1505435"/>
                <a:gd name="connsiteY7" fmla="*/ 914032 h 1015754"/>
                <a:gd name="connsiteX8" fmla="*/ 1467881 w 1505435"/>
                <a:gd name="connsiteY8" fmla="*/ 742961 h 1015754"/>
                <a:gd name="connsiteX9" fmla="*/ 1173267 w 1505435"/>
                <a:gd name="connsiteY9" fmla="*/ 634312 h 1015754"/>
                <a:gd name="connsiteX10" fmla="*/ 1250585 w 1505435"/>
                <a:gd name="connsiteY10" fmla="*/ 438081 h 1015754"/>
                <a:gd name="connsiteX11" fmla="*/ 964576 w 1505435"/>
                <a:gd name="connsiteY11" fmla="*/ 344802 h 1015754"/>
                <a:gd name="connsiteX12" fmla="*/ 909391 w 1505435"/>
                <a:gd name="connsiteY12" fmla="*/ 450008 h 1015754"/>
                <a:gd name="connsiteX13" fmla="*/ 766089 w 1505435"/>
                <a:gd name="connsiteY13" fmla="*/ 388593 h 1015754"/>
                <a:gd name="connsiteX14" fmla="*/ 800209 w 1505435"/>
                <a:gd name="connsiteY14" fmla="*/ 204349 h 1015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sp>
        <p:nvSpPr>
          <p:cNvPr id="69" name="Freeform 107">
            <a:extLst>
              <a:ext uri="{FF2B5EF4-FFF2-40B4-BE49-F238E27FC236}">
                <a16:creationId xmlns:a16="http://schemas.microsoft.com/office/drawing/2014/main" xmlns="" id="{5F7DADB8-BA7C-4AE5-BF1E-BC82543D1EA9}"/>
              </a:ext>
            </a:extLst>
          </p:cNvPr>
          <p:cNvSpPr>
            <a:spLocks noChangeAspect="1"/>
          </p:cNvSpPr>
          <p:nvPr/>
        </p:nvSpPr>
        <p:spPr>
          <a:xfrm>
            <a:off x="9618682" y="2429101"/>
            <a:ext cx="169894" cy="529812"/>
          </a:xfrm>
          <a:custGeom>
            <a:avLst/>
            <a:gdLst>
              <a:gd name="connsiteX0" fmla="*/ 430619 w 798902"/>
              <a:gd name="connsiteY0" fmla="*/ 1331843 h 2449001"/>
              <a:gd name="connsiteX1" fmla="*/ 541938 w 798902"/>
              <a:gd name="connsiteY1" fmla="*/ 1379551 h 2449001"/>
              <a:gd name="connsiteX2" fmla="*/ 780476 w 798902"/>
              <a:gd name="connsiteY2" fmla="*/ 1375575 h 2449001"/>
              <a:gd name="connsiteX3" fmla="*/ 625426 w 798902"/>
              <a:gd name="connsiteY3" fmla="*/ 1741335 h 2449001"/>
              <a:gd name="connsiteX4" fmla="*/ 609523 w 798902"/>
              <a:gd name="connsiteY4" fmla="*/ 2441050 h 2449001"/>
              <a:gd name="connsiteX5" fmla="*/ 319301 w 798902"/>
              <a:gd name="connsiteY5" fmla="*/ 2445025 h 2449001"/>
              <a:gd name="connsiteX6" fmla="*/ 211958 w 798902"/>
              <a:gd name="connsiteY6" fmla="*/ 1673750 h 2449001"/>
              <a:gd name="connsiteX7" fmla="*/ 207983 w 798902"/>
              <a:gd name="connsiteY7" fmla="*/ 2441050 h 2449001"/>
              <a:gd name="connsiteX8" fmla="*/ 136421 w 798902"/>
              <a:gd name="connsiteY8" fmla="*/ 2449001 h 2449001"/>
              <a:gd name="connsiteX9" fmla="*/ 5224 w 798902"/>
              <a:gd name="connsiteY9" fmla="*/ 1701579 h 2449001"/>
              <a:gd name="connsiteX10" fmla="*/ 37029 w 798902"/>
              <a:gd name="connsiteY10" fmla="*/ 1582309 h 2449001"/>
              <a:gd name="connsiteX11" fmla="*/ 76786 w 798902"/>
              <a:gd name="connsiteY11" fmla="*/ 1566407 h 2449001"/>
              <a:gd name="connsiteX12" fmla="*/ 89266 w 798902"/>
              <a:gd name="connsiteY12" fmla="*/ 1389262 h 2449001"/>
              <a:gd name="connsiteX13" fmla="*/ 339179 w 798902"/>
              <a:gd name="connsiteY13" fmla="*/ 1375575 h 2449001"/>
              <a:gd name="connsiteX14" fmla="*/ 430619 w 798902"/>
              <a:gd name="connsiteY14" fmla="*/ 1331843 h 2449001"/>
              <a:gd name="connsiteX15" fmla="*/ 243762 w 798902"/>
              <a:gd name="connsiteY15" fmla="*/ 0 h 2449001"/>
              <a:gd name="connsiteX16" fmla="*/ 557838 w 798902"/>
              <a:gd name="connsiteY16" fmla="*/ 0 h 2449001"/>
              <a:gd name="connsiteX17" fmla="*/ 689036 w 798902"/>
              <a:gd name="connsiteY17" fmla="*/ 962108 h 2449001"/>
              <a:gd name="connsiteX18" fmla="*/ 724816 w 798902"/>
              <a:gd name="connsiteY18" fmla="*/ 1307990 h 2449001"/>
              <a:gd name="connsiteX19" fmla="*/ 414715 w 798902"/>
              <a:gd name="connsiteY19" fmla="*/ 1268233 h 2449001"/>
              <a:gd name="connsiteX20" fmla="*/ 104615 w 798902"/>
              <a:gd name="connsiteY20" fmla="*/ 1288111 h 2449001"/>
              <a:gd name="connsiteX21" fmla="*/ 124493 w 798902"/>
              <a:gd name="connsiteY21" fmla="*/ 1017766 h 2449001"/>
              <a:gd name="connsiteX22" fmla="*/ 243762 w 798902"/>
              <a:gd name="connsiteY22" fmla="*/ 0 h 2449001"/>
              <a:gd name="connsiteX0" fmla="*/ 430619 w 798902"/>
              <a:gd name="connsiteY0" fmla="*/ 1331843 h 2449001"/>
              <a:gd name="connsiteX1" fmla="*/ 541938 w 798902"/>
              <a:gd name="connsiteY1" fmla="*/ 1379551 h 2449001"/>
              <a:gd name="connsiteX2" fmla="*/ 780476 w 798902"/>
              <a:gd name="connsiteY2" fmla="*/ 1375575 h 2449001"/>
              <a:gd name="connsiteX3" fmla="*/ 625426 w 798902"/>
              <a:gd name="connsiteY3" fmla="*/ 1741335 h 2449001"/>
              <a:gd name="connsiteX4" fmla="*/ 609523 w 798902"/>
              <a:gd name="connsiteY4" fmla="*/ 2441050 h 2449001"/>
              <a:gd name="connsiteX5" fmla="*/ 319301 w 798902"/>
              <a:gd name="connsiteY5" fmla="*/ 2445025 h 2449001"/>
              <a:gd name="connsiteX6" fmla="*/ 211958 w 798902"/>
              <a:gd name="connsiteY6" fmla="*/ 1673750 h 2449001"/>
              <a:gd name="connsiteX7" fmla="*/ 207983 w 798902"/>
              <a:gd name="connsiteY7" fmla="*/ 2441050 h 2449001"/>
              <a:gd name="connsiteX8" fmla="*/ 136421 w 798902"/>
              <a:gd name="connsiteY8" fmla="*/ 2449001 h 2449001"/>
              <a:gd name="connsiteX9" fmla="*/ 5224 w 798902"/>
              <a:gd name="connsiteY9" fmla="*/ 1701579 h 2449001"/>
              <a:gd name="connsiteX10" fmla="*/ 37029 w 798902"/>
              <a:gd name="connsiteY10" fmla="*/ 1582309 h 2449001"/>
              <a:gd name="connsiteX11" fmla="*/ 76786 w 798902"/>
              <a:gd name="connsiteY11" fmla="*/ 1566407 h 2449001"/>
              <a:gd name="connsiteX12" fmla="*/ 89266 w 798902"/>
              <a:gd name="connsiteY12" fmla="*/ 1389262 h 2449001"/>
              <a:gd name="connsiteX13" fmla="*/ 339179 w 798902"/>
              <a:gd name="connsiteY13" fmla="*/ 1375575 h 2449001"/>
              <a:gd name="connsiteX14" fmla="*/ 430619 w 798902"/>
              <a:gd name="connsiteY14" fmla="*/ 1331843 h 2449001"/>
              <a:gd name="connsiteX15" fmla="*/ 243762 w 798902"/>
              <a:gd name="connsiteY15" fmla="*/ 0 h 2449001"/>
              <a:gd name="connsiteX16" fmla="*/ 557838 w 798902"/>
              <a:gd name="connsiteY16" fmla="*/ 0 h 2449001"/>
              <a:gd name="connsiteX17" fmla="*/ 689036 w 798902"/>
              <a:gd name="connsiteY17" fmla="*/ 962108 h 2449001"/>
              <a:gd name="connsiteX18" fmla="*/ 724816 w 798902"/>
              <a:gd name="connsiteY18" fmla="*/ 1307990 h 2449001"/>
              <a:gd name="connsiteX19" fmla="*/ 414715 w 798902"/>
              <a:gd name="connsiteY19" fmla="*/ 1268233 h 2449001"/>
              <a:gd name="connsiteX20" fmla="*/ 104615 w 798902"/>
              <a:gd name="connsiteY20" fmla="*/ 1288111 h 2449001"/>
              <a:gd name="connsiteX21" fmla="*/ 124493 w 798902"/>
              <a:gd name="connsiteY21" fmla="*/ 1017766 h 2449001"/>
              <a:gd name="connsiteX22" fmla="*/ 243762 w 798902"/>
              <a:gd name="connsiteY22" fmla="*/ 0 h 2449001"/>
              <a:gd name="connsiteX0" fmla="*/ 430619 w 784764"/>
              <a:gd name="connsiteY0" fmla="*/ 1331843 h 2449001"/>
              <a:gd name="connsiteX1" fmla="*/ 541938 w 784764"/>
              <a:gd name="connsiteY1" fmla="*/ 1379551 h 2449001"/>
              <a:gd name="connsiteX2" fmla="*/ 763368 w 784764"/>
              <a:gd name="connsiteY2" fmla="*/ 1406369 h 2449001"/>
              <a:gd name="connsiteX3" fmla="*/ 625426 w 784764"/>
              <a:gd name="connsiteY3" fmla="*/ 1741335 h 2449001"/>
              <a:gd name="connsiteX4" fmla="*/ 609523 w 784764"/>
              <a:gd name="connsiteY4" fmla="*/ 2441050 h 2449001"/>
              <a:gd name="connsiteX5" fmla="*/ 319301 w 784764"/>
              <a:gd name="connsiteY5" fmla="*/ 2445025 h 2449001"/>
              <a:gd name="connsiteX6" fmla="*/ 211958 w 784764"/>
              <a:gd name="connsiteY6" fmla="*/ 1673750 h 2449001"/>
              <a:gd name="connsiteX7" fmla="*/ 207983 w 784764"/>
              <a:gd name="connsiteY7" fmla="*/ 2441050 h 2449001"/>
              <a:gd name="connsiteX8" fmla="*/ 136421 w 784764"/>
              <a:gd name="connsiteY8" fmla="*/ 2449001 h 2449001"/>
              <a:gd name="connsiteX9" fmla="*/ 5224 w 784764"/>
              <a:gd name="connsiteY9" fmla="*/ 1701579 h 2449001"/>
              <a:gd name="connsiteX10" fmla="*/ 37029 w 784764"/>
              <a:gd name="connsiteY10" fmla="*/ 1582309 h 2449001"/>
              <a:gd name="connsiteX11" fmla="*/ 76786 w 784764"/>
              <a:gd name="connsiteY11" fmla="*/ 1566407 h 2449001"/>
              <a:gd name="connsiteX12" fmla="*/ 89266 w 784764"/>
              <a:gd name="connsiteY12" fmla="*/ 1389262 h 2449001"/>
              <a:gd name="connsiteX13" fmla="*/ 339179 w 784764"/>
              <a:gd name="connsiteY13" fmla="*/ 1375575 h 2449001"/>
              <a:gd name="connsiteX14" fmla="*/ 430619 w 784764"/>
              <a:gd name="connsiteY14" fmla="*/ 1331843 h 2449001"/>
              <a:gd name="connsiteX15" fmla="*/ 243762 w 784764"/>
              <a:gd name="connsiteY15" fmla="*/ 0 h 2449001"/>
              <a:gd name="connsiteX16" fmla="*/ 557838 w 784764"/>
              <a:gd name="connsiteY16" fmla="*/ 0 h 2449001"/>
              <a:gd name="connsiteX17" fmla="*/ 689036 w 784764"/>
              <a:gd name="connsiteY17" fmla="*/ 962108 h 2449001"/>
              <a:gd name="connsiteX18" fmla="*/ 724816 w 784764"/>
              <a:gd name="connsiteY18" fmla="*/ 1307990 h 2449001"/>
              <a:gd name="connsiteX19" fmla="*/ 414715 w 784764"/>
              <a:gd name="connsiteY19" fmla="*/ 1268233 h 2449001"/>
              <a:gd name="connsiteX20" fmla="*/ 104615 w 784764"/>
              <a:gd name="connsiteY20" fmla="*/ 1288111 h 2449001"/>
              <a:gd name="connsiteX21" fmla="*/ 124493 w 784764"/>
              <a:gd name="connsiteY21" fmla="*/ 1017766 h 2449001"/>
              <a:gd name="connsiteX22" fmla="*/ 243762 w 784764"/>
              <a:gd name="connsiteY22" fmla="*/ 0 h 2449001"/>
              <a:gd name="connsiteX0" fmla="*/ 430619 w 784764"/>
              <a:gd name="connsiteY0" fmla="*/ 1331843 h 2449001"/>
              <a:gd name="connsiteX1" fmla="*/ 541938 w 784764"/>
              <a:gd name="connsiteY1" fmla="*/ 1379551 h 2449001"/>
              <a:gd name="connsiteX2" fmla="*/ 763368 w 784764"/>
              <a:gd name="connsiteY2" fmla="*/ 1406369 h 2449001"/>
              <a:gd name="connsiteX3" fmla="*/ 625426 w 784764"/>
              <a:gd name="connsiteY3" fmla="*/ 1741335 h 2449001"/>
              <a:gd name="connsiteX4" fmla="*/ 609523 w 784764"/>
              <a:gd name="connsiteY4" fmla="*/ 2441050 h 2449001"/>
              <a:gd name="connsiteX5" fmla="*/ 319301 w 784764"/>
              <a:gd name="connsiteY5" fmla="*/ 2445025 h 2449001"/>
              <a:gd name="connsiteX6" fmla="*/ 211958 w 784764"/>
              <a:gd name="connsiteY6" fmla="*/ 1673750 h 2449001"/>
              <a:gd name="connsiteX7" fmla="*/ 207983 w 784764"/>
              <a:gd name="connsiteY7" fmla="*/ 2441050 h 2449001"/>
              <a:gd name="connsiteX8" fmla="*/ 136421 w 784764"/>
              <a:gd name="connsiteY8" fmla="*/ 2449001 h 2449001"/>
              <a:gd name="connsiteX9" fmla="*/ 5224 w 784764"/>
              <a:gd name="connsiteY9" fmla="*/ 1701579 h 2449001"/>
              <a:gd name="connsiteX10" fmla="*/ 37029 w 784764"/>
              <a:gd name="connsiteY10" fmla="*/ 1582309 h 2449001"/>
              <a:gd name="connsiteX11" fmla="*/ 76786 w 784764"/>
              <a:gd name="connsiteY11" fmla="*/ 1566407 h 2449001"/>
              <a:gd name="connsiteX12" fmla="*/ 89266 w 784764"/>
              <a:gd name="connsiteY12" fmla="*/ 1389262 h 2449001"/>
              <a:gd name="connsiteX13" fmla="*/ 339179 w 784764"/>
              <a:gd name="connsiteY13" fmla="*/ 1375575 h 2449001"/>
              <a:gd name="connsiteX14" fmla="*/ 430619 w 784764"/>
              <a:gd name="connsiteY14" fmla="*/ 1331843 h 2449001"/>
              <a:gd name="connsiteX15" fmla="*/ 243762 w 784764"/>
              <a:gd name="connsiteY15" fmla="*/ 0 h 2449001"/>
              <a:gd name="connsiteX16" fmla="*/ 557838 w 784764"/>
              <a:gd name="connsiteY16" fmla="*/ 0 h 2449001"/>
              <a:gd name="connsiteX17" fmla="*/ 689036 w 784764"/>
              <a:gd name="connsiteY17" fmla="*/ 962108 h 2449001"/>
              <a:gd name="connsiteX18" fmla="*/ 724816 w 784764"/>
              <a:gd name="connsiteY18" fmla="*/ 1307990 h 2449001"/>
              <a:gd name="connsiteX19" fmla="*/ 414715 w 784764"/>
              <a:gd name="connsiteY19" fmla="*/ 1268233 h 2449001"/>
              <a:gd name="connsiteX20" fmla="*/ 104615 w 784764"/>
              <a:gd name="connsiteY20" fmla="*/ 1288111 h 2449001"/>
              <a:gd name="connsiteX21" fmla="*/ 124493 w 784764"/>
              <a:gd name="connsiteY21" fmla="*/ 1017766 h 2449001"/>
              <a:gd name="connsiteX22" fmla="*/ 243762 w 784764"/>
              <a:gd name="connsiteY22" fmla="*/ 0 h 2449001"/>
              <a:gd name="connsiteX0" fmla="*/ 430619 w 784764"/>
              <a:gd name="connsiteY0" fmla="*/ 1331843 h 2449001"/>
              <a:gd name="connsiteX1" fmla="*/ 541938 w 784764"/>
              <a:gd name="connsiteY1" fmla="*/ 1379551 h 2449001"/>
              <a:gd name="connsiteX2" fmla="*/ 763368 w 784764"/>
              <a:gd name="connsiteY2" fmla="*/ 1406369 h 2449001"/>
              <a:gd name="connsiteX3" fmla="*/ 625426 w 784764"/>
              <a:gd name="connsiteY3" fmla="*/ 1741335 h 2449001"/>
              <a:gd name="connsiteX4" fmla="*/ 609523 w 784764"/>
              <a:gd name="connsiteY4" fmla="*/ 2441050 h 2449001"/>
              <a:gd name="connsiteX5" fmla="*/ 319301 w 784764"/>
              <a:gd name="connsiteY5" fmla="*/ 2445025 h 2449001"/>
              <a:gd name="connsiteX6" fmla="*/ 211958 w 784764"/>
              <a:gd name="connsiteY6" fmla="*/ 1673750 h 2449001"/>
              <a:gd name="connsiteX7" fmla="*/ 207983 w 784764"/>
              <a:gd name="connsiteY7" fmla="*/ 2441050 h 2449001"/>
              <a:gd name="connsiteX8" fmla="*/ 136421 w 784764"/>
              <a:gd name="connsiteY8" fmla="*/ 2449001 h 2449001"/>
              <a:gd name="connsiteX9" fmla="*/ 5224 w 784764"/>
              <a:gd name="connsiteY9" fmla="*/ 1701579 h 2449001"/>
              <a:gd name="connsiteX10" fmla="*/ 37029 w 784764"/>
              <a:gd name="connsiteY10" fmla="*/ 1582309 h 2449001"/>
              <a:gd name="connsiteX11" fmla="*/ 76786 w 784764"/>
              <a:gd name="connsiteY11" fmla="*/ 1566407 h 2449001"/>
              <a:gd name="connsiteX12" fmla="*/ 89266 w 784764"/>
              <a:gd name="connsiteY12" fmla="*/ 1389262 h 2449001"/>
              <a:gd name="connsiteX13" fmla="*/ 339179 w 784764"/>
              <a:gd name="connsiteY13" fmla="*/ 1375575 h 2449001"/>
              <a:gd name="connsiteX14" fmla="*/ 430619 w 784764"/>
              <a:gd name="connsiteY14" fmla="*/ 1331843 h 2449001"/>
              <a:gd name="connsiteX15" fmla="*/ 243762 w 784764"/>
              <a:gd name="connsiteY15" fmla="*/ 0 h 2449001"/>
              <a:gd name="connsiteX16" fmla="*/ 557838 w 784764"/>
              <a:gd name="connsiteY16" fmla="*/ 0 h 2449001"/>
              <a:gd name="connsiteX17" fmla="*/ 689036 w 784764"/>
              <a:gd name="connsiteY17" fmla="*/ 962108 h 2449001"/>
              <a:gd name="connsiteX18" fmla="*/ 724816 w 784764"/>
              <a:gd name="connsiteY18" fmla="*/ 1307990 h 2449001"/>
              <a:gd name="connsiteX19" fmla="*/ 414715 w 784764"/>
              <a:gd name="connsiteY19" fmla="*/ 1268233 h 2449001"/>
              <a:gd name="connsiteX20" fmla="*/ 104615 w 784764"/>
              <a:gd name="connsiteY20" fmla="*/ 1288111 h 2449001"/>
              <a:gd name="connsiteX21" fmla="*/ 124493 w 784764"/>
              <a:gd name="connsiteY21" fmla="*/ 1017766 h 2449001"/>
              <a:gd name="connsiteX22" fmla="*/ 243762 w 784764"/>
              <a:gd name="connsiteY22" fmla="*/ 0 h 2449001"/>
              <a:gd name="connsiteX0" fmla="*/ 430997 w 785142"/>
              <a:gd name="connsiteY0" fmla="*/ 1331843 h 2449001"/>
              <a:gd name="connsiteX1" fmla="*/ 542316 w 785142"/>
              <a:gd name="connsiteY1" fmla="*/ 1379551 h 2449001"/>
              <a:gd name="connsiteX2" fmla="*/ 763746 w 785142"/>
              <a:gd name="connsiteY2" fmla="*/ 1406369 h 2449001"/>
              <a:gd name="connsiteX3" fmla="*/ 625804 w 785142"/>
              <a:gd name="connsiteY3" fmla="*/ 1741335 h 2449001"/>
              <a:gd name="connsiteX4" fmla="*/ 609901 w 785142"/>
              <a:gd name="connsiteY4" fmla="*/ 2441050 h 2449001"/>
              <a:gd name="connsiteX5" fmla="*/ 319679 w 785142"/>
              <a:gd name="connsiteY5" fmla="*/ 2445025 h 2449001"/>
              <a:gd name="connsiteX6" fmla="*/ 212336 w 785142"/>
              <a:gd name="connsiteY6" fmla="*/ 1673750 h 2449001"/>
              <a:gd name="connsiteX7" fmla="*/ 208361 w 785142"/>
              <a:gd name="connsiteY7" fmla="*/ 2441050 h 2449001"/>
              <a:gd name="connsiteX8" fmla="*/ 136799 w 785142"/>
              <a:gd name="connsiteY8" fmla="*/ 2449001 h 2449001"/>
              <a:gd name="connsiteX9" fmla="*/ 5602 w 785142"/>
              <a:gd name="connsiteY9" fmla="*/ 1701579 h 2449001"/>
              <a:gd name="connsiteX10" fmla="*/ 37407 w 785142"/>
              <a:gd name="connsiteY10" fmla="*/ 1582309 h 2449001"/>
              <a:gd name="connsiteX11" fmla="*/ 101115 w 785142"/>
              <a:gd name="connsiteY11" fmla="*/ 1597201 h 2449001"/>
              <a:gd name="connsiteX12" fmla="*/ 89644 w 785142"/>
              <a:gd name="connsiteY12" fmla="*/ 1389262 h 2449001"/>
              <a:gd name="connsiteX13" fmla="*/ 339557 w 785142"/>
              <a:gd name="connsiteY13" fmla="*/ 1375575 h 2449001"/>
              <a:gd name="connsiteX14" fmla="*/ 430997 w 785142"/>
              <a:gd name="connsiteY14" fmla="*/ 1331843 h 2449001"/>
              <a:gd name="connsiteX15" fmla="*/ 244140 w 785142"/>
              <a:gd name="connsiteY15" fmla="*/ 0 h 2449001"/>
              <a:gd name="connsiteX16" fmla="*/ 558216 w 785142"/>
              <a:gd name="connsiteY16" fmla="*/ 0 h 2449001"/>
              <a:gd name="connsiteX17" fmla="*/ 689414 w 785142"/>
              <a:gd name="connsiteY17" fmla="*/ 962108 h 2449001"/>
              <a:gd name="connsiteX18" fmla="*/ 725194 w 785142"/>
              <a:gd name="connsiteY18" fmla="*/ 1307990 h 2449001"/>
              <a:gd name="connsiteX19" fmla="*/ 415093 w 785142"/>
              <a:gd name="connsiteY19" fmla="*/ 1268233 h 2449001"/>
              <a:gd name="connsiteX20" fmla="*/ 104993 w 785142"/>
              <a:gd name="connsiteY20" fmla="*/ 1288111 h 2449001"/>
              <a:gd name="connsiteX21" fmla="*/ 124871 w 785142"/>
              <a:gd name="connsiteY21" fmla="*/ 1017766 h 2449001"/>
              <a:gd name="connsiteX22" fmla="*/ 244140 w 785142"/>
              <a:gd name="connsiteY22" fmla="*/ 0 h 2449001"/>
              <a:gd name="connsiteX0" fmla="*/ 430997 w 785142"/>
              <a:gd name="connsiteY0" fmla="*/ 1331843 h 2449001"/>
              <a:gd name="connsiteX1" fmla="*/ 542316 w 785142"/>
              <a:gd name="connsiteY1" fmla="*/ 1379551 h 2449001"/>
              <a:gd name="connsiteX2" fmla="*/ 763746 w 785142"/>
              <a:gd name="connsiteY2" fmla="*/ 1406369 h 2449001"/>
              <a:gd name="connsiteX3" fmla="*/ 625804 w 785142"/>
              <a:gd name="connsiteY3" fmla="*/ 1741335 h 2449001"/>
              <a:gd name="connsiteX4" fmla="*/ 609901 w 785142"/>
              <a:gd name="connsiteY4" fmla="*/ 2441050 h 2449001"/>
              <a:gd name="connsiteX5" fmla="*/ 319679 w 785142"/>
              <a:gd name="connsiteY5" fmla="*/ 2445025 h 2449001"/>
              <a:gd name="connsiteX6" fmla="*/ 212336 w 785142"/>
              <a:gd name="connsiteY6" fmla="*/ 1673750 h 2449001"/>
              <a:gd name="connsiteX7" fmla="*/ 208361 w 785142"/>
              <a:gd name="connsiteY7" fmla="*/ 2441050 h 2449001"/>
              <a:gd name="connsiteX8" fmla="*/ 136799 w 785142"/>
              <a:gd name="connsiteY8" fmla="*/ 2449001 h 2449001"/>
              <a:gd name="connsiteX9" fmla="*/ 5602 w 785142"/>
              <a:gd name="connsiteY9" fmla="*/ 1701579 h 2449001"/>
              <a:gd name="connsiteX10" fmla="*/ 37407 w 785142"/>
              <a:gd name="connsiteY10" fmla="*/ 1582309 h 2449001"/>
              <a:gd name="connsiteX11" fmla="*/ 101115 w 785142"/>
              <a:gd name="connsiteY11" fmla="*/ 1597201 h 2449001"/>
              <a:gd name="connsiteX12" fmla="*/ 89644 w 785142"/>
              <a:gd name="connsiteY12" fmla="*/ 1389262 h 2449001"/>
              <a:gd name="connsiteX13" fmla="*/ 339557 w 785142"/>
              <a:gd name="connsiteY13" fmla="*/ 1375575 h 2449001"/>
              <a:gd name="connsiteX14" fmla="*/ 430997 w 785142"/>
              <a:gd name="connsiteY14" fmla="*/ 1331843 h 2449001"/>
              <a:gd name="connsiteX15" fmla="*/ 244140 w 785142"/>
              <a:gd name="connsiteY15" fmla="*/ 0 h 2449001"/>
              <a:gd name="connsiteX16" fmla="*/ 558216 w 785142"/>
              <a:gd name="connsiteY16" fmla="*/ 0 h 2449001"/>
              <a:gd name="connsiteX17" fmla="*/ 689414 w 785142"/>
              <a:gd name="connsiteY17" fmla="*/ 962108 h 2449001"/>
              <a:gd name="connsiteX18" fmla="*/ 725194 w 785142"/>
              <a:gd name="connsiteY18" fmla="*/ 1307990 h 2449001"/>
              <a:gd name="connsiteX19" fmla="*/ 415093 w 785142"/>
              <a:gd name="connsiteY19" fmla="*/ 1268233 h 2449001"/>
              <a:gd name="connsiteX20" fmla="*/ 104993 w 785142"/>
              <a:gd name="connsiteY20" fmla="*/ 1288111 h 2449001"/>
              <a:gd name="connsiteX21" fmla="*/ 124871 w 785142"/>
              <a:gd name="connsiteY21" fmla="*/ 1017766 h 2449001"/>
              <a:gd name="connsiteX22" fmla="*/ 244140 w 785142"/>
              <a:gd name="connsiteY22" fmla="*/ 0 h 2449001"/>
              <a:gd name="connsiteX0" fmla="*/ 425685 w 779830"/>
              <a:gd name="connsiteY0" fmla="*/ 1331843 h 2449001"/>
              <a:gd name="connsiteX1" fmla="*/ 537004 w 779830"/>
              <a:gd name="connsiteY1" fmla="*/ 1379551 h 2449001"/>
              <a:gd name="connsiteX2" fmla="*/ 758434 w 779830"/>
              <a:gd name="connsiteY2" fmla="*/ 1406369 h 2449001"/>
              <a:gd name="connsiteX3" fmla="*/ 620492 w 779830"/>
              <a:gd name="connsiteY3" fmla="*/ 1741335 h 2449001"/>
              <a:gd name="connsiteX4" fmla="*/ 604589 w 779830"/>
              <a:gd name="connsiteY4" fmla="*/ 2441050 h 2449001"/>
              <a:gd name="connsiteX5" fmla="*/ 314367 w 779830"/>
              <a:gd name="connsiteY5" fmla="*/ 2445025 h 2449001"/>
              <a:gd name="connsiteX6" fmla="*/ 207024 w 779830"/>
              <a:gd name="connsiteY6" fmla="*/ 1673750 h 2449001"/>
              <a:gd name="connsiteX7" fmla="*/ 203049 w 779830"/>
              <a:gd name="connsiteY7" fmla="*/ 2441050 h 2449001"/>
              <a:gd name="connsiteX8" fmla="*/ 131487 w 779830"/>
              <a:gd name="connsiteY8" fmla="*/ 2449001 h 2449001"/>
              <a:gd name="connsiteX9" fmla="*/ 290 w 779830"/>
              <a:gd name="connsiteY9" fmla="*/ 1701579 h 2449001"/>
              <a:gd name="connsiteX10" fmla="*/ 95803 w 779830"/>
              <a:gd name="connsiteY10" fmla="*/ 1597201 h 2449001"/>
              <a:gd name="connsiteX11" fmla="*/ 84332 w 779830"/>
              <a:gd name="connsiteY11" fmla="*/ 1389262 h 2449001"/>
              <a:gd name="connsiteX12" fmla="*/ 334245 w 779830"/>
              <a:gd name="connsiteY12" fmla="*/ 1375575 h 2449001"/>
              <a:gd name="connsiteX13" fmla="*/ 425685 w 779830"/>
              <a:gd name="connsiteY13" fmla="*/ 1331843 h 2449001"/>
              <a:gd name="connsiteX14" fmla="*/ 238828 w 779830"/>
              <a:gd name="connsiteY14" fmla="*/ 0 h 2449001"/>
              <a:gd name="connsiteX15" fmla="*/ 552904 w 779830"/>
              <a:gd name="connsiteY15" fmla="*/ 0 h 2449001"/>
              <a:gd name="connsiteX16" fmla="*/ 684102 w 779830"/>
              <a:gd name="connsiteY16" fmla="*/ 962108 h 2449001"/>
              <a:gd name="connsiteX17" fmla="*/ 719882 w 779830"/>
              <a:gd name="connsiteY17" fmla="*/ 1307990 h 2449001"/>
              <a:gd name="connsiteX18" fmla="*/ 409781 w 779830"/>
              <a:gd name="connsiteY18" fmla="*/ 1268233 h 2449001"/>
              <a:gd name="connsiteX19" fmla="*/ 99681 w 779830"/>
              <a:gd name="connsiteY19" fmla="*/ 1288111 h 2449001"/>
              <a:gd name="connsiteX20" fmla="*/ 119559 w 779830"/>
              <a:gd name="connsiteY20" fmla="*/ 1017766 h 2449001"/>
              <a:gd name="connsiteX21" fmla="*/ 238828 w 779830"/>
              <a:gd name="connsiteY21" fmla="*/ 0 h 2449001"/>
              <a:gd name="connsiteX0" fmla="*/ 425766 w 779911"/>
              <a:gd name="connsiteY0" fmla="*/ 1331843 h 2449001"/>
              <a:gd name="connsiteX1" fmla="*/ 537085 w 779911"/>
              <a:gd name="connsiteY1" fmla="*/ 1379551 h 2449001"/>
              <a:gd name="connsiteX2" fmla="*/ 758515 w 779911"/>
              <a:gd name="connsiteY2" fmla="*/ 1406369 h 2449001"/>
              <a:gd name="connsiteX3" fmla="*/ 620573 w 779911"/>
              <a:gd name="connsiteY3" fmla="*/ 1741335 h 2449001"/>
              <a:gd name="connsiteX4" fmla="*/ 604670 w 779911"/>
              <a:gd name="connsiteY4" fmla="*/ 2441050 h 2449001"/>
              <a:gd name="connsiteX5" fmla="*/ 314448 w 779911"/>
              <a:gd name="connsiteY5" fmla="*/ 2445025 h 2449001"/>
              <a:gd name="connsiteX6" fmla="*/ 207105 w 779911"/>
              <a:gd name="connsiteY6" fmla="*/ 1673750 h 2449001"/>
              <a:gd name="connsiteX7" fmla="*/ 203130 w 779911"/>
              <a:gd name="connsiteY7" fmla="*/ 2441050 h 2449001"/>
              <a:gd name="connsiteX8" fmla="*/ 131568 w 779911"/>
              <a:gd name="connsiteY8" fmla="*/ 2449001 h 2449001"/>
              <a:gd name="connsiteX9" fmla="*/ 371 w 779911"/>
              <a:gd name="connsiteY9" fmla="*/ 1701579 h 2449001"/>
              <a:gd name="connsiteX10" fmla="*/ 95884 w 779911"/>
              <a:gd name="connsiteY10" fmla="*/ 1597201 h 2449001"/>
              <a:gd name="connsiteX11" fmla="*/ 84413 w 779911"/>
              <a:gd name="connsiteY11" fmla="*/ 1389262 h 2449001"/>
              <a:gd name="connsiteX12" fmla="*/ 334326 w 779911"/>
              <a:gd name="connsiteY12" fmla="*/ 1375575 h 2449001"/>
              <a:gd name="connsiteX13" fmla="*/ 425766 w 779911"/>
              <a:gd name="connsiteY13" fmla="*/ 1331843 h 2449001"/>
              <a:gd name="connsiteX14" fmla="*/ 238909 w 779911"/>
              <a:gd name="connsiteY14" fmla="*/ 0 h 2449001"/>
              <a:gd name="connsiteX15" fmla="*/ 552985 w 779911"/>
              <a:gd name="connsiteY15" fmla="*/ 0 h 2449001"/>
              <a:gd name="connsiteX16" fmla="*/ 684183 w 779911"/>
              <a:gd name="connsiteY16" fmla="*/ 962108 h 2449001"/>
              <a:gd name="connsiteX17" fmla="*/ 719963 w 779911"/>
              <a:gd name="connsiteY17" fmla="*/ 1307990 h 2449001"/>
              <a:gd name="connsiteX18" fmla="*/ 409862 w 779911"/>
              <a:gd name="connsiteY18" fmla="*/ 1268233 h 2449001"/>
              <a:gd name="connsiteX19" fmla="*/ 99762 w 779911"/>
              <a:gd name="connsiteY19" fmla="*/ 1288111 h 2449001"/>
              <a:gd name="connsiteX20" fmla="*/ 119640 w 779911"/>
              <a:gd name="connsiteY20" fmla="*/ 1017766 h 2449001"/>
              <a:gd name="connsiteX21" fmla="*/ 238909 w 779911"/>
              <a:gd name="connsiteY21" fmla="*/ 0 h 2449001"/>
              <a:gd name="connsiteX0" fmla="*/ 425696 w 779841"/>
              <a:gd name="connsiteY0" fmla="*/ 1331843 h 2449001"/>
              <a:gd name="connsiteX1" fmla="*/ 537015 w 779841"/>
              <a:gd name="connsiteY1" fmla="*/ 1379551 h 2449001"/>
              <a:gd name="connsiteX2" fmla="*/ 758445 w 779841"/>
              <a:gd name="connsiteY2" fmla="*/ 1406369 h 2449001"/>
              <a:gd name="connsiteX3" fmla="*/ 620503 w 779841"/>
              <a:gd name="connsiteY3" fmla="*/ 1741335 h 2449001"/>
              <a:gd name="connsiteX4" fmla="*/ 604600 w 779841"/>
              <a:gd name="connsiteY4" fmla="*/ 2441050 h 2449001"/>
              <a:gd name="connsiteX5" fmla="*/ 314378 w 779841"/>
              <a:gd name="connsiteY5" fmla="*/ 2445025 h 2449001"/>
              <a:gd name="connsiteX6" fmla="*/ 207035 w 779841"/>
              <a:gd name="connsiteY6" fmla="*/ 1673750 h 2449001"/>
              <a:gd name="connsiteX7" fmla="*/ 203060 w 779841"/>
              <a:gd name="connsiteY7" fmla="*/ 2441050 h 2449001"/>
              <a:gd name="connsiteX8" fmla="*/ 131498 w 779841"/>
              <a:gd name="connsiteY8" fmla="*/ 2449001 h 2449001"/>
              <a:gd name="connsiteX9" fmla="*/ 301 w 779841"/>
              <a:gd name="connsiteY9" fmla="*/ 1701579 h 2449001"/>
              <a:gd name="connsiteX10" fmla="*/ 95814 w 779841"/>
              <a:gd name="connsiteY10" fmla="*/ 1597201 h 2449001"/>
              <a:gd name="connsiteX11" fmla="*/ 84343 w 779841"/>
              <a:gd name="connsiteY11" fmla="*/ 1389262 h 2449001"/>
              <a:gd name="connsiteX12" fmla="*/ 334256 w 779841"/>
              <a:gd name="connsiteY12" fmla="*/ 1375575 h 2449001"/>
              <a:gd name="connsiteX13" fmla="*/ 425696 w 779841"/>
              <a:gd name="connsiteY13" fmla="*/ 1331843 h 2449001"/>
              <a:gd name="connsiteX14" fmla="*/ 238839 w 779841"/>
              <a:gd name="connsiteY14" fmla="*/ 0 h 2449001"/>
              <a:gd name="connsiteX15" fmla="*/ 552915 w 779841"/>
              <a:gd name="connsiteY15" fmla="*/ 0 h 2449001"/>
              <a:gd name="connsiteX16" fmla="*/ 684113 w 779841"/>
              <a:gd name="connsiteY16" fmla="*/ 962108 h 2449001"/>
              <a:gd name="connsiteX17" fmla="*/ 719893 w 779841"/>
              <a:gd name="connsiteY17" fmla="*/ 1307990 h 2449001"/>
              <a:gd name="connsiteX18" fmla="*/ 409792 w 779841"/>
              <a:gd name="connsiteY18" fmla="*/ 1268233 h 2449001"/>
              <a:gd name="connsiteX19" fmla="*/ 99692 w 779841"/>
              <a:gd name="connsiteY19" fmla="*/ 1288111 h 2449001"/>
              <a:gd name="connsiteX20" fmla="*/ 119570 w 779841"/>
              <a:gd name="connsiteY20" fmla="*/ 1017766 h 2449001"/>
              <a:gd name="connsiteX21" fmla="*/ 238839 w 779841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38839 w 794874"/>
              <a:gd name="connsiteY14" fmla="*/ 0 h 2449001"/>
              <a:gd name="connsiteX15" fmla="*/ 552915 w 794874"/>
              <a:gd name="connsiteY15" fmla="*/ 0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19570 w 794874"/>
              <a:gd name="connsiteY20" fmla="*/ 1017766 h 2449001"/>
              <a:gd name="connsiteX21" fmla="*/ 238839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38839 w 794874"/>
              <a:gd name="connsiteY14" fmla="*/ 0 h 2449001"/>
              <a:gd name="connsiteX15" fmla="*/ 552915 w 794874"/>
              <a:gd name="connsiteY15" fmla="*/ 0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38839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38839 w 794874"/>
              <a:gd name="connsiteY14" fmla="*/ 0 h 2449001"/>
              <a:gd name="connsiteX15" fmla="*/ 552915 w 794874"/>
              <a:gd name="connsiteY15" fmla="*/ 0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38839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18310 w 794874"/>
              <a:gd name="connsiteY14" fmla="*/ 0 h 2449001"/>
              <a:gd name="connsiteX15" fmla="*/ 552915 w 794874"/>
              <a:gd name="connsiteY15" fmla="*/ 0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18310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18310 w 794874"/>
              <a:gd name="connsiteY14" fmla="*/ 0 h 2449001"/>
              <a:gd name="connsiteX15" fmla="*/ 570023 w 794874"/>
              <a:gd name="connsiteY15" fmla="*/ 3422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18310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18310 w 794874"/>
              <a:gd name="connsiteY14" fmla="*/ 0 h 2449001"/>
              <a:gd name="connsiteX15" fmla="*/ 570023 w 794874"/>
              <a:gd name="connsiteY15" fmla="*/ 3422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18310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18310 w 794874"/>
              <a:gd name="connsiteY14" fmla="*/ 0 h 2449001"/>
              <a:gd name="connsiteX15" fmla="*/ 570023 w 794874"/>
              <a:gd name="connsiteY15" fmla="*/ 3422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18310 w 794874"/>
              <a:gd name="connsiteY21" fmla="*/ 0 h 2449001"/>
              <a:gd name="connsiteX0" fmla="*/ 425696 w 791314"/>
              <a:gd name="connsiteY0" fmla="*/ 1331843 h 2449001"/>
              <a:gd name="connsiteX1" fmla="*/ 537015 w 791314"/>
              <a:gd name="connsiteY1" fmla="*/ 1379551 h 2449001"/>
              <a:gd name="connsiteX2" fmla="*/ 758445 w 791314"/>
              <a:gd name="connsiteY2" fmla="*/ 1406369 h 2449001"/>
              <a:gd name="connsiteX3" fmla="*/ 620503 w 791314"/>
              <a:gd name="connsiteY3" fmla="*/ 1741335 h 2449001"/>
              <a:gd name="connsiteX4" fmla="*/ 604600 w 791314"/>
              <a:gd name="connsiteY4" fmla="*/ 2441050 h 2449001"/>
              <a:gd name="connsiteX5" fmla="*/ 314378 w 791314"/>
              <a:gd name="connsiteY5" fmla="*/ 2445025 h 2449001"/>
              <a:gd name="connsiteX6" fmla="*/ 207035 w 791314"/>
              <a:gd name="connsiteY6" fmla="*/ 1673750 h 2449001"/>
              <a:gd name="connsiteX7" fmla="*/ 203060 w 791314"/>
              <a:gd name="connsiteY7" fmla="*/ 2441050 h 2449001"/>
              <a:gd name="connsiteX8" fmla="*/ 131498 w 791314"/>
              <a:gd name="connsiteY8" fmla="*/ 2449001 h 2449001"/>
              <a:gd name="connsiteX9" fmla="*/ 301 w 791314"/>
              <a:gd name="connsiteY9" fmla="*/ 1701579 h 2449001"/>
              <a:gd name="connsiteX10" fmla="*/ 95814 w 791314"/>
              <a:gd name="connsiteY10" fmla="*/ 1597201 h 2449001"/>
              <a:gd name="connsiteX11" fmla="*/ 84343 w 791314"/>
              <a:gd name="connsiteY11" fmla="*/ 1389262 h 2449001"/>
              <a:gd name="connsiteX12" fmla="*/ 334256 w 791314"/>
              <a:gd name="connsiteY12" fmla="*/ 1375575 h 2449001"/>
              <a:gd name="connsiteX13" fmla="*/ 425696 w 791314"/>
              <a:gd name="connsiteY13" fmla="*/ 1331843 h 2449001"/>
              <a:gd name="connsiteX14" fmla="*/ 218310 w 791314"/>
              <a:gd name="connsiteY14" fmla="*/ 0 h 2449001"/>
              <a:gd name="connsiteX15" fmla="*/ 570023 w 791314"/>
              <a:gd name="connsiteY15" fmla="*/ 3422 h 2449001"/>
              <a:gd name="connsiteX16" fmla="*/ 677271 w 791314"/>
              <a:gd name="connsiteY16" fmla="*/ 938156 h 2449001"/>
              <a:gd name="connsiteX17" fmla="*/ 719893 w 791314"/>
              <a:gd name="connsiteY17" fmla="*/ 1307990 h 2449001"/>
              <a:gd name="connsiteX18" fmla="*/ 409792 w 791314"/>
              <a:gd name="connsiteY18" fmla="*/ 1268233 h 2449001"/>
              <a:gd name="connsiteX19" fmla="*/ 99692 w 791314"/>
              <a:gd name="connsiteY19" fmla="*/ 1288111 h 2449001"/>
              <a:gd name="connsiteX20" fmla="*/ 133257 w 791314"/>
              <a:gd name="connsiteY20" fmla="*/ 945913 h 2449001"/>
              <a:gd name="connsiteX21" fmla="*/ 218310 w 791314"/>
              <a:gd name="connsiteY21" fmla="*/ 0 h 2449001"/>
              <a:gd name="connsiteX0" fmla="*/ 425696 w 791740"/>
              <a:gd name="connsiteY0" fmla="*/ 1331843 h 2449001"/>
              <a:gd name="connsiteX1" fmla="*/ 537015 w 791740"/>
              <a:gd name="connsiteY1" fmla="*/ 1379551 h 2449001"/>
              <a:gd name="connsiteX2" fmla="*/ 775553 w 791740"/>
              <a:gd name="connsiteY2" fmla="*/ 1406369 h 2449001"/>
              <a:gd name="connsiteX3" fmla="*/ 620503 w 791740"/>
              <a:gd name="connsiteY3" fmla="*/ 1741335 h 2449001"/>
              <a:gd name="connsiteX4" fmla="*/ 604600 w 791740"/>
              <a:gd name="connsiteY4" fmla="*/ 2441050 h 2449001"/>
              <a:gd name="connsiteX5" fmla="*/ 314378 w 791740"/>
              <a:gd name="connsiteY5" fmla="*/ 2445025 h 2449001"/>
              <a:gd name="connsiteX6" fmla="*/ 207035 w 791740"/>
              <a:gd name="connsiteY6" fmla="*/ 1673750 h 2449001"/>
              <a:gd name="connsiteX7" fmla="*/ 203060 w 791740"/>
              <a:gd name="connsiteY7" fmla="*/ 2441050 h 2449001"/>
              <a:gd name="connsiteX8" fmla="*/ 131498 w 791740"/>
              <a:gd name="connsiteY8" fmla="*/ 2449001 h 2449001"/>
              <a:gd name="connsiteX9" fmla="*/ 301 w 791740"/>
              <a:gd name="connsiteY9" fmla="*/ 1701579 h 2449001"/>
              <a:gd name="connsiteX10" fmla="*/ 95814 w 791740"/>
              <a:gd name="connsiteY10" fmla="*/ 1597201 h 2449001"/>
              <a:gd name="connsiteX11" fmla="*/ 84343 w 791740"/>
              <a:gd name="connsiteY11" fmla="*/ 1389262 h 2449001"/>
              <a:gd name="connsiteX12" fmla="*/ 334256 w 791740"/>
              <a:gd name="connsiteY12" fmla="*/ 1375575 h 2449001"/>
              <a:gd name="connsiteX13" fmla="*/ 425696 w 791740"/>
              <a:gd name="connsiteY13" fmla="*/ 1331843 h 2449001"/>
              <a:gd name="connsiteX14" fmla="*/ 218310 w 791740"/>
              <a:gd name="connsiteY14" fmla="*/ 0 h 2449001"/>
              <a:gd name="connsiteX15" fmla="*/ 570023 w 791740"/>
              <a:gd name="connsiteY15" fmla="*/ 3422 h 2449001"/>
              <a:gd name="connsiteX16" fmla="*/ 677271 w 791740"/>
              <a:gd name="connsiteY16" fmla="*/ 938156 h 2449001"/>
              <a:gd name="connsiteX17" fmla="*/ 719893 w 791740"/>
              <a:gd name="connsiteY17" fmla="*/ 1307990 h 2449001"/>
              <a:gd name="connsiteX18" fmla="*/ 409792 w 791740"/>
              <a:gd name="connsiteY18" fmla="*/ 1268233 h 2449001"/>
              <a:gd name="connsiteX19" fmla="*/ 99692 w 791740"/>
              <a:gd name="connsiteY19" fmla="*/ 1288111 h 2449001"/>
              <a:gd name="connsiteX20" fmla="*/ 133257 w 791740"/>
              <a:gd name="connsiteY20" fmla="*/ 945913 h 2449001"/>
              <a:gd name="connsiteX21" fmla="*/ 218310 w 791740"/>
              <a:gd name="connsiteY21" fmla="*/ 0 h 2449001"/>
              <a:gd name="connsiteX0" fmla="*/ 425696 w 798638"/>
              <a:gd name="connsiteY0" fmla="*/ 1331843 h 2449001"/>
              <a:gd name="connsiteX1" fmla="*/ 537015 w 798638"/>
              <a:gd name="connsiteY1" fmla="*/ 1379551 h 2449001"/>
              <a:gd name="connsiteX2" fmla="*/ 775553 w 798638"/>
              <a:gd name="connsiteY2" fmla="*/ 1406369 h 2449001"/>
              <a:gd name="connsiteX3" fmla="*/ 620503 w 798638"/>
              <a:gd name="connsiteY3" fmla="*/ 1741335 h 2449001"/>
              <a:gd name="connsiteX4" fmla="*/ 604600 w 798638"/>
              <a:gd name="connsiteY4" fmla="*/ 2441050 h 2449001"/>
              <a:gd name="connsiteX5" fmla="*/ 314378 w 798638"/>
              <a:gd name="connsiteY5" fmla="*/ 2445025 h 2449001"/>
              <a:gd name="connsiteX6" fmla="*/ 207035 w 798638"/>
              <a:gd name="connsiteY6" fmla="*/ 1673750 h 2449001"/>
              <a:gd name="connsiteX7" fmla="*/ 203060 w 798638"/>
              <a:gd name="connsiteY7" fmla="*/ 2441050 h 2449001"/>
              <a:gd name="connsiteX8" fmla="*/ 131498 w 798638"/>
              <a:gd name="connsiteY8" fmla="*/ 2449001 h 2449001"/>
              <a:gd name="connsiteX9" fmla="*/ 301 w 798638"/>
              <a:gd name="connsiteY9" fmla="*/ 1701579 h 2449001"/>
              <a:gd name="connsiteX10" fmla="*/ 95814 w 798638"/>
              <a:gd name="connsiteY10" fmla="*/ 1597201 h 2449001"/>
              <a:gd name="connsiteX11" fmla="*/ 84343 w 798638"/>
              <a:gd name="connsiteY11" fmla="*/ 1389262 h 2449001"/>
              <a:gd name="connsiteX12" fmla="*/ 334256 w 798638"/>
              <a:gd name="connsiteY12" fmla="*/ 1375575 h 2449001"/>
              <a:gd name="connsiteX13" fmla="*/ 425696 w 798638"/>
              <a:gd name="connsiteY13" fmla="*/ 1331843 h 2449001"/>
              <a:gd name="connsiteX14" fmla="*/ 218310 w 798638"/>
              <a:gd name="connsiteY14" fmla="*/ 0 h 2449001"/>
              <a:gd name="connsiteX15" fmla="*/ 570023 w 798638"/>
              <a:gd name="connsiteY15" fmla="*/ 3422 h 2449001"/>
              <a:gd name="connsiteX16" fmla="*/ 677271 w 798638"/>
              <a:gd name="connsiteY16" fmla="*/ 938156 h 2449001"/>
              <a:gd name="connsiteX17" fmla="*/ 719893 w 798638"/>
              <a:gd name="connsiteY17" fmla="*/ 1307990 h 2449001"/>
              <a:gd name="connsiteX18" fmla="*/ 409792 w 798638"/>
              <a:gd name="connsiteY18" fmla="*/ 1268233 h 2449001"/>
              <a:gd name="connsiteX19" fmla="*/ 99692 w 798638"/>
              <a:gd name="connsiteY19" fmla="*/ 1288111 h 2449001"/>
              <a:gd name="connsiteX20" fmla="*/ 133257 w 798638"/>
              <a:gd name="connsiteY20" fmla="*/ 945913 h 2449001"/>
              <a:gd name="connsiteX21" fmla="*/ 218310 w 798638"/>
              <a:gd name="connsiteY21" fmla="*/ 0 h 2449001"/>
              <a:gd name="connsiteX0" fmla="*/ 425696 w 798137"/>
              <a:gd name="connsiteY0" fmla="*/ 1331843 h 2449001"/>
              <a:gd name="connsiteX1" fmla="*/ 537015 w 798137"/>
              <a:gd name="connsiteY1" fmla="*/ 1379551 h 2449001"/>
              <a:gd name="connsiteX2" fmla="*/ 775553 w 798137"/>
              <a:gd name="connsiteY2" fmla="*/ 1406369 h 2449001"/>
              <a:gd name="connsiteX3" fmla="*/ 613659 w 798137"/>
              <a:gd name="connsiteY3" fmla="*/ 1785816 h 2449001"/>
              <a:gd name="connsiteX4" fmla="*/ 604600 w 798137"/>
              <a:gd name="connsiteY4" fmla="*/ 2441050 h 2449001"/>
              <a:gd name="connsiteX5" fmla="*/ 314378 w 798137"/>
              <a:gd name="connsiteY5" fmla="*/ 2445025 h 2449001"/>
              <a:gd name="connsiteX6" fmla="*/ 207035 w 798137"/>
              <a:gd name="connsiteY6" fmla="*/ 1673750 h 2449001"/>
              <a:gd name="connsiteX7" fmla="*/ 203060 w 798137"/>
              <a:gd name="connsiteY7" fmla="*/ 2441050 h 2449001"/>
              <a:gd name="connsiteX8" fmla="*/ 131498 w 798137"/>
              <a:gd name="connsiteY8" fmla="*/ 2449001 h 2449001"/>
              <a:gd name="connsiteX9" fmla="*/ 301 w 798137"/>
              <a:gd name="connsiteY9" fmla="*/ 1701579 h 2449001"/>
              <a:gd name="connsiteX10" fmla="*/ 95814 w 798137"/>
              <a:gd name="connsiteY10" fmla="*/ 1597201 h 2449001"/>
              <a:gd name="connsiteX11" fmla="*/ 84343 w 798137"/>
              <a:gd name="connsiteY11" fmla="*/ 1389262 h 2449001"/>
              <a:gd name="connsiteX12" fmla="*/ 334256 w 798137"/>
              <a:gd name="connsiteY12" fmla="*/ 1375575 h 2449001"/>
              <a:gd name="connsiteX13" fmla="*/ 425696 w 798137"/>
              <a:gd name="connsiteY13" fmla="*/ 1331843 h 2449001"/>
              <a:gd name="connsiteX14" fmla="*/ 218310 w 798137"/>
              <a:gd name="connsiteY14" fmla="*/ 0 h 2449001"/>
              <a:gd name="connsiteX15" fmla="*/ 570023 w 798137"/>
              <a:gd name="connsiteY15" fmla="*/ 3422 h 2449001"/>
              <a:gd name="connsiteX16" fmla="*/ 677271 w 798137"/>
              <a:gd name="connsiteY16" fmla="*/ 938156 h 2449001"/>
              <a:gd name="connsiteX17" fmla="*/ 719893 w 798137"/>
              <a:gd name="connsiteY17" fmla="*/ 1307990 h 2449001"/>
              <a:gd name="connsiteX18" fmla="*/ 409792 w 798137"/>
              <a:gd name="connsiteY18" fmla="*/ 1268233 h 2449001"/>
              <a:gd name="connsiteX19" fmla="*/ 99692 w 798137"/>
              <a:gd name="connsiteY19" fmla="*/ 1288111 h 2449001"/>
              <a:gd name="connsiteX20" fmla="*/ 133257 w 798137"/>
              <a:gd name="connsiteY20" fmla="*/ 945913 h 2449001"/>
              <a:gd name="connsiteX21" fmla="*/ 218310 w 798137"/>
              <a:gd name="connsiteY21" fmla="*/ 0 h 2449001"/>
              <a:gd name="connsiteX0" fmla="*/ 425696 w 797686"/>
              <a:gd name="connsiteY0" fmla="*/ 1331843 h 2449001"/>
              <a:gd name="connsiteX1" fmla="*/ 537015 w 797686"/>
              <a:gd name="connsiteY1" fmla="*/ 1379551 h 2449001"/>
              <a:gd name="connsiteX2" fmla="*/ 775553 w 797686"/>
              <a:gd name="connsiteY2" fmla="*/ 1406369 h 2449001"/>
              <a:gd name="connsiteX3" fmla="*/ 613659 w 797686"/>
              <a:gd name="connsiteY3" fmla="*/ 1785816 h 2449001"/>
              <a:gd name="connsiteX4" fmla="*/ 604600 w 797686"/>
              <a:gd name="connsiteY4" fmla="*/ 2441050 h 2449001"/>
              <a:gd name="connsiteX5" fmla="*/ 314378 w 797686"/>
              <a:gd name="connsiteY5" fmla="*/ 2445025 h 2449001"/>
              <a:gd name="connsiteX6" fmla="*/ 207035 w 797686"/>
              <a:gd name="connsiteY6" fmla="*/ 1673750 h 2449001"/>
              <a:gd name="connsiteX7" fmla="*/ 203060 w 797686"/>
              <a:gd name="connsiteY7" fmla="*/ 2441050 h 2449001"/>
              <a:gd name="connsiteX8" fmla="*/ 131498 w 797686"/>
              <a:gd name="connsiteY8" fmla="*/ 2449001 h 2449001"/>
              <a:gd name="connsiteX9" fmla="*/ 301 w 797686"/>
              <a:gd name="connsiteY9" fmla="*/ 1701579 h 2449001"/>
              <a:gd name="connsiteX10" fmla="*/ 95814 w 797686"/>
              <a:gd name="connsiteY10" fmla="*/ 1597201 h 2449001"/>
              <a:gd name="connsiteX11" fmla="*/ 84343 w 797686"/>
              <a:gd name="connsiteY11" fmla="*/ 1389262 h 2449001"/>
              <a:gd name="connsiteX12" fmla="*/ 334256 w 797686"/>
              <a:gd name="connsiteY12" fmla="*/ 1375575 h 2449001"/>
              <a:gd name="connsiteX13" fmla="*/ 425696 w 797686"/>
              <a:gd name="connsiteY13" fmla="*/ 1331843 h 2449001"/>
              <a:gd name="connsiteX14" fmla="*/ 218310 w 797686"/>
              <a:gd name="connsiteY14" fmla="*/ 0 h 2449001"/>
              <a:gd name="connsiteX15" fmla="*/ 570023 w 797686"/>
              <a:gd name="connsiteY15" fmla="*/ 3422 h 2449001"/>
              <a:gd name="connsiteX16" fmla="*/ 677271 w 797686"/>
              <a:gd name="connsiteY16" fmla="*/ 938156 h 2449001"/>
              <a:gd name="connsiteX17" fmla="*/ 719893 w 797686"/>
              <a:gd name="connsiteY17" fmla="*/ 1307990 h 2449001"/>
              <a:gd name="connsiteX18" fmla="*/ 409792 w 797686"/>
              <a:gd name="connsiteY18" fmla="*/ 1268233 h 2449001"/>
              <a:gd name="connsiteX19" fmla="*/ 99692 w 797686"/>
              <a:gd name="connsiteY19" fmla="*/ 1288111 h 2449001"/>
              <a:gd name="connsiteX20" fmla="*/ 133257 w 797686"/>
              <a:gd name="connsiteY20" fmla="*/ 945913 h 2449001"/>
              <a:gd name="connsiteX21" fmla="*/ 218310 w 797686"/>
              <a:gd name="connsiteY21" fmla="*/ 0 h 2449001"/>
              <a:gd name="connsiteX0" fmla="*/ 425696 w 797686"/>
              <a:gd name="connsiteY0" fmla="*/ 1331843 h 2449001"/>
              <a:gd name="connsiteX1" fmla="*/ 537015 w 797686"/>
              <a:gd name="connsiteY1" fmla="*/ 1379551 h 2449001"/>
              <a:gd name="connsiteX2" fmla="*/ 775553 w 797686"/>
              <a:gd name="connsiteY2" fmla="*/ 1406369 h 2449001"/>
              <a:gd name="connsiteX3" fmla="*/ 613659 w 797686"/>
              <a:gd name="connsiteY3" fmla="*/ 1785816 h 2449001"/>
              <a:gd name="connsiteX4" fmla="*/ 604600 w 797686"/>
              <a:gd name="connsiteY4" fmla="*/ 2441050 h 2449001"/>
              <a:gd name="connsiteX5" fmla="*/ 314378 w 797686"/>
              <a:gd name="connsiteY5" fmla="*/ 2445025 h 2449001"/>
              <a:gd name="connsiteX6" fmla="*/ 213878 w 797686"/>
              <a:gd name="connsiteY6" fmla="*/ 1707967 h 2449001"/>
              <a:gd name="connsiteX7" fmla="*/ 203060 w 797686"/>
              <a:gd name="connsiteY7" fmla="*/ 2441050 h 2449001"/>
              <a:gd name="connsiteX8" fmla="*/ 131498 w 797686"/>
              <a:gd name="connsiteY8" fmla="*/ 2449001 h 2449001"/>
              <a:gd name="connsiteX9" fmla="*/ 301 w 797686"/>
              <a:gd name="connsiteY9" fmla="*/ 1701579 h 2449001"/>
              <a:gd name="connsiteX10" fmla="*/ 95814 w 797686"/>
              <a:gd name="connsiteY10" fmla="*/ 1597201 h 2449001"/>
              <a:gd name="connsiteX11" fmla="*/ 84343 w 797686"/>
              <a:gd name="connsiteY11" fmla="*/ 1389262 h 2449001"/>
              <a:gd name="connsiteX12" fmla="*/ 334256 w 797686"/>
              <a:gd name="connsiteY12" fmla="*/ 1375575 h 2449001"/>
              <a:gd name="connsiteX13" fmla="*/ 425696 w 797686"/>
              <a:gd name="connsiteY13" fmla="*/ 1331843 h 2449001"/>
              <a:gd name="connsiteX14" fmla="*/ 218310 w 797686"/>
              <a:gd name="connsiteY14" fmla="*/ 0 h 2449001"/>
              <a:gd name="connsiteX15" fmla="*/ 570023 w 797686"/>
              <a:gd name="connsiteY15" fmla="*/ 3422 h 2449001"/>
              <a:gd name="connsiteX16" fmla="*/ 677271 w 797686"/>
              <a:gd name="connsiteY16" fmla="*/ 938156 h 2449001"/>
              <a:gd name="connsiteX17" fmla="*/ 719893 w 797686"/>
              <a:gd name="connsiteY17" fmla="*/ 1307990 h 2449001"/>
              <a:gd name="connsiteX18" fmla="*/ 409792 w 797686"/>
              <a:gd name="connsiteY18" fmla="*/ 1268233 h 2449001"/>
              <a:gd name="connsiteX19" fmla="*/ 99692 w 797686"/>
              <a:gd name="connsiteY19" fmla="*/ 1288111 h 2449001"/>
              <a:gd name="connsiteX20" fmla="*/ 133257 w 797686"/>
              <a:gd name="connsiteY20" fmla="*/ 945913 h 2449001"/>
              <a:gd name="connsiteX21" fmla="*/ 218310 w 797686"/>
              <a:gd name="connsiteY21" fmla="*/ 0 h 2449001"/>
              <a:gd name="connsiteX0" fmla="*/ 425696 w 797686"/>
              <a:gd name="connsiteY0" fmla="*/ 1331843 h 2449001"/>
              <a:gd name="connsiteX1" fmla="*/ 537015 w 797686"/>
              <a:gd name="connsiteY1" fmla="*/ 1379551 h 2449001"/>
              <a:gd name="connsiteX2" fmla="*/ 775553 w 797686"/>
              <a:gd name="connsiteY2" fmla="*/ 1406369 h 2449001"/>
              <a:gd name="connsiteX3" fmla="*/ 613659 w 797686"/>
              <a:gd name="connsiteY3" fmla="*/ 1785816 h 2449001"/>
              <a:gd name="connsiteX4" fmla="*/ 604600 w 797686"/>
              <a:gd name="connsiteY4" fmla="*/ 2441050 h 2449001"/>
              <a:gd name="connsiteX5" fmla="*/ 314378 w 797686"/>
              <a:gd name="connsiteY5" fmla="*/ 2445025 h 2449001"/>
              <a:gd name="connsiteX6" fmla="*/ 213878 w 797686"/>
              <a:gd name="connsiteY6" fmla="*/ 1707967 h 2449001"/>
              <a:gd name="connsiteX7" fmla="*/ 203060 w 797686"/>
              <a:gd name="connsiteY7" fmla="*/ 2441050 h 2449001"/>
              <a:gd name="connsiteX8" fmla="*/ 131498 w 797686"/>
              <a:gd name="connsiteY8" fmla="*/ 2449001 h 2449001"/>
              <a:gd name="connsiteX9" fmla="*/ 301 w 797686"/>
              <a:gd name="connsiteY9" fmla="*/ 1701579 h 2449001"/>
              <a:gd name="connsiteX10" fmla="*/ 95814 w 797686"/>
              <a:gd name="connsiteY10" fmla="*/ 1597201 h 2449001"/>
              <a:gd name="connsiteX11" fmla="*/ 84343 w 797686"/>
              <a:gd name="connsiteY11" fmla="*/ 1389262 h 2449001"/>
              <a:gd name="connsiteX12" fmla="*/ 334256 w 797686"/>
              <a:gd name="connsiteY12" fmla="*/ 1375575 h 2449001"/>
              <a:gd name="connsiteX13" fmla="*/ 425696 w 797686"/>
              <a:gd name="connsiteY13" fmla="*/ 1331843 h 2449001"/>
              <a:gd name="connsiteX14" fmla="*/ 218310 w 797686"/>
              <a:gd name="connsiteY14" fmla="*/ 0 h 2449001"/>
              <a:gd name="connsiteX15" fmla="*/ 570023 w 797686"/>
              <a:gd name="connsiteY15" fmla="*/ 3422 h 2449001"/>
              <a:gd name="connsiteX16" fmla="*/ 677271 w 797686"/>
              <a:gd name="connsiteY16" fmla="*/ 938156 h 2449001"/>
              <a:gd name="connsiteX17" fmla="*/ 719893 w 797686"/>
              <a:gd name="connsiteY17" fmla="*/ 1307990 h 2449001"/>
              <a:gd name="connsiteX18" fmla="*/ 409792 w 797686"/>
              <a:gd name="connsiteY18" fmla="*/ 1268233 h 2449001"/>
              <a:gd name="connsiteX19" fmla="*/ 99692 w 797686"/>
              <a:gd name="connsiteY19" fmla="*/ 1288111 h 2449001"/>
              <a:gd name="connsiteX20" fmla="*/ 133257 w 797686"/>
              <a:gd name="connsiteY20" fmla="*/ 945913 h 2449001"/>
              <a:gd name="connsiteX21" fmla="*/ 218310 w 797686"/>
              <a:gd name="connsiteY21" fmla="*/ 0 h 2449001"/>
              <a:gd name="connsiteX0" fmla="*/ 425696 w 797686"/>
              <a:gd name="connsiteY0" fmla="*/ 1331843 h 2449001"/>
              <a:gd name="connsiteX1" fmla="*/ 537015 w 797686"/>
              <a:gd name="connsiteY1" fmla="*/ 1379551 h 2449001"/>
              <a:gd name="connsiteX2" fmla="*/ 775553 w 797686"/>
              <a:gd name="connsiteY2" fmla="*/ 1406369 h 2449001"/>
              <a:gd name="connsiteX3" fmla="*/ 613659 w 797686"/>
              <a:gd name="connsiteY3" fmla="*/ 1785816 h 2449001"/>
              <a:gd name="connsiteX4" fmla="*/ 604600 w 797686"/>
              <a:gd name="connsiteY4" fmla="*/ 2441050 h 2449001"/>
              <a:gd name="connsiteX5" fmla="*/ 314378 w 797686"/>
              <a:gd name="connsiteY5" fmla="*/ 2445025 h 2449001"/>
              <a:gd name="connsiteX6" fmla="*/ 224143 w 797686"/>
              <a:gd name="connsiteY6" fmla="*/ 1721654 h 2449001"/>
              <a:gd name="connsiteX7" fmla="*/ 203060 w 797686"/>
              <a:gd name="connsiteY7" fmla="*/ 2441050 h 2449001"/>
              <a:gd name="connsiteX8" fmla="*/ 131498 w 797686"/>
              <a:gd name="connsiteY8" fmla="*/ 2449001 h 2449001"/>
              <a:gd name="connsiteX9" fmla="*/ 301 w 797686"/>
              <a:gd name="connsiteY9" fmla="*/ 1701579 h 2449001"/>
              <a:gd name="connsiteX10" fmla="*/ 95814 w 797686"/>
              <a:gd name="connsiteY10" fmla="*/ 1597201 h 2449001"/>
              <a:gd name="connsiteX11" fmla="*/ 84343 w 797686"/>
              <a:gd name="connsiteY11" fmla="*/ 1389262 h 2449001"/>
              <a:gd name="connsiteX12" fmla="*/ 334256 w 797686"/>
              <a:gd name="connsiteY12" fmla="*/ 1375575 h 2449001"/>
              <a:gd name="connsiteX13" fmla="*/ 425696 w 797686"/>
              <a:gd name="connsiteY13" fmla="*/ 1331843 h 2449001"/>
              <a:gd name="connsiteX14" fmla="*/ 218310 w 797686"/>
              <a:gd name="connsiteY14" fmla="*/ 0 h 2449001"/>
              <a:gd name="connsiteX15" fmla="*/ 570023 w 797686"/>
              <a:gd name="connsiteY15" fmla="*/ 3422 h 2449001"/>
              <a:gd name="connsiteX16" fmla="*/ 677271 w 797686"/>
              <a:gd name="connsiteY16" fmla="*/ 938156 h 2449001"/>
              <a:gd name="connsiteX17" fmla="*/ 719893 w 797686"/>
              <a:gd name="connsiteY17" fmla="*/ 1307990 h 2449001"/>
              <a:gd name="connsiteX18" fmla="*/ 409792 w 797686"/>
              <a:gd name="connsiteY18" fmla="*/ 1268233 h 2449001"/>
              <a:gd name="connsiteX19" fmla="*/ 99692 w 797686"/>
              <a:gd name="connsiteY19" fmla="*/ 1288111 h 2449001"/>
              <a:gd name="connsiteX20" fmla="*/ 133257 w 797686"/>
              <a:gd name="connsiteY20" fmla="*/ 945913 h 2449001"/>
              <a:gd name="connsiteX21" fmla="*/ 218310 w 797686"/>
              <a:gd name="connsiteY21" fmla="*/ 0 h 2449001"/>
              <a:gd name="connsiteX0" fmla="*/ 425647 w 797637"/>
              <a:gd name="connsiteY0" fmla="*/ 1331843 h 2449001"/>
              <a:gd name="connsiteX1" fmla="*/ 536966 w 797637"/>
              <a:gd name="connsiteY1" fmla="*/ 1379551 h 2449001"/>
              <a:gd name="connsiteX2" fmla="*/ 775504 w 797637"/>
              <a:gd name="connsiteY2" fmla="*/ 1406369 h 2449001"/>
              <a:gd name="connsiteX3" fmla="*/ 613610 w 797637"/>
              <a:gd name="connsiteY3" fmla="*/ 1785816 h 2449001"/>
              <a:gd name="connsiteX4" fmla="*/ 604551 w 797637"/>
              <a:gd name="connsiteY4" fmla="*/ 2441050 h 2449001"/>
              <a:gd name="connsiteX5" fmla="*/ 314329 w 797637"/>
              <a:gd name="connsiteY5" fmla="*/ 2445025 h 2449001"/>
              <a:gd name="connsiteX6" fmla="*/ 224094 w 797637"/>
              <a:gd name="connsiteY6" fmla="*/ 1721654 h 2449001"/>
              <a:gd name="connsiteX7" fmla="*/ 203011 w 797637"/>
              <a:gd name="connsiteY7" fmla="*/ 2441050 h 2449001"/>
              <a:gd name="connsiteX8" fmla="*/ 131449 w 797637"/>
              <a:gd name="connsiteY8" fmla="*/ 2449001 h 2449001"/>
              <a:gd name="connsiteX9" fmla="*/ 252 w 797637"/>
              <a:gd name="connsiteY9" fmla="*/ 1701579 h 2449001"/>
              <a:gd name="connsiteX10" fmla="*/ 112873 w 797637"/>
              <a:gd name="connsiteY10" fmla="*/ 1641682 h 2449001"/>
              <a:gd name="connsiteX11" fmla="*/ 84294 w 797637"/>
              <a:gd name="connsiteY11" fmla="*/ 1389262 h 2449001"/>
              <a:gd name="connsiteX12" fmla="*/ 334207 w 797637"/>
              <a:gd name="connsiteY12" fmla="*/ 1375575 h 2449001"/>
              <a:gd name="connsiteX13" fmla="*/ 425647 w 797637"/>
              <a:gd name="connsiteY13" fmla="*/ 1331843 h 2449001"/>
              <a:gd name="connsiteX14" fmla="*/ 218261 w 797637"/>
              <a:gd name="connsiteY14" fmla="*/ 0 h 2449001"/>
              <a:gd name="connsiteX15" fmla="*/ 569974 w 797637"/>
              <a:gd name="connsiteY15" fmla="*/ 3422 h 2449001"/>
              <a:gd name="connsiteX16" fmla="*/ 677222 w 797637"/>
              <a:gd name="connsiteY16" fmla="*/ 938156 h 2449001"/>
              <a:gd name="connsiteX17" fmla="*/ 719844 w 797637"/>
              <a:gd name="connsiteY17" fmla="*/ 1307990 h 2449001"/>
              <a:gd name="connsiteX18" fmla="*/ 409743 w 797637"/>
              <a:gd name="connsiteY18" fmla="*/ 1268233 h 2449001"/>
              <a:gd name="connsiteX19" fmla="*/ 99643 w 797637"/>
              <a:gd name="connsiteY19" fmla="*/ 1288111 h 2449001"/>
              <a:gd name="connsiteX20" fmla="*/ 133208 w 797637"/>
              <a:gd name="connsiteY20" fmla="*/ 945913 h 2449001"/>
              <a:gd name="connsiteX21" fmla="*/ 218261 w 797637"/>
              <a:gd name="connsiteY21" fmla="*/ 0 h 2449001"/>
              <a:gd name="connsiteX0" fmla="*/ 425647 w 797637"/>
              <a:gd name="connsiteY0" fmla="*/ 1331843 h 2449001"/>
              <a:gd name="connsiteX1" fmla="*/ 536966 w 797637"/>
              <a:gd name="connsiteY1" fmla="*/ 1379551 h 2449001"/>
              <a:gd name="connsiteX2" fmla="*/ 775504 w 797637"/>
              <a:gd name="connsiteY2" fmla="*/ 1406369 h 2449001"/>
              <a:gd name="connsiteX3" fmla="*/ 613610 w 797637"/>
              <a:gd name="connsiteY3" fmla="*/ 1785816 h 2449001"/>
              <a:gd name="connsiteX4" fmla="*/ 604551 w 797637"/>
              <a:gd name="connsiteY4" fmla="*/ 2441050 h 2449001"/>
              <a:gd name="connsiteX5" fmla="*/ 314329 w 797637"/>
              <a:gd name="connsiteY5" fmla="*/ 2445025 h 2449001"/>
              <a:gd name="connsiteX6" fmla="*/ 224094 w 797637"/>
              <a:gd name="connsiteY6" fmla="*/ 1721654 h 2449001"/>
              <a:gd name="connsiteX7" fmla="*/ 203011 w 797637"/>
              <a:gd name="connsiteY7" fmla="*/ 2441050 h 2449001"/>
              <a:gd name="connsiteX8" fmla="*/ 131449 w 797637"/>
              <a:gd name="connsiteY8" fmla="*/ 2449001 h 2449001"/>
              <a:gd name="connsiteX9" fmla="*/ 252 w 797637"/>
              <a:gd name="connsiteY9" fmla="*/ 1701579 h 2449001"/>
              <a:gd name="connsiteX10" fmla="*/ 112873 w 797637"/>
              <a:gd name="connsiteY10" fmla="*/ 1641682 h 2449001"/>
              <a:gd name="connsiteX11" fmla="*/ 84294 w 797637"/>
              <a:gd name="connsiteY11" fmla="*/ 1389262 h 2449001"/>
              <a:gd name="connsiteX12" fmla="*/ 334207 w 797637"/>
              <a:gd name="connsiteY12" fmla="*/ 1375575 h 2449001"/>
              <a:gd name="connsiteX13" fmla="*/ 425647 w 797637"/>
              <a:gd name="connsiteY13" fmla="*/ 1331843 h 2449001"/>
              <a:gd name="connsiteX14" fmla="*/ 218261 w 797637"/>
              <a:gd name="connsiteY14" fmla="*/ 0 h 2449001"/>
              <a:gd name="connsiteX15" fmla="*/ 569974 w 797637"/>
              <a:gd name="connsiteY15" fmla="*/ 3422 h 2449001"/>
              <a:gd name="connsiteX16" fmla="*/ 677222 w 797637"/>
              <a:gd name="connsiteY16" fmla="*/ 938156 h 2449001"/>
              <a:gd name="connsiteX17" fmla="*/ 719844 w 797637"/>
              <a:gd name="connsiteY17" fmla="*/ 1307990 h 2449001"/>
              <a:gd name="connsiteX18" fmla="*/ 409743 w 797637"/>
              <a:gd name="connsiteY18" fmla="*/ 1268233 h 2449001"/>
              <a:gd name="connsiteX19" fmla="*/ 99643 w 797637"/>
              <a:gd name="connsiteY19" fmla="*/ 1288111 h 2449001"/>
              <a:gd name="connsiteX20" fmla="*/ 133208 w 797637"/>
              <a:gd name="connsiteY20" fmla="*/ 945913 h 2449001"/>
              <a:gd name="connsiteX21" fmla="*/ 218261 w 797637"/>
              <a:gd name="connsiteY21" fmla="*/ 0 h 2449001"/>
              <a:gd name="connsiteX0" fmla="*/ 425647 w 797637"/>
              <a:gd name="connsiteY0" fmla="*/ 1331843 h 2449001"/>
              <a:gd name="connsiteX1" fmla="*/ 536966 w 797637"/>
              <a:gd name="connsiteY1" fmla="*/ 1379551 h 2449001"/>
              <a:gd name="connsiteX2" fmla="*/ 775504 w 797637"/>
              <a:gd name="connsiteY2" fmla="*/ 1406369 h 2449001"/>
              <a:gd name="connsiteX3" fmla="*/ 613610 w 797637"/>
              <a:gd name="connsiteY3" fmla="*/ 1785816 h 2449001"/>
              <a:gd name="connsiteX4" fmla="*/ 604551 w 797637"/>
              <a:gd name="connsiteY4" fmla="*/ 2441050 h 2449001"/>
              <a:gd name="connsiteX5" fmla="*/ 314329 w 797637"/>
              <a:gd name="connsiteY5" fmla="*/ 2445025 h 2449001"/>
              <a:gd name="connsiteX6" fmla="*/ 224094 w 797637"/>
              <a:gd name="connsiteY6" fmla="*/ 1721654 h 2449001"/>
              <a:gd name="connsiteX7" fmla="*/ 203011 w 797637"/>
              <a:gd name="connsiteY7" fmla="*/ 2441050 h 2449001"/>
              <a:gd name="connsiteX8" fmla="*/ 131449 w 797637"/>
              <a:gd name="connsiteY8" fmla="*/ 2449001 h 2449001"/>
              <a:gd name="connsiteX9" fmla="*/ 252 w 797637"/>
              <a:gd name="connsiteY9" fmla="*/ 1701579 h 2449001"/>
              <a:gd name="connsiteX10" fmla="*/ 112873 w 797637"/>
              <a:gd name="connsiteY10" fmla="*/ 1641682 h 2449001"/>
              <a:gd name="connsiteX11" fmla="*/ 84294 w 797637"/>
              <a:gd name="connsiteY11" fmla="*/ 1389262 h 2449001"/>
              <a:gd name="connsiteX12" fmla="*/ 334207 w 797637"/>
              <a:gd name="connsiteY12" fmla="*/ 1375575 h 2449001"/>
              <a:gd name="connsiteX13" fmla="*/ 425647 w 797637"/>
              <a:gd name="connsiteY13" fmla="*/ 1331843 h 2449001"/>
              <a:gd name="connsiteX14" fmla="*/ 218261 w 797637"/>
              <a:gd name="connsiteY14" fmla="*/ 0 h 2449001"/>
              <a:gd name="connsiteX15" fmla="*/ 569974 w 797637"/>
              <a:gd name="connsiteY15" fmla="*/ 3422 h 2449001"/>
              <a:gd name="connsiteX16" fmla="*/ 677222 w 797637"/>
              <a:gd name="connsiteY16" fmla="*/ 938156 h 2449001"/>
              <a:gd name="connsiteX17" fmla="*/ 719844 w 797637"/>
              <a:gd name="connsiteY17" fmla="*/ 1307990 h 2449001"/>
              <a:gd name="connsiteX18" fmla="*/ 409743 w 797637"/>
              <a:gd name="connsiteY18" fmla="*/ 1268233 h 2449001"/>
              <a:gd name="connsiteX19" fmla="*/ 99643 w 797637"/>
              <a:gd name="connsiteY19" fmla="*/ 1288111 h 2449001"/>
              <a:gd name="connsiteX20" fmla="*/ 133208 w 797637"/>
              <a:gd name="connsiteY20" fmla="*/ 945913 h 2449001"/>
              <a:gd name="connsiteX21" fmla="*/ 218261 w 797637"/>
              <a:gd name="connsiteY21" fmla="*/ 0 h 2449001"/>
              <a:gd name="connsiteX0" fmla="*/ 405179 w 777169"/>
              <a:gd name="connsiteY0" fmla="*/ 1331843 h 2449001"/>
              <a:gd name="connsiteX1" fmla="*/ 516498 w 777169"/>
              <a:gd name="connsiteY1" fmla="*/ 1379551 h 2449001"/>
              <a:gd name="connsiteX2" fmla="*/ 755036 w 777169"/>
              <a:gd name="connsiteY2" fmla="*/ 1406369 h 2449001"/>
              <a:gd name="connsiteX3" fmla="*/ 593142 w 777169"/>
              <a:gd name="connsiteY3" fmla="*/ 1785816 h 2449001"/>
              <a:gd name="connsiteX4" fmla="*/ 584083 w 777169"/>
              <a:gd name="connsiteY4" fmla="*/ 2441050 h 2449001"/>
              <a:gd name="connsiteX5" fmla="*/ 293861 w 777169"/>
              <a:gd name="connsiteY5" fmla="*/ 2445025 h 2449001"/>
              <a:gd name="connsiteX6" fmla="*/ 203626 w 777169"/>
              <a:gd name="connsiteY6" fmla="*/ 1721654 h 2449001"/>
              <a:gd name="connsiteX7" fmla="*/ 182543 w 777169"/>
              <a:gd name="connsiteY7" fmla="*/ 2441050 h 2449001"/>
              <a:gd name="connsiteX8" fmla="*/ 110981 w 777169"/>
              <a:gd name="connsiteY8" fmla="*/ 2449001 h 2449001"/>
              <a:gd name="connsiteX9" fmla="*/ 313 w 777169"/>
              <a:gd name="connsiteY9" fmla="*/ 1749481 h 2449001"/>
              <a:gd name="connsiteX10" fmla="*/ 92405 w 777169"/>
              <a:gd name="connsiteY10" fmla="*/ 1641682 h 2449001"/>
              <a:gd name="connsiteX11" fmla="*/ 63826 w 777169"/>
              <a:gd name="connsiteY11" fmla="*/ 1389262 h 2449001"/>
              <a:gd name="connsiteX12" fmla="*/ 313739 w 777169"/>
              <a:gd name="connsiteY12" fmla="*/ 1375575 h 2449001"/>
              <a:gd name="connsiteX13" fmla="*/ 405179 w 777169"/>
              <a:gd name="connsiteY13" fmla="*/ 1331843 h 2449001"/>
              <a:gd name="connsiteX14" fmla="*/ 197793 w 777169"/>
              <a:gd name="connsiteY14" fmla="*/ 0 h 2449001"/>
              <a:gd name="connsiteX15" fmla="*/ 549506 w 777169"/>
              <a:gd name="connsiteY15" fmla="*/ 3422 h 2449001"/>
              <a:gd name="connsiteX16" fmla="*/ 656754 w 777169"/>
              <a:gd name="connsiteY16" fmla="*/ 938156 h 2449001"/>
              <a:gd name="connsiteX17" fmla="*/ 699376 w 777169"/>
              <a:gd name="connsiteY17" fmla="*/ 1307990 h 2449001"/>
              <a:gd name="connsiteX18" fmla="*/ 389275 w 777169"/>
              <a:gd name="connsiteY18" fmla="*/ 1268233 h 2449001"/>
              <a:gd name="connsiteX19" fmla="*/ 79175 w 777169"/>
              <a:gd name="connsiteY19" fmla="*/ 1288111 h 2449001"/>
              <a:gd name="connsiteX20" fmla="*/ 112740 w 777169"/>
              <a:gd name="connsiteY20" fmla="*/ 945913 h 2449001"/>
              <a:gd name="connsiteX21" fmla="*/ 197793 w 777169"/>
              <a:gd name="connsiteY21" fmla="*/ 0 h 2449001"/>
              <a:gd name="connsiteX0" fmla="*/ 413332 w 785322"/>
              <a:gd name="connsiteY0" fmla="*/ 1331843 h 2449001"/>
              <a:gd name="connsiteX1" fmla="*/ 524651 w 785322"/>
              <a:gd name="connsiteY1" fmla="*/ 1379551 h 2449001"/>
              <a:gd name="connsiteX2" fmla="*/ 763189 w 785322"/>
              <a:gd name="connsiteY2" fmla="*/ 1406369 h 2449001"/>
              <a:gd name="connsiteX3" fmla="*/ 601295 w 785322"/>
              <a:gd name="connsiteY3" fmla="*/ 1785816 h 2449001"/>
              <a:gd name="connsiteX4" fmla="*/ 592236 w 785322"/>
              <a:gd name="connsiteY4" fmla="*/ 2441050 h 2449001"/>
              <a:gd name="connsiteX5" fmla="*/ 302014 w 785322"/>
              <a:gd name="connsiteY5" fmla="*/ 2445025 h 2449001"/>
              <a:gd name="connsiteX6" fmla="*/ 211779 w 785322"/>
              <a:gd name="connsiteY6" fmla="*/ 1721654 h 2449001"/>
              <a:gd name="connsiteX7" fmla="*/ 190696 w 785322"/>
              <a:gd name="connsiteY7" fmla="*/ 2441050 h 2449001"/>
              <a:gd name="connsiteX8" fmla="*/ 119134 w 785322"/>
              <a:gd name="connsiteY8" fmla="*/ 2449001 h 2449001"/>
              <a:gd name="connsiteX9" fmla="*/ 8466 w 785322"/>
              <a:gd name="connsiteY9" fmla="*/ 1749481 h 2449001"/>
              <a:gd name="connsiteX10" fmla="*/ 100558 w 785322"/>
              <a:gd name="connsiteY10" fmla="*/ 1641682 h 2449001"/>
              <a:gd name="connsiteX11" fmla="*/ 71979 w 785322"/>
              <a:gd name="connsiteY11" fmla="*/ 1389262 h 2449001"/>
              <a:gd name="connsiteX12" fmla="*/ 321892 w 785322"/>
              <a:gd name="connsiteY12" fmla="*/ 1375575 h 2449001"/>
              <a:gd name="connsiteX13" fmla="*/ 413332 w 785322"/>
              <a:gd name="connsiteY13" fmla="*/ 1331843 h 2449001"/>
              <a:gd name="connsiteX14" fmla="*/ 205946 w 785322"/>
              <a:gd name="connsiteY14" fmla="*/ 0 h 2449001"/>
              <a:gd name="connsiteX15" fmla="*/ 557659 w 785322"/>
              <a:gd name="connsiteY15" fmla="*/ 3422 h 2449001"/>
              <a:gd name="connsiteX16" fmla="*/ 664907 w 785322"/>
              <a:gd name="connsiteY16" fmla="*/ 938156 h 2449001"/>
              <a:gd name="connsiteX17" fmla="*/ 707529 w 785322"/>
              <a:gd name="connsiteY17" fmla="*/ 1307990 h 2449001"/>
              <a:gd name="connsiteX18" fmla="*/ 397428 w 785322"/>
              <a:gd name="connsiteY18" fmla="*/ 1268233 h 2449001"/>
              <a:gd name="connsiteX19" fmla="*/ 87328 w 785322"/>
              <a:gd name="connsiteY19" fmla="*/ 1288111 h 2449001"/>
              <a:gd name="connsiteX20" fmla="*/ 120893 w 785322"/>
              <a:gd name="connsiteY20" fmla="*/ 945913 h 2449001"/>
              <a:gd name="connsiteX21" fmla="*/ 205946 w 785322"/>
              <a:gd name="connsiteY21" fmla="*/ 0 h 2449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785322" h="2449001">
                <a:moveTo>
                  <a:pt x="413332" y="1331843"/>
                </a:moveTo>
                <a:cubicBezTo>
                  <a:pt x="470316" y="1339795"/>
                  <a:pt x="487545" y="1363648"/>
                  <a:pt x="524651" y="1379551"/>
                </a:cubicBezTo>
                <a:cubicBezTo>
                  <a:pt x="598461" y="1388490"/>
                  <a:pt x="730438" y="1342684"/>
                  <a:pt x="763189" y="1406369"/>
                </a:cubicBezTo>
                <a:cubicBezTo>
                  <a:pt x="860365" y="1644887"/>
                  <a:pt x="606378" y="1660931"/>
                  <a:pt x="601295" y="1785816"/>
                </a:cubicBezTo>
                <a:cubicBezTo>
                  <a:pt x="592018" y="1995200"/>
                  <a:pt x="585610" y="2024932"/>
                  <a:pt x="592236" y="2441050"/>
                </a:cubicBezTo>
                <a:lnTo>
                  <a:pt x="302014" y="2445025"/>
                </a:lnTo>
                <a:cubicBezTo>
                  <a:pt x="266233" y="2198535"/>
                  <a:pt x="340856" y="1660357"/>
                  <a:pt x="211779" y="1721654"/>
                </a:cubicBezTo>
                <a:cubicBezTo>
                  <a:pt x="170697" y="1762736"/>
                  <a:pt x="192021" y="2185283"/>
                  <a:pt x="190696" y="2441050"/>
                </a:cubicBezTo>
                <a:cubicBezTo>
                  <a:pt x="146301" y="2445688"/>
                  <a:pt x="179432" y="2445688"/>
                  <a:pt x="119134" y="2449001"/>
                </a:cubicBezTo>
                <a:cubicBezTo>
                  <a:pt x="103231" y="1623390"/>
                  <a:pt x="60150" y="1875377"/>
                  <a:pt x="8466" y="1749481"/>
                </a:cubicBezTo>
                <a:cubicBezTo>
                  <a:pt x="-31697" y="1604092"/>
                  <a:pt x="83130" y="1642413"/>
                  <a:pt x="100558" y="1641682"/>
                </a:cubicBezTo>
                <a:cubicBezTo>
                  <a:pt x="5622" y="1561516"/>
                  <a:pt x="-3874" y="1450657"/>
                  <a:pt x="71979" y="1389262"/>
                </a:cubicBezTo>
                <a:cubicBezTo>
                  <a:pt x="119567" y="1358010"/>
                  <a:pt x="239728" y="1375575"/>
                  <a:pt x="321892" y="1375575"/>
                </a:cubicBezTo>
                <a:cubicBezTo>
                  <a:pt x="347071" y="1360998"/>
                  <a:pt x="364299" y="1334493"/>
                  <a:pt x="413332" y="1331843"/>
                </a:cubicBezTo>
                <a:close/>
                <a:moveTo>
                  <a:pt x="205946" y="0"/>
                </a:moveTo>
                <a:lnTo>
                  <a:pt x="557659" y="3422"/>
                </a:lnTo>
                <a:cubicBezTo>
                  <a:pt x="580863" y="327547"/>
                  <a:pt x="489978" y="820211"/>
                  <a:pt x="664907" y="938156"/>
                </a:cubicBezTo>
                <a:cubicBezTo>
                  <a:pt x="834535" y="1061401"/>
                  <a:pt x="785141" y="1256861"/>
                  <a:pt x="707529" y="1307990"/>
                </a:cubicBezTo>
                <a:cubicBezTo>
                  <a:pt x="596211" y="1362324"/>
                  <a:pt x="496819" y="1313291"/>
                  <a:pt x="397428" y="1268233"/>
                </a:cubicBezTo>
                <a:cubicBezTo>
                  <a:pt x="324542" y="1317265"/>
                  <a:pt x="192020" y="1358347"/>
                  <a:pt x="87328" y="1288111"/>
                </a:cubicBezTo>
                <a:cubicBezTo>
                  <a:pt x="-33267" y="1184744"/>
                  <a:pt x="58608" y="985670"/>
                  <a:pt x="120893" y="945913"/>
                </a:cubicBezTo>
                <a:cubicBezTo>
                  <a:pt x="259584" y="846619"/>
                  <a:pt x="211126" y="365206"/>
                  <a:pt x="205946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0" name="Freeform 108">
            <a:extLst>
              <a:ext uri="{FF2B5EF4-FFF2-40B4-BE49-F238E27FC236}">
                <a16:creationId xmlns:a16="http://schemas.microsoft.com/office/drawing/2014/main" xmlns="" id="{6A02011B-41CE-4E20-9214-001F7D847E12}"/>
              </a:ext>
            </a:extLst>
          </p:cNvPr>
          <p:cNvSpPr/>
          <p:nvPr/>
        </p:nvSpPr>
        <p:spPr>
          <a:xfrm>
            <a:off x="6129967" y="2416730"/>
            <a:ext cx="501857" cy="554554"/>
          </a:xfrm>
          <a:custGeom>
            <a:avLst/>
            <a:gdLst/>
            <a:ahLst/>
            <a:cxnLst/>
            <a:rect l="l" t="t" r="r" b="b"/>
            <a:pathLst>
              <a:path w="341005" h="376812">
                <a:moveTo>
                  <a:pt x="179590" y="105941"/>
                </a:moveTo>
                <a:cubicBezTo>
                  <a:pt x="189466" y="103284"/>
                  <a:pt x="200229" y="106383"/>
                  <a:pt x="207502" y="113978"/>
                </a:cubicBezTo>
                <a:lnTo>
                  <a:pt x="205155" y="116193"/>
                </a:lnTo>
                <a:cubicBezTo>
                  <a:pt x="198727" y="109493"/>
                  <a:pt x="189244" y="106732"/>
                  <a:pt x="180543" y="109027"/>
                </a:cubicBezTo>
                <a:cubicBezTo>
                  <a:pt x="171284" y="111470"/>
                  <a:pt x="164597" y="119184"/>
                  <a:pt x="163491" y="128699"/>
                </a:cubicBezTo>
                <a:lnTo>
                  <a:pt x="160301" y="128192"/>
                </a:lnTo>
                <a:cubicBezTo>
                  <a:pt x="160626" y="125509"/>
                  <a:pt x="161343" y="122953"/>
                  <a:pt x="162397" y="120583"/>
                </a:cubicBezTo>
                <a:cubicBezTo>
                  <a:pt x="163188" y="118806"/>
                  <a:pt x="164168" y="117134"/>
                  <a:pt x="165317" y="115593"/>
                </a:cubicBezTo>
                <a:close/>
                <a:moveTo>
                  <a:pt x="184774" y="76800"/>
                </a:moveTo>
                <a:cubicBezTo>
                  <a:pt x="189722" y="75892"/>
                  <a:pt x="194950" y="76276"/>
                  <a:pt x="199898" y="78055"/>
                </a:cubicBezTo>
                <a:lnTo>
                  <a:pt x="198784" y="81085"/>
                </a:lnTo>
                <a:cubicBezTo>
                  <a:pt x="190044" y="77951"/>
                  <a:pt x="180324" y="79705"/>
                  <a:pt x="173557" y="85636"/>
                </a:cubicBezTo>
                <a:cubicBezTo>
                  <a:pt x="166357" y="91948"/>
                  <a:pt x="163808" y="101834"/>
                  <a:pt x="167057" y="110845"/>
                </a:cubicBezTo>
                <a:lnTo>
                  <a:pt x="163976" y="111813"/>
                </a:lnTo>
                <a:cubicBezTo>
                  <a:pt x="161264" y="104174"/>
                  <a:pt x="162206" y="95982"/>
                  <a:pt x="166259" y="89343"/>
                </a:cubicBezTo>
                <a:lnTo>
                  <a:pt x="171329" y="83298"/>
                </a:lnTo>
                <a:cubicBezTo>
                  <a:pt x="175158" y="79908"/>
                  <a:pt x="179826" y="77708"/>
                  <a:pt x="184774" y="76800"/>
                </a:cubicBezTo>
                <a:close/>
                <a:moveTo>
                  <a:pt x="179076" y="24908"/>
                </a:moveTo>
                <a:cubicBezTo>
                  <a:pt x="173882" y="25821"/>
                  <a:pt x="169065" y="28595"/>
                  <a:pt x="165693" y="33023"/>
                </a:cubicBezTo>
                <a:lnTo>
                  <a:pt x="165081" y="32645"/>
                </a:lnTo>
                <a:lnTo>
                  <a:pt x="164343" y="33841"/>
                </a:lnTo>
                <a:lnTo>
                  <a:pt x="159156" y="28989"/>
                </a:lnTo>
                <a:cubicBezTo>
                  <a:pt x="147650" y="21890"/>
                  <a:pt x="132568" y="25462"/>
                  <a:pt x="125468" y="36968"/>
                </a:cubicBezTo>
                <a:cubicBezTo>
                  <a:pt x="125028" y="37682"/>
                  <a:pt x="124628" y="38410"/>
                  <a:pt x="124607" y="39302"/>
                </a:cubicBezTo>
                <a:cubicBezTo>
                  <a:pt x="121192" y="53871"/>
                  <a:pt x="126621" y="67918"/>
                  <a:pt x="137512" y="72288"/>
                </a:cubicBezTo>
                <a:lnTo>
                  <a:pt x="136408" y="75373"/>
                </a:lnTo>
                <a:cubicBezTo>
                  <a:pt x="125065" y="70889"/>
                  <a:pt x="118824" y="57470"/>
                  <a:pt x="120792" y="42874"/>
                </a:cubicBezTo>
                <a:cubicBezTo>
                  <a:pt x="110219" y="38045"/>
                  <a:pt x="97555" y="41998"/>
                  <a:pt x="91229" y="52250"/>
                </a:cubicBezTo>
                <a:cubicBezTo>
                  <a:pt x="86215" y="60377"/>
                  <a:pt x="87164" y="68019"/>
                  <a:pt x="90995" y="75559"/>
                </a:cubicBezTo>
                <a:cubicBezTo>
                  <a:pt x="88405" y="77546"/>
                  <a:pt x="86197" y="80074"/>
                  <a:pt x="84391" y="83001"/>
                </a:cubicBezTo>
                <a:cubicBezTo>
                  <a:pt x="75261" y="97799"/>
                  <a:pt x="79855" y="117197"/>
                  <a:pt x="94653" y="126328"/>
                </a:cubicBezTo>
                <a:cubicBezTo>
                  <a:pt x="99603" y="129383"/>
                  <a:pt x="105068" y="130901"/>
                  <a:pt x="110449" y="130283"/>
                </a:cubicBezTo>
                <a:cubicBezTo>
                  <a:pt x="111461" y="121556"/>
                  <a:pt x="114239" y="112980"/>
                  <a:pt x="118788" y="105103"/>
                </a:cubicBezTo>
                <a:lnTo>
                  <a:pt x="122060" y="106993"/>
                </a:lnTo>
                <a:cubicBezTo>
                  <a:pt x="117549" y="114804"/>
                  <a:pt x="114885" y="123345"/>
                  <a:pt x="114602" y="132066"/>
                </a:cubicBezTo>
                <a:cubicBezTo>
                  <a:pt x="118189" y="142541"/>
                  <a:pt x="127538" y="149533"/>
                  <a:pt x="138054" y="150704"/>
                </a:cubicBezTo>
                <a:lnTo>
                  <a:pt x="138622" y="157584"/>
                </a:lnTo>
                <a:cubicBezTo>
                  <a:pt x="141809" y="168599"/>
                  <a:pt x="152592" y="175355"/>
                  <a:pt x="163536" y="173320"/>
                </a:cubicBezTo>
                <a:lnTo>
                  <a:pt x="163736" y="174011"/>
                </a:lnTo>
                <a:lnTo>
                  <a:pt x="165086" y="173621"/>
                </a:lnTo>
                <a:lnTo>
                  <a:pt x="165671" y="180699"/>
                </a:lnTo>
                <a:cubicBezTo>
                  <a:pt x="169429" y="193686"/>
                  <a:pt x="183003" y="201168"/>
                  <a:pt x="195990" y="197411"/>
                </a:cubicBezTo>
                <a:cubicBezTo>
                  <a:pt x="196796" y="197178"/>
                  <a:pt x="197581" y="196907"/>
                  <a:pt x="198196" y="196260"/>
                </a:cubicBezTo>
                <a:cubicBezTo>
                  <a:pt x="209934" y="188156"/>
                  <a:pt x="215400" y="175007"/>
                  <a:pt x="211155" y="164763"/>
                </a:cubicBezTo>
                <a:cubicBezTo>
                  <a:pt x="205121" y="170199"/>
                  <a:pt x="196738" y="172687"/>
                  <a:pt x="188343" y="171472"/>
                </a:cubicBezTo>
                <a:lnTo>
                  <a:pt x="188829" y="168281"/>
                </a:lnTo>
                <a:cubicBezTo>
                  <a:pt x="198020" y="169602"/>
                  <a:pt x="207192" y="165939"/>
                  <a:pt x="212635" y="158774"/>
                </a:cubicBezTo>
                <a:cubicBezTo>
                  <a:pt x="218427" y="151149"/>
                  <a:pt x="218946" y="140953"/>
                  <a:pt x="213960" y="132774"/>
                </a:cubicBezTo>
                <a:lnTo>
                  <a:pt x="216785" y="131210"/>
                </a:lnTo>
                <a:cubicBezTo>
                  <a:pt x="222366" y="140465"/>
                  <a:pt x="221779" y="151983"/>
                  <a:pt x="215286" y="160619"/>
                </a:cubicBezTo>
                <a:lnTo>
                  <a:pt x="213805" y="162105"/>
                </a:lnTo>
                <a:cubicBezTo>
                  <a:pt x="218946" y="172938"/>
                  <a:pt x="214526" y="186813"/>
                  <a:pt x="203421" y="196175"/>
                </a:cubicBezTo>
                <a:cubicBezTo>
                  <a:pt x="208012" y="206854"/>
                  <a:pt x="220050" y="212429"/>
                  <a:pt x="231622" y="209082"/>
                </a:cubicBezTo>
                <a:cubicBezTo>
                  <a:pt x="239377" y="206838"/>
                  <a:pt x="243741" y="201989"/>
                  <a:pt x="246092" y="195539"/>
                </a:cubicBezTo>
                <a:cubicBezTo>
                  <a:pt x="255042" y="199507"/>
                  <a:pt x="265290" y="198199"/>
                  <a:pt x="272958" y="192601"/>
                </a:cubicBezTo>
                <a:lnTo>
                  <a:pt x="276795" y="193971"/>
                </a:lnTo>
                <a:cubicBezTo>
                  <a:pt x="289009" y="194016"/>
                  <a:pt x="298363" y="193248"/>
                  <a:pt x="304258" y="183694"/>
                </a:cubicBezTo>
                <a:cubicBezTo>
                  <a:pt x="309343" y="175453"/>
                  <a:pt x="308953" y="165378"/>
                  <a:pt x="303795" y="157923"/>
                </a:cubicBezTo>
                <a:cubicBezTo>
                  <a:pt x="298315" y="164420"/>
                  <a:pt x="291041" y="168177"/>
                  <a:pt x="283702" y="168174"/>
                </a:cubicBezTo>
                <a:lnTo>
                  <a:pt x="283555" y="164527"/>
                </a:lnTo>
                <a:cubicBezTo>
                  <a:pt x="293404" y="164978"/>
                  <a:pt x="303289" y="157339"/>
                  <a:pt x="308110" y="145450"/>
                </a:cubicBezTo>
                <a:cubicBezTo>
                  <a:pt x="311022" y="136198"/>
                  <a:pt x="308752" y="126109"/>
                  <a:pt x="302169" y="119023"/>
                </a:cubicBezTo>
                <a:cubicBezTo>
                  <a:pt x="296249" y="127191"/>
                  <a:pt x="286098" y="131525"/>
                  <a:pt x="275782" y="130309"/>
                </a:cubicBezTo>
                <a:lnTo>
                  <a:pt x="276183" y="127106"/>
                </a:lnTo>
                <a:cubicBezTo>
                  <a:pt x="285405" y="128184"/>
                  <a:pt x="294478" y="124281"/>
                  <a:pt x="299730" y="116974"/>
                </a:cubicBezTo>
                <a:lnTo>
                  <a:pt x="300207" y="116045"/>
                </a:lnTo>
                <a:cubicBezTo>
                  <a:pt x="300079" y="107222"/>
                  <a:pt x="295342" y="98867"/>
                  <a:pt x="287259" y="93880"/>
                </a:cubicBezTo>
                <a:cubicBezTo>
                  <a:pt x="284295" y="92051"/>
                  <a:pt x="281129" y="90828"/>
                  <a:pt x="277855" y="90561"/>
                </a:cubicBezTo>
                <a:cubicBezTo>
                  <a:pt x="271916" y="104194"/>
                  <a:pt x="259881" y="112708"/>
                  <a:pt x="248172" y="111695"/>
                </a:cubicBezTo>
                <a:cubicBezTo>
                  <a:pt x="248002" y="114741"/>
                  <a:pt x="246936" y="117719"/>
                  <a:pt x="245089" y="120348"/>
                </a:cubicBezTo>
                <a:cubicBezTo>
                  <a:pt x="241307" y="125729"/>
                  <a:pt x="234825" y="128827"/>
                  <a:pt x="228007" y="128511"/>
                </a:cubicBezTo>
                <a:lnTo>
                  <a:pt x="228158" y="125380"/>
                </a:lnTo>
                <a:cubicBezTo>
                  <a:pt x="233848" y="125642"/>
                  <a:pt x="239262" y="123097"/>
                  <a:pt x="242439" y="118667"/>
                </a:cubicBezTo>
                <a:cubicBezTo>
                  <a:pt x="244071" y="116391"/>
                  <a:pt x="244987" y="113796"/>
                  <a:pt x="245116" y="111152"/>
                </a:cubicBezTo>
                <a:lnTo>
                  <a:pt x="243716" y="110904"/>
                </a:lnTo>
                <a:lnTo>
                  <a:pt x="244539" y="108155"/>
                </a:lnTo>
                <a:cubicBezTo>
                  <a:pt x="244792" y="106166"/>
                  <a:pt x="244131" y="104285"/>
                  <a:pt x="243078" y="102544"/>
                </a:cubicBezTo>
                <a:cubicBezTo>
                  <a:pt x="240257" y="97875"/>
                  <a:pt x="235048" y="94922"/>
                  <a:pt x="229344" y="94755"/>
                </a:cubicBezTo>
                <a:lnTo>
                  <a:pt x="229436" y="91621"/>
                </a:lnTo>
                <a:cubicBezTo>
                  <a:pt x="236268" y="91821"/>
                  <a:pt x="242499" y="95409"/>
                  <a:pt x="245850" y="101072"/>
                </a:cubicBezTo>
                <a:cubicBezTo>
                  <a:pt x="247129" y="103235"/>
                  <a:pt x="247915" y="105575"/>
                  <a:pt x="248037" y="107973"/>
                </a:cubicBezTo>
                <a:cubicBezTo>
                  <a:pt x="258268" y="109553"/>
                  <a:pt x="268981" y="102051"/>
                  <a:pt x="274232" y="89778"/>
                </a:cubicBezTo>
                <a:cubicBezTo>
                  <a:pt x="278708" y="77339"/>
                  <a:pt x="274020" y="63056"/>
                  <a:pt x="262316" y="55834"/>
                </a:cubicBezTo>
                <a:cubicBezTo>
                  <a:pt x="257734" y="53007"/>
                  <a:pt x="252666" y="51626"/>
                  <a:pt x="247691" y="52231"/>
                </a:cubicBezTo>
                <a:cubicBezTo>
                  <a:pt x="248705" y="60913"/>
                  <a:pt x="245967" y="69020"/>
                  <a:pt x="239739" y="74185"/>
                </a:cubicBezTo>
                <a:lnTo>
                  <a:pt x="237649" y="71664"/>
                </a:lnTo>
                <a:cubicBezTo>
                  <a:pt x="244579" y="65918"/>
                  <a:pt x="246481" y="55888"/>
                  <a:pt x="243151" y="45920"/>
                </a:cubicBezTo>
                <a:cubicBezTo>
                  <a:pt x="241194" y="40124"/>
                  <a:pt x="237183" y="35004"/>
                  <a:pt x="231542" y="31523"/>
                </a:cubicBezTo>
                <a:cubicBezTo>
                  <a:pt x="221392" y="25261"/>
                  <a:pt x="208864" y="26095"/>
                  <a:pt x="199763" y="32668"/>
                </a:cubicBezTo>
                <a:lnTo>
                  <a:pt x="194721" y="27952"/>
                </a:lnTo>
                <a:cubicBezTo>
                  <a:pt x="189842" y="24941"/>
                  <a:pt x="184271" y="23995"/>
                  <a:pt x="179076" y="24908"/>
                </a:cubicBezTo>
                <a:close/>
                <a:moveTo>
                  <a:pt x="190632" y="62"/>
                </a:moveTo>
                <a:cubicBezTo>
                  <a:pt x="300121" y="2329"/>
                  <a:pt x="391248" y="125645"/>
                  <a:pt x="309641" y="225160"/>
                </a:cubicBezTo>
                <a:cubicBezTo>
                  <a:pt x="282892" y="251229"/>
                  <a:pt x="279266" y="288859"/>
                  <a:pt x="302841" y="374772"/>
                </a:cubicBezTo>
                <a:lnTo>
                  <a:pt x="121266" y="376812"/>
                </a:lnTo>
                <a:lnTo>
                  <a:pt x="109025" y="322355"/>
                </a:lnTo>
                <a:cubicBezTo>
                  <a:pt x="76580" y="333165"/>
                  <a:pt x="40716" y="329924"/>
                  <a:pt x="28778" y="318327"/>
                </a:cubicBezTo>
                <a:cubicBezTo>
                  <a:pt x="22923" y="311868"/>
                  <a:pt x="25422" y="291738"/>
                  <a:pt x="32859" y="276164"/>
                </a:cubicBezTo>
                <a:cubicBezTo>
                  <a:pt x="35235" y="270344"/>
                  <a:pt x="23179" y="268321"/>
                  <a:pt x="20618" y="259843"/>
                </a:cubicBezTo>
                <a:cubicBezTo>
                  <a:pt x="19440" y="251965"/>
                  <a:pt x="27377" y="251682"/>
                  <a:pt x="30757" y="247602"/>
                </a:cubicBezTo>
                <a:lnTo>
                  <a:pt x="18516" y="238938"/>
                </a:lnTo>
                <a:cubicBezTo>
                  <a:pt x="12669" y="232923"/>
                  <a:pt x="25811" y="221592"/>
                  <a:pt x="29458" y="212919"/>
                </a:cubicBezTo>
                <a:cubicBezTo>
                  <a:pt x="16679" y="208924"/>
                  <a:pt x="7006" y="203466"/>
                  <a:pt x="307" y="196983"/>
                </a:cubicBezTo>
                <a:cubicBezTo>
                  <a:pt x="-2572" y="186228"/>
                  <a:pt x="15339" y="171234"/>
                  <a:pt x="31089" y="151672"/>
                </a:cubicBezTo>
                <a:cubicBezTo>
                  <a:pt x="47602" y="132201"/>
                  <a:pt x="33821" y="117353"/>
                  <a:pt x="46470" y="75544"/>
                </a:cubicBezTo>
                <a:cubicBezTo>
                  <a:pt x="66559" y="23813"/>
                  <a:pt x="114124" y="-1423"/>
                  <a:pt x="190632" y="62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1" name="Oval 8">
            <a:extLst>
              <a:ext uri="{FF2B5EF4-FFF2-40B4-BE49-F238E27FC236}">
                <a16:creationId xmlns:a16="http://schemas.microsoft.com/office/drawing/2014/main" xmlns="" id="{E3D5639C-49CF-43D9-965F-7653D69F451F}"/>
              </a:ext>
            </a:extLst>
          </p:cNvPr>
          <p:cNvSpPr/>
          <p:nvPr/>
        </p:nvSpPr>
        <p:spPr>
          <a:xfrm>
            <a:off x="6967308" y="2429072"/>
            <a:ext cx="527152" cy="529870"/>
          </a:xfrm>
          <a:custGeom>
            <a:avLst/>
            <a:gdLst/>
            <a:ahLst/>
            <a:cxnLst/>
            <a:rect l="l" t="t" r="r" b="b"/>
            <a:pathLst>
              <a:path w="3068057" h="3083879">
                <a:moveTo>
                  <a:pt x="1943022" y="0"/>
                </a:moveTo>
                <a:cubicBezTo>
                  <a:pt x="2091435" y="0"/>
                  <a:pt x="2214809" y="107202"/>
                  <a:pt x="2232575" y="249298"/>
                </a:cubicBezTo>
                <a:cubicBezTo>
                  <a:pt x="2066806" y="323095"/>
                  <a:pt x="1966497" y="475331"/>
                  <a:pt x="1992863" y="623272"/>
                </a:cubicBezTo>
                <a:lnTo>
                  <a:pt x="2032344" y="614884"/>
                </a:lnTo>
                <a:cubicBezTo>
                  <a:pt x="2007703" y="472429"/>
                  <a:pt x="2119863" y="324636"/>
                  <a:pt x="2294697" y="266187"/>
                </a:cubicBezTo>
                <a:cubicBezTo>
                  <a:pt x="2304190" y="260641"/>
                  <a:pt x="2314409" y="260119"/>
                  <a:pt x="2324748" y="260119"/>
                </a:cubicBezTo>
                <a:cubicBezTo>
                  <a:pt x="2491310" y="260119"/>
                  <a:pt x="2626336" y="395145"/>
                  <a:pt x="2626336" y="561708"/>
                </a:cubicBezTo>
                <a:lnTo>
                  <a:pt x="2609021" y="647481"/>
                </a:lnTo>
                <a:lnTo>
                  <a:pt x="2626336" y="647481"/>
                </a:lnTo>
                <a:lnTo>
                  <a:pt x="2626336" y="656343"/>
                </a:lnTo>
                <a:cubicBezTo>
                  <a:pt x="2762823" y="669742"/>
                  <a:pt x="2867295" y="786613"/>
                  <a:pt x="2867295" y="927882"/>
                </a:cubicBezTo>
                <a:lnTo>
                  <a:pt x="2850464" y="1011252"/>
                </a:lnTo>
                <a:cubicBezTo>
                  <a:pt x="2978255" y="1064152"/>
                  <a:pt x="3068057" y="1190111"/>
                  <a:pt x="3068057" y="1337042"/>
                </a:cubicBezTo>
                <a:cubicBezTo>
                  <a:pt x="3068057" y="1418703"/>
                  <a:pt x="3040320" y="1493884"/>
                  <a:pt x="2992210" y="1551889"/>
                </a:cubicBezTo>
                <a:cubicBezTo>
                  <a:pt x="2909241" y="1651289"/>
                  <a:pt x="2791782" y="1696238"/>
                  <a:pt x="2686704" y="1660749"/>
                </a:cubicBezTo>
                <a:lnTo>
                  <a:pt x="2673794" y="1698968"/>
                </a:lnTo>
                <a:cubicBezTo>
                  <a:pt x="2768232" y="1730865"/>
                  <a:pt x="2870956" y="1707121"/>
                  <a:pt x="2955415" y="1640323"/>
                </a:cubicBezTo>
                <a:cubicBezTo>
                  <a:pt x="2993943" y="1688574"/>
                  <a:pt x="3012247" y="1750635"/>
                  <a:pt x="3012247" y="1816968"/>
                </a:cubicBezTo>
                <a:cubicBezTo>
                  <a:pt x="3012247" y="1986406"/>
                  <a:pt x="2892829" y="2127952"/>
                  <a:pt x="2733451" y="2161496"/>
                </a:cubicBezTo>
                <a:cubicBezTo>
                  <a:pt x="2570803" y="2185843"/>
                  <a:pt x="2422847" y="2122052"/>
                  <a:pt x="2373218" y="2004561"/>
                </a:cubicBezTo>
                <a:cubicBezTo>
                  <a:pt x="2397575" y="1987765"/>
                  <a:pt x="2417022" y="1964396"/>
                  <a:pt x="2431421" y="1936987"/>
                </a:cubicBezTo>
                <a:cubicBezTo>
                  <a:pt x="2469123" y="1865220"/>
                  <a:pt x="2466430" y="1776674"/>
                  <a:pt x="2424327" y="1703750"/>
                </a:cubicBezTo>
                <a:lnTo>
                  <a:pt x="2390880" y="1723060"/>
                </a:lnTo>
                <a:cubicBezTo>
                  <a:pt x="2426033" y="1783948"/>
                  <a:pt x="2428758" y="1857660"/>
                  <a:pt x="2398065" y="1917447"/>
                </a:cubicBezTo>
                <a:cubicBezTo>
                  <a:pt x="2386618" y="1939743"/>
                  <a:pt x="2371177" y="1958844"/>
                  <a:pt x="2348681" y="1969064"/>
                </a:cubicBezTo>
                <a:lnTo>
                  <a:pt x="2314536" y="1978212"/>
                </a:lnTo>
                <a:lnTo>
                  <a:pt x="2320989" y="1994504"/>
                </a:lnTo>
                <a:cubicBezTo>
                  <a:pt x="2292439" y="2010252"/>
                  <a:pt x="2259301" y="2017439"/>
                  <a:pt x="2224883" y="2015050"/>
                </a:cubicBezTo>
                <a:cubicBezTo>
                  <a:pt x="2157880" y="2010397"/>
                  <a:pt x="2096183" y="1970105"/>
                  <a:pt x="2062112" y="1908746"/>
                </a:cubicBezTo>
                <a:lnTo>
                  <a:pt x="2028307" y="1927422"/>
                </a:lnTo>
                <a:cubicBezTo>
                  <a:pt x="2069101" y="2000945"/>
                  <a:pt x="2143517" y="2048870"/>
                  <a:pt x="2224395" y="2053708"/>
                </a:cubicBezTo>
                <a:cubicBezTo>
                  <a:pt x="2263912" y="2056070"/>
                  <a:pt x="2302036" y="2047984"/>
                  <a:pt x="2335071" y="2030056"/>
                </a:cubicBezTo>
                <a:cubicBezTo>
                  <a:pt x="2400196" y="2159379"/>
                  <a:pt x="2567325" y="2230480"/>
                  <a:pt x="2748680" y="2204554"/>
                </a:cubicBezTo>
                <a:cubicBezTo>
                  <a:pt x="2767068" y="2240602"/>
                  <a:pt x="2774723" y="2281713"/>
                  <a:pt x="2774723" y="2324613"/>
                </a:cubicBezTo>
                <a:cubicBezTo>
                  <a:pt x="2774723" y="2444667"/>
                  <a:pt x="2714770" y="2550720"/>
                  <a:pt x="2619461" y="2609132"/>
                </a:cubicBezTo>
                <a:cubicBezTo>
                  <a:pt x="2594093" y="2739763"/>
                  <a:pt x="2496512" y="2844553"/>
                  <a:pt x="2368919" y="2876858"/>
                </a:cubicBezTo>
                <a:cubicBezTo>
                  <a:pt x="2184369" y="2908073"/>
                  <a:pt x="2016372" y="2826285"/>
                  <a:pt x="1978290" y="2684161"/>
                </a:cubicBezTo>
                <a:lnTo>
                  <a:pt x="1939323" y="2694602"/>
                </a:lnTo>
                <a:cubicBezTo>
                  <a:pt x="1970494" y="2810931"/>
                  <a:pt x="2075973" y="2892306"/>
                  <a:pt x="2210223" y="2912307"/>
                </a:cubicBezTo>
                <a:cubicBezTo>
                  <a:pt x="2165434" y="3014618"/>
                  <a:pt x="2062317" y="3083879"/>
                  <a:pt x="1943022" y="3083879"/>
                </a:cubicBezTo>
                <a:cubicBezTo>
                  <a:pt x="1804718" y="3083879"/>
                  <a:pt x="1736151" y="2990782"/>
                  <a:pt x="1657612" y="2862428"/>
                </a:cubicBezTo>
                <a:cubicBezTo>
                  <a:pt x="1632100" y="2775963"/>
                  <a:pt x="1598588" y="2449530"/>
                  <a:pt x="1653064" y="2147091"/>
                </a:cubicBezTo>
                <a:cubicBezTo>
                  <a:pt x="1775302" y="2294672"/>
                  <a:pt x="1947360" y="2360889"/>
                  <a:pt x="2101389" y="2319520"/>
                </a:cubicBezTo>
                <a:lnTo>
                  <a:pt x="2085913" y="2268654"/>
                </a:lnTo>
                <a:cubicBezTo>
                  <a:pt x="1935632" y="2308197"/>
                  <a:pt x="1765039" y="2228547"/>
                  <a:pt x="1652548" y="2065927"/>
                </a:cubicBezTo>
                <a:cubicBezTo>
                  <a:pt x="1594744" y="1988631"/>
                  <a:pt x="1552933" y="1543383"/>
                  <a:pt x="1647107" y="1210118"/>
                </a:cubicBezTo>
                <a:cubicBezTo>
                  <a:pt x="1757451" y="1073526"/>
                  <a:pt x="1924310" y="1023711"/>
                  <a:pt x="2044795" y="1095494"/>
                </a:cubicBezTo>
                <a:lnTo>
                  <a:pt x="2046624" y="1092427"/>
                </a:lnTo>
                <a:cubicBezTo>
                  <a:pt x="2044963" y="1115904"/>
                  <a:pt x="2049817" y="1139574"/>
                  <a:pt x="2059741" y="1162003"/>
                </a:cubicBezTo>
                <a:cubicBezTo>
                  <a:pt x="2085174" y="1219476"/>
                  <a:pt x="2140055" y="1259997"/>
                  <a:pt x="2204060" y="1268556"/>
                </a:cubicBezTo>
                <a:lnTo>
                  <a:pt x="2208020" y="1238949"/>
                </a:lnTo>
                <a:cubicBezTo>
                  <a:pt x="2154665" y="1231814"/>
                  <a:pt x="2108853" y="1198319"/>
                  <a:pt x="2087448" y="1150798"/>
                </a:cubicBezTo>
                <a:cubicBezTo>
                  <a:pt x="2064784" y="1100476"/>
                  <a:pt x="2073123" y="1042569"/>
                  <a:pt x="2109077" y="1000639"/>
                </a:cubicBezTo>
                <a:cubicBezTo>
                  <a:pt x="2142987" y="961090"/>
                  <a:pt x="2196315" y="941798"/>
                  <a:pt x="2249471" y="949847"/>
                </a:cubicBezTo>
                <a:lnTo>
                  <a:pt x="2253988" y="920317"/>
                </a:lnTo>
                <a:cubicBezTo>
                  <a:pt x="2190211" y="910645"/>
                  <a:pt x="2126205" y="934132"/>
                  <a:pt x="2085632" y="982099"/>
                </a:cubicBezTo>
                <a:lnTo>
                  <a:pt x="2052614" y="1055246"/>
                </a:lnTo>
                <a:cubicBezTo>
                  <a:pt x="1928226" y="988072"/>
                  <a:pt x="1765306" y="1028878"/>
                  <a:pt x="1646726" y="1149851"/>
                </a:cubicBezTo>
                <a:cubicBezTo>
                  <a:pt x="1576863" y="1018908"/>
                  <a:pt x="1584053" y="461235"/>
                  <a:pt x="1633436" y="269593"/>
                </a:cubicBezTo>
                <a:cubicBezTo>
                  <a:pt x="1697428" y="119029"/>
                  <a:pt x="1776459" y="0"/>
                  <a:pt x="1943022" y="0"/>
                </a:cubicBezTo>
                <a:close/>
                <a:moveTo>
                  <a:pt x="1125035" y="0"/>
                </a:moveTo>
                <a:cubicBezTo>
                  <a:pt x="1263339" y="0"/>
                  <a:pt x="1331906" y="93097"/>
                  <a:pt x="1410445" y="221451"/>
                </a:cubicBezTo>
                <a:cubicBezTo>
                  <a:pt x="1435957" y="307916"/>
                  <a:pt x="1469469" y="634350"/>
                  <a:pt x="1414993" y="936788"/>
                </a:cubicBezTo>
                <a:cubicBezTo>
                  <a:pt x="1292755" y="789207"/>
                  <a:pt x="1120697" y="722990"/>
                  <a:pt x="966668" y="764359"/>
                </a:cubicBezTo>
                <a:lnTo>
                  <a:pt x="982144" y="815225"/>
                </a:lnTo>
                <a:cubicBezTo>
                  <a:pt x="1132425" y="775682"/>
                  <a:pt x="1303018" y="855332"/>
                  <a:pt x="1415509" y="1017952"/>
                </a:cubicBezTo>
                <a:cubicBezTo>
                  <a:pt x="1473313" y="1095249"/>
                  <a:pt x="1515123" y="1540497"/>
                  <a:pt x="1420950" y="1873762"/>
                </a:cubicBezTo>
                <a:cubicBezTo>
                  <a:pt x="1310606" y="2010353"/>
                  <a:pt x="1143747" y="2060168"/>
                  <a:pt x="1023262" y="1988385"/>
                </a:cubicBezTo>
                <a:lnTo>
                  <a:pt x="1021433" y="1991453"/>
                </a:lnTo>
                <a:cubicBezTo>
                  <a:pt x="1023094" y="1967976"/>
                  <a:pt x="1018240" y="1944306"/>
                  <a:pt x="1008316" y="1921877"/>
                </a:cubicBezTo>
                <a:cubicBezTo>
                  <a:pt x="982883" y="1864403"/>
                  <a:pt x="928002" y="1823883"/>
                  <a:pt x="863997" y="1815323"/>
                </a:cubicBezTo>
                <a:lnTo>
                  <a:pt x="860037" y="1844930"/>
                </a:lnTo>
                <a:cubicBezTo>
                  <a:pt x="913392" y="1852066"/>
                  <a:pt x="959204" y="1885560"/>
                  <a:pt x="980609" y="1933082"/>
                </a:cubicBezTo>
                <a:cubicBezTo>
                  <a:pt x="1003273" y="1983404"/>
                  <a:pt x="994934" y="2041310"/>
                  <a:pt x="958980" y="2083241"/>
                </a:cubicBezTo>
                <a:cubicBezTo>
                  <a:pt x="925070" y="2122789"/>
                  <a:pt x="871742" y="2142082"/>
                  <a:pt x="818586" y="2134033"/>
                </a:cubicBezTo>
                <a:lnTo>
                  <a:pt x="814069" y="2163562"/>
                </a:lnTo>
                <a:cubicBezTo>
                  <a:pt x="877846" y="2173235"/>
                  <a:pt x="941852" y="2149747"/>
                  <a:pt x="982425" y="2101780"/>
                </a:cubicBezTo>
                <a:lnTo>
                  <a:pt x="1015443" y="2028633"/>
                </a:lnTo>
                <a:cubicBezTo>
                  <a:pt x="1139831" y="2095808"/>
                  <a:pt x="1302751" y="2055001"/>
                  <a:pt x="1421331" y="1934029"/>
                </a:cubicBezTo>
                <a:cubicBezTo>
                  <a:pt x="1491194" y="2064971"/>
                  <a:pt x="1484003" y="2622644"/>
                  <a:pt x="1434621" y="2814287"/>
                </a:cubicBezTo>
                <a:cubicBezTo>
                  <a:pt x="1370629" y="2964850"/>
                  <a:pt x="1291598" y="3083879"/>
                  <a:pt x="1125035" y="3083879"/>
                </a:cubicBezTo>
                <a:cubicBezTo>
                  <a:pt x="976622" y="3083879"/>
                  <a:pt x="853248" y="2976677"/>
                  <a:pt x="835482" y="2834581"/>
                </a:cubicBezTo>
                <a:cubicBezTo>
                  <a:pt x="1001251" y="2760784"/>
                  <a:pt x="1101560" y="2608549"/>
                  <a:pt x="1075194" y="2460607"/>
                </a:cubicBezTo>
                <a:lnTo>
                  <a:pt x="1035713" y="2468996"/>
                </a:lnTo>
                <a:cubicBezTo>
                  <a:pt x="1060354" y="2611450"/>
                  <a:pt x="948194" y="2759243"/>
                  <a:pt x="773360" y="2817692"/>
                </a:cubicBezTo>
                <a:cubicBezTo>
                  <a:pt x="763867" y="2823239"/>
                  <a:pt x="753648" y="2823760"/>
                  <a:pt x="743309" y="2823760"/>
                </a:cubicBezTo>
                <a:cubicBezTo>
                  <a:pt x="576747" y="2823760"/>
                  <a:pt x="441721" y="2688734"/>
                  <a:pt x="441721" y="2522172"/>
                </a:cubicBezTo>
                <a:lnTo>
                  <a:pt x="459036" y="2436399"/>
                </a:lnTo>
                <a:lnTo>
                  <a:pt x="441721" y="2436399"/>
                </a:lnTo>
                <a:lnTo>
                  <a:pt x="441721" y="2427537"/>
                </a:lnTo>
                <a:cubicBezTo>
                  <a:pt x="305234" y="2414137"/>
                  <a:pt x="200762" y="2297266"/>
                  <a:pt x="200762" y="2155997"/>
                </a:cubicBezTo>
                <a:lnTo>
                  <a:pt x="217593" y="2072628"/>
                </a:lnTo>
                <a:cubicBezTo>
                  <a:pt x="89802" y="2019727"/>
                  <a:pt x="0" y="1893768"/>
                  <a:pt x="0" y="1746838"/>
                </a:cubicBezTo>
                <a:cubicBezTo>
                  <a:pt x="0" y="1665177"/>
                  <a:pt x="27737" y="1589996"/>
                  <a:pt x="75847" y="1531990"/>
                </a:cubicBezTo>
                <a:cubicBezTo>
                  <a:pt x="158816" y="1432590"/>
                  <a:pt x="276275" y="1387641"/>
                  <a:pt x="381353" y="1423131"/>
                </a:cubicBezTo>
                <a:lnTo>
                  <a:pt x="394263" y="1384911"/>
                </a:lnTo>
                <a:cubicBezTo>
                  <a:pt x="299825" y="1353014"/>
                  <a:pt x="197101" y="1376758"/>
                  <a:pt x="112642" y="1443556"/>
                </a:cubicBezTo>
                <a:cubicBezTo>
                  <a:pt x="74114" y="1395305"/>
                  <a:pt x="55810" y="1333244"/>
                  <a:pt x="55810" y="1266911"/>
                </a:cubicBezTo>
                <a:cubicBezTo>
                  <a:pt x="55810" y="1097473"/>
                  <a:pt x="175228" y="955927"/>
                  <a:pt x="334606" y="922383"/>
                </a:cubicBezTo>
                <a:cubicBezTo>
                  <a:pt x="497254" y="898036"/>
                  <a:pt x="645210" y="961827"/>
                  <a:pt x="694839" y="1079319"/>
                </a:cubicBezTo>
                <a:cubicBezTo>
                  <a:pt x="670482" y="1096114"/>
                  <a:pt x="651035" y="1119484"/>
                  <a:pt x="636636" y="1146893"/>
                </a:cubicBezTo>
                <a:cubicBezTo>
                  <a:pt x="598934" y="1218660"/>
                  <a:pt x="601627" y="1307205"/>
                  <a:pt x="643730" y="1380130"/>
                </a:cubicBezTo>
                <a:lnTo>
                  <a:pt x="677177" y="1360819"/>
                </a:lnTo>
                <a:cubicBezTo>
                  <a:pt x="642024" y="1299932"/>
                  <a:pt x="639299" y="1226219"/>
                  <a:pt x="669992" y="1166433"/>
                </a:cubicBezTo>
                <a:cubicBezTo>
                  <a:pt x="681439" y="1144136"/>
                  <a:pt x="696880" y="1125036"/>
                  <a:pt x="719376" y="1114815"/>
                </a:cubicBezTo>
                <a:lnTo>
                  <a:pt x="753521" y="1105667"/>
                </a:lnTo>
                <a:lnTo>
                  <a:pt x="747068" y="1089375"/>
                </a:lnTo>
                <a:cubicBezTo>
                  <a:pt x="775618" y="1073627"/>
                  <a:pt x="808756" y="1066440"/>
                  <a:pt x="843174" y="1068829"/>
                </a:cubicBezTo>
                <a:cubicBezTo>
                  <a:pt x="910177" y="1073482"/>
                  <a:pt x="971874" y="1113774"/>
                  <a:pt x="1005945" y="1175134"/>
                </a:cubicBezTo>
                <a:lnTo>
                  <a:pt x="1039750" y="1156458"/>
                </a:lnTo>
                <a:cubicBezTo>
                  <a:pt x="998956" y="1082934"/>
                  <a:pt x="924540" y="1035010"/>
                  <a:pt x="843662" y="1030172"/>
                </a:cubicBezTo>
                <a:cubicBezTo>
                  <a:pt x="804145" y="1027809"/>
                  <a:pt x="766021" y="1035895"/>
                  <a:pt x="732986" y="1053824"/>
                </a:cubicBezTo>
                <a:cubicBezTo>
                  <a:pt x="667861" y="924500"/>
                  <a:pt x="500732" y="853399"/>
                  <a:pt x="319377" y="879325"/>
                </a:cubicBezTo>
                <a:cubicBezTo>
                  <a:pt x="300989" y="843277"/>
                  <a:pt x="293334" y="802167"/>
                  <a:pt x="293334" y="759266"/>
                </a:cubicBezTo>
                <a:cubicBezTo>
                  <a:pt x="293334" y="639212"/>
                  <a:pt x="353287" y="533159"/>
                  <a:pt x="448596" y="474747"/>
                </a:cubicBezTo>
                <a:cubicBezTo>
                  <a:pt x="473964" y="344116"/>
                  <a:pt x="571545" y="239326"/>
                  <a:pt x="699138" y="207021"/>
                </a:cubicBezTo>
                <a:cubicBezTo>
                  <a:pt x="883688" y="175806"/>
                  <a:pt x="1051685" y="257594"/>
                  <a:pt x="1089767" y="399718"/>
                </a:cubicBezTo>
                <a:lnTo>
                  <a:pt x="1128734" y="389277"/>
                </a:lnTo>
                <a:cubicBezTo>
                  <a:pt x="1097563" y="272948"/>
                  <a:pt x="992084" y="191573"/>
                  <a:pt x="857834" y="171572"/>
                </a:cubicBezTo>
                <a:cubicBezTo>
                  <a:pt x="902623" y="69261"/>
                  <a:pt x="1005740" y="0"/>
                  <a:pt x="1125035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72" name="Group 110">
            <a:extLst>
              <a:ext uri="{FF2B5EF4-FFF2-40B4-BE49-F238E27FC236}">
                <a16:creationId xmlns:a16="http://schemas.microsoft.com/office/drawing/2014/main" xmlns="" id="{D519BD50-C580-4623-8810-E04695FA5F45}"/>
              </a:ext>
            </a:extLst>
          </p:cNvPr>
          <p:cNvGrpSpPr/>
          <p:nvPr/>
        </p:nvGrpSpPr>
        <p:grpSpPr>
          <a:xfrm>
            <a:off x="5291981" y="2416730"/>
            <a:ext cx="501857" cy="554554"/>
            <a:chOff x="4835382" y="73243"/>
            <a:chExt cx="2920830" cy="3227535"/>
          </a:xfrm>
          <a:solidFill>
            <a:schemeClr val="accent4"/>
          </a:solidFill>
        </p:grpSpPr>
        <p:sp>
          <p:nvSpPr>
            <p:cNvPr id="73" name="Freeform 111">
              <a:extLst>
                <a:ext uri="{FF2B5EF4-FFF2-40B4-BE49-F238E27FC236}">
                  <a16:creationId xmlns:a16="http://schemas.microsoft.com/office/drawing/2014/main" xmlns="" id="{BBCCCC44-B257-423A-BB40-01303C1A40E8}"/>
                </a:ext>
              </a:extLst>
            </p:cNvPr>
            <p:cNvSpPr/>
            <p:nvPr/>
          </p:nvSpPr>
          <p:spPr>
            <a:xfrm>
              <a:off x="4835382" y="73243"/>
              <a:ext cx="2920830" cy="3227535"/>
            </a:xfrm>
            <a:custGeom>
              <a:avLst/>
              <a:gdLst>
                <a:gd name="connsiteX0" fmla="*/ 3030279 w 4784651"/>
                <a:gd name="connsiteY0" fmla="*/ 0 h 5890437"/>
                <a:gd name="connsiteX1" fmla="*/ 765544 w 4784651"/>
                <a:gd name="connsiteY1" fmla="*/ 1935126 h 5890437"/>
                <a:gd name="connsiteX2" fmla="*/ 0 w 4784651"/>
                <a:gd name="connsiteY2" fmla="*/ 3051544 h 5890437"/>
                <a:gd name="connsiteX3" fmla="*/ 510363 w 4784651"/>
                <a:gd name="connsiteY3" fmla="*/ 3327991 h 5890437"/>
                <a:gd name="connsiteX4" fmla="*/ 297711 w 4784651"/>
                <a:gd name="connsiteY4" fmla="*/ 3657600 h 5890437"/>
                <a:gd name="connsiteX5" fmla="*/ 489097 w 4784651"/>
                <a:gd name="connsiteY5" fmla="*/ 3870251 h 5890437"/>
                <a:gd name="connsiteX6" fmla="*/ 372139 w 4784651"/>
                <a:gd name="connsiteY6" fmla="*/ 4061637 h 5890437"/>
                <a:gd name="connsiteX7" fmla="*/ 563525 w 4784651"/>
                <a:gd name="connsiteY7" fmla="*/ 4316819 h 5890437"/>
                <a:gd name="connsiteX8" fmla="*/ 499730 w 4784651"/>
                <a:gd name="connsiteY8" fmla="*/ 4976037 h 5890437"/>
                <a:gd name="connsiteX9" fmla="*/ 1754372 w 4784651"/>
                <a:gd name="connsiteY9" fmla="*/ 5199321 h 5890437"/>
                <a:gd name="connsiteX10" fmla="*/ 1945758 w 4784651"/>
                <a:gd name="connsiteY10" fmla="*/ 5890437 h 5890437"/>
                <a:gd name="connsiteX11" fmla="*/ 4784651 w 4784651"/>
                <a:gd name="connsiteY11" fmla="*/ 5858540 h 5890437"/>
                <a:gd name="connsiteX12" fmla="*/ 4561367 w 4784651"/>
                <a:gd name="connsiteY12" fmla="*/ 4189228 h 5890437"/>
                <a:gd name="connsiteX13" fmla="*/ 3030279 w 4784651"/>
                <a:gd name="connsiteY13" fmla="*/ 0 h 5890437"/>
                <a:gd name="connsiteX0" fmla="*/ 3030279 w 4784651"/>
                <a:gd name="connsiteY0" fmla="*/ 114 h 5890551"/>
                <a:gd name="connsiteX1" fmla="*/ 765544 w 4784651"/>
                <a:gd name="connsiteY1" fmla="*/ 1935240 h 5890551"/>
                <a:gd name="connsiteX2" fmla="*/ 0 w 4784651"/>
                <a:gd name="connsiteY2" fmla="*/ 3051658 h 5890551"/>
                <a:gd name="connsiteX3" fmla="*/ 510363 w 4784651"/>
                <a:gd name="connsiteY3" fmla="*/ 3328105 h 5890551"/>
                <a:gd name="connsiteX4" fmla="*/ 297711 w 4784651"/>
                <a:gd name="connsiteY4" fmla="*/ 3657714 h 5890551"/>
                <a:gd name="connsiteX5" fmla="*/ 489097 w 4784651"/>
                <a:gd name="connsiteY5" fmla="*/ 3870365 h 5890551"/>
                <a:gd name="connsiteX6" fmla="*/ 372139 w 4784651"/>
                <a:gd name="connsiteY6" fmla="*/ 4061751 h 5890551"/>
                <a:gd name="connsiteX7" fmla="*/ 563525 w 4784651"/>
                <a:gd name="connsiteY7" fmla="*/ 4316933 h 5890551"/>
                <a:gd name="connsiteX8" fmla="*/ 499730 w 4784651"/>
                <a:gd name="connsiteY8" fmla="*/ 4976151 h 5890551"/>
                <a:gd name="connsiteX9" fmla="*/ 1754372 w 4784651"/>
                <a:gd name="connsiteY9" fmla="*/ 5199435 h 5890551"/>
                <a:gd name="connsiteX10" fmla="*/ 1945758 w 4784651"/>
                <a:gd name="connsiteY10" fmla="*/ 5890551 h 5890551"/>
                <a:gd name="connsiteX11" fmla="*/ 4784651 w 4784651"/>
                <a:gd name="connsiteY11" fmla="*/ 5858654 h 5890551"/>
                <a:gd name="connsiteX12" fmla="*/ 4561367 w 4784651"/>
                <a:gd name="connsiteY12" fmla="*/ 4189342 h 5890551"/>
                <a:gd name="connsiteX13" fmla="*/ 3030279 w 4784651"/>
                <a:gd name="connsiteY13" fmla="*/ 114 h 5890551"/>
                <a:gd name="connsiteX0" fmla="*/ 3030279 w 4784651"/>
                <a:gd name="connsiteY0" fmla="*/ 398 h 5890835"/>
                <a:gd name="connsiteX1" fmla="*/ 765544 w 4784651"/>
                <a:gd name="connsiteY1" fmla="*/ 1935524 h 5890835"/>
                <a:gd name="connsiteX2" fmla="*/ 0 w 4784651"/>
                <a:gd name="connsiteY2" fmla="*/ 3051942 h 5890835"/>
                <a:gd name="connsiteX3" fmla="*/ 510363 w 4784651"/>
                <a:gd name="connsiteY3" fmla="*/ 3328389 h 5890835"/>
                <a:gd name="connsiteX4" fmla="*/ 297711 w 4784651"/>
                <a:gd name="connsiteY4" fmla="*/ 3657998 h 5890835"/>
                <a:gd name="connsiteX5" fmla="*/ 489097 w 4784651"/>
                <a:gd name="connsiteY5" fmla="*/ 3870649 h 5890835"/>
                <a:gd name="connsiteX6" fmla="*/ 372139 w 4784651"/>
                <a:gd name="connsiteY6" fmla="*/ 4062035 h 5890835"/>
                <a:gd name="connsiteX7" fmla="*/ 563525 w 4784651"/>
                <a:gd name="connsiteY7" fmla="*/ 4317217 h 5890835"/>
                <a:gd name="connsiteX8" fmla="*/ 499730 w 4784651"/>
                <a:gd name="connsiteY8" fmla="*/ 4976435 h 5890835"/>
                <a:gd name="connsiteX9" fmla="*/ 1754372 w 4784651"/>
                <a:gd name="connsiteY9" fmla="*/ 5199719 h 5890835"/>
                <a:gd name="connsiteX10" fmla="*/ 1945758 w 4784651"/>
                <a:gd name="connsiteY10" fmla="*/ 5890835 h 5890835"/>
                <a:gd name="connsiteX11" fmla="*/ 4784651 w 4784651"/>
                <a:gd name="connsiteY11" fmla="*/ 5858938 h 5890835"/>
                <a:gd name="connsiteX12" fmla="*/ 4561367 w 4784651"/>
                <a:gd name="connsiteY12" fmla="*/ 4189626 h 5890835"/>
                <a:gd name="connsiteX13" fmla="*/ 3030279 w 4784651"/>
                <a:gd name="connsiteY13" fmla="*/ 398 h 5890835"/>
                <a:gd name="connsiteX0" fmla="*/ 3030279 w 5042277"/>
                <a:gd name="connsiteY0" fmla="*/ 663 h 5891100"/>
                <a:gd name="connsiteX1" fmla="*/ 765544 w 5042277"/>
                <a:gd name="connsiteY1" fmla="*/ 1935789 h 5891100"/>
                <a:gd name="connsiteX2" fmla="*/ 0 w 5042277"/>
                <a:gd name="connsiteY2" fmla="*/ 3052207 h 5891100"/>
                <a:gd name="connsiteX3" fmla="*/ 510363 w 5042277"/>
                <a:gd name="connsiteY3" fmla="*/ 3328654 h 5891100"/>
                <a:gd name="connsiteX4" fmla="*/ 297711 w 5042277"/>
                <a:gd name="connsiteY4" fmla="*/ 3658263 h 5891100"/>
                <a:gd name="connsiteX5" fmla="*/ 489097 w 5042277"/>
                <a:gd name="connsiteY5" fmla="*/ 3870914 h 5891100"/>
                <a:gd name="connsiteX6" fmla="*/ 372139 w 5042277"/>
                <a:gd name="connsiteY6" fmla="*/ 4062300 h 5891100"/>
                <a:gd name="connsiteX7" fmla="*/ 563525 w 5042277"/>
                <a:gd name="connsiteY7" fmla="*/ 4317482 h 5891100"/>
                <a:gd name="connsiteX8" fmla="*/ 499730 w 5042277"/>
                <a:gd name="connsiteY8" fmla="*/ 4976700 h 5891100"/>
                <a:gd name="connsiteX9" fmla="*/ 1754372 w 5042277"/>
                <a:gd name="connsiteY9" fmla="*/ 5199984 h 5891100"/>
                <a:gd name="connsiteX10" fmla="*/ 1945758 w 5042277"/>
                <a:gd name="connsiteY10" fmla="*/ 5891100 h 5891100"/>
                <a:gd name="connsiteX11" fmla="*/ 4784651 w 5042277"/>
                <a:gd name="connsiteY11" fmla="*/ 5859203 h 5891100"/>
                <a:gd name="connsiteX12" fmla="*/ 4561367 w 5042277"/>
                <a:gd name="connsiteY12" fmla="*/ 4189891 h 5891100"/>
                <a:gd name="connsiteX13" fmla="*/ 3030279 w 5042277"/>
                <a:gd name="connsiteY13" fmla="*/ 663 h 5891100"/>
                <a:gd name="connsiteX0" fmla="*/ 3030279 w 5316637"/>
                <a:gd name="connsiteY0" fmla="*/ 1079 h 5891516"/>
                <a:gd name="connsiteX1" fmla="*/ 765544 w 5316637"/>
                <a:gd name="connsiteY1" fmla="*/ 1936205 h 5891516"/>
                <a:gd name="connsiteX2" fmla="*/ 0 w 5316637"/>
                <a:gd name="connsiteY2" fmla="*/ 3052623 h 5891516"/>
                <a:gd name="connsiteX3" fmla="*/ 510363 w 5316637"/>
                <a:gd name="connsiteY3" fmla="*/ 3329070 h 5891516"/>
                <a:gd name="connsiteX4" fmla="*/ 297711 w 5316637"/>
                <a:gd name="connsiteY4" fmla="*/ 3658679 h 5891516"/>
                <a:gd name="connsiteX5" fmla="*/ 489097 w 5316637"/>
                <a:gd name="connsiteY5" fmla="*/ 3871330 h 5891516"/>
                <a:gd name="connsiteX6" fmla="*/ 372139 w 5316637"/>
                <a:gd name="connsiteY6" fmla="*/ 4062716 h 5891516"/>
                <a:gd name="connsiteX7" fmla="*/ 563525 w 5316637"/>
                <a:gd name="connsiteY7" fmla="*/ 4317898 h 5891516"/>
                <a:gd name="connsiteX8" fmla="*/ 499730 w 5316637"/>
                <a:gd name="connsiteY8" fmla="*/ 4977116 h 5891516"/>
                <a:gd name="connsiteX9" fmla="*/ 1754372 w 5316637"/>
                <a:gd name="connsiteY9" fmla="*/ 5200400 h 5891516"/>
                <a:gd name="connsiteX10" fmla="*/ 1945758 w 5316637"/>
                <a:gd name="connsiteY10" fmla="*/ 5891516 h 5891516"/>
                <a:gd name="connsiteX11" fmla="*/ 4784651 w 5316637"/>
                <a:gd name="connsiteY11" fmla="*/ 5859619 h 5891516"/>
                <a:gd name="connsiteX12" fmla="*/ 4890977 w 5316637"/>
                <a:gd name="connsiteY12" fmla="*/ 3520456 h 5891516"/>
                <a:gd name="connsiteX13" fmla="*/ 3030279 w 5316637"/>
                <a:gd name="connsiteY13" fmla="*/ 1079 h 5891516"/>
                <a:gd name="connsiteX0" fmla="*/ 3030279 w 5338934"/>
                <a:gd name="connsiteY0" fmla="*/ 561 h 5890998"/>
                <a:gd name="connsiteX1" fmla="*/ 765544 w 5338934"/>
                <a:gd name="connsiteY1" fmla="*/ 1935687 h 5890998"/>
                <a:gd name="connsiteX2" fmla="*/ 0 w 5338934"/>
                <a:gd name="connsiteY2" fmla="*/ 3052105 h 5890998"/>
                <a:gd name="connsiteX3" fmla="*/ 510363 w 5338934"/>
                <a:gd name="connsiteY3" fmla="*/ 3328552 h 5890998"/>
                <a:gd name="connsiteX4" fmla="*/ 297711 w 5338934"/>
                <a:gd name="connsiteY4" fmla="*/ 3658161 h 5890998"/>
                <a:gd name="connsiteX5" fmla="*/ 489097 w 5338934"/>
                <a:gd name="connsiteY5" fmla="*/ 3870812 h 5890998"/>
                <a:gd name="connsiteX6" fmla="*/ 372139 w 5338934"/>
                <a:gd name="connsiteY6" fmla="*/ 4062198 h 5890998"/>
                <a:gd name="connsiteX7" fmla="*/ 563525 w 5338934"/>
                <a:gd name="connsiteY7" fmla="*/ 4317380 h 5890998"/>
                <a:gd name="connsiteX8" fmla="*/ 499730 w 5338934"/>
                <a:gd name="connsiteY8" fmla="*/ 4976598 h 5890998"/>
                <a:gd name="connsiteX9" fmla="*/ 1754372 w 5338934"/>
                <a:gd name="connsiteY9" fmla="*/ 5199882 h 5890998"/>
                <a:gd name="connsiteX10" fmla="*/ 1945758 w 5338934"/>
                <a:gd name="connsiteY10" fmla="*/ 5890998 h 5890998"/>
                <a:gd name="connsiteX11" fmla="*/ 4784651 w 5338934"/>
                <a:gd name="connsiteY11" fmla="*/ 5859101 h 5890998"/>
                <a:gd name="connsiteX12" fmla="*/ 4890977 w 5338934"/>
                <a:gd name="connsiteY12" fmla="*/ 3519938 h 5890998"/>
                <a:gd name="connsiteX13" fmla="*/ 3030279 w 5338934"/>
                <a:gd name="connsiteY13" fmla="*/ 561 h 5890998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75 h 5890612"/>
                <a:gd name="connsiteX1" fmla="*/ 765544 w 5381346"/>
                <a:gd name="connsiteY1" fmla="*/ 1935301 h 5890612"/>
                <a:gd name="connsiteX2" fmla="*/ 0 w 5381346"/>
                <a:gd name="connsiteY2" fmla="*/ 3051719 h 5890612"/>
                <a:gd name="connsiteX3" fmla="*/ 510363 w 5381346"/>
                <a:gd name="connsiteY3" fmla="*/ 3328166 h 5890612"/>
                <a:gd name="connsiteX4" fmla="*/ 297711 w 5381346"/>
                <a:gd name="connsiteY4" fmla="*/ 3657775 h 5890612"/>
                <a:gd name="connsiteX5" fmla="*/ 489097 w 5381346"/>
                <a:gd name="connsiteY5" fmla="*/ 3870426 h 5890612"/>
                <a:gd name="connsiteX6" fmla="*/ 372139 w 5381346"/>
                <a:gd name="connsiteY6" fmla="*/ 4061812 h 5890612"/>
                <a:gd name="connsiteX7" fmla="*/ 563525 w 5381346"/>
                <a:gd name="connsiteY7" fmla="*/ 4316994 h 5890612"/>
                <a:gd name="connsiteX8" fmla="*/ 499730 w 5381346"/>
                <a:gd name="connsiteY8" fmla="*/ 4976212 h 5890612"/>
                <a:gd name="connsiteX9" fmla="*/ 1754372 w 5381346"/>
                <a:gd name="connsiteY9" fmla="*/ 5199496 h 5890612"/>
                <a:gd name="connsiteX10" fmla="*/ 1945758 w 5381346"/>
                <a:gd name="connsiteY10" fmla="*/ 5890612 h 5890612"/>
                <a:gd name="connsiteX11" fmla="*/ 4784651 w 5381346"/>
                <a:gd name="connsiteY11" fmla="*/ 5858715 h 5890612"/>
                <a:gd name="connsiteX12" fmla="*/ 4890977 w 5381346"/>
                <a:gd name="connsiteY12" fmla="*/ 3519552 h 5890612"/>
                <a:gd name="connsiteX13" fmla="*/ 3030279 w 5381346"/>
                <a:gd name="connsiteY13" fmla="*/ 175 h 5890612"/>
                <a:gd name="connsiteX0" fmla="*/ 3030279 w 5381346"/>
                <a:gd name="connsiteY0" fmla="*/ 1733 h 5892170"/>
                <a:gd name="connsiteX1" fmla="*/ 0 w 5381346"/>
                <a:gd name="connsiteY1" fmla="*/ 3053277 h 5892170"/>
                <a:gd name="connsiteX2" fmla="*/ 510363 w 5381346"/>
                <a:gd name="connsiteY2" fmla="*/ 3329724 h 5892170"/>
                <a:gd name="connsiteX3" fmla="*/ 297711 w 5381346"/>
                <a:gd name="connsiteY3" fmla="*/ 3659333 h 5892170"/>
                <a:gd name="connsiteX4" fmla="*/ 489097 w 5381346"/>
                <a:gd name="connsiteY4" fmla="*/ 3871984 h 5892170"/>
                <a:gd name="connsiteX5" fmla="*/ 372139 w 5381346"/>
                <a:gd name="connsiteY5" fmla="*/ 4063370 h 5892170"/>
                <a:gd name="connsiteX6" fmla="*/ 563525 w 5381346"/>
                <a:gd name="connsiteY6" fmla="*/ 4318552 h 5892170"/>
                <a:gd name="connsiteX7" fmla="*/ 499730 w 5381346"/>
                <a:gd name="connsiteY7" fmla="*/ 4977770 h 5892170"/>
                <a:gd name="connsiteX8" fmla="*/ 1754372 w 5381346"/>
                <a:gd name="connsiteY8" fmla="*/ 5201054 h 5892170"/>
                <a:gd name="connsiteX9" fmla="*/ 1945758 w 5381346"/>
                <a:gd name="connsiteY9" fmla="*/ 5892170 h 5892170"/>
                <a:gd name="connsiteX10" fmla="*/ 4784651 w 5381346"/>
                <a:gd name="connsiteY10" fmla="*/ 5860273 h 5892170"/>
                <a:gd name="connsiteX11" fmla="*/ 4890977 w 5381346"/>
                <a:gd name="connsiteY11" fmla="*/ 3521110 h 5892170"/>
                <a:gd name="connsiteX12" fmla="*/ 3030279 w 5381346"/>
                <a:gd name="connsiteY12" fmla="*/ 1733 h 5892170"/>
                <a:gd name="connsiteX0" fmla="*/ 3030279 w 5381346"/>
                <a:gd name="connsiteY0" fmla="*/ 4 h 5890441"/>
                <a:gd name="connsiteX1" fmla="*/ 0 w 5381346"/>
                <a:gd name="connsiteY1" fmla="*/ 3051548 h 5890441"/>
                <a:gd name="connsiteX2" fmla="*/ 510363 w 5381346"/>
                <a:gd name="connsiteY2" fmla="*/ 3327995 h 5890441"/>
                <a:gd name="connsiteX3" fmla="*/ 297711 w 5381346"/>
                <a:gd name="connsiteY3" fmla="*/ 3657604 h 5890441"/>
                <a:gd name="connsiteX4" fmla="*/ 489097 w 5381346"/>
                <a:gd name="connsiteY4" fmla="*/ 3870255 h 5890441"/>
                <a:gd name="connsiteX5" fmla="*/ 372139 w 5381346"/>
                <a:gd name="connsiteY5" fmla="*/ 4061641 h 5890441"/>
                <a:gd name="connsiteX6" fmla="*/ 563525 w 5381346"/>
                <a:gd name="connsiteY6" fmla="*/ 4316823 h 5890441"/>
                <a:gd name="connsiteX7" fmla="*/ 499730 w 5381346"/>
                <a:gd name="connsiteY7" fmla="*/ 4976041 h 5890441"/>
                <a:gd name="connsiteX8" fmla="*/ 1754372 w 5381346"/>
                <a:gd name="connsiteY8" fmla="*/ 5199325 h 5890441"/>
                <a:gd name="connsiteX9" fmla="*/ 1945758 w 5381346"/>
                <a:gd name="connsiteY9" fmla="*/ 5890441 h 5890441"/>
                <a:gd name="connsiteX10" fmla="*/ 4784651 w 5381346"/>
                <a:gd name="connsiteY10" fmla="*/ 5858544 h 5890441"/>
                <a:gd name="connsiteX11" fmla="*/ 4890977 w 5381346"/>
                <a:gd name="connsiteY11" fmla="*/ 3519381 h 5890441"/>
                <a:gd name="connsiteX12" fmla="*/ 3030279 w 5381346"/>
                <a:gd name="connsiteY12" fmla="*/ 4 h 5890441"/>
                <a:gd name="connsiteX0" fmla="*/ 3040277 w 5391344"/>
                <a:gd name="connsiteY0" fmla="*/ 4 h 5890441"/>
                <a:gd name="connsiteX1" fmla="*/ 9998 w 5391344"/>
                <a:gd name="connsiteY1" fmla="*/ 3051548 h 5890441"/>
                <a:gd name="connsiteX2" fmla="*/ 520361 w 5391344"/>
                <a:gd name="connsiteY2" fmla="*/ 3327995 h 5890441"/>
                <a:gd name="connsiteX3" fmla="*/ 307709 w 5391344"/>
                <a:gd name="connsiteY3" fmla="*/ 3657604 h 5890441"/>
                <a:gd name="connsiteX4" fmla="*/ 499095 w 5391344"/>
                <a:gd name="connsiteY4" fmla="*/ 3870255 h 5890441"/>
                <a:gd name="connsiteX5" fmla="*/ 382137 w 5391344"/>
                <a:gd name="connsiteY5" fmla="*/ 4061641 h 5890441"/>
                <a:gd name="connsiteX6" fmla="*/ 573523 w 5391344"/>
                <a:gd name="connsiteY6" fmla="*/ 4316823 h 5890441"/>
                <a:gd name="connsiteX7" fmla="*/ 509728 w 5391344"/>
                <a:gd name="connsiteY7" fmla="*/ 4976041 h 5890441"/>
                <a:gd name="connsiteX8" fmla="*/ 1764370 w 5391344"/>
                <a:gd name="connsiteY8" fmla="*/ 5199325 h 5890441"/>
                <a:gd name="connsiteX9" fmla="*/ 1955756 w 5391344"/>
                <a:gd name="connsiteY9" fmla="*/ 5890441 h 5890441"/>
                <a:gd name="connsiteX10" fmla="*/ 4794649 w 5391344"/>
                <a:gd name="connsiteY10" fmla="*/ 5858544 h 5890441"/>
                <a:gd name="connsiteX11" fmla="*/ 4900975 w 5391344"/>
                <a:gd name="connsiteY11" fmla="*/ 3519381 h 5890441"/>
                <a:gd name="connsiteX12" fmla="*/ 3040277 w 5391344"/>
                <a:gd name="connsiteY12" fmla="*/ 4 h 5890441"/>
                <a:gd name="connsiteX0" fmla="*/ 3040277 w 5391344"/>
                <a:gd name="connsiteY0" fmla="*/ 4 h 5890441"/>
                <a:gd name="connsiteX1" fmla="*/ 9998 w 5391344"/>
                <a:gd name="connsiteY1" fmla="*/ 3051548 h 5890441"/>
                <a:gd name="connsiteX2" fmla="*/ 520361 w 5391344"/>
                <a:gd name="connsiteY2" fmla="*/ 3327995 h 5890441"/>
                <a:gd name="connsiteX3" fmla="*/ 307709 w 5391344"/>
                <a:gd name="connsiteY3" fmla="*/ 3657604 h 5890441"/>
                <a:gd name="connsiteX4" fmla="*/ 499095 w 5391344"/>
                <a:gd name="connsiteY4" fmla="*/ 3870255 h 5890441"/>
                <a:gd name="connsiteX5" fmla="*/ 382137 w 5391344"/>
                <a:gd name="connsiteY5" fmla="*/ 4061641 h 5890441"/>
                <a:gd name="connsiteX6" fmla="*/ 573523 w 5391344"/>
                <a:gd name="connsiteY6" fmla="*/ 4316823 h 5890441"/>
                <a:gd name="connsiteX7" fmla="*/ 509728 w 5391344"/>
                <a:gd name="connsiteY7" fmla="*/ 4976041 h 5890441"/>
                <a:gd name="connsiteX8" fmla="*/ 1764370 w 5391344"/>
                <a:gd name="connsiteY8" fmla="*/ 5199325 h 5890441"/>
                <a:gd name="connsiteX9" fmla="*/ 1955756 w 5391344"/>
                <a:gd name="connsiteY9" fmla="*/ 5890441 h 5890441"/>
                <a:gd name="connsiteX10" fmla="*/ 4794649 w 5391344"/>
                <a:gd name="connsiteY10" fmla="*/ 5858544 h 5890441"/>
                <a:gd name="connsiteX11" fmla="*/ 4900975 w 5391344"/>
                <a:gd name="connsiteY11" fmla="*/ 3519381 h 5890441"/>
                <a:gd name="connsiteX12" fmla="*/ 3040277 w 5391344"/>
                <a:gd name="connsiteY12" fmla="*/ 4 h 5890441"/>
                <a:gd name="connsiteX0" fmla="*/ 3030279 w 5381346"/>
                <a:gd name="connsiteY0" fmla="*/ 92120 h 5982557"/>
                <a:gd name="connsiteX1" fmla="*/ 914399 w 5381346"/>
                <a:gd name="connsiteY1" fmla="*/ 1187274 h 5982557"/>
                <a:gd name="connsiteX2" fmla="*/ 0 w 5381346"/>
                <a:gd name="connsiteY2" fmla="*/ 3143664 h 5982557"/>
                <a:gd name="connsiteX3" fmla="*/ 510363 w 5381346"/>
                <a:gd name="connsiteY3" fmla="*/ 3420111 h 5982557"/>
                <a:gd name="connsiteX4" fmla="*/ 297711 w 5381346"/>
                <a:gd name="connsiteY4" fmla="*/ 3749720 h 5982557"/>
                <a:gd name="connsiteX5" fmla="*/ 489097 w 5381346"/>
                <a:gd name="connsiteY5" fmla="*/ 3962371 h 5982557"/>
                <a:gd name="connsiteX6" fmla="*/ 372139 w 5381346"/>
                <a:gd name="connsiteY6" fmla="*/ 4153757 h 5982557"/>
                <a:gd name="connsiteX7" fmla="*/ 563525 w 5381346"/>
                <a:gd name="connsiteY7" fmla="*/ 4408939 h 5982557"/>
                <a:gd name="connsiteX8" fmla="*/ 499730 w 5381346"/>
                <a:gd name="connsiteY8" fmla="*/ 5068157 h 5982557"/>
                <a:gd name="connsiteX9" fmla="*/ 1754372 w 5381346"/>
                <a:gd name="connsiteY9" fmla="*/ 5291441 h 5982557"/>
                <a:gd name="connsiteX10" fmla="*/ 1945758 w 5381346"/>
                <a:gd name="connsiteY10" fmla="*/ 5982557 h 5982557"/>
                <a:gd name="connsiteX11" fmla="*/ 4784651 w 5381346"/>
                <a:gd name="connsiteY11" fmla="*/ 5950660 h 5982557"/>
                <a:gd name="connsiteX12" fmla="*/ 4890977 w 5381346"/>
                <a:gd name="connsiteY12" fmla="*/ 3611497 h 5982557"/>
                <a:gd name="connsiteX13" fmla="*/ 3030279 w 5381346"/>
                <a:gd name="connsiteY13" fmla="*/ 92120 h 5982557"/>
                <a:gd name="connsiteX0" fmla="*/ 3030279 w 5381346"/>
                <a:gd name="connsiteY0" fmla="*/ 94250 h 5984687"/>
                <a:gd name="connsiteX1" fmla="*/ 914399 w 5381346"/>
                <a:gd name="connsiteY1" fmla="*/ 1189404 h 5984687"/>
                <a:gd name="connsiteX2" fmla="*/ 0 w 5381346"/>
                <a:gd name="connsiteY2" fmla="*/ 3145794 h 5984687"/>
                <a:gd name="connsiteX3" fmla="*/ 510363 w 5381346"/>
                <a:gd name="connsiteY3" fmla="*/ 3422241 h 5984687"/>
                <a:gd name="connsiteX4" fmla="*/ 297711 w 5381346"/>
                <a:gd name="connsiteY4" fmla="*/ 3751850 h 5984687"/>
                <a:gd name="connsiteX5" fmla="*/ 489097 w 5381346"/>
                <a:gd name="connsiteY5" fmla="*/ 3964501 h 5984687"/>
                <a:gd name="connsiteX6" fmla="*/ 372139 w 5381346"/>
                <a:gd name="connsiteY6" fmla="*/ 4155887 h 5984687"/>
                <a:gd name="connsiteX7" fmla="*/ 563525 w 5381346"/>
                <a:gd name="connsiteY7" fmla="*/ 4411069 h 5984687"/>
                <a:gd name="connsiteX8" fmla="*/ 499730 w 5381346"/>
                <a:gd name="connsiteY8" fmla="*/ 5070287 h 5984687"/>
                <a:gd name="connsiteX9" fmla="*/ 1754372 w 5381346"/>
                <a:gd name="connsiteY9" fmla="*/ 5293571 h 5984687"/>
                <a:gd name="connsiteX10" fmla="*/ 1945758 w 5381346"/>
                <a:gd name="connsiteY10" fmla="*/ 5984687 h 5984687"/>
                <a:gd name="connsiteX11" fmla="*/ 4784651 w 5381346"/>
                <a:gd name="connsiteY11" fmla="*/ 5952790 h 5984687"/>
                <a:gd name="connsiteX12" fmla="*/ 4890977 w 5381346"/>
                <a:gd name="connsiteY12" fmla="*/ 3613627 h 5984687"/>
                <a:gd name="connsiteX13" fmla="*/ 3030279 w 5381346"/>
                <a:gd name="connsiteY13" fmla="*/ 94250 h 5984687"/>
                <a:gd name="connsiteX0" fmla="*/ 3030279 w 5381346"/>
                <a:gd name="connsiteY0" fmla="*/ 0 h 5890437"/>
                <a:gd name="connsiteX1" fmla="*/ 914399 w 5381346"/>
                <a:gd name="connsiteY1" fmla="*/ 1095154 h 5890437"/>
                <a:gd name="connsiteX2" fmla="*/ 0 w 5381346"/>
                <a:gd name="connsiteY2" fmla="*/ 3051544 h 5890437"/>
                <a:gd name="connsiteX3" fmla="*/ 510363 w 5381346"/>
                <a:gd name="connsiteY3" fmla="*/ 3327991 h 5890437"/>
                <a:gd name="connsiteX4" fmla="*/ 297711 w 5381346"/>
                <a:gd name="connsiteY4" fmla="*/ 3657600 h 5890437"/>
                <a:gd name="connsiteX5" fmla="*/ 489097 w 5381346"/>
                <a:gd name="connsiteY5" fmla="*/ 3870251 h 5890437"/>
                <a:gd name="connsiteX6" fmla="*/ 372139 w 5381346"/>
                <a:gd name="connsiteY6" fmla="*/ 4061637 h 5890437"/>
                <a:gd name="connsiteX7" fmla="*/ 563525 w 5381346"/>
                <a:gd name="connsiteY7" fmla="*/ 4316819 h 5890437"/>
                <a:gd name="connsiteX8" fmla="*/ 499730 w 5381346"/>
                <a:gd name="connsiteY8" fmla="*/ 4976037 h 5890437"/>
                <a:gd name="connsiteX9" fmla="*/ 1754372 w 5381346"/>
                <a:gd name="connsiteY9" fmla="*/ 5199321 h 5890437"/>
                <a:gd name="connsiteX10" fmla="*/ 1945758 w 5381346"/>
                <a:gd name="connsiteY10" fmla="*/ 5890437 h 5890437"/>
                <a:gd name="connsiteX11" fmla="*/ 4784651 w 5381346"/>
                <a:gd name="connsiteY11" fmla="*/ 5858540 h 5890437"/>
                <a:gd name="connsiteX12" fmla="*/ 4890977 w 5381346"/>
                <a:gd name="connsiteY12" fmla="*/ 3519377 h 5890437"/>
                <a:gd name="connsiteX13" fmla="*/ 3030279 w 5381346"/>
                <a:gd name="connsiteY13" fmla="*/ 0 h 5890437"/>
                <a:gd name="connsiteX0" fmla="*/ 3030279 w 5381346"/>
                <a:gd name="connsiteY0" fmla="*/ 0 h 5890437"/>
                <a:gd name="connsiteX1" fmla="*/ 914399 w 5381346"/>
                <a:gd name="connsiteY1" fmla="*/ 1095154 h 5890437"/>
                <a:gd name="connsiteX2" fmla="*/ 0 w 5381346"/>
                <a:gd name="connsiteY2" fmla="*/ 3051544 h 5890437"/>
                <a:gd name="connsiteX3" fmla="*/ 510363 w 5381346"/>
                <a:gd name="connsiteY3" fmla="*/ 3327991 h 5890437"/>
                <a:gd name="connsiteX4" fmla="*/ 297711 w 5381346"/>
                <a:gd name="connsiteY4" fmla="*/ 3657600 h 5890437"/>
                <a:gd name="connsiteX5" fmla="*/ 489097 w 5381346"/>
                <a:gd name="connsiteY5" fmla="*/ 3870251 h 5890437"/>
                <a:gd name="connsiteX6" fmla="*/ 372139 w 5381346"/>
                <a:gd name="connsiteY6" fmla="*/ 4061637 h 5890437"/>
                <a:gd name="connsiteX7" fmla="*/ 563525 w 5381346"/>
                <a:gd name="connsiteY7" fmla="*/ 4316819 h 5890437"/>
                <a:gd name="connsiteX8" fmla="*/ 499730 w 5381346"/>
                <a:gd name="connsiteY8" fmla="*/ 4976037 h 5890437"/>
                <a:gd name="connsiteX9" fmla="*/ 1754372 w 5381346"/>
                <a:gd name="connsiteY9" fmla="*/ 5199321 h 5890437"/>
                <a:gd name="connsiteX10" fmla="*/ 1945758 w 5381346"/>
                <a:gd name="connsiteY10" fmla="*/ 5890437 h 5890437"/>
                <a:gd name="connsiteX11" fmla="*/ 4784651 w 5381346"/>
                <a:gd name="connsiteY11" fmla="*/ 5858540 h 5890437"/>
                <a:gd name="connsiteX12" fmla="*/ 4890977 w 5381346"/>
                <a:gd name="connsiteY12" fmla="*/ 3519377 h 5890437"/>
                <a:gd name="connsiteX13" fmla="*/ 3030279 w 5381346"/>
                <a:gd name="connsiteY13" fmla="*/ 0 h 5890437"/>
                <a:gd name="connsiteX0" fmla="*/ 3030726 w 5381793"/>
                <a:gd name="connsiteY0" fmla="*/ 0 h 5890437"/>
                <a:gd name="connsiteX1" fmla="*/ 914846 w 5381793"/>
                <a:gd name="connsiteY1" fmla="*/ 1095154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914846 w 5381793"/>
                <a:gd name="connsiteY1" fmla="*/ 1095154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914846 w 5381793"/>
                <a:gd name="connsiteY1" fmla="*/ 1095154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90128 w 5381793"/>
                <a:gd name="connsiteY1" fmla="*/ 1098883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90128 w 5381793"/>
                <a:gd name="connsiteY1" fmla="*/ 1098883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64 w 5381831"/>
                <a:gd name="connsiteY0" fmla="*/ 0 h 5890437"/>
                <a:gd name="connsiteX1" fmla="*/ 890166 w 5381831"/>
                <a:gd name="connsiteY1" fmla="*/ 1098883 h 5890437"/>
                <a:gd name="connsiteX2" fmla="*/ 607506 w 5381831"/>
                <a:gd name="connsiteY2" fmla="*/ 2172770 h 5890437"/>
                <a:gd name="connsiteX3" fmla="*/ 485 w 5381831"/>
                <a:gd name="connsiteY3" fmla="*/ 3051544 h 5890437"/>
                <a:gd name="connsiteX4" fmla="*/ 510848 w 5381831"/>
                <a:gd name="connsiteY4" fmla="*/ 3327991 h 5890437"/>
                <a:gd name="connsiteX5" fmla="*/ 298196 w 5381831"/>
                <a:gd name="connsiteY5" fmla="*/ 3657600 h 5890437"/>
                <a:gd name="connsiteX6" fmla="*/ 489582 w 5381831"/>
                <a:gd name="connsiteY6" fmla="*/ 3870251 h 5890437"/>
                <a:gd name="connsiteX7" fmla="*/ 372624 w 5381831"/>
                <a:gd name="connsiteY7" fmla="*/ 4061637 h 5890437"/>
                <a:gd name="connsiteX8" fmla="*/ 564010 w 5381831"/>
                <a:gd name="connsiteY8" fmla="*/ 4316819 h 5890437"/>
                <a:gd name="connsiteX9" fmla="*/ 500215 w 5381831"/>
                <a:gd name="connsiteY9" fmla="*/ 4976037 h 5890437"/>
                <a:gd name="connsiteX10" fmla="*/ 1754857 w 5381831"/>
                <a:gd name="connsiteY10" fmla="*/ 5199321 h 5890437"/>
                <a:gd name="connsiteX11" fmla="*/ 1946243 w 5381831"/>
                <a:gd name="connsiteY11" fmla="*/ 5890437 h 5890437"/>
                <a:gd name="connsiteX12" fmla="*/ 4785136 w 5381831"/>
                <a:gd name="connsiteY12" fmla="*/ 5858540 h 5890437"/>
                <a:gd name="connsiteX13" fmla="*/ 4891462 w 5381831"/>
                <a:gd name="connsiteY13" fmla="*/ 3519377 h 5890437"/>
                <a:gd name="connsiteX14" fmla="*/ 3030764 w 5381831"/>
                <a:gd name="connsiteY14" fmla="*/ 0 h 5890437"/>
                <a:gd name="connsiteX0" fmla="*/ 3030764 w 5381831"/>
                <a:gd name="connsiteY0" fmla="*/ 0 h 5890437"/>
                <a:gd name="connsiteX1" fmla="*/ 890166 w 5381831"/>
                <a:gd name="connsiteY1" fmla="*/ 1098883 h 5890437"/>
                <a:gd name="connsiteX2" fmla="*/ 607506 w 5381831"/>
                <a:gd name="connsiteY2" fmla="*/ 2172770 h 5890437"/>
                <a:gd name="connsiteX3" fmla="*/ 485 w 5381831"/>
                <a:gd name="connsiteY3" fmla="*/ 3051544 h 5890437"/>
                <a:gd name="connsiteX4" fmla="*/ 510848 w 5381831"/>
                <a:gd name="connsiteY4" fmla="*/ 3327991 h 5890437"/>
                <a:gd name="connsiteX5" fmla="*/ 298196 w 5381831"/>
                <a:gd name="connsiteY5" fmla="*/ 3657600 h 5890437"/>
                <a:gd name="connsiteX6" fmla="*/ 489582 w 5381831"/>
                <a:gd name="connsiteY6" fmla="*/ 3870251 h 5890437"/>
                <a:gd name="connsiteX7" fmla="*/ 372624 w 5381831"/>
                <a:gd name="connsiteY7" fmla="*/ 4061637 h 5890437"/>
                <a:gd name="connsiteX8" fmla="*/ 564010 w 5381831"/>
                <a:gd name="connsiteY8" fmla="*/ 4316819 h 5890437"/>
                <a:gd name="connsiteX9" fmla="*/ 500215 w 5381831"/>
                <a:gd name="connsiteY9" fmla="*/ 4976037 h 5890437"/>
                <a:gd name="connsiteX10" fmla="*/ 1754857 w 5381831"/>
                <a:gd name="connsiteY10" fmla="*/ 5199321 h 5890437"/>
                <a:gd name="connsiteX11" fmla="*/ 1946243 w 5381831"/>
                <a:gd name="connsiteY11" fmla="*/ 5890437 h 5890437"/>
                <a:gd name="connsiteX12" fmla="*/ 4785136 w 5381831"/>
                <a:gd name="connsiteY12" fmla="*/ 5858540 h 5890437"/>
                <a:gd name="connsiteX13" fmla="*/ 4891462 w 5381831"/>
                <a:gd name="connsiteY13" fmla="*/ 3519377 h 5890437"/>
                <a:gd name="connsiteX14" fmla="*/ 3030764 w 5381831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298271 w 5381906"/>
                <a:gd name="connsiteY5" fmla="*/ 365760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298271 w 5381906"/>
                <a:gd name="connsiteY5" fmla="*/ 365760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298271 w 5381906"/>
                <a:gd name="connsiteY5" fmla="*/ 365760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765 w 5381832"/>
                <a:gd name="connsiteY0" fmla="*/ 0 h 5890437"/>
                <a:gd name="connsiteX1" fmla="*/ 890167 w 5381832"/>
                <a:gd name="connsiteY1" fmla="*/ 1098883 h 5890437"/>
                <a:gd name="connsiteX2" fmla="*/ 672821 w 5381832"/>
                <a:gd name="connsiteY2" fmla="*/ 2220272 h 5890437"/>
                <a:gd name="connsiteX3" fmla="*/ 486 w 5381832"/>
                <a:gd name="connsiteY3" fmla="*/ 3051544 h 5890437"/>
                <a:gd name="connsiteX4" fmla="*/ 510849 w 5381832"/>
                <a:gd name="connsiteY4" fmla="*/ 3327991 h 5890437"/>
                <a:gd name="connsiteX5" fmla="*/ 339761 w 5381832"/>
                <a:gd name="connsiteY5" fmla="*/ 3734790 h 5890437"/>
                <a:gd name="connsiteX6" fmla="*/ 531147 w 5381832"/>
                <a:gd name="connsiteY6" fmla="*/ 3870251 h 5890437"/>
                <a:gd name="connsiteX7" fmla="*/ 372625 w 5381832"/>
                <a:gd name="connsiteY7" fmla="*/ 4061637 h 5890437"/>
                <a:gd name="connsiteX8" fmla="*/ 564011 w 5381832"/>
                <a:gd name="connsiteY8" fmla="*/ 4316819 h 5890437"/>
                <a:gd name="connsiteX9" fmla="*/ 500216 w 5381832"/>
                <a:gd name="connsiteY9" fmla="*/ 4976037 h 5890437"/>
                <a:gd name="connsiteX10" fmla="*/ 1754858 w 5381832"/>
                <a:gd name="connsiteY10" fmla="*/ 5039004 h 5890437"/>
                <a:gd name="connsiteX11" fmla="*/ 1946244 w 5381832"/>
                <a:gd name="connsiteY11" fmla="*/ 5890437 h 5890437"/>
                <a:gd name="connsiteX12" fmla="*/ 4785137 w 5381832"/>
                <a:gd name="connsiteY12" fmla="*/ 5858540 h 5890437"/>
                <a:gd name="connsiteX13" fmla="*/ 4891463 w 5381832"/>
                <a:gd name="connsiteY13" fmla="*/ 3519377 h 5890437"/>
                <a:gd name="connsiteX14" fmla="*/ 3030765 w 5381832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72451 w 5381929"/>
                <a:gd name="connsiteY1" fmla="*/ 1057320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72451 w 5381929"/>
                <a:gd name="connsiteY1" fmla="*/ 1057320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81633 w 5381929"/>
                <a:gd name="connsiteY1" fmla="*/ 920842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81633 w 5381929"/>
                <a:gd name="connsiteY1" fmla="*/ 920842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27042 w 5381929"/>
                <a:gd name="connsiteY1" fmla="*/ 866251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27042 w 5381929"/>
                <a:gd name="connsiteY1" fmla="*/ 866251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27042 w 5381929"/>
                <a:gd name="connsiteY1" fmla="*/ 866251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1751 h 5892188"/>
                <a:gd name="connsiteX1" fmla="*/ 927042 w 5381929"/>
                <a:gd name="connsiteY1" fmla="*/ 868002 h 5892188"/>
                <a:gd name="connsiteX2" fmla="*/ 672918 w 5381929"/>
                <a:gd name="connsiteY2" fmla="*/ 2222023 h 5892188"/>
                <a:gd name="connsiteX3" fmla="*/ 583 w 5381929"/>
                <a:gd name="connsiteY3" fmla="*/ 3053295 h 5892188"/>
                <a:gd name="connsiteX4" fmla="*/ 510946 w 5381929"/>
                <a:gd name="connsiteY4" fmla="*/ 3329742 h 5892188"/>
                <a:gd name="connsiteX5" fmla="*/ 339858 w 5381929"/>
                <a:gd name="connsiteY5" fmla="*/ 3736541 h 5892188"/>
                <a:gd name="connsiteX6" fmla="*/ 531244 w 5381929"/>
                <a:gd name="connsiteY6" fmla="*/ 3872002 h 5892188"/>
                <a:gd name="connsiteX7" fmla="*/ 372722 w 5381929"/>
                <a:gd name="connsiteY7" fmla="*/ 4063388 h 5892188"/>
                <a:gd name="connsiteX8" fmla="*/ 564108 w 5381929"/>
                <a:gd name="connsiteY8" fmla="*/ 4318570 h 5892188"/>
                <a:gd name="connsiteX9" fmla="*/ 500313 w 5381929"/>
                <a:gd name="connsiteY9" fmla="*/ 4977788 h 5892188"/>
                <a:gd name="connsiteX10" fmla="*/ 1754955 w 5381929"/>
                <a:gd name="connsiteY10" fmla="*/ 5040755 h 5892188"/>
                <a:gd name="connsiteX11" fmla="*/ 1946341 w 5381929"/>
                <a:gd name="connsiteY11" fmla="*/ 5892188 h 5892188"/>
                <a:gd name="connsiteX12" fmla="*/ 4785234 w 5381929"/>
                <a:gd name="connsiteY12" fmla="*/ 5860291 h 5892188"/>
                <a:gd name="connsiteX13" fmla="*/ 4891560 w 5381929"/>
                <a:gd name="connsiteY13" fmla="*/ 3521128 h 5892188"/>
                <a:gd name="connsiteX14" fmla="*/ 3030862 w 5381929"/>
                <a:gd name="connsiteY14" fmla="*/ 1751 h 5892188"/>
                <a:gd name="connsiteX0" fmla="*/ 3031042 w 5382109"/>
                <a:gd name="connsiteY0" fmla="*/ 1751 h 5892188"/>
                <a:gd name="connsiteX1" fmla="*/ 927222 w 5382109"/>
                <a:gd name="connsiteY1" fmla="*/ 868002 h 5892188"/>
                <a:gd name="connsiteX2" fmla="*/ 577563 w 5382109"/>
                <a:gd name="connsiteY2" fmla="*/ 2303910 h 5892188"/>
                <a:gd name="connsiteX3" fmla="*/ 763 w 5382109"/>
                <a:gd name="connsiteY3" fmla="*/ 3053295 h 5892188"/>
                <a:gd name="connsiteX4" fmla="*/ 511126 w 5382109"/>
                <a:gd name="connsiteY4" fmla="*/ 3329742 h 5892188"/>
                <a:gd name="connsiteX5" fmla="*/ 340038 w 5382109"/>
                <a:gd name="connsiteY5" fmla="*/ 3736541 h 5892188"/>
                <a:gd name="connsiteX6" fmla="*/ 531424 w 5382109"/>
                <a:gd name="connsiteY6" fmla="*/ 3872002 h 5892188"/>
                <a:gd name="connsiteX7" fmla="*/ 372902 w 5382109"/>
                <a:gd name="connsiteY7" fmla="*/ 4063388 h 5892188"/>
                <a:gd name="connsiteX8" fmla="*/ 564288 w 5382109"/>
                <a:gd name="connsiteY8" fmla="*/ 4318570 h 5892188"/>
                <a:gd name="connsiteX9" fmla="*/ 500493 w 5382109"/>
                <a:gd name="connsiteY9" fmla="*/ 4977788 h 5892188"/>
                <a:gd name="connsiteX10" fmla="*/ 1755135 w 5382109"/>
                <a:gd name="connsiteY10" fmla="*/ 5040755 h 5892188"/>
                <a:gd name="connsiteX11" fmla="*/ 1946521 w 5382109"/>
                <a:gd name="connsiteY11" fmla="*/ 5892188 h 5892188"/>
                <a:gd name="connsiteX12" fmla="*/ 4785414 w 5382109"/>
                <a:gd name="connsiteY12" fmla="*/ 5860291 h 5892188"/>
                <a:gd name="connsiteX13" fmla="*/ 4891740 w 5382109"/>
                <a:gd name="connsiteY13" fmla="*/ 3521128 h 5892188"/>
                <a:gd name="connsiteX14" fmla="*/ 3031042 w 5382109"/>
                <a:gd name="connsiteY14" fmla="*/ 1751 h 5892188"/>
                <a:gd name="connsiteX0" fmla="*/ 3031042 w 5382109"/>
                <a:gd name="connsiteY0" fmla="*/ 2101 h 5892538"/>
                <a:gd name="connsiteX1" fmla="*/ 913575 w 5382109"/>
                <a:gd name="connsiteY1" fmla="*/ 827408 h 5892538"/>
                <a:gd name="connsiteX2" fmla="*/ 577563 w 5382109"/>
                <a:gd name="connsiteY2" fmla="*/ 2304260 h 5892538"/>
                <a:gd name="connsiteX3" fmla="*/ 763 w 5382109"/>
                <a:gd name="connsiteY3" fmla="*/ 3053645 h 5892538"/>
                <a:gd name="connsiteX4" fmla="*/ 511126 w 5382109"/>
                <a:gd name="connsiteY4" fmla="*/ 3330092 h 5892538"/>
                <a:gd name="connsiteX5" fmla="*/ 340038 w 5382109"/>
                <a:gd name="connsiteY5" fmla="*/ 3736891 h 5892538"/>
                <a:gd name="connsiteX6" fmla="*/ 531424 w 5382109"/>
                <a:gd name="connsiteY6" fmla="*/ 3872352 h 5892538"/>
                <a:gd name="connsiteX7" fmla="*/ 372902 w 5382109"/>
                <a:gd name="connsiteY7" fmla="*/ 4063738 h 5892538"/>
                <a:gd name="connsiteX8" fmla="*/ 564288 w 5382109"/>
                <a:gd name="connsiteY8" fmla="*/ 4318920 h 5892538"/>
                <a:gd name="connsiteX9" fmla="*/ 500493 w 5382109"/>
                <a:gd name="connsiteY9" fmla="*/ 4978138 h 5892538"/>
                <a:gd name="connsiteX10" fmla="*/ 1755135 w 5382109"/>
                <a:gd name="connsiteY10" fmla="*/ 5041105 h 5892538"/>
                <a:gd name="connsiteX11" fmla="*/ 1946521 w 5382109"/>
                <a:gd name="connsiteY11" fmla="*/ 5892538 h 5892538"/>
                <a:gd name="connsiteX12" fmla="*/ 4785414 w 5382109"/>
                <a:gd name="connsiteY12" fmla="*/ 5860641 h 5892538"/>
                <a:gd name="connsiteX13" fmla="*/ 4891740 w 5382109"/>
                <a:gd name="connsiteY13" fmla="*/ 3521478 h 5892538"/>
                <a:gd name="connsiteX14" fmla="*/ 3031042 w 5382109"/>
                <a:gd name="connsiteY14" fmla="*/ 2101 h 5892538"/>
                <a:gd name="connsiteX0" fmla="*/ 3031042 w 5382109"/>
                <a:gd name="connsiteY0" fmla="*/ 941 h 5891378"/>
                <a:gd name="connsiteX1" fmla="*/ 886280 w 5382109"/>
                <a:gd name="connsiteY1" fmla="*/ 1071908 h 5891378"/>
                <a:gd name="connsiteX2" fmla="*/ 577563 w 5382109"/>
                <a:gd name="connsiteY2" fmla="*/ 2303100 h 5891378"/>
                <a:gd name="connsiteX3" fmla="*/ 763 w 5382109"/>
                <a:gd name="connsiteY3" fmla="*/ 3052485 h 5891378"/>
                <a:gd name="connsiteX4" fmla="*/ 511126 w 5382109"/>
                <a:gd name="connsiteY4" fmla="*/ 3328932 h 5891378"/>
                <a:gd name="connsiteX5" fmla="*/ 340038 w 5382109"/>
                <a:gd name="connsiteY5" fmla="*/ 3735731 h 5891378"/>
                <a:gd name="connsiteX6" fmla="*/ 531424 w 5382109"/>
                <a:gd name="connsiteY6" fmla="*/ 3871192 h 5891378"/>
                <a:gd name="connsiteX7" fmla="*/ 372902 w 5382109"/>
                <a:gd name="connsiteY7" fmla="*/ 4062578 h 5891378"/>
                <a:gd name="connsiteX8" fmla="*/ 564288 w 5382109"/>
                <a:gd name="connsiteY8" fmla="*/ 4317760 h 5891378"/>
                <a:gd name="connsiteX9" fmla="*/ 500493 w 5382109"/>
                <a:gd name="connsiteY9" fmla="*/ 4976978 h 5891378"/>
                <a:gd name="connsiteX10" fmla="*/ 1755135 w 5382109"/>
                <a:gd name="connsiteY10" fmla="*/ 5039945 h 5891378"/>
                <a:gd name="connsiteX11" fmla="*/ 1946521 w 5382109"/>
                <a:gd name="connsiteY11" fmla="*/ 5891378 h 5891378"/>
                <a:gd name="connsiteX12" fmla="*/ 4785414 w 5382109"/>
                <a:gd name="connsiteY12" fmla="*/ 5859481 h 5891378"/>
                <a:gd name="connsiteX13" fmla="*/ 4891740 w 5382109"/>
                <a:gd name="connsiteY13" fmla="*/ 3520318 h 5891378"/>
                <a:gd name="connsiteX14" fmla="*/ 3031042 w 5382109"/>
                <a:gd name="connsiteY14" fmla="*/ 941 h 5891378"/>
                <a:gd name="connsiteX0" fmla="*/ 3031042 w 5382109"/>
                <a:gd name="connsiteY0" fmla="*/ 753 h 5891190"/>
                <a:gd name="connsiteX1" fmla="*/ 886280 w 5382109"/>
                <a:gd name="connsiteY1" fmla="*/ 1071720 h 5891190"/>
                <a:gd name="connsiteX2" fmla="*/ 577563 w 5382109"/>
                <a:gd name="connsiteY2" fmla="*/ 2302912 h 5891190"/>
                <a:gd name="connsiteX3" fmla="*/ 763 w 5382109"/>
                <a:gd name="connsiteY3" fmla="*/ 3052297 h 5891190"/>
                <a:gd name="connsiteX4" fmla="*/ 511126 w 5382109"/>
                <a:gd name="connsiteY4" fmla="*/ 3328744 h 5891190"/>
                <a:gd name="connsiteX5" fmla="*/ 340038 w 5382109"/>
                <a:gd name="connsiteY5" fmla="*/ 3735543 h 5891190"/>
                <a:gd name="connsiteX6" fmla="*/ 531424 w 5382109"/>
                <a:gd name="connsiteY6" fmla="*/ 3871004 h 5891190"/>
                <a:gd name="connsiteX7" fmla="*/ 372902 w 5382109"/>
                <a:gd name="connsiteY7" fmla="*/ 4062390 h 5891190"/>
                <a:gd name="connsiteX8" fmla="*/ 564288 w 5382109"/>
                <a:gd name="connsiteY8" fmla="*/ 4317572 h 5891190"/>
                <a:gd name="connsiteX9" fmla="*/ 500493 w 5382109"/>
                <a:gd name="connsiteY9" fmla="*/ 4976790 h 5891190"/>
                <a:gd name="connsiteX10" fmla="*/ 1755135 w 5382109"/>
                <a:gd name="connsiteY10" fmla="*/ 5039757 h 5891190"/>
                <a:gd name="connsiteX11" fmla="*/ 1946521 w 5382109"/>
                <a:gd name="connsiteY11" fmla="*/ 5891190 h 5891190"/>
                <a:gd name="connsiteX12" fmla="*/ 4785414 w 5382109"/>
                <a:gd name="connsiteY12" fmla="*/ 5859293 h 5891190"/>
                <a:gd name="connsiteX13" fmla="*/ 4891740 w 5382109"/>
                <a:gd name="connsiteY13" fmla="*/ 3520130 h 5891190"/>
                <a:gd name="connsiteX14" fmla="*/ 3031042 w 5382109"/>
                <a:gd name="connsiteY14" fmla="*/ 753 h 5891190"/>
                <a:gd name="connsiteX0" fmla="*/ 3031042 w 5382109"/>
                <a:gd name="connsiteY0" fmla="*/ 753 h 5891190"/>
                <a:gd name="connsiteX1" fmla="*/ 886280 w 5382109"/>
                <a:gd name="connsiteY1" fmla="*/ 1071720 h 5891190"/>
                <a:gd name="connsiteX2" fmla="*/ 577563 w 5382109"/>
                <a:gd name="connsiteY2" fmla="*/ 2302912 h 5891190"/>
                <a:gd name="connsiteX3" fmla="*/ 763 w 5382109"/>
                <a:gd name="connsiteY3" fmla="*/ 3052297 h 5891190"/>
                <a:gd name="connsiteX4" fmla="*/ 511126 w 5382109"/>
                <a:gd name="connsiteY4" fmla="*/ 3328744 h 5891190"/>
                <a:gd name="connsiteX5" fmla="*/ 340038 w 5382109"/>
                <a:gd name="connsiteY5" fmla="*/ 3735543 h 5891190"/>
                <a:gd name="connsiteX6" fmla="*/ 531424 w 5382109"/>
                <a:gd name="connsiteY6" fmla="*/ 3871004 h 5891190"/>
                <a:gd name="connsiteX7" fmla="*/ 372902 w 5382109"/>
                <a:gd name="connsiteY7" fmla="*/ 4062390 h 5891190"/>
                <a:gd name="connsiteX8" fmla="*/ 564288 w 5382109"/>
                <a:gd name="connsiteY8" fmla="*/ 4317572 h 5891190"/>
                <a:gd name="connsiteX9" fmla="*/ 500493 w 5382109"/>
                <a:gd name="connsiteY9" fmla="*/ 4976790 h 5891190"/>
                <a:gd name="connsiteX10" fmla="*/ 1755135 w 5382109"/>
                <a:gd name="connsiteY10" fmla="*/ 5039757 h 5891190"/>
                <a:gd name="connsiteX11" fmla="*/ 1946521 w 5382109"/>
                <a:gd name="connsiteY11" fmla="*/ 5891190 h 5891190"/>
                <a:gd name="connsiteX12" fmla="*/ 4785414 w 5382109"/>
                <a:gd name="connsiteY12" fmla="*/ 5859293 h 5891190"/>
                <a:gd name="connsiteX13" fmla="*/ 4891740 w 5382109"/>
                <a:gd name="connsiteY13" fmla="*/ 3520130 h 5891190"/>
                <a:gd name="connsiteX14" fmla="*/ 3031042 w 5382109"/>
                <a:gd name="connsiteY14" fmla="*/ 753 h 5891190"/>
                <a:gd name="connsiteX0" fmla="*/ 3031042 w 5382109"/>
                <a:gd name="connsiteY0" fmla="*/ 792 h 5891229"/>
                <a:gd name="connsiteX1" fmla="*/ 777098 w 5382109"/>
                <a:gd name="connsiteY1" fmla="*/ 1044464 h 5891229"/>
                <a:gd name="connsiteX2" fmla="*/ 577563 w 5382109"/>
                <a:gd name="connsiteY2" fmla="*/ 2302951 h 5891229"/>
                <a:gd name="connsiteX3" fmla="*/ 763 w 5382109"/>
                <a:gd name="connsiteY3" fmla="*/ 3052336 h 5891229"/>
                <a:gd name="connsiteX4" fmla="*/ 511126 w 5382109"/>
                <a:gd name="connsiteY4" fmla="*/ 3328783 h 5891229"/>
                <a:gd name="connsiteX5" fmla="*/ 340038 w 5382109"/>
                <a:gd name="connsiteY5" fmla="*/ 3735582 h 5891229"/>
                <a:gd name="connsiteX6" fmla="*/ 531424 w 5382109"/>
                <a:gd name="connsiteY6" fmla="*/ 3871043 h 5891229"/>
                <a:gd name="connsiteX7" fmla="*/ 372902 w 5382109"/>
                <a:gd name="connsiteY7" fmla="*/ 4062429 h 5891229"/>
                <a:gd name="connsiteX8" fmla="*/ 564288 w 5382109"/>
                <a:gd name="connsiteY8" fmla="*/ 4317611 h 5891229"/>
                <a:gd name="connsiteX9" fmla="*/ 500493 w 5382109"/>
                <a:gd name="connsiteY9" fmla="*/ 4976829 h 5891229"/>
                <a:gd name="connsiteX10" fmla="*/ 1755135 w 5382109"/>
                <a:gd name="connsiteY10" fmla="*/ 5039796 h 5891229"/>
                <a:gd name="connsiteX11" fmla="*/ 1946521 w 5382109"/>
                <a:gd name="connsiteY11" fmla="*/ 5891229 h 5891229"/>
                <a:gd name="connsiteX12" fmla="*/ 4785414 w 5382109"/>
                <a:gd name="connsiteY12" fmla="*/ 5859332 h 5891229"/>
                <a:gd name="connsiteX13" fmla="*/ 4891740 w 5382109"/>
                <a:gd name="connsiteY13" fmla="*/ 3520169 h 5891229"/>
                <a:gd name="connsiteX14" fmla="*/ 3031042 w 5382109"/>
                <a:gd name="connsiteY14" fmla="*/ 792 h 5891229"/>
                <a:gd name="connsiteX0" fmla="*/ 3031042 w 5382109"/>
                <a:gd name="connsiteY0" fmla="*/ 792 h 5891229"/>
                <a:gd name="connsiteX1" fmla="*/ 777098 w 5382109"/>
                <a:gd name="connsiteY1" fmla="*/ 1044464 h 5891229"/>
                <a:gd name="connsiteX2" fmla="*/ 577563 w 5382109"/>
                <a:gd name="connsiteY2" fmla="*/ 2302951 h 5891229"/>
                <a:gd name="connsiteX3" fmla="*/ 763 w 5382109"/>
                <a:gd name="connsiteY3" fmla="*/ 3052336 h 5891229"/>
                <a:gd name="connsiteX4" fmla="*/ 511126 w 5382109"/>
                <a:gd name="connsiteY4" fmla="*/ 3328783 h 5891229"/>
                <a:gd name="connsiteX5" fmla="*/ 340038 w 5382109"/>
                <a:gd name="connsiteY5" fmla="*/ 3735582 h 5891229"/>
                <a:gd name="connsiteX6" fmla="*/ 531424 w 5382109"/>
                <a:gd name="connsiteY6" fmla="*/ 3871043 h 5891229"/>
                <a:gd name="connsiteX7" fmla="*/ 372902 w 5382109"/>
                <a:gd name="connsiteY7" fmla="*/ 4062429 h 5891229"/>
                <a:gd name="connsiteX8" fmla="*/ 564288 w 5382109"/>
                <a:gd name="connsiteY8" fmla="*/ 4317611 h 5891229"/>
                <a:gd name="connsiteX9" fmla="*/ 500493 w 5382109"/>
                <a:gd name="connsiteY9" fmla="*/ 4976829 h 5891229"/>
                <a:gd name="connsiteX10" fmla="*/ 1755135 w 5382109"/>
                <a:gd name="connsiteY10" fmla="*/ 5039796 h 5891229"/>
                <a:gd name="connsiteX11" fmla="*/ 1946521 w 5382109"/>
                <a:gd name="connsiteY11" fmla="*/ 5891229 h 5891229"/>
                <a:gd name="connsiteX12" fmla="*/ 4785414 w 5382109"/>
                <a:gd name="connsiteY12" fmla="*/ 5859332 h 5891229"/>
                <a:gd name="connsiteX13" fmla="*/ 4891740 w 5382109"/>
                <a:gd name="connsiteY13" fmla="*/ 3520169 h 5891229"/>
                <a:gd name="connsiteX14" fmla="*/ 3031042 w 5382109"/>
                <a:gd name="connsiteY14" fmla="*/ 792 h 5891229"/>
                <a:gd name="connsiteX0" fmla="*/ 3031042 w 5382109"/>
                <a:gd name="connsiteY0" fmla="*/ 792 h 5891229"/>
                <a:gd name="connsiteX1" fmla="*/ 777098 w 5382109"/>
                <a:gd name="connsiteY1" fmla="*/ 1044464 h 5891229"/>
                <a:gd name="connsiteX2" fmla="*/ 577563 w 5382109"/>
                <a:gd name="connsiteY2" fmla="*/ 2302951 h 5891229"/>
                <a:gd name="connsiteX3" fmla="*/ 763 w 5382109"/>
                <a:gd name="connsiteY3" fmla="*/ 3052336 h 5891229"/>
                <a:gd name="connsiteX4" fmla="*/ 511126 w 5382109"/>
                <a:gd name="connsiteY4" fmla="*/ 3328783 h 5891229"/>
                <a:gd name="connsiteX5" fmla="*/ 340038 w 5382109"/>
                <a:gd name="connsiteY5" fmla="*/ 3735582 h 5891229"/>
                <a:gd name="connsiteX6" fmla="*/ 531424 w 5382109"/>
                <a:gd name="connsiteY6" fmla="*/ 3871043 h 5891229"/>
                <a:gd name="connsiteX7" fmla="*/ 372902 w 5382109"/>
                <a:gd name="connsiteY7" fmla="*/ 4062429 h 5891229"/>
                <a:gd name="connsiteX8" fmla="*/ 564288 w 5382109"/>
                <a:gd name="connsiteY8" fmla="*/ 4317611 h 5891229"/>
                <a:gd name="connsiteX9" fmla="*/ 500493 w 5382109"/>
                <a:gd name="connsiteY9" fmla="*/ 4976829 h 5891229"/>
                <a:gd name="connsiteX10" fmla="*/ 1755135 w 5382109"/>
                <a:gd name="connsiteY10" fmla="*/ 5039796 h 5891229"/>
                <a:gd name="connsiteX11" fmla="*/ 1946521 w 5382109"/>
                <a:gd name="connsiteY11" fmla="*/ 5891229 h 5891229"/>
                <a:gd name="connsiteX12" fmla="*/ 4785414 w 5382109"/>
                <a:gd name="connsiteY12" fmla="*/ 5859332 h 5891229"/>
                <a:gd name="connsiteX13" fmla="*/ 4891740 w 5382109"/>
                <a:gd name="connsiteY13" fmla="*/ 3520169 h 5891229"/>
                <a:gd name="connsiteX14" fmla="*/ 3031042 w 5382109"/>
                <a:gd name="connsiteY14" fmla="*/ 792 h 5891229"/>
                <a:gd name="connsiteX0" fmla="*/ 3031042 w 5382109"/>
                <a:gd name="connsiteY0" fmla="*/ 627 h 5891064"/>
                <a:gd name="connsiteX1" fmla="*/ 777098 w 5382109"/>
                <a:gd name="connsiteY1" fmla="*/ 1180776 h 5891064"/>
                <a:gd name="connsiteX2" fmla="*/ 577563 w 5382109"/>
                <a:gd name="connsiteY2" fmla="*/ 2302786 h 5891064"/>
                <a:gd name="connsiteX3" fmla="*/ 763 w 5382109"/>
                <a:gd name="connsiteY3" fmla="*/ 3052171 h 5891064"/>
                <a:gd name="connsiteX4" fmla="*/ 511126 w 5382109"/>
                <a:gd name="connsiteY4" fmla="*/ 3328618 h 5891064"/>
                <a:gd name="connsiteX5" fmla="*/ 340038 w 5382109"/>
                <a:gd name="connsiteY5" fmla="*/ 3735417 h 5891064"/>
                <a:gd name="connsiteX6" fmla="*/ 531424 w 5382109"/>
                <a:gd name="connsiteY6" fmla="*/ 3870878 h 5891064"/>
                <a:gd name="connsiteX7" fmla="*/ 372902 w 5382109"/>
                <a:gd name="connsiteY7" fmla="*/ 4062264 h 5891064"/>
                <a:gd name="connsiteX8" fmla="*/ 564288 w 5382109"/>
                <a:gd name="connsiteY8" fmla="*/ 4317446 h 5891064"/>
                <a:gd name="connsiteX9" fmla="*/ 500493 w 5382109"/>
                <a:gd name="connsiteY9" fmla="*/ 4976664 h 5891064"/>
                <a:gd name="connsiteX10" fmla="*/ 1755135 w 5382109"/>
                <a:gd name="connsiteY10" fmla="*/ 5039631 h 5891064"/>
                <a:gd name="connsiteX11" fmla="*/ 1946521 w 5382109"/>
                <a:gd name="connsiteY11" fmla="*/ 5891064 h 5891064"/>
                <a:gd name="connsiteX12" fmla="*/ 4785414 w 5382109"/>
                <a:gd name="connsiteY12" fmla="*/ 5859167 h 5891064"/>
                <a:gd name="connsiteX13" fmla="*/ 4891740 w 5382109"/>
                <a:gd name="connsiteY13" fmla="*/ 3520004 h 5891064"/>
                <a:gd name="connsiteX14" fmla="*/ 3031042 w 5382109"/>
                <a:gd name="connsiteY14" fmla="*/ 627 h 5891064"/>
                <a:gd name="connsiteX0" fmla="*/ 3031042 w 5382109"/>
                <a:gd name="connsiteY0" fmla="*/ 968 h 5891405"/>
                <a:gd name="connsiteX1" fmla="*/ 777098 w 5382109"/>
                <a:gd name="connsiteY1" fmla="*/ 1181117 h 5891405"/>
                <a:gd name="connsiteX2" fmla="*/ 577563 w 5382109"/>
                <a:gd name="connsiteY2" fmla="*/ 2303127 h 5891405"/>
                <a:gd name="connsiteX3" fmla="*/ 763 w 5382109"/>
                <a:gd name="connsiteY3" fmla="*/ 3052512 h 5891405"/>
                <a:gd name="connsiteX4" fmla="*/ 511126 w 5382109"/>
                <a:gd name="connsiteY4" fmla="*/ 3328959 h 5891405"/>
                <a:gd name="connsiteX5" fmla="*/ 340038 w 5382109"/>
                <a:gd name="connsiteY5" fmla="*/ 3735758 h 5891405"/>
                <a:gd name="connsiteX6" fmla="*/ 531424 w 5382109"/>
                <a:gd name="connsiteY6" fmla="*/ 3871219 h 5891405"/>
                <a:gd name="connsiteX7" fmla="*/ 372902 w 5382109"/>
                <a:gd name="connsiteY7" fmla="*/ 4062605 h 5891405"/>
                <a:gd name="connsiteX8" fmla="*/ 564288 w 5382109"/>
                <a:gd name="connsiteY8" fmla="*/ 4317787 h 5891405"/>
                <a:gd name="connsiteX9" fmla="*/ 500493 w 5382109"/>
                <a:gd name="connsiteY9" fmla="*/ 4977005 h 5891405"/>
                <a:gd name="connsiteX10" fmla="*/ 1755135 w 5382109"/>
                <a:gd name="connsiteY10" fmla="*/ 5039972 h 5891405"/>
                <a:gd name="connsiteX11" fmla="*/ 1946521 w 5382109"/>
                <a:gd name="connsiteY11" fmla="*/ 5891405 h 5891405"/>
                <a:gd name="connsiteX12" fmla="*/ 4785414 w 5382109"/>
                <a:gd name="connsiteY12" fmla="*/ 5859508 h 5891405"/>
                <a:gd name="connsiteX13" fmla="*/ 4891740 w 5382109"/>
                <a:gd name="connsiteY13" fmla="*/ 3520345 h 5891405"/>
                <a:gd name="connsiteX14" fmla="*/ 3031042 w 5382109"/>
                <a:gd name="connsiteY14" fmla="*/ 968 h 5891405"/>
                <a:gd name="connsiteX0" fmla="*/ 3031042 w 5382109"/>
                <a:gd name="connsiteY0" fmla="*/ 968 h 5891405"/>
                <a:gd name="connsiteX1" fmla="*/ 777098 w 5382109"/>
                <a:gd name="connsiteY1" fmla="*/ 1181117 h 5891405"/>
                <a:gd name="connsiteX2" fmla="*/ 577563 w 5382109"/>
                <a:gd name="connsiteY2" fmla="*/ 2303127 h 5891405"/>
                <a:gd name="connsiteX3" fmla="*/ 763 w 5382109"/>
                <a:gd name="connsiteY3" fmla="*/ 3052512 h 5891405"/>
                <a:gd name="connsiteX4" fmla="*/ 511126 w 5382109"/>
                <a:gd name="connsiteY4" fmla="*/ 3328959 h 5891405"/>
                <a:gd name="connsiteX5" fmla="*/ 340038 w 5382109"/>
                <a:gd name="connsiteY5" fmla="*/ 3735758 h 5891405"/>
                <a:gd name="connsiteX6" fmla="*/ 531424 w 5382109"/>
                <a:gd name="connsiteY6" fmla="*/ 3871219 h 5891405"/>
                <a:gd name="connsiteX7" fmla="*/ 372902 w 5382109"/>
                <a:gd name="connsiteY7" fmla="*/ 4062605 h 5891405"/>
                <a:gd name="connsiteX8" fmla="*/ 564288 w 5382109"/>
                <a:gd name="connsiteY8" fmla="*/ 4317787 h 5891405"/>
                <a:gd name="connsiteX9" fmla="*/ 500493 w 5382109"/>
                <a:gd name="connsiteY9" fmla="*/ 4977005 h 5891405"/>
                <a:gd name="connsiteX10" fmla="*/ 1755135 w 5382109"/>
                <a:gd name="connsiteY10" fmla="*/ 5039972 h 5891405"/>
                <a:gd name="connsiteX11" fmla="*/ 1946521 w 5382109"/>
                <a:gd name="connsiteY11" fmla="*/ 5891405 h 5891405"/>
                <a:gd name="connsiteX12" fmla="*/ 4785414 w 5382109"/>
                <a:gd name="connsiteY12" fmla="*/ 5859508 h 5891405"/>
                <a:gd name="connsiteX13" fmla="*/ 4891740 w 5382109"/>
                <a:gd name="connsiteY13" fmla="*/ 3520345 h 5891405"/>
                <a:gd name="connsiteX14" fmla="*/ 3031042 w 5382109"/>
                <a:gd name="connsiteY14" fmla="*/ 968 h 5891405"/>
                <a:gd name="connsiteX0" fmla="*/ 3031204 w 5382271"/>
                <a:gd name="connsiteY0" fmla="*/ 968 h 5891405"/>
                <a:gd name="connsiteX1" fmla="*/ 777260 w 5382271"/>
                <a:gd name="connsiteY1" fmla="*/ 1181117 h 5891405"/>
                <a:gd name="connsiteX2" fmla="*/ 523134 w 5382271"/>
                <a:gd name="connsiteY2" fmla="*/ 2303127 h 5891405"/>
                <a:gd name="connsiteX3" fmla="*/ 925 w 5382271"/>
                <a:gd name="connsiteY3" fmla="*/ 3052512 h 5891405"/>
                <a:gd name="connsiteX4" fmla="*/ 511288 w 5382271"/>
                <a:gd name="connsiteY4" fmla="*/ 3328959 h 5891405"/>
                <a:gd name="connsiteX5" fmla="*/ 340200 w 5382271"/>
                <a:gd name="connsiteY5" fmla="*/ 3735758 h 5891405"/>
                <a:gd name="connsiteX6" fmla="*/ 531586 w 5382271"/>
                <a:gd name="connsiteY6" fmla="*/ 3871219 h 5891405"/>
                <a:gd name="connsiteX7" fmla="*/ 373064 w 5382271"/>
                <a:gd name="connsiteY7" fmla="*/ 4062605 h 5891405"/>
                <a:gd name="connsiteX8" fmla="*/ 564450 w 5382271"/>
                <a:gd name="connsiteY8" fmla="*/ 4317787 h 5891405"/>
                <a:gd name="connsiteX9" fmla="*/ 500655 w 5382271"/>
                <a:gd name="connsiteY9" fmla="*/ 4977005 h 5891405"/>
                <a:gd name="connsiteX10" fmla="*/ 1755297 w 5382271"/>
                <a:gd name="connsiteY10" fmla="*/ 5039972 h 5891405"/>
                <a:gd name="connsiteX11" fmla="*/ 1946683 w 5382271"/>
                <a:gd name="connsiteY11" fmla="*/ 5891405 h 5891405"/>
                <a:gd name="connsiteX12" fmla="*/ 4785576 w 5382271"/>
                <a:gd name="connsiteY12" fmla="*/ 5859508 h 5891405"/>
                <a:gd name="connsiteX13" fmla="*/ 4891902 w 5382271"/>
                <a:gd name="connsiteY13" fmla="*/ 3520345 h 5891405"/>
                <a:gd name="connsiteX14" fmla="*/ 3031204 w 5382271"/>
                <a:gd name="connsiteY14" fmla="*/ 968 h 5891405"/>
                <a:gd name="connsiteX0" fmla="*/ 3031204 w 5382271"/>
                <a:gd name="connsiteY0" fmla="*/ 968 h 5891405"/>
                <a:gd name="connsiteX1" fmla="*/ 777260 w 5382271"/>
                <a:gd name="connsiteY1" fmla="*/ 1181117 h 5891405"/>
                <a:gd name="connsiteX2" fmla="*/ 523134 w 5382271"/>
                <a:gd name="connsiteY2" fmla="*/ 2303127 h 5891405"/>
                <a:gd name="connsiteX3" fmla="*/ 925 w 5382271"/>
                <a:gd name="connsiteY3" fmla="*/ 3052512 h 5891405"/>
                <a:gd name="connsiteX4" fmla="*/ 511288 w 5382271"/>
                <a:gd name="connsiteY4" fmla="*/ 3328959 h 5891405"/>
                <a:gd name="connsiteX5" fmla="*/ 340200 w 5382271"/>
                <a:gd name="connsiteY5" fmla="*/ 3735758 h 5891405"/>
                <a:gd name="connsiteX6" fmla="*/ 531586 w 5382271"/>
                <a:gd name="connsiteY6" fmla="*/ 3871219 h 5891405"/>
                <a:gd name="connsiteX7" fmla="*/ 373064 w 5382271"/>
                <a:gd name="connsiteY7" fmla="*/ 4062605 h 5891405"/>
                <a:gd name="connsiteX8" fmla="*/ 564450 w 5382271"/>
                <a:gd name="connsiteY8" fmla="*/ 4317787 h 5891405"/>
                <a:gd name="connsiteX9" fmla="*/ 500655 w 5382271"/>
                <a:gd name="connsiteY9" fmla="*/ 4977005 h 5891405"/>
                <a:gd name="connsiteX10" fmla="*/ 1755297 w 5382271"/>
                <a:gd name="connsiteY10" fmla="*/ 5039972 h 5891405"/>
                <a:gd name="connsiteX11" fmla="*/ 1946683 w 5382271"/>
                <a:gd name="connsiteY11" fmla="*/ 5891405 h 5891405"/>
                <a:gd name="connsiteX12" fmla="*/ 4785576 w 5382271"/>
                <a:gd name="connsiteY12" fmla="*/ 5859508 h 5891405"/>
                <a:gd name="connsiteX13" fmla="*/ 4891902 w 5382271"/>
                <a:gd name="connsiteY13" fmla="*/ 3520345 h 5891405"/>
                <a:gd name="connsiteX14" fmla="*/ 3031204 w 5382271"/>
                <a:gd name="connsiteY14" fmla="*/ 968 h 5891405"/>
                <a:gd name="connsiteX0" fmla="*/ 3031204 w 5382271"/>
                <a:gd name="connsiteY0" fmla="*/ 968 h 5891405"/>
                <a:gd name="connsiteX1" fmla="*/ 777260 w 5382271"/>
                <a:gd name="connsiteY1" fmla="*/ 1181117 h 5891405"/>
                <a:gd name="connsiteX2" fmla="*/ 523134 w 5382271"/>
                <a:gd name="connsiteY2" fmla="*/ 2303127 h 5891405"/>
                <a:gd name="connsiteX3" fmla="*/ 925 w 5382271"/>
                <a:gd name="connsiteY3" fmla="*/ 3052512 h 5891405"/>
                <a:gd name="connsiteX4" fmla="*/ 511288 w 5382271"/>
                <a:gd name="connsiteY4" fmla="*/ 3328959 h 5891405"/>
                <a:gd name="connsiteX5" fmla="*/ 340200 w 5382271"/>
                <a:gd name="connsiteY5" fmla="*/ 3735758 h 5891405"/>
                <a:gd name="connsiteX6" fmla="*/ 531586 w 5382271"/>
                <a:gd name="connsiteY6" fmla="*/ 3871219 h 5891405"/>
                <a:gd name="connsiteX7" fmla="*/ 373064 w 5382271"/>
                <a:gd name="connsiteY7" fmla="*/ 4062605 h 5891405"/>
                <a:gd name="connsiteX8" fmla="*/ 564450 w 5382271"/>
                <a:gd name="connsiteY8" fmla="*/ 4317787 h 5891405"/>
                <a:gd name="connsiteX9" fmla="*/ 500655 w 5382271"/>
                <a:gd name="connsiteY9" fmla="*/ 4977005 h 5891405"/>
                <a:gd name="connsiteX10" fmla="*/ 1755297 w 5382271"/>
                <a:gd name="connsiteY10" fmla="*/ 5039972 h 5891405"/>
                <a:gd name="connsiteX11" fmla="*/ 1946683 w 5382271"/>
                <a:gd name="connsiteY11" fmla="*/ 5891405 h 5891405"/>
                <a:gd name="connsiteX12" fmla="*/ 4785576 w 5382271"/>
                <a:gd name="connsiteY12" fmla="*/ 5859508 h 5891405"/>
                <a:gd name="connsiteX13" fmla="*/ 4891902 w 5382271"/>
                <a:gd name="connsiteY13" fmla="*/ 3520345 h 5891405"/>
                <a:gd name="connsiteX14" fmla="*/ 3031204 w 5382271"/>
                <a:gd name="connsiteY14" fmla="*/ 968 h 5891405"/>
                <a:gd name="connsiteX0" fmla="*/ 3038119 w 5389186"/>
                <a:gd name="connsiteY0" fmla="*/ 968 h 5891405"/>
                <a:gd name="connsiteX1" fmla="*/ 784175 w 5389186"/>
                <a:gd name="connsiteY1" fmla="*/ 1181117 h 5891405"/>
                <a:gd name="connsiteX2" fmla="*/ 530049 w 5389186"/>
                <a:gd name="connsiteY2" fmla="*/ 2303127 h 5891405"/>
                <a:gd name="connsiteX3" fmla="*/ 7840 w 5389186"/>
                <a:gd name="connsiteY3" fmla="*/ 3052512 h 5891405"/>
                <a:gd name="connsiteX4" fmla="*/ 518203 w 5389186"/>
                <a:gd name="connsiteY4" fmla="*/ 3328959 h 5891405"/>
                <a:gd name="connsiteX5" fmla="*/ 347115 w 5389186"/>
                <a:gd name="connsiteY5" fmla="*/ 3735758 h 5891405"/>
                <a:gd name="connsiteX6" fmla="*/ 538501 w 5389186"/>
                <a:gd name="connsiteY6" fmla="*/ 3871219 h 5891405"/>
                <a:gd name="connsiteX7" fmla="*/ 379979 w 5389186"/>
                <a:gd name="connsiteY7" fmla="*/ 4062605 h 5891405"/>
                <a:gd name="connsiteX8" fmla="*/ 571365 w 5389186"/>
                <a:gd name="connsiteY8" fmla="*/ 4317787 h 5891405"/>
                <a:gd name="connsiteX9" fmla="*/ 507570 w 5389186"/>
                <a:gd name="connsiteY9" fmla="*/ 4977005 h 5891405"/>
                <a:gd name="connsiteX10" fmla="*/ 1762212 w 5389186"/>
                <a:gd name="connsiteY10" fmla="*/ 5039972 h 5891405"/>
                <a:gd name="connsiteX11" fmla="*/ 1953598 w 5389186"/>
                <a:gd name="connsiteY11" fmla="*/ 5891405 h 5891405"/>
                <a:gd name="connsiteX12" fmla="*/ 4792491 w 5389186"/>
                <a:gd name="connsiteY12" fmla="*/ 5859508 h 5891405"/>
                <a:gd name="connsiteX13" fmla="*/ 4898817 w 5389186"/>
                <a:gd name="connsiteY13" fmla="*/ 3520345 h 5891405"/>
                <a:gd name="connsiteX14" fmla="*/ 3038119 w 5389186"/>
                <a:gd name="connsiteY14" fmla="*/ 968 h 5891405"/>
                <a:gd name="connsiteX0" fmla="*/ 3037057 w 5388124"/>
                <a:gd name="connsiteY0" fmla="*/ 968 h 5891405"/>
                <a:gd name="connsiteX1" fmla="*/ 783113 w 5388124"/>
                <a:gd name="connsiteY1" fmla="*/ 1181117 h 5891405"/>
                <a:gd name="connsiteX2" fmla="*/ 528987 w 5388124"/>
                <a:gd name="connsiteY2" fmla="*/ 2303127 h 5891405"/>
                <a:gd name="connsiteX3" fmla="*/ 6778 w 5388124"/>
                <a:gd name="connsiteY3" fmla="*/ 3052512 h 5891405"/>
                <a:gd name="connsiteX4" fmla="*/ 517141 w 5388124"/>
                <a:gd name="connsiteY4" fmla="*/ 3328959 h 5891405"/>
                <a:gd name="connsiteX5" fmla="*/ 346053 w 5388124"/>
                <a:gd name="connsiteY5" fmla="*/ 3735758 h 5891405"/>
                <a:gd name="connsiteX6" fmla="*/ 537439 w 5388124"/>
                <a:gd name="connsiteY6" fmla="*/ 3871219 h 5891405"/>
                <a:gd name="connsiteX7" fmla="*/ 378917 w 5388124"/>
                <a:gd name="connsiteY7" fmla="*/ 4062605 h 5891405"/>
                <a:gd name="connsiteX8" fmla="*/ 570303 w 5388124"/>
                <a:gd name="connsiteY8" fmla="*/ 4317787 h 5891405"/>
                <a:gd name="connsiteX9" fmla="*/ 506508 w 5388124"/>
                <a:gd name="connsiteY9" fmla="*/ 4977005 h 5891405"/>
                <a:gd name="connsiteX10" fmla="*/ 1761150 w 5388124"/>
                <a:gd name="connsiteY10" fmla="*/ 5039972 h 5891405"/>
                <a:gd name="connsiteX11" fmla="*/ 1952536 w 5388124"/>
                <a:gd name="connsiteY11" fmla="*/ 5891405 h 5891405"/>
                <a:gd name="connsiteX12" fmla="*/ 4791429 w 5388124"/>
                <a:gd name="connsiteY12" fmla="*/ 5859508 h 5891405"/>
                <a:gd name="connsiteX13" fmla="*/ 4897755 w 5388124"/>
                <a:gd name="connsiteY13" fmla="*/ 3520345 h 5891405"/>
                <a:gd name="connsiteX14" fmla="*/ 3037057 w 5388124"/>
                <a:gd name="connsiteY14" fmla="*/ 968 h 5891405"/>
                <a:gd name="connsiteX0" fmla="*/ 3034541 w 5385608"/>
                <a:gd name="connsiteY0" fmla="*/ 968 h 5891405"/>
                <a:gd name="connsiteX1" fmla="*/ 780597 w 5385608"/>
                <a:gd name="connsiteY1" fmla="*/ 1181117 h 5891405"/>
                <a:gd name="connsiteX2" fmla="*/ 526471 w 5385608"/>
                <a:gd name="connsiteY2" fmla="*/ 2303127 h 5891405"/>
                <a:gd name="connsiteX3" fmla="*/ 4262 w 5385608"/>
                <a:gd name="connsiteY3" fmla="*/ 3052512 h 5891405"/>
                <a:gd name="connsiteX4" fmla="*/ 514625 w 5385608"/>
                <a:gd name="connsiteY4" fmla="*/ 3328959 h 5891405"/>
                <a:gd name="connsiteX5" fmla="*/ 343537 w 5385608"/>
                <a:gd name="connsiteY5" fmla="*/ 3735758 h 5891405"/>
                <a:gd name="connsiteX6" fmla="*/ 534923 w 5385608"/>
                <a:gd name="connsiteY6" fmla="*/ 3871219 h 5891405"/>
                <a:gd name="connsiteX7" fmla="*/ 376401 w 5385608"/>
                <a:gd name="connsiteY7" fmla="*/ 4062605 h 5891405"/>
                <a:gd name="connsiteX8" fmla="*/ 567787 w 5385608"/>
                <a:gd name="connsiteY8" fmla="*/ 4317787 h 5891405"/>
                <a:gd name="connsiteX9" fmla="*/ 503992 w 5385608"/>
                <a:gd name="connsiteY9" fmla="*/ 4977005 h 5891405"/>
                <a:gd name="connsiteX10" fmla="*/ 1758634 w 5385608"/>
                <a:gd name="connsiteY10" fmla="*/ 5039972 h 5891405"/>
                <a:gd name="connsiteX11" fmla="*/ 1950020 w 5385608"/>
                <a:gd name="connsiteY11" fmla="*/ 5891405 h 5891405"/>
                <a:gd name="connsiteX12" fmla="*/ 4788913 w 5385608"/>
                <a:gd name="connsiteY12" fmla="*/ 5859508 h 5891405"/>
                <a:gd name="connsiteX13" fmla="*/ 4895239 w 5385608"/>
                <a:gd name="connsiteY13" fmla="*/ 3520345 h 5891405"/>
                <a:gd name="connsiteX14" fmla="*/ 3034541 w 5385608"/>
                <a:gd name="connsiteY14" fmla="*/ 968 h 5891405"/>
                <a:gd name="connsiteX0" fmla="*/ 3034541 w 5385608"/>
                <a:gd name="connsiteY0" fmla="*/ 968 h 5891405"/>
                <a:gd name="connsiteX1" fmla="*/ 780597 w 5385608"/>
                <a:gd name="connsiteY1" fmla="*/ 1181117 h 5891405"/>
                <a:gd name="connsiteX2" fmla="*/ 526471 w 5385608"/>
                <a:gd name="connsiteY2" fmla="*/ 2303127 h 5891405"/>
                <a:gd name="connsiteX3" fmla="*/ 4262 w 5385608"/>
                <a:gd name="connsiteY3" fmla="*/ 3052512 h 5891405"/>
                <a:gd name="connsiteX4" fmla="*/ 514625 w 5385608"/>
                <a:gd name="connsiteY4" fmla="*/ 3328959 h 5891405"/>
                <a:gd name="connsiteX5" fmla="*/ 343537 w 5385608"/>
                <a:gd name="connsiteY5" fmla="*/ 3735758 h 5891405"/>
                <a:gd name="connsiteX6" fmla="*/ 534923 w 5385608"/>
                <a:gd name="connsiteY6" fmla="*/ 3871219 h 5891405"/>
                <a:gd name="connsiteX7" fmla="*/ 376401 w 5385608"/>
                <a:gd name="connsiteY7" fmla="*/ 4062605 h 5891405"/>
                <a:gd name="connsiteX8" fmla="*/ 567787 w 5385608"/>
                <a:gd name="connsiteY8" fmla="*/ 4317787 h 5891405"/>
                <a:gd name="connsiteX9" fmla="*/ 503992 w 5385608"/>
                <a:gd name="connsiteY9" fmla="*/ 4977005 h 5891405"/>
                <a:gd name="connsiteX10" fmla="*/ 1758634 w 5385608"/>
                <a:gd name="connsiteY10" fmla="*/ 5039972 h 5891405"/>
                <a:gd name="connsiteX11" fmla="*/ 1950020 w 5385608"/>
                <a:gd name="connsiteY11" fmla="*/ 5891405 h 5891405"/>
                <a:gd name="connsiteX12" fmla="*/ 4788913 w 5385608"/>
                <a:gd name="connsiteY12" fmla="*/ 5859508 h 5891405"/>
                <a:gd name="connsiteX13" fmla="*/ 4895239 w 5385608"/>
                <a:gd name="connsiteY13" fmla="*/ 3520345 h 5891405"/>
                <a:gd name="connsiteX14" fmla="*/ 3034541 w 5385608"/>
                <a:gd name="connsiteY14" fmla="*/ 968 h 5891405"/>
                <a:gd name="connsiteX0" fmla="*/ 2980702 w 5331769"/>
                <a:gd name="connsiteY0" fmla="*/ 968 h 5891405"/>
                <a:gd name="connsiteX1" fmla="*/ 726758 w 5331769"/>
                <a:gd name="connsiteY1" fmla="*/ 1181117 h 5891405"/>
                <a:gd name="connsiteX2" fmla="*/ 472632 w 5331769"/>
                <a:gd name="connsiteY2" fmla="*/ 2303127 h 5891405"/>
                <a:gd name="connsiteX3" fmla="*/ 5014 w 5331769"/>
                <a:gd name="connsiteY3" fmla="*/ 3079808 h 5891405"/>
                <a:gd name="connsiteX4" fmla="*/ 460786 w 5331769"/>
                <a:gd name="connsiteY4" fmla="*/ 3328959 h 5891405"/>
                <a:gd name="connsiteX5" fmla="*/ 289698 w 5331769"/>
                <a:gd name="connsiteY5" fmla="*/ 3735758 h 5891405"/>
                <a:gd name="connsiteX6" fmla="*/ 481084 w 5331769"/>
                <a:gd name="connsiteY6" fmla="*/ 3871219 h 5891405"/>
                <a:gd name="connsiteX7" fmla="*/ 322562 w 5331769"/>
                <a:gd name="connsiteY7" fmla="*/ 4062605 h 5891405"/>
                <a:gd name="connsiteX8" fmla="*/ 513948 w 5331769"/>
                <a:gd name="connsiteY8" fmla="*/ 4317787 h 5891405"/>
                <a:gd name="connsiteX9" fmla="*/ 450153 w 5331769"/>
                <a:gd name="connsiteY9" fmla="*/ 4977005 h 5891405"/>
                <a:gd name="connsiteX10" fmla="*/ 1704795 w 5331769"/>
                <a:gd name="connsiteY10" fmla="*/ 5039972 h 5891405"/>
                <a:gd name="connsiteX11" fmla="*/ 1896181 w 5331769"/>
                <a:gd name="connsiteY11" fmla="*/ 5891405 h 5891405"/>
                <a:gd name="connsiteX12" fmla="*/ 4735074 w 5331769"/>
                <a:gd name="connsiteY12" fmla="*/ 5859508 h 5891405"/>
                <a:gd name="connsiteX13" fmla="*/ 4841400 w 5331769"/>
                <a:gd name="connsiteY13" fmla="*/ 3520345 h 5891405"/>
                <a:gd name="connsiteX14" fmla="*/ 2980702 w 5331769"/>
                <a:gd name="connsiteY14" fmla="*/ 968 h 5891405"/>
                <a:gd name="connsiteX0" fmla="*/ 2980491 w 5331558"/>
                <a:gd name="connsiteY0" fmla="*/ 968 h 5891405"/>
                <a:gd name="connsiteX1" fmla="*/ 726547 w 5331558"/>
                <a:gd name="connsiteY1" fmla="*/ 1181117 h 5891405"/>
                <a:gd name="connsiteX2" fmla="*/ 486068 w 5331558"/>
                <a:gd name="connsiteY2" fmla="*/ 2371366 h 5891405"/>
                <a:gd name="connsiteX3" fmla="*/ 4803 w 5331558"/>
                <a:gd name="connsiteY3" fmla="*/ 3079808 h 5891405"/>
                <a:gd name="connsiteX4" fmla="*/ 460575 w 5331558"/>
                <a:gd name="connsiteY4" fmla="*/ 3328959 h 5891405"/>
                <a:gd name="connsiteX5" fmla="*/ 289487 w 5331558"/>
                <a:gd name="connsiteY5" fmla="*/ 3735758 h 5891405"/>
                <a:gd name="connsiteX6" fmla="*/ 480873 w 5331558"/>
                <a:gd name="connsiteY6" fmla="*/ 3871219 h 5891405"/>
                <a:gd name="connsiteX7" fmla="*/ 322351 w 5331558"/>
                <a:gd name="connsiteY7" fmla="*/ 4062605 h 5891405"/>
                <a:gd name="connsiteX8" fmla="*/ 513737 w 5331558"/>
                <a:gd name="connsiteY8" fmla="*/ 4317787 h 5891405"/>
                <a:gd name="connsiteX9" fmla="*/ 449942 w 5331558"/>
                <a:gd name="connsiteY9" fmla="*/ 4977005 h 5891405"/>
                <a:gd name="connsiteX10" fmla="*/ 1704584 w 5331558"/>
                <a:gd name="connsiteY10" fmla="*/ 5039972 h 5891405"/>
                <a:gd name="connsiteX11" fmla="*/ 1895970 w 5331558"/>
                <a:gd name="connsiteY11" fmla="*/ 5891405 h 5891405"/>
                <a:gd name="connsiteX12" fmla="*/ 4734863 w 5331558"/>
                <a:gd name="connsiteY12" fmla="*/ 5859508 h 5891405"/>
                <a:gd name="connsiteX13" fmla="*/ 4841189 w 5331558"/>
                <a:gd name="connsiteY13" fmla="*/ 3520345 h 5891405"/>
                <a:gd name="connsiteX14" fmla="*/ 2980491 w 5331558"/>
                <a:gd name="connsiteY14" fmla="*/ 968 h 58914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5331558" h="5891405">
                  <a:moveTo>
                    <a:pt x="2980491" y="968"/>
                  </a:moveTo>
                  <a:cubicBezTo>
                    <a:pt x="1784302" y="-22254"/>
                    <a:pt x="1040642" y="372305"/>
                    <a:pt x="726547" y="1181117"/>
                  </a:cubicBezTo>
                  <a:cubicBezTo>
                    <a:pt x="528785" y="1834793"/>
                    <a:pt x="744238" y="2066938"/>
                    <a:pt x="486068" y="2371366"/>
                  </a:cubicBezTo>
                  <a:cubicBezTo>
                    <a:pt x="239818" y="2677225"/>
                    <a:pt x="-40213" y="2911644"/>
                    <a:pt x="4803" y="3079808"/>
                  </a:cubicBezTo>
                  <a:cubicBezTo>
                    <a:pt x="109541" y="3181162"/>
                    <a:pt x="260766" y="3266498"/>
                    <a:pt x="460575" y="3328959"/>
                  </a:cubicBezTo>
                  <a:cubicBezTo>
                    <a:pt x="403546" y="3464559"/>
                    <a:pt x="198074" y="3641722"/>
                    <a:pt x="289487" y="3735758"/>
                  </a:cubicBezTo>
                  <a:lnTo>
                    <a:pt x="480873" y="3871219"/>
                  </a:lnTo>
                  <a:cubicBezTo>
                    <a:pt x="428032" y="3935014"/>
                    <a:pt x="303940" y="3939433"/>
                    <a:pt x="322351" y="4062605"/>
                  </a:cubicBezTo>
                  <a:cubicBezTo>
                    <a:pt x="362395" y="4195168"/>
                    <a:pt x="550882" y="4226788"/>
                    <a:pt x="513737" y="4317787"/>
                  </a:cubicBezTo>
                  <a:cubicBezTo>
                    <a:pt x="397470" y="4561276"/>
                    <a:pt x="358392" y="4876020"/>
                    <a:pt x="449942" y="4977005"/>
                  </a:cubicBezTo>
                  <a:cubicBezTo>
                    <a:pt x="636587" y="5158310"/>
                    <a:pt x="1197305" y="5208988"/>
                    <a:pt x="1704584" y="5039972"/>
                  </a:cubicBezTo>
                  <a:lnTo>
                    <a:pt x="1895970" y="5891405"/>
                  </a:lnTo>
                  <a:lnTo>
                    <a:pt x="4734863" y="5859508"/>
                  </a:lnTo>
                  <a:cubicBezTo>
                    <a:pt x="4366268" y="4516262"/>
                    <a:pt x="4422975" y="3927926"/>
                    <a:pt x="4841189" y="3520345"/>
                  </a:cubicBezTo>
                  <a:cubicBezTo>
                    <a:pt x="6117095" y="1964448"/>
                    <a:pt x="4692333" y="36409"/>
                    <a:pt x="2980491" y="968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74" name="Oval 37">
              <a:extLst>
                <a:ext uri="{FF2B5EF4-FFF2-40B4-BE49-F238E27FC236}">
                  <a16:creationId xmlns:a16="http://schemas.microsoft.com/office/drawing/2014/main" xmlns="" id="{0711327E-9191-4394-B64D-73AD56C41377}"/>
                </a:ext>
              </a:extLst>
            </p:cNvPr>
            <p:cNvSpPr/>
            <p:nvPr/>
          </p:nvSpPr>
          <p:spPr>
            <a:xfrm rot="18100542">
              <a:off x="5907878" y="-58593"/>
              <a:ext cx="1436045" cy="2141152"/>
            </a:xfrm>
            <a:custGeom>
              <a:avLst/>
              <a:gdLst/>
              <a:ahLst/>
              <a:cxnLst/>
              <a:rect l="l" t="t" r="r" b="b"/>
              <a:pathLst>
                <a:path w="1170491" h="1745209">
                  <a:moveTo>
                    <a:pt x="429221" y="671495"/>
                  </a:moveTo>
                  <a:cubicBezTo>
                    <a:pt x="415869" y="670322"/>
                    <a:pt x="402356" y="670624"/>
                    <a:pt x="388917" y="672439"/>
                  </a:cubicBezTo>
                  <a:cubicBezTo>
                    <a:pt x="370997" y="674859"/>
                    <a:pt x="353207" y="679968"/>
                    <a:pt x="336101" y="687858"/>
                  </a:cubicBezTo>
                  <a:lnTo>
                    <a:pt x="344770" y="708640"/>
                  </a:lnTo>
                  <a:cubicBezTo>
                    <a:pt x="405276" y="680369"/>
                    <a:pt x="475531" y="691805"/>
                    <a:pt x="523918" y="737799"/>
                  </a:cubicBezTo>
                  <a:cubicBezTo>
                    <a:pt x="569388" y="781022"/>
                    <a:pt x="587723" y="847396"/>
                    <a:pt x="571504" y="910067"/>
                  </a:cubicBezTo>
                  <a:lnTo>
                    <a:pt x="593243" y="915886"/>
                  </a:lnTo>
                  <a:cubicBezTo>
                    <a:pt x="611678" y="844923"/>
                    <a:pt x="590662" y="769719"/>
                    <a:pt x="538740" y="720849"/>
                  </a:cubicBezTo>
                  <a:cubicBezTo>
                    <a:pt x="507886" y="691808"/>
                    <a:pt x="469277" y="675014"/>
                    <a:pt x="429221" y="671495"/>
                  </a:cubicBezTo>
                  <a:close/>
                  <a:moveTo>
                    <a:pt x="588421" y="580980"/>
                  </a:moveTo>
                  <a:cubicBezTo>
                    <a:pt x="534186" y="581239"/>
                    <a:pt x="482134" y="605639"/>
                    <a:pt x="446738" y="649695"/>
                  </a:cubicBezTo>
                  <a:lnTo>
                    <a:pt x="463760" y="664437"/>
                  </a:lnTo>
                  <a:cubicBezTo>
                    <a:pt x="505329" y="612166"/>
                    <a:pt x="573320" y="591099"/>
                    <a:pt x="637132" y="610714"/>
                  </a:cubicBezTo>
                  <a:cubicBezTo>
                    <a:pt x="697098" y="629147"/>
                    <a:pt x="743088" y="680397"/>
                    <a:pt x="756495" y="743730"/>
                  </a:cubicBezTo>
                  <a:lnTo>
                    <a:pt x="778549" y="739251"/>
                  </a:lnTo>
                  <a:cubicBezTo>
                    <a:pt x="763432" y="667508"/>
                    <a:pt x="711108" y="609548"/>
                    <a:pt x="642848" y="588934"/>
                  </a:cubicBezTo>
                  <a:cubicBezTo>
                    <a:pt x="624821" y="583490"/>
                    <a:pt x="606500" y="580894"/>
                    <a:pt x="588421" y="580980"/>
                  </a:cubicBezTo>
                  <a:close/>
                  <a:moveTo>
                    <a:pt x="533817" y="0"/>
                  </a:moveTo>
                  <a:cubicBezTo>
                    <a:pt x="617807" y="1"/>
                    <a:pt x="687626" y="60667"/>
                    <a:pt x="697680" y="141081"/>
                  </a:cubicBezTo>
                  <a:cubicBezTo>
                    <a:pt x="603869" y="182843"/>
                    <a:pt x="547102" y="268997"/>
                    <a:pt x="562024" y="352718"/>
                  </a:cubicBezTo>
                  <a:lnTo>
                    <a:pt x="584367" y="347971"/>
                  </a:lnTo>
                  <a:cubicBezTo>
                    <a:pt x="570422" y="267354"/>
                    <a:pt x="633895" y="183716"/>
                    <a:pt x="732836" y="150639"/>
                  </a:cubicBezTo>
                  <a:cubicBezTo>
                    <a:pt x="738208" y="147500"/>
                    <a:pt x="743991" y="147205"/>
                    <a:pt x="749842" y="147205"/>
                  </a:cubicBezTo>
                  <a:cubicBezTo>
                    <a:pt x="844103" y="147205"/>
                    <a:pt x="920515" y="223618"/>
                    <a:pt x="920515" y="317877"/>
                  </a:cubicBezTo>
                  <a:lnTo>
                    <a:pt x="910716" y="366417"/>
                  </a:lnTo>
                  <a:lnTo>
                    <a:pt x="920515" y="366418"/>
                  </a:lnTo>
                  <a:lnTo>
                    <a:pt x="920515" y="371433"/>
                  </a:lnTo>
                  <a:cubicBezTo>
                    <a:pt x="997755" y="379016"/>
                    <a:pt x="1056877" y="445155"/>
                    <a:pt x="1056877" y="525101"/>
                  </a:cubicBezTo>
                  <a:lnTo>
                    <a:pt x="1047351" y="572282"/>
                  </a:lnTo>
                  <a:cubicBezTo>
                    <a:pt x="1119671" y="602218"/>
                    <a:pt x="1170491" y="673500"/>
                    <a:pt x="1170491" y="756650"/>
                  </a:cubicBezTo>
                  <a:cubicBezTo>
                    <a:pt x="1170490" y="802863"/>
                    <a:pt x="1154794" y="845409"/>
                    <a:pt x="1127569" y="878235"/>
                  </a:cubicBezTo>
                  <a:cubicBezTo>
                    <a:pt x="1080615" y="934488"/>
                    <a:pt x="1014142" y="959925"/>
                    <a:pt x="954678" y="939840"/>
                  </a:cubicBezTo>
                  <a:lnTo>
                    <a:pt x="947373" y="961469"/>
                  </a:lnTo>
                  <a:cubicBezTo>
                    <a:pt x="1000817" y="979520"/>
                    <a:pt x="1058949" y="966083"/>
                    <a:pt x="1106746" y="928282"/>
                  </a:cubicBezTo>
                  <a:cubicBezTo>
                    <a:pt x="1128548" y="955588"/>
                    <a:pt x="1138907" y="990708"/>
                    <a:pt x="1138907" y="1028247"/>
                  </a:cubicBezTo>
                  <a:cubicBezTo>
                    <a:pt x="1138907" y="1124134"/>
                    <a:pt x="1071328" y="1204237"/>
                    <a:pt x="981133" y="1223220"/>
                  </a:cubicBezTo>
                  <a:cubicBezTo>
                    <a:pt x="889088" y="1236998"/>
                    <a:pt x="805358" y="1200898"/>
                    <a:pt x="777272" y="1134408"/>
                  </a:cubicBezTo>
                  <a:cubicBezTo>
                    <a:pt x="791057" y="1124903"/>
                    <a:pt x="802061" y="1111678"/>
                    <a:pt x="810210" y="1096167"/>
                  </a:cubicBezTo>
                  <a:cubicBezTo>
                    <a:pt x="831546" y="1055553"/>
                    <a:pt x="830022" y="1005443"/>
                    <a:pt x="806195" y="964175"/>
                  </a:cubicBezTo>
                  <a:lnTo>
                    <a:pt x="787267" y="975103"/>
                  </a:lnTo>
                  <a:cubicBezTo>
                    <a:pt x="807161" y="1009560"/>
                    <a:pt x="808703" y="1051275"/>
                    <a:pt x="791333" y="1085110"/>
                  </a:cubicBezTo>
                  <a:cubicBezTo>
                    <a:pt x="784855" y="1097727"/>
                    <a:pt x="776117" y="1108536"/>
                    <a:pt x="763385" y="1114320"/>
                  </a:cubicBezTo>
                  <a:lnTo>
                    <a:pt x="744063" y="1119497"/>
                  </a:lnTo>
                  <a:lnTo>
                    <a:pt x="747716" y="1128718"/>
                  </a:lnTo>
                  <a:cubicBezTo>
                    <a:pt x="731558" y="1137628"/>
                    <a:pt x="712804" y="1141697"/>
                    <a:pt x="693327" y="1140344"/>
                  </a:cubicBezTo>
                  <a:cubicBezTo>
                    <a:pt x="655409" y="1137711"/>
                    <a:pt x="620494" y="1114908"/>
                    <a:pt x="601213" y="1080185"/>
                  </a:cubicBezTo>
                  <a:lnTo>
                    <a:pt x="582082" y="1090754"/>
                  </a:lnTo>
                  <a:cubicBezTo>
                    <a:pt x="605167" y="1132362"/>
                    <a:pt x="647281" y="1159482"/>
                    <a:pt x="693051" y="1162221"/>
                  </a:cubicBezTo>
                  <a:cubicBezTo>
                    <a:pt x="715413" y="1163558"/>
                    <a:pt x="736989" y="1158982"/>
                    <a:pt x="755684" y="1148835"/>
                  </a:cubicBezTo>
                  <a:cubicBezTo>
                    <a:pt x="792539" y="1222022"/>
                    <a:pt x="887119" y="1262260"/>
                    <a:pt x="989751" y="1247587"/>
                  </a:cubicBezTo>
                  <a:cubicBezTo>
                    <a:pt x="1000157" y="1267987"/>
                    <a:pt x="1004489" y="1291252"/>
                    <a:pt x="1004488" y="1315531"/>
                  </a:cubicBezTo>
                  <a:cubicBezTo>
                    <a:pt x="1004488" y="1381750"/>
                    <a:pt x="972258" y="1440443"/>
                    <a:pt x="920375" y="1473506"/>
                  </a:cubicBezTo>
                  <a:lnTo>
                    <a:pt x="913116" y="1474079"/>
                  </a:lnTo>
                  <a:cubicBezTo>
                    <a:pt x="850536" y="1469665"/>
                    <a:pt x="794159" y="1430126"/>
                    <a:pt x="766796" y="1371458"/>
                  </a:cubicBezTo>
                  <a:lnTo>
                    <a:pt x="746323" y="1380801"/>
                  </a:lnTo>
                  <a:cubicBezTo>
                    <a:pt x="776874" y="1446464"/>
                    <a:pt x="839753" y="1490827"/>
                    <a:pt x="909888" y="1496052"/>
                  </a:cubicBezTo>
                  <a:cubicBezTo>
                    <a:pt x="891948" y="1561049"/>
                    <a:pt x="840393" y="1611456"/>
                    <a:pt x="774838" y="1628054"/>
                  </a:cubicBezTo>
                  <a:cubicBezTo>
                    <a:pt x="686646" y="1642970"/>
                    <a:pt x="605133" y="1612285"/>
                    <a:pt x="571751" y="1552195"/>
                  </a:cubicBezTo>
                  <a:lnTo>
                    <a:pt x="550649" y="1566422"/>
                  </a:lnTo>
                  <a:cubicBezTo>
                    <a:pt x="577499" y="1609979"/>
                    <a:pt x="626419" y="1639383"/>
                    <a:pt x="685031" y="1648114"/>
                  </a:cubicBezTo>
                  <a:cubicBezTo>
                    <a:pt x="659684" y="1706013"/>
                    <a:pt x="601329" y="1745210"/>
                    <a:pt x="533818" y="1745209"/>
                  </a:cubicBezTo>
                  <a:cubicBezTo>
                    <a:pt x="455549" y="1745210"/>
                    <a:pt x="416747" y="1692524"/>
                    <a:pt x="372301" y="1619888"/>
                  </a:cubicBezTo>
                  <a:lnTo>
                    <a:pt x="366380" y="1592106"/>
                  </a:lnTo>
                  <a:cubicBezTo>
                    <a:pt x="305091" y="1567105"/>
                    <a:pt x="259811" y="1511085"/>
                    <a:pt x="250590" y="1443452"/>
                  </a:cubicBezTo>
                  <a:cubicBezTo>
                    <a:pt x="203712" y="1453117"/>
                    <a:pt x="158965" y="1444975"/>
                    <a:pt x="117260" y="1407178"/>
                  </a:cubicBezTo>
                  <a:cubicBezTo>
                    <a:pt x="55030" y="1350772"/>
                    <a:pt x="44039" y="1258933"/>
                    <a:pt x="90593" y="1192598"/>
                  </a:cubicBezTo>
                  <a:cubicBezTo>
                    <a:pt x="186799" y="1224213"/>
                    <a:pt x="285304" y="1199642"/>
                    <a:pt x="330760" y="1129474"/>
                  </a:cubicBezTo>
                  <a:lnTo>
                    <a:pt x="344999" y="1132822"/>
                  </a:lnTo>
                  <a:cubicBezTo>
                    <a:pt x="420009" y="1139731"/>
                    <a:pt x="490500" y="1101048"/>
                    <a:pt x="524987" y="1034051"/>
                  </a:cubicBezTo>
                  <a:lnTo>
                    <a:pt x="505360" y="1023014"/>
                  </a:lnTo>
                  <a:cubicBezTo>
                    <a:pt x="475089" y="1082544"/>
                    <a:pt x="412689" y="1116790"/>
                    <a:pt x="346243" y="1110339"/>
                  </a:cubicBezTo>
                  <a:cubicBezTo>
                    <a:pt x="283801" y="1104277"/>
                    <a:pt x="228486" y="1063265"/>
                    <a:pt x="202679" y="1003895"/>
                  </a:cubicBezTo>
                  <a:lnTo>
                    <a:pt x="181967" y="1012696"/>
                  </a:lnTo>
                  <a:cubicBezTo>
                    <a:pt x="205492" y="1066954"/>
                    <a:pt x="250941" y="1107583"/>
                    <a:pt x="305288" y="1123484"/>
                  </a:cubicBezTo>
                  <a:cubicBezTo>
                    <a:pt x="260051" y="1186174"/>
                    <a:pt x="162021" y="1201884"/>
                    <a:pt x="70961" y="1161909"/>
                  </a:cubicBezTo>
                  <a:cubicBezTo>
                    <a:pt x="64874" y="1160625"/>
                    <a:pt x="60391" y="1156961"/>
                    <a:pt x="56055" y="1153032"/>
                  </a:cubicBezTo>
                  <a:cubicBezTo>
                    <a:pt x="-13786" y="1089729"/>
                    <a:pt x="-19088" y="981796"/>
                    <a:pt x="44214" y="911953"/>
                  </a:cubicBezTo>
                  <a:lnTo>
                    <a:pt x="84073" y="882569"/>
                  </a:lnTo>
                  <a:lnTo>
                    <a:pt x="76811" y="875989"/>
                  </a:lnTo>
                  <a:lnTo>
                    <a:pt x="80179" y="872273"/>
                  </a:lnTo>
                  <a:cubicBezTo>
                    <a:pt x="28040" y="814783"/>
                    <a:pt x="28651" y="726072"/>
                    <a:pt x="82340" y="666836"/>
                  </a:cubicBezTo>
                  <a:lnTo>
                    <a:pt x="121082" y="638275"/>
                  </a:lnTo>
                  <a:cubicBezTo>
                    <a:pt x="89526" y="571593"/>
                    <a:pt x="96788" y="490523"/>
                    <a:pt x="145805" y="430894"/>
                  </a:cubicBezTo>
                  <a:cubicBezTo>
                    <a:pt x="198586" y="400645"/>
                    <a:pt x="259015" y="385179"/>
                    <a:pt x="321878" y="383347"/>
                  </a:cubicBezTo>
                  <a:lnTo>
                    <a:pt x="321111" y="357014"/>
                  </a:lnTo>
                  <a:cubicBezTo>
                    <a:pt x="257723" y="358862"/>
                    <a:pt x="196668" y="373772"/>
                    <a:pt x="141180" y="399723"/>
                  </a:cubicBezTo>
                  <a:cubicBezTo>
                    <a:pt x="117813" y="370058"/>
                    <a:pt x="106816" y="332072"/>
                    <a:pt x="106816" y="291518"/>
                  </a:cubicBezTo>
                  <a:cubicBezTo>
                    <a:pt x="106816" y="170286"/>
                    <a:pt x="205094" y="72008"/>
                    <a:pt x="326327" y="72008"/>
                  </a:cubicBezTo>
                  <a:cubicBezTo>
                    <a:pt x="350305" y="72008"/>
                    <a:pt x="373385" y="75853"/>
                    <a:pt x="394659" y="83948"/>
                  </a:cubicBezTo>
                  <a:cubicBezTo>
                    <a:pt x="425371" y="33609"/>
                    <a:pt x="467237" y="0"/>
                    <a:pt x="533817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sp>
        <p:nvSpPr>
          <p:cNvPr id="75" name="Rectangle 19">
            <a:extLst>
              <a:ext uri="{FF2B5EF4-FFF2-40B4-BE49-F238E27FC236}">
                <a16:creationId xmlns:a16="http://schemas.microsoft.com/office/drawing/2014/main" xmlns="" id="{8025BC4E-7A4E-42D9-9569-8844F8906CE5}"/>
              </a:ext>
            </a:extLst>
          </p:cNvPr>
          <p:cNvSpPr/>
          <p:nvPr/>
        </p:nvSpPr>
        <p:spPr>
          <a:xfrm>
            <a:off x="4471052" y="2446822"/>
            <a:ext cx="449751" cy="494370"/>
          </a:xfrm>
          <a:custGeom>
            <a:avLst/>
            <a:gdLst/>
            <a:ahLst/>
            <a:cxnLst/>
            <a:rect l="l" t="t" r="r" b="b"/>
            <a:pathLst>
              <a:path w="2926108" h="3216409">
                <a:moveTo>
                  <a:pt x="1150286" y="2039882"/>
                </a:moveTo>
                <a:cubicBezTo>
                  <a:pt x="1216487" y="2110220"/>
                  <a:pt x="1249586" y="2238485"/>
                  <a:pt x="1348889" y="2250897"/>
                </a:cubicBezTo>
                <a:cubicBezTo>
                  <a:pt x="1452327" y="2213659"/>
                  <a:pt x="1530941" y="2147458"/>
                  <a:pt x="1597142" y="2052295"/>
                </a:cubicBezTo>
                <a:cubicBezTo>
                  <a:pt x="1634380" y="2030228"/>
                  <a:pt x="1712994" y="2049536"/>
                  <a:pt x="1721269" y="2072982"/>
                </a:cubicBezTo>
                <a:cubicBezTo>
                  <a:pt x="1533700" y="2362611"/>
                  <a:pt x="1615072" y="2763954"/>
                  <a:pt x="1568179" y="2830155"/>
                </a:cubicBezTo>
                <a:cubicBezTo>
                  <a:pt x="1391644" y="2965315"/>
                  <a:pt x="1231658" y="2893598"/>
                  <a:pt x="1063398" y="2925319"/>
                </a:cubicBezTo>
                <a:cubicBezTo>
                  <a:pt x="925479" y="2954282"/>
                  <a:pt x="820660" y="3107371"/>
                  <a:pt x="686879" y="3148747"/>
                </a:cubicBezTo>
                <a:cubicBezTo>
                  <a:pt x="536548" y="3184606"/>
                  <a:pt x="373804" y="3224602"/>
                  <a:pt x="215198" y="3214948"/>
                </a:cubicBezTo>
                <a:cubicBezTo>
                  <a:pt x="93829" y="3209431"/>
                  <a:pt x="71763" y="3046687"/>
                  <a:pt x="136584" y="2925318"/>
                </a:cubicBezTo>
                <a:cubicBezTo>
                  <a:pt x="168305" y="2828775"/>
                  <a:pt x="121415" y="2802571"/>
                  <a:pt x="107623" y="2710165"/>
                </a:cubicBezTo>
                <a:cubicBezTo>
                  <a:pt x="111150" y="2693172"/>
                  <a:pt x="127647" y="2691385"/>
                  <a:pt x="158288" y="2695563"/>
                </a:cubicBezTo>
                <a:lnTo>
                  <a:pt x="158288" y="2626239"/>
                </a:lnTo>
                <a:lnTo>
                  <a:pt x="266288" y="2626239"/>
                </a:lnTo>
                <a:lnTo>
                  <a:pt x="266288" y="2708276"/>
                </a:lnTo>
                <a:lnTo>
                  <a:pt x="307224" y="2711894"/>
                </a:lnTo>
                <a:lnTo>
                  <a:pt x="307224" y="2626239"/>
                </a:lnTo>
                <a:lnTo>
                  <a:pt x="415224" y="2626239"/>
                </a:lnTo>
                <a:lnTo>
                  <a:pt x="415224" y="2711420"/>
                </a:lnTo>
                <a:cubicBezTo>
                  <a:pt x="428487" y="2711947"/>
                  <a:pt x="442136" y="2710942"/>
                  <a:pt x="456160" y="2708700"/>
                </a:cubicBezTo>
                <a:lnTo>
                  <a:pt x="456160" y="2617963"/>
                </a:lnTo>
                <a:lnTo>
                  <a:pt x="564160" y="2617963"/>
                </a:lnTo>
                <a:lnTo>
                  <a:pt x="564160" y="2692500"/>
                </a:lnTo>
                <a:cubicBezTo>
                  <a:pt x="577696" y="2691220"/>
                  <a:pt x="591289" y="2688332"/>
                  <a:pt x="605096" y="2684680"/>
                </a:cubicBezTo>
                <a:lnTo>
                  <a:pt x="605096" y="2601411"/>
                </a:lnTo>
                <a:lnTo>
                  <a:pt x="713096" y="2601411"/>
                </a:lnTo>
                <a:lnTo>
                  <a:pt x="713096" y="2654658"/>
                </a:lnTo>
                <a:lnTo>
                  <a:pt x="754032" y="2641463"/>
                </a:lnTo>
                <a:lnTo>
                  <a:pt x="754032" y="2580721"/>
                </a:lnTo>
                <a:lnTo>
                  <a:pt x="862032" y="2580721"/>
                </a:lnTo>
                <a:lnTo>
                  <a:pt x="862032" y="2599792"/>
                </a:lnTo>
                <a:cubicBezTo>
                  <a:pt x="897454" y="2584791"/>
                  <a:pt x="934214" y="2567836"/>
                  <a:pt x="972371" y="2548802"/>
                </a:cubicBezTo>
                <a:cubicBezTo>
                  <a:pt x="1030297" y="2506047"/>
                  <a:pt x="939271" y="2219176"/>
                  <a:pt x="947546" y="2122633"/>
                </a:cubicBezTo>
                <a:cubicBezTo>
                  <a:pt x="957201" y="2082636"/>
                  <a:pt x="1082706" y="2067466"/>
                  <a:pt x="1150286" y="2039882"/>
                </a:cubicBezTo>
                <a:close/>
                <a:moveTo>
                  <a:pt x="394278" y="1320337"/>
                </a:moveTo>
                <a:cubicBezTo>
                  <a:pt x="356565" y="1315036"/>
                  <a:pt x="316914" y="1320983"/>
                  <a:pt x="277262" y="1344774"/>
                </a:cubicBezTo>
                <a:cubicBezTo>
                  <a:pt x="169686" y="1368221"/>
                  <a:pt x="281399" y="1532343"/>
                  <a:pt x="314500" y="1626128"/>
                </a:cubicBezTo>
                <a:cubicBezTo>
                  <a:pt x="335188" y="1715776"/>
                  <a:pt x="306225" y="1838523"/>
                  <a:pt x="376563" y="1820593"/>
                </a:cubicBezTo>
                <a:cubicBezTo>
                  <a:pt x="535169" y="1786113"/>
                  <a:pt x="681363" y="1673020"/>
                  <a:pt x="628954" y="1493726"/>
                </a:cubicBezTo>
                <a:cubicBezTo>
                  <a:pt x="603094" y="1453384"/>
                  <a:pt x="507414" y="1336241"/>
                  <a:pt x="394278" y="1320337"/>
                </a:cubicBezTo>
                <a:close/>
                <a:moveTo>
                  <a:pt x="1526804" y="66"/>
                </a:moveTo>
                <a:cubicBezTo>
                  <a:pt x="2066065" y="2824"/>
                  <a:pt x="2621877" y="129710"/>
                  <a:pt x="2896335" y="1038593"/>
                </a:cubicBezTo>
                <a:cubicBezTo>
                  <a:pt x="3057700" y="1564063"/>
                  <a:pt x="2532230" y="2366749"/>
                  <a:pt x="2064686" y="2292273"/>
                </a:cubicBezTo>
                <a:cubicBezTo>
                  <a:pt x="1885392" y="2267447"/>
                  <a:pt x="1950214" y="2015056"/>
                  <a:pt x="1555767" y="1940580"/>
                </a:cubicBezTo>
                <a:cubicBezTo>
                  <a:pt x="1179249" y="1868862"/>
                  <a:pt x="732393" y="2186075"/>
                  <a:pt x="554478" y="2159871"/>
                </a:cubicBezTo>
                <a:cubicBezTo>
                  <a:pt x="466211" y="2141942"/>
                  <a:pt x="394493" y="1904722"/>
                  <a:pt x="364151" y="1932305"/>
                </a:cubicBezTo>
                <a:cubicBezTo>
                  <a:pt x="322774" y="1970922"/>
                  <a:pt x="405526" y="2146079"/>
                  <a:pt x="467589" y="2205384"/>
                </a:cubicBezTo>
                <a:cubicBezTo>
                  <a:pt x="525515" y="2241243"/>
                  <a:pt x="732393" y="2202626"/>
                  <a:pt x="873070" y="2139183"/>
                </a:cubicBezTo>
                <a:cubicBezTo>
                  <a:pt x="913066" y="2128149"/>
                  <a:pt x="870312" y="2253655"/>
                  <a:pt x="877208" y="2333648"/>
                </a:cubicBezTo>
                <a:lnTo>
                  <a:pt x="862033" y="2337135"/>
                </a:lnTo>
                <a:lnTo>
                  <a:pt x="862033" y="2415799"/>
                </a:lnTo>
                <a:lnTo>
                  <a:pt x="754033" y="2415799"/>
                </a:lnTo>
                <a:lnTo>
                  <a:pt x="754033" y="2360695"/>
                </a:lnTo>
                <a:lnTo>
                  <a:pt x="713097" y="2366601"/>
                </a:lnTo>
                <a:lnTo>
                  <a:pt x="713097" y="2428213"/>
                </a:lnTo>
                <a:lnTo>
                  <a:pt x="605097" y="2428213"/>
                </a:lnTo>
                <a:lnTo>
                  <a:pt x="605097" y="2379641"/>
                </a:lnTo>
                <a:lnTo>
                  <a:pt x="564161" y="2382960"/>
                </a:lnTo>
                <a:lnTo>
                  <a:pt x="564161" y="2436489"/>
                </a:lnTo>
                <a:lnTo>
                  <a:pt x="456161" y="2436489"/>
                </a:lnTo>
                <a:lnTo>
                  <a:pt x="456161" y="2388351"/>
                </a:lnTo>
                <a:lnTo>
                  <a:pt x="415225" y="2389346"/>
                </a:lnTo>
                <a:lnTo>
                  <a:pt x="415225" y="2436489"/>
                </a:lnTo>
                <a:lnTo>
                  <a:pt x="307225" y="2436489"/>
                </a:lnTo>
                <a:lnTo>
                  <a:pt x="307225" y="2386989"/>
                </a:lnTo>
                <a:cubicBezTo>
                  <a:pt x="293173" y="2387203"/>
                  <a:pt x="279516" y="2386340"/>
                  <a:pt x="266289" y="2385150"/>
                </a:cubicBezTo>
                <a:lnTo>
                  <a:pt x="266289" y="2428213"/>
                </a:lnTo>
                <a:lnTo>
                  <a:pt x="158289" y="2428213"/>
                </a:lnTo>
                <a:lnTo>
                  <a:pt x="158289" y="2370613"/>
                </a:lnTo>
                <a:cubicBezTo>
                  <a:pt x="107017" y="2360332"/>
                  <a:pt x="72014" y="2345184"/>
                  <a:pt x="62108" y="2325373"/>
                </a:cubicBezTo>
                <a:cubicBezTo>
                  <a:pt x="37284" y="2261930"/>
                  <a:pt x="103484" y="2223314"/>
                  <a:pt x="124172" y="2172284"/>
                </a:cubicBezTo>
                <a:cubicBezTo>
                  <a:pt x="111759" y="2144700"/>
                  <a:pt x="74522" y="2141942"/>
                  <a:pt x="86934" y="2089533"/>
                </a:cubicBezTo>
                <a:cubicBezTo>
                  <a:pt x="96588" y="2053674"/>
                  <a:pt x="242782" y="2030228"/>
                  <a:pt x="264849" y="1994369"/>
                </a:cubicBezTo>
                <a:cubicBezTo>
                  <a:pt x="273125" y="1919892"/>
                  <a:pt x="-4093" y="1721291"/>
                  <a:pt x="45" y="1671639"/>
                </a:cubicBezTo>
                <a:cubicBezTo>
                  <a:pt x="12458" y="1619230"/>
                  <a:pt x="124172" y="1558546"/>
                  <a:pt x="190373" y="1477174"/>
                </a:cubicBezTo>
                <a:cubicBezTo>
                  <a:pt x="222094" y="1438557"/>
                  <a:pt x="80038" y="1267538"/>
                  <a:pt x="91072" y="1224783"/>
                </a:cubicBezTo>
                <a:cubicBezTo>
                  <a:pt x="111760" y="1092381"/>
                  <a:pt x="240023" y="943429"/>
                  <a:pt x="264849" y="703451"/>
                </a:cubicBezTo>
                <a:cubicBezTo>
                  <a:pt x="342084" y="332450"/>
                  <a:pt x="961338" y="-5451"/>
                  <a:pt x="1526804" y="6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6" name="Freeform 114">
            <a:extLst>
              <a:ext uri="{FF2B5EF4-FFF2-40B4-BE49-F238E27FC236}">
                <a16:creationId xmlns:a16="http://schemas.microsoft.com/office/drawing/2014/main" xmlns="" id="{353DEA2B-7F2E-4C6B-B5D7-248AF895CCDB}"/>
              </a:ext>
            </a:extLst>
          </p:cNvPr>
          <p:cNvSpPr>
            <a:spLocks noChangeAspect="1"/>
          </p:cNvSpPr>
          <p:nvPr/>
        </p:nvSpPr>
        <p:spPr>
          <a:xfrm>
            <a:off x="10267646" y="2429101"/>
            <a:ext cx="549379" cy="529812"/>
          </a:xfrm>
          <a:custGeom>
            <a:avLst/>
            <a:gdLst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189917 w 3745816"/>
              <a:gd name="connsiteY51" fmla="*/ 1317105 h 3316502"/>
              <a:gd name="connsiteX52" fmla="*/ 3155798 w 3745816"/>
              <a:gd name="connsiteY52" fmla="*/ 1596884 h 3316502"/>
              <a:gd name="connsiteX53" fmla="*/ 2848723 w 3745816"/>
              <a:gd name="connsiteY53" fmla="*/ 1842544 h 3316502"/>
              <a:gd name="connsiteX54" fmla="*/ 2650831 w 3745816"/>
              <a:gd name="connsiteY54" fmla="*/ 2518108 h 3316502"/>
              <a:gd name="connsiteX55" fmla="*/ 2193630 w 3745816"/>
              <a:gd name="connsiteY55" fmla="*/ 2531756 h 3316502"/>
              <a:gd name="connsiteX56" fmla="*/ 1941147 w 3745816"/>
              <a:gd name="connsiteY56" fmla="*/ 2211033 h 3316502"/>
              <a:gd name="connsiteX57" fmla="*/ 1872908 w 3745816"/>
              <a:gd name="connsiteY57" fmla="*/ 2313392 h 3316502"/>
              <a:gd name="connsiteX58" fmla="*/ 1804669 w 3745816"/>
              <a:gd name="connsiteY58" fmla="*/ 2211033 h 3316502"/>
              <a:gd name="connsiteX59" fmla="*/ 1552186 w 3745816"/>
              <a:gd name="connsiteY59" fmla="*/ 2531756 h 3316502"/>
              <a:gd name="connsiteX60" fmla="*/ 1094985 w 3745816"/>
              <a:gd name="connsiteY60" fmla="*/ 2518108 h 3316502"/>
              <a:gd name="connsiteX61" fmla="*/ 897093 w 3745816"/>
              <a:gd name="connsiteY61" fmla="*/ 1842544 h 3316502"/>
              <a:gd name="connsiteX62" fmla="*/ 590018 w 3745816"/>
              <a:gd name="connsiteY62" fmla="*/ 1596884 h 3316502"/>
              <a:gd name="connsiteX63" fmla="*/ 555899 w 3745816"/>
              <a:gd name="connsiteY63" fmla="*/ 1317105 h 3316502"/>
              <a:gd name="connsiteX64" fmla="*/ 388154 w 3745816"/>
              <a:gd name="connsiteY64" fmla="*/ 1151989 h 3316502"/>
              <a:gd name="connsiteX65" fmla="*/ 289767 w 3745816"/>
              <a:gd name="connsiteY65" fmla="*/ 955441 h 3316502"/>
              <a:gd name="connsiteX66" fmla="*/ 125994 w 3745816"/>
              <a:gd name="connsiteY66" fmla="*/ 921320 h 3316502"/>
              <a:gd name="connsiteX67" fmla="*/ 665081 w 3745816"/>
              <a:gd name="connsiteY67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189917 w 3745816"/>
              <a:gd name="connsiteY51" fmla="*/ 1317105 h 3316502"/>
              <a:gd name="connsiteX52" fmla="*/ 3155798 w 3745816"/>
              <a:gd name="connsiteY52" fmla="*/ 1596884 h 3316502"/>
              <a:gd name="connsiteX53" fmla="*/ 2848723 w 3745816"/>
              <a:gd name="connsiteY53" fmla="*/ 1842544 h 3316502"/>
              <a:gd name="connsiteX54" fmla="*/ 2650831 w 3745816"/>
              <a:gd name="connsiteY54" fmla="*/ 2518108 h 3316502"/>
              <a:gd name="connsiteX55" fmla="*/ 2193630 w 3745816"/>
              <a:gd name="connsiteY55" fmla="*/ 2531756 h 3316502"/>
              <a:gd name="connsiteX56" fmla="*/ 1941147 w 3745816"/>
              <a:gd name="connsiteY56" fmla="*/ 2211033 h 3316502"/>
              <a:gd name="connsiteX57" fmla="*/ 1872908 w 3745816"/>
              <a:gd name="connsiteY57" fmla="*/ 2313392 h 3316502"/>
              <a:gd name="connsiteX58" fmla="*/ 1804669 w 3745816"/>
              <a:gd name="connsiteY58" fmla="*/ 2211033 h 3316502"/>
              <a:gd name="connsiteX59" fmla="*/ 1552186 w 3745816"/>
              <a:gd name="connsiteY59" fmla="*/ 2531756 h 3316502"/>
              <a:gd name="connsiteX60" fmla="*/ 1094985 w 3745816"/>
              <a:gd name="connsiteY60" fmla="*/ 2518108 h 3316502"/>
              <a:gd name="connsiteX61" fmla="*/ 897093 w 3745816"/>
              <a:gd name="connsiteY61" fmla="*/ 1842544 h 3316502"/>
              <a:gd name="connsiteX62" fmla="*/ 590018 w 3745816"/>
              <a:gd name="connsiteY62" fmla="*/ 1596884 h 3316502"/>
              <a:gd name="connsiteX63" fmla="*/ 555899 w 3745816"/>
              <a:gd name="connsiteY63" fmla="*/ 1317105 h 3316502"/>
              <a:gd name="connsiteX64" fmla="*/ 388154 w 3745816"/>
              <a:gd name="connsiteY64" fmla="*/ 1151989 h 3316502"/>
              <a:gd name="connsiteX65" fmla="*/ 289767 w 3745816"/>
              <a:gd name="connsiteY65" fmla="*/ 1006142 h 3316502"/>
              <a:gd name="connsiteX66" fmla="*/ 125994 w 3745816"/>
              <a:gd name="connsiteY66" fmla="*/ 921320 h 3316502"/>
              <a:gd name="connsiteX67" fmla="*/ 665081 w 3745816"/>
              <a:gd name="connsiteY67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189917 w 3745816"/>
              <a:gd name="connsiteY51" fmla="*/ 1317105 h 3316502"/>
              <a:gd name="connsiteX52" fmla="*/ 3155798 w 3745816"/>
              <a:gd name="connsiteY52" fmla="*/ 1596884 h 3316502"/>
              <a:gd name="connsiteX53" fmla="*/ 2848723 w 3745816"/>
              <a:gd name="connsiteY53" fmla="*/ 1842544 h 3316502"/>
              <a:gd name="connsiteX54" fmla="*/ 2650831 w 3745816"/>
              <a:gd name="connsiteY54" fmla="*/ 2518108 h 3316502"/>
              <a:gd name="connsiteX55" fmla="*/ 2193630 w 3745816"/>
              <a:gd name="connsiteY55" fmla="*/ 2531756 h 3316502"/>
              <a:gd name="connsiteX56" fmla="*/ 1941147 w 3745816"/>
              <a:gd name="connsiteY56" fmla="*/ 2211033 h 3316502"/>
              <a:gd name="connsiteX57" fmla="*/ 1872908 w 3745816"/>
              <a:gd name="connsiteY57" fmla="*/ 2313392 h 3316502"/>
              <a:gd name="connsiteX58" fmla="*/ 1804669 w 3745816"/>
              <a:gd name="connsiteY58" fmla="*/ 2211033 h 3316502"/>
              <a:gd name="connsiteX59" fmla="*/ 1552186 w 3745816"/>
              <a:gd name="connsiteY59" fmla="*/ 2531756 h 3316502"/>
              <a:gd name="connsiteX60" fmla="*/ 1094985 w 3745816"/>
              <a:gd name="connsiteY60" fmla="*/ 2518108 h 3316502"/>
              <a:gd name="connsiteX61" fmla="*/ 897093 w 3745816"/>
              <a:gd name="connsiteY61" fmla="*/ 1842544 h 3316502"/>
              <a:gd name="connsiteX62" fmla="*/ 590018 w 3745816"/>
              <a:gd name="connsiteY62" fmla="*/ 1596884 h 3316502"/>
              <a:gd name="connsiteX63" fmla="*/ 555899 w 3745816"/>
              <a:gd name="connsiteY63" fmla="*/ 1317105 h 3316502"/>
              <a:gd name="connsiteX64" fmla="*/ 380265 w 3745816"/>
              <a:gd name="connsiteY64" fmla="*/ 1173717 h 3316502"/>
              <a:gd name="connsiteX65" fmla="*/ 289767 w 3745816"/>
              <a:gd name="connsiteY65" fmla="*/ 1006142 h 3316502"/>
              <a:gd name="connsiteX66" fmla="*/ 125994 w 3745816"/>
              <a:gd name="connsiteY66" fmla="*/ 921320 h 3316502"/>
              <a:gd name="connsiteX67" fmla="*/ 665081 w 3745816"/>
              <a:gd name="connsiteY67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189917 w 3745816"/>
              <a:gd name="connsiteY51" fmla="*/ 1317105 h 3316502"/>
              <a:gd name="connsiteX52" fmla="*/ 3155798 w 3745816"/>
              <a:gd name="connsiteY52" fmla="*/ 1596884 h 3316502"/>
              <a:gd name="connsiteX53" fmla="*/ 2848723 w 3745816"/>
              <a:gd name="connsiteY53" fmla="*/ 1842544 h 3316502"/>
              <a:gd name="connsiteX54" fmla="*/ 2650831 w 3745816"/>
              <a:gd name="connsiteY54" fmla="*/ 2518108 h 3316502"/>
              <a:gd name="connsiteX55" fmla="*/ 2193630 w 3745816"/>
              <a:gd name="connsiteY55" fmla="*/ 2531756 h 3316502"/>
              <a:gd name="connsiteX56" fmla="*/ 1941147 w 3745816"/>
              <a:gd name="connsiteY56" fmla="*/ 2211033 h 3316502"/>
              <a:gd name="connsiteX57" fmla="*/ 1872908 w 3745816"/>
              <a:gd name="connsiteY57" fmla="*/ 2313392 h 3316502"/>
              <a:gd name="connsiteX58" fmla="*/ 1804669 w 3745816"/>
              <a:gd name="connsiteY58" fmla="*/ 2211033 h 3316502"/>
              <a:gd name="connsiteX59" fmla="*/ 1552186 w 3745816"/>
              <a:gd name="connsiteY59" fmla="*/ 2531756 h 3316502"/>
              <a:gd name="connsiteX60" fmla="*/ 1094985 w 3745816"/>
              <a:gd name="connsiteY60" fmla="*/ 2518108 h 3316502"/>
              <a:gd name="connsiteX61" fmla="*/ 897093 w 3745816"/>
              <a:gd name="connsiteY61" fmla="*/ 1842544 h 3316502"/>
              <a:gd name="connsiteX62" fmla="*/ 590018 w 3745816"/>
              <a:gd name="connsiteY62" fmla="*/ 1596884 h 3316502"/>
              <a:gd name="connsiteX63" fmla="*/ 555899 w 3745816"/>
              <a:gd name="connsiteY63" fmla="*/ 1317105 h 3316502"/>
              <a:gd name="connsiteX64" fmla="*/ 380265 w 3745816"/>
              <a:gd name="connsiteY64" fmla="*/ 1173717 h 3316502"/>
              <a:gd name="connsiteX65" fmla="*/ 289767 w 3745816"/>
              <a:gd name="connsiteY65" fmla="*/ 1006142 h 3316502"/>
              <a:gd name="connsiteX66" fmla="*/ 125994 w 3745816"/>
              <a:gd name="connsiteY66" fmla="*/ 921320 h 3316502"/>
              <a:gd name="connsiteX67" fmla="*/ 665081 w 3745816"/>
              <a:gd name="connsiteY67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370271 w 3745816"/>
              <a:gd name="connsiteY51" fmla="*/ 1159232 h 3316502"/>
              <a:gd name="connsiteX52" fmla="*/ 3189917 w 3745816"/>
              <a:gd name="connsiteY52" fmla="*/ 1317105 h 3316502"/>
              <a:gd name="connsiteX53" fmla="*/ 3155798 w 3745816"/>
              <a:gd name="connsiteY53" fmla="*/ 1596884 h 3316502"/>
              <a:gd name="connsiteX54" fmla="*/ 2848723 w 3745816"/>
              <a:gd name="connsiteY54" fmla="*/ 1842544 h 3316502"/>
              <a:gd name="connsiteX55" fmla="*/ 2650831 w 3745816"/>
              <a:gd name="connsiteY55" fmla="*/ 2518108 h 3316502"/>
              <a:gd name="connsiteX56" fmla="*/ 2193630 w 3745816"/>
              <a:gd name="connsiteY56" fmla="*/ 2531756 h 3316502"/>
              <a:gd name="connsiteX57" fmla="*/ 1941147 w 3745816"/>
              <a:gd name="connsiteY57" fmla="*/ 2211033 h 3316502"/>
              <a:gd name="connsiteX58" fmla="*/ 1872908 w 3745816"/>
              <a:gd name="connsiteY58" fmla="*/ 2313392 h 3316502"/>
              <a:gd name="connsiteX59" fmla="*/ 1804669 w 3745816"/>
              <a:gd name="connsiteY59" fmla="*/ 2211033 h 3316502"/>
              <a:gd name="connsiteX60" fmla="*/ 1552186 w 3745816"/>
              <a:gd name="connsiteY60" fmla="*/ 2531756 h 3316502"/>
              <a:gd name="connsiteX61" fmla="*/ 1094985 w 3745816"/>
              <a:gd name="connsiteY61" fmla="*/ 2518108 h 3316502"/>
              <a:gd name="connsiteX62" fmla="*/ 897093 w 3745816"/>
              <a:gd name="connsiteY62" fmla="*/ 1842544 h 3316502"/>
              <a:gd name="connsiteX63" fmla="*/ 590018 w 3745816"/>
              <a:gd name="connsiteY63" fmla="*/ 1596884 h 3316502"/>
              <a:gd name="connsiteX64" fmla="*/ 555899 w 3745816"/>
              <a:gd name="connsiteY64" fmla="*/ 1317105 h 3316502"/>
              <a:gd name="connsiteX65" fmla="*/ 380265 w 3745816"/>
              <a:gd name="connsiteY65" fmla="*/ 1173717 h 3316502"/>
              <a:gd name="connsiteX66" fmla="*/ 289767 w 3745816"/>
              <a:gd name="connsiteY66" fmla="*/ 1006142 h 3316502"/>
              <a:gd name="connsiteX67" fmla="*/ 125994 w 3745816"/>
              <a:gd name="connsiteY67" fmla="*/ 921320 h 3316502"/>
              <a:gd name="connsiteX68" fmla="*/ 665081 w 3745816"/>
              <a:gd name="connsiteY68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370271 w 3745816"/>
              <a:gd name="connsiteY51" fmla="*/ 1159232 h 3316502"/>
              <a:gd name="connsiteX52" fmla="*/ 3189917 w 3745816"/>
              <a:gd name="connsiteY52" fmla="*/ 1317105 h 3316502"/>
              <a:gd name="connsiteX53" fmla="*/ 3155798 w 3745816"/>
              <a:gd name="connsiteY53" fmla="*/ 1596884 h 3316502"/>
              <a:gd name="connsiteX54" fmla="*/ 2848723 w 3745816"/>
              <a:gd name="connsiteY54" fmla="*/ 1842544 h 3316502"/>
              <a:gd name="connsiteX55" fmla="*/ 2650831 w 3745816"/>
              <a:gd name="connsiteY55" fmla="*/ 2518108 h 3316502"/>
              <a:gd name="connsiteX56" fmla="*/ 2193630 w 3745816"/>
              <a:gd name="connsiteY56" fmla="*/ 2531756 h 3316502"/>
              <a:gd name="connsiteX57" fmla="*/ 1941147 w 3745816"/>
              <a:gd name="connsiteY57" fmla="*/ 2211033 h 3316502"/>
              <a:gd name="connsiteX58" fmla="*/ 1872908 w 3745816"/>
              <a:gd name="connsiteY58" fmla="*/ 2313392 h 3316502"/>
              <a:gd name="connsiteX59" fmla="*/ 1804669 w 3745816"/>
              <a:gd name="connsiteY59" fmla="*/ 2211033 h 3316502"/>
              <a:gd name="connsiteX60" fmla="*/ 1552186 w 3745816"/>
              <a:gd name="connsiteY60" fmla="*/ 2531756 h 3316502"/>
              <a:gd name="connsiteX61" fmla="*/ 1094985 w 3745816"/>
              <a:gd name="connsiteY61" fmla="*/ 2518108 h 3316502"/>
              <a:gd name="connsiteX62" fmla="*/ 897093 w 3745816"/>
              <a:gd name="connsiteY62" fmla="*/ 1842544 h 3316502"/>
              <a:gd name="connsiteX63" fmla="*/ 590018 w 3745816"/>
              <a:gd name="connsiteY63" fmla="*/ 1596884 h 3316502"/>
              <a:gd name="connsiteX64" fmla="*/ 555899 w 3745816"/>
              <a:gd name="connsiteY64" fmla="*/ 1317105 h 3316502"/>
              <a:gd name="connsiteX65" fmla="*/ 380265 w 3745816"/>
              <a:gd name="connsiteY65" fmla="*/ 1173717 h 3316502"/>
              <a:gd name="connsiteX66" fmla="*/ 289767 w 3745816"/>
              <a:gd name="connsiteY66" fmla="*/ 1006142 h 3316502"/>
              <a:gd name="connsiteX67" fmla="*/ 125994 w 3745816"/>
              <a:gd name="connsiteY67" fmla="*/ 921320 h 3316502"/>
              <a:gd name="connsiteX68" fmla="*/ 665081 w 3745816"/>
              <a:gd name="connsiteY68" fmla="*/ 96 h 33165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</a:cxnLst>
            <a:rect l="l" t="t" r="r" b="b"/>
            <a:pathLst>
              <a:path w="3745816" h="3316502">
                <a:moveTo>
                  <a:pt x="2500704" y="2026790"/>
                </a:moveTo>
                <a:cubicBezTo>
                  <a:pt x="2380149" y="2047261"/>
                  <a:pt x="2334656" y="2081381"/>
                  <a:pt x="2261868" y="2108676"/>
                </a:cubicBezTo>
                <a:cubicBezTo>
                  <a:pt x="2220926" y="2245154"/>
                  <a:pt x="2248220" y="2327040"/>
                  <a:pt x="2364227" y="2313393"/>
                </a:cubicBezTo>
                <a:cubicBezTo>
                  <a:pt x="2491606" y="2272450"/>
                  <a:pt x="2502979" y="2190563"/>
                  <a:pt x="2500704" y="2026790"/>
                </a:cubicBezTo>
                <a:close/>
                <a:moveTo>
                  <a:pt x="1245112" y="2026790"/>
                </a:moveTo>
                <a:cubicBezTo>
                  <a:pt x="1242837" y="2190563"/>
                  <a:pt x="1254210" y="2272450"/>
                  <a:pt x="1381589" y="2313393"/>
                </a:cubicBezTo>
                <a:cubicBezTo>
                  <a:pt x="1497596" y="2327040"/>
                  <a:pt x="1524890" y="2245154"/>
                  <a:pt x="1483948" y="2108676"/>
                </a:cubicBezTo>
                <a:cubicBezTo>
                  <a:pt x="1411160" y="2081381"/>
                  <a:pt x="1365667" y="2047261"/>
                  <a:pt x="1245112" y="2026790"/>
                </a:cubicBezTo>
                <a:close/>
                <a:moveTo>
                  <a:pt x="3185000" y="1670667"/>
                </a:moveTo>
                <a:cubicBezTo>
                  <a:pt x="3206444" y="1672444"/>
                  <a:pt x="3226596" y="1679339"/>
                  <a:pt x="3244509" y="1692418"/>
                </a:cubicBezTo>
                <a:cubicBezTo>
                  <a:pt x="3340044" y="1731086"/>
                  <a:pt x="3210389" y="1885761"/>
                  <a:pt x="3380986" y="1856191"/>
                </a:cubicBezTo>
                <a:cubicBezTo>
                  <a:pt x="3424203" y="1826621"/>
                  <a:pt x="3528837" y="1837994"/>
                  <a:pt x="3599350" y="1903959"/>
                </a:cubicBezTo>
                <a:cubicBezTo>
                  <a:pt x="3647117" y="1983571"/>
                  <a:pt x="3783594" y="2056359"/>
                  <a:pt x="3735827" y="2142795"/>
                </a:cubicBezTo>
                <a:cubicBezTo>
                  <a:pt x="3653941" y="2374806"/>
                  <a:pt x="3606173" y="2422574"/>
                  <a:pt x="3572054" y="2620466"/>
                </a:cubicBezTo>
                <a:cubicBezTo>
                  <a:pt x="3574328" y="2882048"/>
                  <a:pt x="3542485" y="3061744"/>
                  <a:pt x="3551583" y="3316502"/>
                </a:cubicBezTo>
                <a:lnTo>
                  <a:pt x="3292276" y="3302855"/>
                </a:lnTo>
                <a:cubicBezTo>
                  <a:pt x="3310472" y="3025350"/>
                  <a:pt x="3315022" y="2788789"/>
                  <a:pt x="3271804" y="2511284"/>
                </a:cubicBezTo>
                <a:cubicBezTo>
                  <a:pt x="3217213" y="2465791"/>
                  <a:pt x="3189917" y="2399828"/>
                  <a:pt x="3278628" y="2272449"/>
                </a:cubicBezTo>
                <a:cubicBezTo>
                  <a:pt x="3244509" y="2190562"/>
                  <a:pt x="3271804" y="2142795"/>
                  <a:pt x="3128502" y="2108675"/>
                </a:cubicBezTo>
                <a:cubicBezTo>
                  <a:pt x="3042066" y="2051809"/>
                  <a:pt x="2921512" y="2165541"/>
                  <a:pt x="2869195" y="2019965"/>
                </a:cubicBezTo>
                <a:cubicBezTo>
                  <a:pt x="2821427" y="1896567"/>
                  <a:pt x="3034887" y="1658228"/>
                  <a:pt x="3185000" y="1670667"/>
                </a:cubicBezTo>
                <a:close/>
                <a:moveTo>
                  <a:pt x="560816" y="1670667"/>
                </a:moveTo>
                <a:cubicBezTo>
                  <a:pt x="710929" y="1658228"/>
                  <a:pt x="924389" y="1896567"/>
                  <a:pt x="876621" y="2019965"/>
                </a:cubicBezTo>
                <a:cubicBezTo>
                  <a:pt x="824304" y="2165541"/>
                  <a:pt x="703750" y="2051809"/>
                  <a:pt x="617314" y="2108675"/>
                </a:cubicBezTo>
                <a:cubicBezTo>
                  <a:pt x="474012" y="2142795"/>
                  <a:pt x="501307" y="2190562"/>
                  <a:pt x="467188" y="2272449"/>
                </a:cubicBezTo>
                <a:cubicBezTo>
                  <a:pt x="555899" y="2399828"/>
                  <a:pt x="528603" y="2465791"/>
                  <a:pt x="474012" y="2511284"/>
                </a:cubicBezTo>
                <a:cubicBezTo>
                  <a:pt x="430794" y="2788789"/>
                  <a:pt x="435344" y="3025350"/>
                  <a:pt x="453540" y="3302855"/>
                </a:cubicBezTo>
                <a:lnTo>
                  <a:pt x="194233" y="3316502"/>
                </a:lnTo>
                <a:cubicBezTo>
                  <a:pt x="203331" y="3061744"/>
                  <a:pt x="171488" y="2882048"/>
                  <a:pt x="173762" y="2620466"/>
                </a:cubicBezTo>
                <a:cubicBezTo>
                  <a:pt x="139643" y="2422574"/>
                  <a:pt x="91875" y="2374806"/>
                  <a:pt x="9989" y="2142795"/>
                </a:cubicBezTo>
                <a:cubicBezTo>
                  <a:pt x="-37778" y="2056359"/>
                  <a:pt x="98699" y="1983571"/>
                  <a:pt x="146466" y="1903959"/>
                </a:cubicBezTo>
                <a:cubicBezTo>
                  <a:pt x="216979" y="1837994"/>
                  <a:pt x="321613" y="1826621"/>
                  <a:pt x="364830" y="1856191"/>
                </a:cubicBezTo>
                <a:cubicBezTo>
                  <a:pt x="535427" y="1885761"/>
                  <a:pt x="405772" y="1731086"/>
                  <a:pt x="501307" y="1692418"/>
                </a:cubicBezTo>
                <a:cubicBezTo>
                  <a:pt x="519220" y="1679339"/>
                  <a:pt x="539372" y="1672444"/>
                  <a:pt x="560816" y="1670667"/>
                </a:cubicBezTo>
                <a:close/>
                <a:moveTo>
                  <a:pt x="2609647" y="1003649"/>
                </a:moveTo>
                <a:cubicBezTo>
                  <a:pt x="2444889" y="994437"/>
                  <a:pt x="2381715" y="1312839"/>
                  <a:pt x="2234575" y="1385343"/>
                </a:cubicBezTo>
                <a:cubicBezTo>
                  <a:pt x="2013936" y="1460406"/>
                  <a:pt x="1963895" y="1651474"/>
                  <a:pt x="1968444" y="1951725"/>
                </a:cubicBezTo>
                <a:cubicBezTo>
                  <a:pt x="1979817" y="2035887"/>
                  <a:pt x="2134492" y="1956274"/>
                  <a:pt x="2248223" y="1897134"/>
                </a:cubicBezTo>
                <a:cubicBezTo>
                  <a:pt x="2393799" y="1812972"/>
                  <a:pt x="2839626" y="1121486"/>
                  <a:pt x="2644008" y="1010029"/>
                </a:cubicBezTo>
                <a:cubicBezTo>
                  <a:pt x="2632066" y="1006333"/>
                  <a:pt x="2620631" y="1004263"/>
                  <a:pt x="2609647" y="1003649"/>
                </a:cubicBezTo>
                <a:close/>
                <a:moveTo>
                  <a:pt x="1136169" y="1003649"/>
                </a:moveTo>
                <a:cubicBezTo>
                  <a:pt x="1125185" y="1004263"/>
                  <a:pt x="1113750" y="1006333"/>
                  <a:pt x="1101808" y="1010029"/>
                </a:cubicBezTo>
                <a:cubicBezTo>
                  <a:pt x="906190" y="1121486"/>
                  <a:pt x="1352017" y="1812972"/>
                  <a:pt x="1497593" y="1897134"/>
                </a:cubicBezTo>
                <a:cubicBezTo>
                  <a:pt x="1611324" y="1956274"/>
                  <a:pt x="1765999" y="2035887"/>
                  <a:pt x="1777372" y="1951725"/>
                </a:cubicBezTo>
                <a:cubicBezTo>
                  <a:pt x="1781921" y="1651474"/>
                  <a:pt x="1731880" y="1460406"/>
                  <a:pt x="1511241" y="1385343"/>
                </a:cubicBezTo>
                <a:cubicBezTo>
                  <a:pt x="1364101" y="1312839"/>
                  <a:pt x="1300927" y="994437"/>
                  <a:pt x="1136169" y="1003649"/>
                </a:cubicBezTo>
                <a:close/>
                <a:moveTo>
                  <a:pt x="665081" y="96"/>
                </a:moveTo>
                <a:cubicBezTo>
                  <a:pt x="1486802" y="-2174"/>
                  <a:pt x="1309537" y="573200"/>
                  <a:pt x="1862679" y="634117"/>
                </a:cubicBezTo>
                <a:cubicBezTo>
                  <a:pt x="2415888" y="573192"/>
                  <a:pt x="2259021" y="-2174"/>
                  <a:pt x="3080735" y="96"/>
                </a:cubicBezTo>
                <a:cubicBezTo>
                  <a:pt x="3608448" y="-9003"/>
                  <a:pt x="3767673" y="636991"/>
                  <a:pt x="3619822" y="921320"/>
                </a:cubicBezTo>
                <a:cubicBezTo>
                  <a:pt x="3590251" y="1010030"/>
                  <a:pt x="3519739" y="941793"/>
                  <a:pt x="3456049" y="955441"/>
                </a:cubicBezTo>
                <a:cubicBezTo>
                  <a:pt x="3416937" y="1011300"/>
                  <a:pt x="3385716" y="1096130"/>
                  <a:pt x="3370271" y="1159232"/>
                </a:cubicBezTo>
                <a:lnTo>
                  <a:pt x="3189917" y="1317105"/>
                </a:lnTo>
                <a:cubicBezTo>
                  <a:pt x="3271804" y="1426286"/>
                  <a:pt x="3258156" y="1555942"/>
                  <a:pt x="3155798" y="1596884"/>
                </a:cubicBezTo>
                <a:cubicBezTo>
                  <a:pt x="2973828" y="1651475"/>
                  <a:pt x="2866920" y="1726538"/>
                  <a:pt x="2848723" y="1842544"/>
                </a:cubicBezTo>
                <a:cubicBezTo>
                  <a:pt x="2830525" y="2001768"/>
                  <a:pt x="2832803" y="2481714"/>
                  <a:pt x="2650831" y="2518108"/>
                </a:cubicBezTo>
                <a:cubicBezTo>
                  <a:pt x="2498431" y="2522657"/>
                  <a:pt x="2373325" y="2513559"/>
                  <a:pt x="2193630" y="2531756"/>
                </a:cubicBezTo>
                <a:cubicBezTo>
                  <a:pt x="2088997" y="2522657"/>
                  <a:pt x="1998012" y="2349785"/>
                  <a:pt x="1941147" y="2211033"/>
                </a:cubicBezTo>
                <a:lnTo>
                  <a:pt x="1872908" y="2313392"/>
                </a:lnTo>
                <a:lnTo>
                  <a:pt x="1804669" y="2211033"/>
                </a:lnTo>
                <a:cubicBezTo>
                  <a:pt x="1747804" y="2349785"/>
                  <a:pt x="1656819" y="2522657"/>
                  <a:pt x="1552186" y="2531756"/>
                </a:cubicBezTo>
                <a:cubicBezTo>
                  <a:pt x="1372491" y="2513559"/>
                  <a:pt x="1247385" y="2522657"/>
                  <a:pt x="1094985" y="2518108"/>
                </a:cubicBezTo>
                <a:cubicBezTo>
                  <a:pt x="913013" y="2481714"/>
                  <a:pt x="915291" y="2001768"/>
                  <a:pt x="897093" y="1842544"/>
                </a:cubicBezTo>
                <a:cubicBezTo>
                  <a:pt x="878896" y="1726538"/>
                  <a:pt x="771988" y="1651475"/>
                  <a:pt x="590018" y="1596884"/>
                </a:cubicBezTo>
                <a:cubicBezTo>
                  <a:pt x="487660" y="1555942"/>
                  <a:pt x="474012" y="1426286"/>
                  <a:pt x="555899" y="1317105"/>
                </a:cubicBezTo>
                <a:cubicBezTo>
                  <a:pt x="497354" y="1247580"/>
                  <a:pt x="494034" y="1228756"/>
                  <a:pt x="380265" y="1173717"/>
                </a:cubicBezTo>
                <a:cubicBezTo>
                  <a:pt x="350099" y="1122687"/>
                  <a:pt x="319933" y="1057172"/>
                  <a:pt x="289767" y="1006142"/>
                </a:cubicBezTo>
                <a:cubicBezTo>
                  <a:pt x="226077" y="992494"/>
                  <a:pt x="155565" y="1010030"/>
                  <a:pt x="125994" y="921320"/>
                </a:cubicBezTo>
                <a:cubicBezTo>
                  <a:pt x="-21857" y="636991"/>
                  <a:pt x="137368" y="-9003"/>
                  <a:pt x="665081" y="9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7" name="Rounded Rectangle 31">
            <a:extLst>
              <a:ext uri="{FF2B5EF4-FFF2-40B4-BE49-F238E27FC236}">
                <a16:creationId xmlns:a16="http://schemas.microsoft.com/office/drawing/2014/main" xmlns="" id="{B25FCE9B-6DC5-4836-8DD9-E737D6782AA3}"/>
              </a:ext>
            </a:extLst>
          </p:cNvPr>
          <p:cNvSpPr>
            <a:spLocks noChangeAspect="1"/>
          </p:cNvSpPr>
          <p:nvPr/>
        </p:nvSpPr>
        <p:spPr>
          <a:xfrm>
            <a:off x="4509610" y="3571006"/>
            <a:ext cx="372634" cy="529812"/>
          </a:xfrm>
          <a:custGeom>
            <a:avLst/>
            <a:gdLst/>
            <a:ahLst/>
            <a:cxnLst/>
            <a:rect l="l" t="t" r="r" b="b"/>
            <a:pathLst>
              <a:path w="2273269" h="3232141">
                <a:moveTo>
                  <a:pt x="1301358" y="1224998"/>
                </a:moveTo>
                <a:cubicBezTo>
                  <a:pt x="1288512" y="1224739"/>
                  <a:pt x="1275404" y="1226994"/>
                  <a:pt x="1262722" y="1232060"/>
                </a:cubicBezTo>
                <a:cubicBezTo>
                  <a:pt x="1224020" y="1247517"/>
                  <a:pt x="1200469" y="1284678"/>
                  <a:pt x="1200858" y="1323955"/>
                </a:cubicBezTo>
                <a:lnTo>
                  <a:pt x="1068969" y="1816173"/>
                </a:lnTo>
                <a:lnTo>
                  <a:pt x="975827" y="1468563"/>
                </a:lnTo>
                <a:cubicBezTo>
                  <a:pt x="965224" y="1428990"/>
                  <a:pt x="932065" y="1401484"/>
                  <a:pt x="893889" y="1396168"/>
                </a:cubicBezTo>
                <a:cubicBezTo>
                  <a:pt x="887581" y="1395290"/>
                  <a:pt x="881136" y="1395017"/>
                  <a:pt x="874749" y="1397368"/>
                </a:cubicBezTo>
                <a:lnTo>
                  <a:pt x="873048" y="1397069"/>
                </a:lnTo>
                <a:cubicBezTo>
                  <a:pt x="871822" y="1397102"/>
                  <a:pt x="870599" y="1397158"/>
                  <a:pt x="869409" y="1397702"/>
                </a:cubicBezTo>
                <a:lnTo>
                  <a:pt x="854690" y="1398625"/>
                </a:lnTo>
                <a:cubicBezTo>
                  <a:pt x="852870" y="1399112"/>
                  <a:pt x="851076" y="1399648"/>
                  <a:pt x="849610" y="1401148"/>
                </a:cubicBezTo>
                <a:cubicBezTo>
                  <a:pt x="820426" y="1408603"/>
                  <a:pt x="795399" y="1429720"/>
                  <a:pt x="783580" y="1459921"/>
                </a:cubicBezTo>
                <a:lnTo>
                  <a:pt x="576552" y="1988920"/>
                </a:lnTo>
                <a:lnTo>
                  <a:pt x="360960" y="1988920"/>
                </a:lnTo>
                <a:cubicBezTo>
                  <a:pt x="306335" y="1988920"/>
                  <a:pt x="262052" y="2033203"/>
                  <a:pt x="262052" y="2087828"/>
                </a:cubicBezTo>
                <a:cubicBezTo>
                  <a:pt x="262052" y="2142453"/>
                  <a:pt x="306335" y="2186736"/>
                  <a:pt x="360960" y="2186736"/>
                </a:cubicBezTo>
                <a:lnTo>
                  <a:pt x="624414" y="2186736"/>
                </a:lnTo>
                <a:cubicBezTo>
                  <a:pt x="655679" y="2194749"/>
                  <a:pt x="687884" y="2184847"/>
                  <a:pt x="710155" y="2162843"/>
                </a:cubicBezTo>
                <a:cubicBezTo>
                  <a:pt x="728043" y="2149675"/>
                  <a:pt x="740236" y="2129868"/>
                  <a:pt x="742804" y="2106901"/>
                </a:cubicBezTo>
                <a:lnTo>
                  <a:pt x="861090" y="1804659"/>
                </a:lnTo>
                <a:lnTo>
                  <a:pt x="967256" y="2200878"/>
                </a:lnTo>
                <a:cubicBezTo>
                  <a:pt x="956121" y="2251327"/>
                  <a:pt x="986997" y="2301788"/>
                  <a:pt x="1037612" y="2315350"/>
                </a:cubicBezTo>
                <a:cubicBezTo>
                  <a:pt x="1044252" y="2317129"/>
                  <a:pt x="1050915" y="2318189"/>
                  <a:pt x="1057633" y="2316605"/>
                </a:cubicBezTo>
                <a:cubicBezTo>
                  <a:pt x="1061264" y="2317900"/>
                  <a:pt x="1065062" y="2318350"/>
                  <a:pt x="1068971" y="2317315"/>
                </a:cubicBezTo>
                <a:cubicBezTo>
                  <a:pt x="1072878" y="2318349"/>
                  <a:pt x="1076674" y="2317900"/>
                  <a:pt x="1080303" y="2316605"/>
                </a:cubicBezTo>
                <a:lnTo>
                  <a:pt x="1100326" y="2315350"/>
                </a:lnTo>
                <a:cubicBezTo>
                  <a:pt x="1150941" y="2301788"/>
                  <a:pt x="1181817" y="2251327"/>
                  <a:pt x="1170682" y="2200878"/>
                </a:cubicBezTo>
                <a:lnTo>
                  <a:pt x="1320238" y="1642726"/>
                </a:lnTo>
                <a:lnTo>
                  <a:pt x="1513977" y="2127797"/>
                </a:lnTo>
                <a:cubicBezTo>
                  <a:pt x="1531567" y="2171838"/>
                  <a:pt x="1577262" y="2196260"/>
                  <a:pt x="1621871" y="2186737"/>
                </a:cubicBezTo>
                <a:lnTo>
                  <a:pt x="1878495" y="2186737"/>
                </a:lnTo>
                <a:cubicBezTo>
                  <a:pt x="1933120" y="2186737"/>
                  <a:pt x="1977403" y="2142454"/>
                  <a:pt x="1977403" y="2087829"/>
                </a:cubicBezTo>
                <a:cubicBezTo>
                  <a:pt x="1977403" y="2033204"/>
                  <a:pt x="1933120" y="1988921"/>
                  <a:pt x="1878495" y="1988921"/>
                </a:cubicBezTo>
                <a:lnTo>
                  <a:pt x="1671520" y="1988921"/>
                </a:lnTo>
                <a:lnTo>
                  <a:pt x="1391261" y="1287226"/>
                </a:lnTo>
                <a:cubicBezTo>
                  <a:pt x="1376065" y="1249180"/>
                  <a:pt x="1339894" y="1225775"/>
                  <a:pt x="1301358" y="1224998"/>
                </a:cubicBezTo>
                <a:close/>
                <a:moveTo>
                  <a:pt x="335892" y="524745"/>
                </a:moveTo>
                <a:lnTo>
                  <a:pt x="1937377" y="524745"/>
                </a:lnTo>
                <a:cubicBezTo>
                  <a:pt x="1996486" y="524745"/>
                  <a:pt x="2044403" y="572662"/>
                  <a:pt x="2044403" y="631771"/>
                </a:cubicBezTo>
                <a:lnTo>
                  <a:pt x="2044403" y="2898384"/>
                </a:lnTo>
                <a:cubicBezTo>
                  <a:pt x="2044403" y="2957493"/>
                  <a:pt x="1996486" y="3005410"/>
                  <a:pt x="1937377" y="3005410"/>
                </a:cubicBezTo>
                <a:lnTo>
                  <a:pt x="335892" y="3005410"/>
                </a:lnTo>
                <a:cubicBezTo>
                  <a:pt x="276783" y="3005410"/>
                  <a:pt x="228866" y="2957493"/>
                  <a:pt x="228866" y="2898384"/>
                </a:cubicBezTo>
                <a:lnTo>
                  <a:pt x="228866" y="631771"/>
                </a:lnTo>
                <a:cubicBezTo>
                  <a:pt x="228866" y="572662"/>
                  <a:pt x="276783" y="524745"/>
                  <a:pt x="335892" y="524745"/>
                </a:cubicBezTo>
                <a:close/>
                <a:moveTo>
                  <a:pt x="245659" y="437009"/>
                </a:moveTo>
                <a:cubicBezTo>
                  <a:pt x="179890" y="437009"/>
                  <a:pt x="126573" y="490326"/>
                  <a:pt x="126573" y="556095"/>
                </a:cubicBezTo>
                <a:lnTo>
                  <a:pt x="126573" y="2974061"/>
                </a:lnTo>
                <a:cubicBezTo>
                  <a:pt x="126573" y="3039830"/>
                  <a:pt x="179890" y="3093147"/>
                  <a:pt x="245659" y="3093147"/>
                </a:cubicBezTo>
                <a:lnTo>
                  <a:pt x="2027611" y="3093147"/>
                </a:lnTo>
                <a:cubicBezTo>
                  <a:pt x="2093380" y="3093147"/>
                  <a:pt x="2146697" y="3039830"/>
                  <a:pt x="2146697" y="2974061"/>
                </a:cubicBezTo>
                <a:lnTo>
                  <a:pt x="2146697" y="556095"/>
                </a:lnTo>
                <a:cubicBezTo>
                  <a:pt x="2146697" y="490326"/>
                  <a:pt x="2093380" y="437009"/>
                  <a:pt x="2027611" y="437009"/>
                </a:cubicBezTo>
                <a:close/>
                <a:moveTo>
                  <a:pt x="974181" y="0"/>
                </a:moveTo>
                <a:lnTo>
                  <a:pt x="1299087" y="0"/>
                </a:lnTo>
                <a:cubicBezTo>
                  <a:pt x="1327680" y="0"/>
                  <a:pt x="1350860" y="23180"/>
                  <a:pt x="1350860" y="51773"/>
                </a:cubicBezTo>
                <a:lnTo>
                  <a:pt x="1350860" y="155306"/>
                </a:lnTo>
                <a:lnTo>
                  <a:pt x="1381614" y="155306"/>
                </a:lnTo>
                <a:cubicBezTo>
                  <a:pt x="1410207" y="155306"/>
                  <a:pt x="1433387" y="178486"/>
                  <a:pt x="1433387" y="207079"/>
                </a:cubicBezTo>
                <a:lnTo>
                  <a:pt x="1433387" y="298015"/>
                </a:lnTo>
                <a:lnTo>
                  <a:pt x="2081269" y="298015"/>
                </a:lnTo>
                <a:cubicBezTo>
                  <a:pt x="2187308" y="298015"/>
                  <a:pt x="2273269" y="383976"/>
                  <a:pt x="2273269" y="490015"/>
                </a:cubicBezTo>
                <a:lnTo>
                  <a:pt x="2273269" y="3040141"/>
                </a:lnTo>
                <a:cubicBezTo>
                  <a:pt x="2273269" y="3146180"/>
                  <a:pt x="2187308" y="3232141"/>
                  <a:pt x="2081269" y="3232141"/>
                </a:cubicBezTo>
                <a:lnTo>
                  <a:pt x="192000" y="3232141"/>
                </a:lnTo>
                <a:cubicBezTo>
                  <a:pt x="85961" y="3232141"/>
                  <a:pt x="0" y="3146180"/>
                  <a:pt x="0" y="3040141"/>
                </a:cubicBezTo>
                <a:lnTo>
                  <a:pt x="0" y="490015"/>
                </a:lnTo>
                <a:cubicBezTo>
                  <a:pt x="0" y="383976"/>
                  <a:pt x="85961" y="298015"/>
                  <a:pt x="192000" y="298015"/>
                </a:cubicBezTo>
                <a:lnTo>
                  <a:pt x="839881" y="298015"/>
                </a:lnTo>
                <a:lnTo>
                  <a:pt x="839881" y="207079"/>
                </a:lnTo>
                <a:cubicBezTo>
                  <a:pt x="839881" y="178486"/>
                  <a:pt x="863061" y="155306"/>
                  <a:pt x="891654" y="155306"/>
                </a:cubicBezTo>
                <a:lnTo>
                  <a:pt x="922408" y="155306"/>
                </a:lnTo>
                <a:lnTo>
                  <a:pt x="922408" y="51773"/>
                </a:lnTo>
                <a:cubicBezTo>
                  <a:pt x="922408" y="23180"/>
                  <a:pt x="945588" y="0"/>
                  <a:pt x="97418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8" name="Oval 47">
            <a:extLst>
              <a:ext uri="{FF2B5EF4-FFF2-40B4-BE49-F238E27FC236}">
                <a16:creationId xmlns:a16="http://schemas.microsoft.com/office/drawing/2014/main" xmlns="" id="{2A7B72D2-455E-4647-BA7D-2D9A0D0187FB}"/>
              </a:ext>
            </a:extLst>
          </p:cNvPr>
          <p:cNvSpPr>
            <a:spLocks noChangeAspect="1"/>
          </p:cNvSpPr>
          <p:nvPr/>
        </p:nvSpPr>
        <p:spPr>
          <a:xfrm>
            <a:off x="11057974" y="2429101"/>
            <a:ext cx="529812" cy="52981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303187" y="480874"/>
                </a:moveTo>
                <a:lnTo>
                  <a:pt x="1303187" y="1303187"/>
                </a:lnTo>
                <a:lnTo>
                  <a:pt x="480874" y="1303187"/>
                </a:lnTo>
                <a:lnTo>
                  <a:pt x="480874" y="1936813"/>
                </a:lnTo>
                <a:lnTo>
                  <a:pt x="1303187" y="1936813"/>
                </a:lnTo>
                <a:lnTo>
                  <a:pt x="1303187" y="2759126"/>
                </a:lnTo>
                <a:lnTo>
                  <a:pt x="1936813" y="2759126"/>
                </a:lnTo>
                <a:lnTo>
                  <a:pt x="1936813" y="1936813"/>
                </a:lnTo>
                <a:lnTo>
                  <a:pt x="2759126" y="1936813"/>
                </a:lnTo>
                <a:lnTo>
                  <a:pt x="2759126" y="1303187"/>
                </a:lnTo>
                <a:lnTo>
                  <a:pt x="1936813" y="1303187"/>
                </a:lnTo>
                <a:lnTo>
                  <a:pt x="1936813" y="480874"/>
                </a:ln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9" name="Oval 50">
            <a:extLst>
              <a:ext uri="{FF2B5EF4-FFF2-40B4-BE49-F238E27FC236}">
                <a16:creationId xmlns:a16="http://schemas.microsoft.com/office/drawing/2014/main" xmlns="" id="{91CDD124-ED61-4ED3-81C2-B526853B9B84}"/>
              </a:ext>
            </a:extLst>
          </p:cNvPr>
          <p:cNvSpPr>
            <a:spLocks noChangeAspect="1"/>
          </p:cNvSpPr>
          <p:nvPr/>
        </p:nvSpPr>
        <p:spPr>
          <a:xfrm>
            <a:off x="5308362" y="3571006"/>
            <a:ext cx="469094" cy="529812"/>
          </a:xfrm>
          <a:custGeom>
            <a:avLst/>
            <a:gdLst/>
            <a:ahLst/>
            <a:cxnLst/>
            <a:rect l="l" t="t" r="r" b="b"/>
            <a:pathLst>
              <a:path w="2868687" h="3240000">
                <a:moveTo>
                  <a:pt x="1433799" y="2290728"/>
                </a:moveTo>
                <a:cubicBezTo>
                  <a:pt x="1317650" y="2346839"/>
                  <a:pt x="1203301" y="2394700"/>
                  <a:pt x="1093028" y="2434329"/>
                </a:cubicBezTo>
                <a:cubicBezTo>
                  <a:pt x="1167481" y="2812207"/>
                  <a:pt x="1292592" y="3060000"/>
                  <a:pt x="1434343" y="3060000"/>
                </a:cubicBezTo>
                <a:cubicBezTo>
                  <a:pt x="1576138" y="3060000"/>
                  <a:pt x="1701284" y="2812053"/>
                  <a:pt x="1774025" y="2433735"/>
                </a:cubicBezTo>
                <a:cubicBezTo>
                  <a:pt x="1663854" y="2394452"/>
                  <a:pt x="1549823" y="2346469"/>
                  <a:pt x="1433799" y="2290728"/>
                </a:cubicBezTo>
                <a:close/>
                <a:moveTo>
                  <a:pt x="1824954" y="2078037"/>
                </a:moveTo>
                <a:cubicBezTo>
                  <a:pt x="1794480" y="2097450"/>
                  <a:pt x="1763147" y="2116057"/>
                  <a:pt x="1731343" y="2134419"/>
                </a:cubicBezTo>
                <a:lnTo>
                  <a:pt x="1635415" y="2187161"/>
                </a:lnTo>
                <a:cubicBezTo>
                  <a:pt x="1691788" y="2215044"/>
                  <a:pt x="1747931" y="2239109"/>
                  <a:pt x="1803378" y="2259350"/>
                </a:cubicBezTo>
                <a:cubicBezTo>
                  <a:pt x="1812120" y="2201101"/>
                  <a:pt x="1819148" y="2140526"/>
                  <a:pt x="1824954" y="2078037"/>
                </a:cubicBezTo>
                <a:close/>
                <a:moveTo>
                  <a:pt x="1042306" y="2077178"/>
                </a:moveTo>
                <a:cubicBezTo>
                  <a:pt x="1047949" y="2140175"/>
                  <a:pt x="1055328" y="2201182"/>
                  <a:pt x="1063873" y="2259905"/>
                </a:cubicBezTo>
                <a:cubicBezTo>
                  <a:pt x="1119365" y="2238275"/>
                  <a:pt x="1176217" y="2214355"/>
                  <a:pt x="1233887" y="2187801"/>
                </a:cubicBezTo>
                <a:cubicBezTo>
                  <a:pt x="1201538" y="2170955"/>
                  <a:pt x="1169452" y="2152957"/>
                  <a:pt x="1137343" y="2134419"/>
                </a:cubicBezTo>
                <a:close/>
                <a:moveTo>
                  <a:pt x="559768" y="1732679"/>
                </a:moveTo>
                <a:cubicBezTo>
                  <a:pt x="268524" y="1984850"/>
                  <a:pt x="116369" y="2217202"/>
                  <a:pt x="187266" y="2340000"/>
                </a:cubicBezTo>
                <a:cubicBezTo>
                  <a:pt x="258144" y="2462764"/>
                  <a:pt x="535307" y="2447213"/>
                  <a:pt x="899736" y="2322555"/>
                </a:cubicBezTo>
                <a:cubicBezTo>
                  <a:pt x="878937" y="2207297"/>
                  <a:pt x="863223" y="2084405"/>
                  <a:pt x="853746" y="1955834"/>
                </a:cubicBezTo>
                <a:cubicBezTo>
                  <a:pt x="747454" y="1883220"/>
                  <a:pt x="648878" y="1808453"/>
                  <a:pt x="559768" y="1732679"/>
                </a:cubicBezTo>
                <a:close/>
                <a:moveTo>
                  <a:pt x="2309048" y="1730507"/>
                </a:moveTo>
                <a:cubicBezTo>
                  <a:pt x="2220666" y="1807660"/>
                  <a:pt x="2121792" y="1882664"/>
                  <a:pt x="2015235" y="1955625"/>
                </a:cubicBezTo>
                <a:cubicBezTo>
                  <a:pt x="2005364" y="2084180"/>
                  <a:pt x="1989894" y="2207119"/>
                  <a:pt x="1967330" y="2322070"/>
                </a:cubicBezTo>
                <a:lnTo>
                  <a:pt x="2081685" y="2358048"/>
                </a:lnTo>
                <a:cubicBezTo>
                  <a:pt x="2116015" y="2320492"/>
                  <a:pt x="2165526" y="2297468"/>
                  <a:pt x="2220415" y="2297468"/>
                </a:cubicBezTo>
                <a:cubicBezTo>
                  <a:pt x="2302230" y="2297468"/>
                  <a:pt x="2372097" y="2348622"/>
                  <a:pt x="2399287" y="2420880"/>
                </a:cubicBezTo>
                <a:cubicBezTo>
                  <a:pt x="2542053" y="2432945"/>
                  <a:pt x="2642630" y="2407186"/>
                  <a:pt x="2681420" y="2340000"/>
                </a:cubicBezTo>
                <a:cubicBezTo>
                  <a:pt x="2752393" y="2217071"/>
                  <a:pt x="2599836" y="1984353"/>
                  <a:pt x="2309048" y="1730507"/>
                </a:cubicBezTo>
                <a:close/>
                <a:moveTo>
                  <a:pt x="2026056" y="1510554"/>
                </a:moveTo>
                <a:cubicBezTo>
                  <a:pt x="2027893" y="1546708"/>
                  <a:pt x="2028343" y="1583211"/>
                  <a:pt x="2028343" y="1620000"/>
                </a:cubicBezTo>
                <a:lnTo>
                  <a:pt x="2024251" y="1730716"/>
                </a:lnTo>
                <a:lnTo>
                  <a:pt x="2173722" y="1619092"/>
                </a:lnTo>
                <a:cubicBezTo>
                  <a:pt x="2127526" y="1582190"/>
                  <a:pt x="2078507" y="1545517"/>
                  <a:pt x="2026056" y="1510554"/>
                </a:cubicBezTo>
                <a:close/>
                <a:moveTo>
                  <a:pt x="844436" y="1509285"/>
                </a:moveTo>
                <a:lnTo>
                  <a:pt x="694964" y="1620908"/>
                </a:lnTo>
                <a:cubicBezTo>
                  <a:pt x="741160" y="1657811"/>
                  <a:pt x="790179" y="1694484"/>
                  <a:pt x="842630" y="1729447"/>
                </a:cubicBezTo>
                <a:cubicBezTo>
                  <a:pt x="840793" y="1693293"/>
                  <a:pt x="840343" y="1656790"/>
                  <a:pt x="840343" y="1620000"/>
                </a:cubicBezTo>
                <a:close/>
                <a:moveTo>
                  <a:pt x="1434343" y="1361184"/>
                </a:moveTo>
                <a:cubicBezTo>
                  <a:pt x="1573534" y="1361184"/>
                  <a:pt x="1686371" y="1474021"/>
                  <a:pt x="1686371" y="1613212"/>
                </a:cubicBezTo>
                <a:cubicBezTo>
                  <a:pt x="1686371" y="1752403"/>
                  <a:pt x="1573534" y="1865240"/>
                  <a:pt x="1434343" y="1865240"/>
                </a:cubicBezTo>
                <a:cubicBezTo>
                  <a:pt x="1295152" y="1865240"/>
                  <a:pt x="1182315" y="1752403"/>
                  <a:pt x="1182315" y="1613212"/>
                </a:cubicBezTo>
                <a:cubicBezTo>
                  <a:pt x="1182315" y="1474021"/>
                  <a:pt x="1295152" y="1361184"/>
                  <a:pt x="1434343" y="1361184"/>
                </a:cubicBezTo>
                <a:close/>
                <a:moveTo>
                  <a:pt x="1433770" y="1149513"/>
                </a:moveTo>
                <a:cubicBezTo>
                  <a:pt x="1365445" y="1183896"/>
                  <a:pt x="1296585" y="1221489"/>
                  <a:pt x="1227343" y="1261466"/>
                </a:cubicBezTo>
                <a:lnTo>
                  <a:pt x="1027157" y="1384911"/>
                </a:lnTo>
                <a:cubicBezTo>
                  <a:pt x="1022222" y="1461370"/>
                  <a:pt x="1020343" y="1539922"/>
                  <a:pt x="1020343" y="1620000"/>
                </a:cubicBezTo>
                <a:lnTo>
                  <a:pt x="1028287" y="1855786"/>
                </a:lnTo>
                <a:cubicBezTo>
                  <a:pt x="1091680" y="1898065"/>
                  <a:pt x="1158394" y="1938727"/>
                  <a:pt x="1227343" y="1978535"/>
                </a:cubicBezTo>
                <a:lnTo>
                  <a:pt x="1434916" y="2090488"/>
                </a:lnTo>
                <a:cubicBezTo>
                  <a:pt x="1503241" y="2056105"/>
                  <a:pt x="1572101" y="2018511"/>
                  <a:pt x="1641343" y="1978535"/>
                </a:cubicBezTo>
                <a:lnTo>
                  <a:pt x="1841530" y="1855090"/>
                </a:lnTo>
                <a:cubicBezTo>
                  <a:pt x="1846464" y="1778631"/>
                  <a:pt x="1848343" y="1700079"/>
                  <a:pt x="1848343" y="1620000"/>
                </a:cubicBezTo>
                <a:lnTo>
                  <a:pt x="1840399" y="1384214"/>
                </a:lnTo>
                <a:cubicBezTo>
                  <a:pt x="1777006" y="1341936"/>
                  <a:pt x="1710293" y="1301274"/>
                  <a:pt x="1641343" y="1261466"/>
                </a:cubicBezTo>
                <a:close/>
                <a:moveTo>
                  <a:pt x="1065308" y="980650"/>
                </a:moveTo>
                <a:cubicBezTo>
                  <a:pt x="1056566" y="1038899"/>
                  <a:pt x="1049538" y="1099475"/>
                  <a:pt x="1043732" y="1161964"/>
                </a:cubicBezTo>
                <a:cubicBezTo>
                  <a:pt x="1074206" y="1142551"/>
                  <a:pt x="1105539" y="1123943"/>
                  <a:pt x="1137343" y="1105581"/>
                </a:cubicBezTo>
                <a:lnTo>
                  <a:pt x="1233271" y="1052839"/>
                </a:lnTo>
                <a:cubicBezTo>
                  <a:pt x="1176898" y="1024957"/>
                  <a:pt x="1120756" y="1000892"/>
                  <a:pt x="1065308" y="980650"/>
                </a:cubicBezTo>
                <a:close/>
                <a:moveTo>
                  <a:pt x="1804814" y="980095"/>
                </a:moveTo>
                <a:cubicBezTo>
                  <a:pt x="1749321" y="1001726"/>
                  <a:pt x="1692469" y="1025646"/>
                  <a:pt x="1634800" y="1052200"/>
                </a:cubicBezTo>
                <a:cubicBezTo>
                  <a:pt x="1667149" y="1069046"/>
                  <a:pt x="1699234" y="1087043"/>
                  <a:pt x="1731343" y="1105581"/>
                </a:cubicBezTo>
                <a:lnTo>
                  <a:pt x="1826380" y="1162822"/>
                </a:lnTo>
                <a:cubicBezTo>
                  <a:pt x="1820738" y="1099825"/>
                  <a:pt x="1813359" y="1038819"/>
                  <a:pt x="1804814" y="980095"/>
                </a:cubicBezTo>
                <a:close/>
                <a:moveTo>
                  <a:pt x="2432236" y="816002"/>
                </a:moveTo>
                <a:cubicBezTo>
                  <a:pt x="2308930" y="820546"/>
                  <a:pt x="2149627" y="855445"/>
                  <a:pt x="1968950" y="917446"/>
                </a:cubicBezTo>
                <a:cubicBezTo>
                  <a:pt x="1989749" y="1032703"/>
                  <a:pt x="2005463" y="1155596"/>
                  <a:pt x="2014941" y="1284167"/>
                </a:cubicBezTo>
                <a:cubicBezTo>
                  <a:pt x="2121232" y="1356780"/>
                  <a:pt x="2219808" y="1431548"/>
                  <a:pt x="2308918" y="1507322"/>
                </a:cubicBezTo>
                <a:cubicBezTo>
                  <a:pt x="2600162" y="1255150"/>
                  <a:pt x="2752317" y="1022798"/>
                  <a:pt x="2681420" y="900000"/>
                </a:cubicBezTo>
                <a:cubicBezTo>
                  <a:pt x="2645694" y="838121"/>
                  <a:pt x="2557557" y="811383"/>
                  <a:pt x="2432236" y="816002"/>
                </a:cubicBezTo>
                <a:close/>
                <a:moveTo>
                  <a:pt x="436450" y="816001"/>
                </a:moveTo>
                <a:cubicBezTo>
                  <a:pt x="311129" y="811383"/>
                  <a:pt x="222992" y="838121"/>
                  <a:pt x="187266" y="900000"/>
                </a:cubicBezTo>
                <a:cubicBezTo>
                  <a:pt x="158404" y="949991"/>
                  <a:pt x="166508" y="1018139"/>
                  <a:pt x="206887" y="1097970"/>
                </a:cubicBezTo>
                <a:cubicBezTo>
                  <a:pt x="213842" y="1096217"/>
                  <a:pt x="221021" y="1095812"/>
                  <a:pt x="228294" y="1095812"/>
                </a:cubicBezTo>
                <a:cubicBezTo>
                  <a:pt x="334372" y="1095812"/>
                  <a:pt x="420366" y="1181806"/>
                  <a:pt x="420366" y="1287884"/>
                </a:cubicBezTo>
                <a:cubicBezTo>
                  <a:pt x="420366" y="1314219"/>
                  <a:pt x="415066" y="1339317"/>
                  <a:pt x="405427" y="1362148"/>
                </a:cubicBezTo>
                <a:cubicBezTo>
                  <a:pt x="450585" y="1410442"/>
                  <a:pt x="502437" y="1459559"/>
                  <a:pt x="559639" y="1509493"/>
                </a:cubicBezTo>
                <a:cubicBezTo>
                  <a:pt x="648020" y="1432341"/>
                  <a:pt x="746894" y="1357336"/>
                  <a:pt x="853451" y="1284376"/>
                </a:cubicBezTo>
                <a:cubicBezTo>
                  <a:pt x="863322" y="1155820"/>
                  <a:pt x="878792" y="1032881"/>
                  <a:pt x="901357" y="917930"/>
                </a:cubicBezTo>
                <a:cubicBezTo>
                  <a:pt x="719999" y="855651"/>
                  <a:pt x="560119" y="820559"/>
                  <a:pt x="436450" y="816001"/>
                </a:cubicBezTo>
                <a:close/>
                <a:moveTo>
                  <a:pt x="1434343" y="180000"/>
                </a:moveTo>
                <a:cubicBezTo>
                  <a:pt x="1292548" y="180000"/>
                  <a:pt x="1167402" y="427948"/>
                  <a:pt x="1094661" y="806265"/>
                </a:cubicBezTo>
                <a:cubicBezTo>
                  <a:pt x="1204832" y="845548"/>
                  <a:pt x="1318864" y="893532"/>
                  <a:pt x="1434887" y="949272"/>
                </a:cubicBezTo>
                <a:cubicBezTo>
                  <a:pt x="1551037" y="893162"/>
                  <a:pt x="1665385" y="845301"/>
                  <a:pt x="1775658" y="805671"/>
                </a:cubicBezTo>
                <a:cubicBezTo>
                  <a:pt x="1751860" y="684885"/>
                  <a:pt x="1722886" y="577390"/>
                  <a:pt x="1688823" y="487405"/>
                </a:cubicBezTo>
                <a:cubicBezTo>
                  <a:pt x="1688009" y="487647"/>
                  <a:pt x="1687191" y="487652"/>
                  <a:pt x="1686371" y="487652"/>
                </a:cubicBezTo>
                <a:cubicBezTo>
                  <a:pt x="1580293" y="487652"/>
                  <a:pt x="1494299" y="401658"/>
                  <a:pt x="1494299" y="295580"/>
                </a:cubicBezTo>
                <a:cubicBezTo>
                  <a:pt x="1494299" y="264819"/>
                  <a:pt x="1501530" y="235747"/>
                  <a:pt x="1516122" y="210837"/>
                </a:cubicBezTo>
                <a:cubicBezTo>
                  <a:pt x="1490583" y="189985"/>
                  <a:pt x="1462798" y="180000"/>
                  <a:pt x="1434343" y="180000"/>
                </a:cubicBezTo>
                <a:close/>
                <a:moveTo>
                  <a:pt x="1434343" y="0"/>
                </a:moveTo>
                <a:cubicBezTo>
                  <a:pt x="1509303" y="0"/>
                  <a:pt x="1581019" y="37868"/>
                  <a:pt x="1646062" y="107907"/>
                </a:cubicBezTo>
                <a:cubicBezTo>
                  <a:pt x="1659037" y="104972"/>
                  <a:pt x="1672533" y="103508"/>
                  <a:pt x="1686371" y="103508"/>
                </a:cubicBezTo>
                <a:cubicBezTo>
                  <a:pt x="1792449" y="103508"/>
                  <a:pt x="1878443" y="189502"/>
                  <a:pt x="1878443" y="295580"/>
                </a:cubicBezTo>
                <a:cubicBezTo>
                  <a:pt x="1878443" y="342831"/>
                  <a:pt x="1861381" y="386097"/>
                  <a:pt x="1831228" y="417985"/>
                </a:cubicBezTo>
                <a:cubicBezTo>
                  <a:pt x="1871860" y="515668"/>
                  <a:pt x="1906636" y="628220"/>
                  <a:pt x="1935357" y="752219"/>
                </a:cubicBezTo>
                <a:cubicBezTo>
                  <a:pt x="2379384" y="616814"/>
                  <a:pt x="2731816" y="627289"/>
                  <a:pt x="2837304" y="810000"/>
                </a:cubicBezTo>
                <a:cubicBezTo>
                  <a:pt x="2942793" y="992711"/>
                  <a:pt x="2775650" y="1303161"/>
                  <a:pt x="2436521" y="1620139"/>
                </a:cubicBezTo>
                <a:cubicBezTo>
                  <a:pt x="2775698" y="1936928"/>
                  <a:pt x="2942777" y="2247316"/>
                  <a:pt x="2837304" y="2430000"/>
                </a:cubicBezTo>
                <a:cubicBezTo>
                  <a:pt x="2771439" y="2544083"/>
                  <a:pt x="2609300" y="2591017"/>
                  <a:pt x="2388706" y="2577188"/>
                </a:cubicBezTo>
                <a:cubicBezTo>
                  <a:pt x="2358753" y="2639691"/>
                  <a:pt x="2294480" y="2681612"/>
                  <a:pt x="2220415" y="2681612"/>
                </a:cubicBezTo>
                <a:cubicBezTo>
                  <a:pt x="2122541" y="2681612"/>
                  <a:pt x="2041764" y="2608405"/>
                  <a:pt x="2030773" y="2513644"/>
                </a:cubicBezTo>
                <a:cubicBezTo>
                  <a:pt x="1999304" y="2506661"/>
                  <a:pt x="1967635" y="2497623"/>
                  <a:pt x="1935485" y="2487821"/>
                </a:cubicBezTo>
                <a:cubicBezTo>
                  <a:pt x="1830610" y="2940018"/>
                  <a:pt x="1645322" y="3240000"/>
                  <a:pt x="1434343" y="3240000"/>
                </a:cubicBezTo>
                <a:cubicBezTo>
                  <a:pt x="1223366" y="3240000"/>
                  <a:pt x="1038079" y="2940023"/>
                  <a:pt x="933330" y="2487781"/>
                </a:cubicBezTo>
                <a:cubicBezTo>
                  <a:pt x="489302" y="2623186"/>
                  <a:pt x="136870" y="2612712"/>
                  <a:pt x="31382" y="2430000"/>
                </a:cubicBezTo>
                <a:cubicBezTo>
                  <a:pt x="-74106" y="2247290"/>
                  <a:pt x="93037" y="1936840"/>
                  <a:pt x="432165" y="1619862"/>
                </a:cubicBezTo>
                <a:cubicBezTo>
                  <a:pt x="378689" y="1569916"/>
                  <a:pt x="329491" y="1520128"/>
                  <a:pt x="285801" y="1470219"/>
                </a:cubicBezTo>
                <a:cubicBezTo>
                  <a:pt x="267844" y="1476857"/>
                  <a:pt x="248431" y="1479956"/>
                  <a:pt x="228294" y="1479956"/>
                </a:cubicBezTo>
                <a:cubicBezTo>
                  <a:pt x="122216" y="1479956"/>
                  <a:pt x="36222" y="1393962"/>
                  <a:pt x="36222" y="1287884"/>
                </a:cubicBezTo>
                <a:cubicBezTo>
                  <a:pt x="36222" y="1246866"/>
                  <a:pt x="49080" y="1208850"/>
                  <a:pt x="73868" y="1179672"/>
                </a:cubicBezTo>
                <a:cubicBezTo>
                  <a:pt x="-4733" y="1033688"/>
                  <a:pt x="-23287" y="904690"/>
                  <a:pt x="31382" y="810000"/>
                </a:cubicBezTo>
                <a:cubicBezTo>
                  <a:pt x="136860" y="627306"/>
                  <a:pt x="489234" y="616816"/>
                  <a:pt x="933201" y="752179"/>
                </a:cubicBezTo>
                <a:cubicBezTo>
                  <a:pt x="1038076" y="299982"/>
                  <a:pt x="1223365" y="0"/>
                  <a:pt x="143434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0" name="Heart 17">
            <a:extLst>
              <a:ext uri="{FF2B5EF4-FFF2-40B4-BE49-F238E27FC236}">
                <a16:creationId xmlns:a16="http://schemas.microsoft.com/office/drawing/2014/main" xmlns="" id="{FD25AA3C-FD36-4FC1-9406-60F9CCE3DC0D}"/>
              </a:ext>
            </a:extLst>
          </p:cNvPr>
          <p:cNvSpPr/>
          <p:nvPr/>
        </p:nvSpPr>
        <p:spPr>
          <a:xfrm>
            <a:off x="7846544" y="3588496"/>
            <a:ext cx="501299" cy="491506"/>
          </a:xfrm>
          <a:custGeom>
            <a:avLst/>
            <a:gdLst/>
            <a:ahLst/>
            <a:cxnLst/>
            <a:rect l="l" t="t" r="r" b="b"/>
            <a:pathLst>
              <a:path w="3263621" h="3199863">
                <a:moveTo>
                  <a:pt x="1896188" y="786599"/>
                </a:moveTo>
                <a:cubicBezTo>
                  <a:pt x="1878938" y="786251"/>
                  <a:pt x="1861335" y="789280"/>
                  <a:pt x="1844305" y="796082"/>
                </a:cubicBezTo>
                <a:cubicBezTo>
                  <a:pt x="1792333" y="816839"/>
                  <a:pt x="1760707" y="866742"/>
                  <a:pt x="1761231" y="919486"/>
                </a:cubicBezTo>
                <a:lnTo>
                  <a:pt x="1573886" y="1618665"/>
                </a:lnTo>
                <a:lnTo>
                  <a:pt x="1438574" y="1113672"/>
                </a:lnTo>
                <a:cubicBezTo>
                  <a:pt x="1424335" y="1060531"/>
                  <a:pt x="1379808" y="1023594"/>
                  <a:pt x="1328543" y="1016456"/>
                </a:cubicBezTo>
                <a:cubicBezTo>
                  <a:pt x="1320071" y="1015276"/>
                  <a:pt x="1311415" y="1014911"/>
                  <a:pt x="1302836" y="1018067"/>
                </a:cubicBezTo>
                <a:lnTo>
                  <a:pt x="1300556" y="1017667"/>
                </a:lnTo>
                <a:cubicBezTo>
                  <a:pt x="1298914" y="1017711"/>
                  <a:pt x="1297275" y="1017786"/>
                  <a:pt x="1295680" y="1018515"/>
                </a:cubicBezTo>
                <a:lnTo>
                  <a:pt x="1275904" y="1019755"/>
                </a:lnTo>
                <a:cubicBezTo>
                  <a:pt x="1273459" y="1020410"/>
                  <a:pt x="1271049" y="1021129"/>
                  <a:pt x="1269080" y="1023145"/>
                </a:cubicBezTo>
                <a:cubicBezTo>
                  <a:pt x="1229892" y="1033156"/>
                  <a:pt x="1196286" y="1061513"/>
                  <a:pt x="1180414" y="1102068"/>
                </a:cubicBezTo>
                <a:lnTo>
                  <a:pt x="902406" y="1812437"/>
                </a:lnTo>
                <a:lnTo>
                  <a:pt x="612897" y="1812437"/>
                </a:lnTo>
                <a:cubicBezTo>
                  <a:pt x="539543" y="1812437"/>
                  <a:pt x="480078" y="1871902"/>
                  <a:pt x="480078" y="1945256"/>
                </a:cubicBezTo>
                <a:cubicBezTo>
                  <a:pt x="480078" y="2018610"/>
                  <a:pt x="539543" y="2078075"/>
                  <a:pt x="612897" y="2078075"/>
                </a:cubicBezTo>
                <a:lnTo>
                  <a:pt x="966673" y="2078075"/>
                </a:lnTo>
                <a:cubicBezTo>
                  <a:pt x="1008666" y="2088839"/>
                  <a:pt x="1051924" y="2075535"/>
                  <a:pt x="1081835" y="2045978"/>
                </a:cubicBezTo>
                <a:cubicBezTo>
                  <a:pt x="1105846" y="2028294"/>
                  <a:pt x="1122213" y="2001701"/>
                  <a:pt x="1125659" y="1970866"/>
                </a:cubicBezTo>
                <a:lnTo>
                  <a:pt x="1284498" y="1565001"/>
                </a:lnTo>
                <a:lnTo>
                  <a:pt x="1443089" y="2156868"/>
                </a:lnTo>
                <a:cubicBezTo>
                  <a:pt x="1455914" y="2204733"/>
                  <a:pt x="1493311" y="2239452"/>
                  <a:pt x="1538593" y="2249086"/>
                </a:cubicBezTo>
                <a:lnTo>
                  <a:pt x="1542015" y="2250785"/>
                </a:lnTo>
                <a:cubicBezTo>
                  <a:pt x="1542604" y="2250943"/>
                  <a:pt x="1543193" y="2251097"/>
                  <a:pt x="1543870" y="2250902"/>
                </a:cubicBezTo>
                <a:cubicBezTo>
                  <a:pt x="1553422" y="2254514"/>
                  <a:pt x="1563610" y="2255524"/>
                  <a:pt x="1573886" y="2252783"/>
                </a:cubicBezTo>
                <a:cubicBezTo>
                  <a:pt x="1584162" y="2255524"/>
                  <a:pt x="1594351" y="2254515"/>
                  <a:pt x="1603903" y="2250901"/>
                </a:cubicBezTo>
                <a:lnTo>
                  <a:pt x="1605758" y="2250785"/>
                </a:lnTo>
                <a:cubicBezTo>
                  <a:pt x="1606974" y="2250459"/>
                  <a:pt x="1608181" y="2250118"/>
                  <a:pt x="1609178" y="2249086"/>
                </a:cubicBezTo>
                <a:cubicBezTo>
                  <a:pt x="1654461" y="2239453"/>
                  <a:pt x="1691859" y="2204734"/>
                  <a:pt x="1704684" y="2156868"/>
                </a:cubicBezTo>
                <a:lnTo>
                  <a:pt x="1921541" y="1347547"/>
                </a:lnTo>
                <a:lnTo>
                  <a:pt x="2181705" y="1998928"/>
                </a:lnTo>
                <a:cubicBezTo>
                  <a:pt x="2205326" y="2058070"/>
                  <a:pt x="2266689" y="2090865"/>
                  <a:pt x="2326593" y="2078075"/>
                </a:cubicBezTo>
                <a:lnTo>
                  <a:pt x="2671200" y="2078075"/>
                </a:lnTo>
                <a:cubicBezTo>
                  <a:pt x="2744554" y="2078075"/>
                  <a:pt x="2804019" y="2018610"/>
                  <a:pt x="2804019" y="1945256"/>
                </a:cubicBezTo>
                <a:cubicBezTo>
                  <a:pt x="2804019" y="1871902"/>
                  <a:pt x="2744554" y="1812437"/>
                  <a:pt x="2671200" y="1812437"/>
                </a:cubicBezTo>
                <a:lnTo>
                  <a:pt x="2393261" y="1812437"/>
                </a:lnTo>
                <a:lnTo>
                  <a:pt x="2016914" y="870162"/>
                </a:lnTo>
                <a:cubicBezTo>
                  <a:pt x="1996508" y="819071"/>
                  <a:pt x="1947937" y="787642"/>
                  <a:pt x="1896188" y="786599"/>
                </a:cubicBezTo>
                <a:close/>
                <a:moveTo>
                  <a:pt x="773454" y="106"/>
                </a:moveTo>
                <a:cubicBezTo>
                  <a:pt x="1097282" y="5742"/>
                  <a:pt x="1441967" y="238301"/>
                  <a:pt x="1631811" y="769863"/>
                </a:cubicBezTo>
                <a:cubicBezTo>
                  <a:pt x="2306811" y="-1120137"/>
                  <a:pt x="4939311" y="769863"/>
                  <a:pt x="1631811" y="3199863"/>
                </a:cubicBezTo>
                <a:cubicBezTo>
                  <a:pt x="-745455" y="1453301"/>
                  <a:pt x="-54107" y="-14297"/>
                  <a:pt x="773454" y="106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1" name="Rounded Rectangle 25">
            <a:extLst>
              <a:ext uri="{FF2B5EF4-FFF2-40B4-BE49-F238E27FC236}">
                <a16:creationId xmlns:a16="http://schemas.microsoft.com/office/drawing/2014/main" xmlns="" id="{A53FDB1A-403D-4EBD-8EB6-3E1911FAEEC5}"/>
              </a:ext>
            </a:extLst>
          </p:cNvPr>
          <p:cNvSpPr/>
          <p:nvPr/>
        </p:nvSpPr>
        <p:spPr>
          <a:xfrm>
            <a:off x="6982048" y="3626197"/>
            <a:ext cx="497670" cy="419433"/>
          </a:xfrm>
          <a:custGeom>
            <a:avLst/>
            <a:gdLst/>
            <a:ahLst/>
            <a:cxnLst/>
            <a:rect l="l" t="t" r="r" b="b"/>
            <a:pathLst>
              <a:path w="3240000" h="2730652">
                <a:moveTo>
                  <a:pt x="1452811" y="1541940"/>
                </a:moveTo>
                <a:lnTo>
                  <a:pt x="1452811" y="1831951"/>
                </a:lnTo>
                <a:lnTo>
                  <a:pt x="1162800" y="1831951"/>
                </a:lnTo>
                <a:lnTo>
                  <a:pt x="1162800" y="2166329"/>
                </a:lnTo>
                <a:lnTo>
                  <a:pt x="1452811" y="2166329"/>
                </a:lnTo>
                <a:lnTo>
                  <a:pt x="1452811" y="2456340"/>
                </a:lnTo>
                <a:lnTo>
                  <a:pt x="1787189" y="2456340"/>
                </a:lnTo>
                <a:lnTo>
                  <a:pt x="1787189" y="2166329"/>
                </a:lnTo>
                <a:lnTo>
                  <a:pt x="2077200" y="2166329"/>
                </a:lnTo>
                <a:lnTo>
                  <a:pt x="2077200" y="1831951"/>
                </a:lnTo>
                <a:lnTo>
                  <a:pt x="1787189" y="1831951"/>
                </a:lnTo>
                <a:lnTo>
                  <a:pt x="1787189" y="1541940"/>
                </a:lnTo>
                <a:close/>
                <a:moveTo>
                  <a:pt x="0" y="1278453"/>
                </a:moveTo>
                <a:lnTo>
                  <a:pt x="3240000" y="1278453"/>
                </a:lnTo>
                <a:lnTo>
                  <a:pt x="3240000" y="2376509"/>
                </a:lnTo>
                <a:cubicBezTo>
                  <a:pt x="3240000" y="2572097"/>
                  <a:pt x="3081445" y="2730652"/>
                  <a:pt x="2885857" y="2730652"/>
                </a:cubicBezTo>
                <a:lnTo>
                  <a:pt x="354143" y="2730652"/>
                </a:lnTo>
                <a:cubicBezTo>
                  <a:pt x="158555" y="2730652"/>
                  <a:pt x="0" y="2572097"/>
                  <a:pt x="0" y="2376509"/>
                </a:cubicBezTo>
                <a:close/>
                <a:moveTo>
                  <a:pt x="1001150" y="200505"/>
                </a:moveTo>
                <a:cubicBezTo>
                  <a:pt x="933045" y="200505"/>
                  <a:pt x="877834" y="255715"/>
                  <a:pt x="877834" y="323821"/>
                </a:cubicBezTo>
                <a:lnTo>
                  <a:pt x="877834" y="605836"/>
                </a:lnTo>
                <a:lnTo>
                  <a:pt x="2362163" y="605836"/>
                </a:lnTo>
                <a:lnTo>
                  <a:pt x="2362163" y="323821"/>
                </a:lnTo>
                <a:cubicBezTo>
                  <a:pt x="2362163" y="255715"/>
                  <a:pt x="2306952" y="200505"/>
                  <a:pt x="2238846" y="200505"/>
                </a:cubicBezTo>
                <a:close/>
                <a:moveTo>
                  <a:pt x="843301" y="0"/>
                </a:moveTo>
                <a:lnTo>
                  <a:pt x="2396696" y="0"/>
                </a:lnTo>
                <a:cubicBezTo>
                  <a:pt x="2488075" y="0"/>
                  <a:pt x="2562152" y="74077"/>
                  <a:pt x="2562152" y="165456"/>
                </a:cubicBezTo>
                <a:lnTo>
                  <a:pt x="2562152" y="605836"/>
                </a:lnTo>
                <a:lnTo>
                  <a:pt x="2885857" y="605836"/>
                </a:lnTo>
                <a:cubicBezTo>
                  <a:pt x="3081445" y="605836"/>
                  <a:pt x="3240000" y="764391"/>
                  <a:pt x="3240000" y="959979"/>
                </a:cubicBezTo>
                <a:lnTo>
                  <a:pt x="3240000" y="1134437"/>
                </a:lnTo>
                <a:lnTo>
                  <a:pt x="0" y="1134437"/>
                </a:lnTo>
                <a:lnTo>
                  <a:pt x="0" y="959979"/>
                </a:lnTo>
                <a:cubicBezTo>
                  <a:pt x="0" y="764391"/>
                  <a:pt x="158555" y="605836"/>
                  <a:pt x="354143" y="605836"/>
                </a:cubicBezTo>
                <a:lnTo>
                  <a:pt x="677845" y="605836"/>
                </a:lnTo>
                <a:lnTo>
                  <a:pt x="677845" y="165456"/>
                </a:lnTo>
                <a:cubicBezTo>
                  <a:pt x="677845" y="74077"/>
                  <a:pt x="751923" y="0"/>
                  <a:pt x="84330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2" name="Chord 32">
            <a:extLst>
              <a:ext uri="{FF2B5EF4-FFF2-40B4-BE49-F238E27FC236}">
                <a16:creationId xmlns:a16="http://schemas.microsoft.com/office/drawing/2014/main" xmlns="" id="{3D1BBD17-EB21-4265-8BCB-65380AD568C6}"/>
              </a:ext>
            </a:extLst>
          </p:cNvPr>
          <p:cNvSpPr/>
          <p:nvPr/>
        </p:nvSpPr>
        <p:spPr>
          <a:xfrm>
            <a:off x="6132058" y="3589260"/>
            <a:ext cx="497670" cy="493305"/>
          </a:xfrm>
          <a:custGeom>
            <a:avLst/>
            <a:gdLst/>
            <a:ahLst/>
            <a:cxnLst/>
            <a:rect l="l" t="t" r="r" b="b"/>
            <a:pathLst>
              <a:path w="3240000" h="3211580">
                <a:moveTo>
                  <a:pt x="991906" y="2959580"/>
                </a:moveTo>
                <a:lnTo>
                  <a:pt x="2193254" y="2959580"/>
                </a:lnTo>
                <a:cubicBezTo>
                  <a:pt x="2215674" y="2959580"/>
                  <a:pt x="2233849" y="2977755"/>
                  <a:pt x="2233849" y="3000175"/>
                </a:cubicBezTo>
                <a:lnTo>
                  <a:pt x="2233849" y="3170985"/>
                </a:lnTo>
                <a:cubicBezTo>
                  <a:pt x="2233849" y="3193405"/>
                  <a:pt x="2215674" y="3211580"/>
                  <a:pt x="2193254" y="3211580"/>
                </a:cubicBezTo>
                <a:lnTo>
                  <a:pt x="991906" y="3211580"/>
                </a:lnTo>
                <a:cubicBezTo>
                  <a:pt x="969486" y="3211580"/>
                  <a:pt x="951311" y="3193405"/>
                  <a:pt x="951311" y="3170985"/>
                </a:cubicBezTo>
                <a:lnTo>
                  <a:pt x="951311" y="3000175"/>
                </a:lnTo>
                <a:cubicBezTo>
                  <a:pt x="951311" y="2977755"/>
                  <a:pt x="969486" y="2959580"/>
                  <a:pt x="991906" y="2959580"/>
                </a:cubicBezTo>
                <a:close/>
                <a:moveTo>
                  <a:pt x="1439043" y="1763796"/>
                </a:moveTo>
                <a:lnTo>
                  <a:pt x="1439043" y="2067459"/>
                </a:lnTo>
                <a:lnTo>
                  <a:pt x="1135380" y="2067459"/>
                </a:lnTo>
                <a:lnTo>
                  <a:pt x="1135380" y="2374533"/>
                </a:lnTo>
                <a:lnTo>
                  <a:pt x="1439043" y="2374533"/>
                </a:lnTo>
                <a:lnTo>
                  <a:pt x="1439043" y="2678196"/>
                </a:lnTo>
                <a:lnTo>
                  <a:pt x="1746117" y="2678196"/>
                </a:lnTo>
                <a:lnTo>
                  <a:pt x="1746117" y="2374533"/>
                </a:lnTo>
                <a:lnTo>
                  <a:pt x="2049780" y="2374533"/>
                </a:lnTo>
                <a:lnTo>
                  <a:pt x="2049780" y="2067459"/>
                </a:lnTo>
                <a:lnTo>
                  <a:pt x="1746117" y="2067459"/>
                </a:lnTo>
                <a:lnTo>
                  <a:pt x="1746117" y="1763796"/>
                </a:lnTo>
                <a:close/>
                <a:moveTo>
                  <a:pt x="128358" y="1541040"/>
                </a:moveTo>
                <a:lnTo>
                  <a:pt x="3056915" y="1550917"/>
                </a:lnTo>
                <a:cubicBezTo>
                  <a:pt x="3061111" y="2078028"/>
                  <a:pt x="2781683" y="2566719"/>
                  <a:pt x="2325284" y="2830467"/>
                </a:cubicBezTo>
                <a:lnTo>
                  <a:pt x="2182018" y="2900953"/>
                </a:lnTo>
                <a:lnTo>
                  <a:pt x="1002135" y="2900953"/>
                </a:lnTo>
                <a:cubicBezTo>
                  <a:pt x="950374" y="2879821"/>
                  <a:pt x="900231" y="2854191"/>
                  <a:pt x="851341" y="2825496"/>
                </a:cubicBezTo>
                <a:cubicBezTo>
                  <a:pt x="396732" y="2558675"/>
                  <a:pt x="120607" y="2068110"/>
                  <a:pt x="128358" y="1541040"/>
                </a:cubicBezTo>
                <a:close/>
                <a:moveTo>
                  <a:pt x="61067" y="1230414"/>
                </a:moveTo>
                <a:lnTo>
                  <a:pt x="3178933" y="1230414"/>
                </a:lnTo>
                <a:cubicBezTo>
                  <a:pt x="3212659" y="1230414"/>
                  <a:pt x="3240000" y="1257755"/>
                  <a:pt x="3240000" y="1291481"/>
                </a:cubicBezTo>
                <a:lnTo>
                  <a:pt x="3240000" y="1421347"/>
                </a:lnTo>
                <a:cubicBezTo>
                  <a:pt x="3240000" y="1455073"/>
                  <a:pt x="3212659" y="1482414"/>
                  <a:pt x="3178933" y="1482414"/>
                </a:cubicBezTo>
                <a:lnTo>
                  <a:pt x="61067" y="1482414"/>
                </a:lnTo>
                <a:cubicBezTo>
                  <a:pt x="27341" y="1482414"/>
                  <a:pt x="0" y="1455073"/>
                  <a:pt x="0" y="1421347"/>
                </a:cubicBezTo>
                <a:lnTo>
                  <a:pt x="0" y="1291481"/>
                </a:lnTo>
                <a:cubicBezTo>
                  <a:pt x="0" y="1257755"/>
                  <a:pt x="27341" y="1230414"/>
                  <a:pt x="61067" y="1230414"/>
                </a:cubicBezTo>
                <a:close/>
                <a:moveTo>
                  <a:pt x="2481726" y="315922"/>
                </a:moveTo>
                <a:lnTo>
                  <a:pt x="2862412" y="696608"/>
                </a:lnTo>
                <a:lnTo>
                  <a:pt x="2420437" y="1138584"/>
                </a:lnTo>
                <a:lnTo>
                  <a:pt x="1659064" y="1138584"/>
                </a:lnTo>
                <a:close/>
                <a:moveTo>
                  <a:pt x="2730827" y="0"/>
                </a:moveTo>
                <a:cubicBezTo>
                  <a:pt x="2765703" y="0"/>
                  <a:pt x="2800581" y="13305"/>
                  <a:pt x="2827191" y="39915"/>
                </a:cubicBezTo>
                <a:lnTo>
                  <a:pt x="3143636" y="356360"/>
                </a:lnTo>
                <a:cubicBezTo>
                  <a:pt x="3196857" y="409581"/>
                  <a:pt x="3196857" y="495868"/>
                  <a:pt x="3143636" y="549088"/>
                </a:cubicBezTo>
                <a:lnTo>
                  <a:pt x="3082882" y="609843"/>
                </a:lnTo>
                <a:cubicBezTo>
                  <a:pt x="3029661" y="663063"/>
                  <a:pt x="2943375" y="663064"/>
                  <a:pt x="2890155" y="609843"/>
                </a:cubicBezTo>
                <a:lnTo>
                  <a:pt x="2573708" y="293397"/>
                </a:lnTo>
                <a:cubicBezTo>
                  <a:pt x="2520488" y="240176"/>
                  <a:pt x="2520488" y="153889"/>
                  <a:pt x="2573708" y="100669"/>
                </a:cubicBezTo>
                <a:lnTo>
                  <a:pt x="2634463" y="39914"/>
                </a:lnTo>
                <a:cubicBezTo>
                  <a:pt x="2661073" y="13305"/>
                  <a:pt x="2695950" y="0"/>
                  <a:pt x="273082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3" name="Rounded Rectangle 40">
            <a:extLst>
              <a:ext uri="{FF2B5EF4-FFF2-40B4-BE49-F238E27FC236}">
                <a16:creationId xmlns:a16="http://schemas.microsoft.com/office/drawing/2014/main" xmlns="" id="{9EAE5B7B-9157-44FC-AC9D-E519CCFB3F84}"/>
              </a:ext>
            </a:extLst>
          </p:cNvPr>
          <p:cNvSpPr/>
          <p:nvPr/>
        </p:nvSpPr>
        <p:spPr>
          <a:xfrm rot="2942052">
            <a:off x="8639059" y="3589842"/>
            <a:ext cx="462604" cy="492140"/>
          </a:xfrm>
          <a:custGeom>
            <a:avLst/>
            <a:gdLst/>
            <a:ahLst/>
            <a:cxnLst/>
            <a:rect l="l" t="t" r="r" b="b"/>
            <a:pathLst>
              <a:path w="3011706" h="3204001">
                <a:moveTo>
                  <a:pt x="2432249" y="1011942"/>
                </a:moveTo>
                <a:cubicBezTo>
                  <a:pt x="2423608" y="1019482"/>
                  <a:pt x="2416303" y="1028841"/>
                  <a:pt x="2410966" y="1039800"/>
                </a:cubicBezTo>
                <a:lnTo>
                  <a:pt x="1969837" y="1945620"/>
                </a:lnTo>
                <a:cubicBezTo>
                  <a:pt x="1948488" y="1989457"/>
                  <a:pt x="1966719" y="2042300"/>
                  <a:pt x="2010556" y="2063648"/>
                </a:cubicBezTo>
                <a:cubicBezTo>
                  <a:pt x="2054392" y="2084996"/>
                  <a:pt x="2107235" y="2066766"/>
                  <a:pt x="2128583" y="2022929"/>
                </a:cubicBezTo>
                <a:lnTo>
                  <a:pt x="2569712" y="1117109"/>
                </a:lnTo>
                <a:cubicBezTo>
                  <a:pt x="2591061" y="1073271"/>
                  <a:pt x="2572830" y="1020430"/>
                  <a:pt x="2528993" y="999081"/>
                </a:cubicBezTo>
                <a:cubicBezTo>
                  <a:pt x="2496115" y="983070"/>
                  <a:pt x="2458172" y="989322"/>
                  <a:pt x="2432249" y="1011942"/>
                </a:cubicBezTo>
                <a:close/>
                <a:moveTo>
                  <a:pt x="1709549" y="1044955"/>
                </a:moveTo>
                <a:cubicBezTo>
                  <a:pt x="1978186" y="735551"/>
                  <a:pt x="2446780" y="702502"/>
                  <a:pt x="2756184" y="971139"/>
                </a:cubicBezTo>
                <a:cubicBezTo>
                  <a:pt x="3065588" y="1239776"/>
                  <a:pt x="3098636" y="1708370"/>
                  <a:pt x="2830000" y="2017774"/>
                </a:cubicBezTo>
                <a:cubicBezTo>
                  <a:pt x="2561363" y="2327178"/>
                  <a:pt x="2092769" y="2360227"/>
                  <a:pt x="1783365" y="2091590"/>
                </a:cubicBezTo>
                <a:cubicBezTo>
                  <a:pt x="1473960" y="1822953"/>
                  <a:pt x="1440912" y="1354359"/>
                  <a:pt x="1709549" y="1044955"/>
                </a:cubicBezTo>
                <a:close/>
                <a:moveTo>
                  <a:pt x="208197" y="1872243"/>
                </a:moveTo>
                <a:cubicBezTo>
                  <a:pt x="195168" y="1885273"/>
                  <a:pt x="187109" y="1903273"/>
                  <a:pt x="187109" y="1923155"/>
                </a:cubicBezTo>
                <a:lnTo>
                  <a:pt x="187109" y="2715155"/>
                </a:lnTo>
                <a:cubicBezTo>
                  <a:pt x="187109" y="2754920"/>
                  <a:pt x="219344" y="2787155"/>
                  <a:pt x="259109" y="2787155"/>
                </a:cubicBezTo>
                <a:cubicBezTo>
                  <a:pt x="298874" y="2787155"/>
                  <a:pt x="331109" y="2754920"/>
                  <a:pt x="331109" y="2715155"/>
                </a:cubicBezTo>
                <a:lnTo>
                  <a:pt x="331109" y="1923155"/>
                </a:lnTo>
                <a:cubicBezTo>
                  <a:pt x="331109" y="1883390"/>
                  <a:pt x="298874" y="1851155"/>
                  <a:pt x="259109" y="1851155"/>
                </a:cubicBezTo>
                <a:cubicBezTo>
                  <a:pt x="239226" y="1851156"/>
                  <a:pt x="221226" y="1859214"/>
                  <a:pt x="208197" y="1872243"/>
                </a:cubicBezTo>
                <a:close/>
                <a:moveTo>
                  <a:pt x="0" y="1625202"/>
                </a:moveTo>
                <a:cubicBezTo>
                  <a:pt x="418057" y="1737228"/>
                  <a:pt x="858998" y="1737384"/>
                  <a:pt x="1277606" y="1625336"/>
                </a:cubicBezTo>
                <a:cubicBezTo>
                  <a:pt x="1277605" y="1938624"/>
                  <a:pt x="1277605" y="2251911"/>
                  <a:pt x="1277605" y="2565198"/>
                </a:cubicBezTo>
                <a:cubicBezTo>
                  <a:pt x="1277605" y="2917999"/>
                  <a:pt x="991603" y="3204001"/>
                  <a:pt x="638802" y="3204001"/>
                </a:cubicBezTo>
                <a:lnTo>
                  <a:pt x="638803" y="3204000"/>
                </a:lnTo>
                <a:cubicBezTo>
                  <a:pt x="286002" y="3204000"/>
                  <a:pt x="0" y="2917999"/>
                  <a:pt x="0" y="2565197"/>
                </a:cubicBezTo>
                <a:close/>
                <a:moveTo>
                  <a:pt x="208197" y="459897"/>
                </a:moveTo>
                <a:cubicBezTo>
                  <a:pt x="195167" y="472926"/>
                  <a:pt x="187109" y="490926"/>
                  <a:pt x="187109" y="510808"/>
                </a:cubicBezTo>
                <a:lnTo>
                  <a:pt x="187109" y="1302808"/>
                </a:lnTo>
                <a:cubicBezTo>
                  <a:pt x="187109" y="1342573"/>
                  <a:pt x="219344" y="1374808"/>
                  <a:pt x="259109" y="1374808"/>
                </a:cubicBezTo>
                <a:cubicBezTo>
                  <a:pt x="298874" y="1374808"/>
                  <a:pt x="331109" y="1342573"/>
                  <a:pt x="331109" y="1302808"/>
                </a:cubicBezTo>
                <a:lnTo>
                  <a:pt x="331109" y="510808"/>
                </a:lnTo>
                <a:cubicBezTo>
                  <a:pt x="331109" y="471043"/>
                  <a:pt x="298874" y="438808"/>
                  <a:pt x="259109" y="438808"/>
                </a:cubicBezTo>
                <a:cubicBezTo>
                  <a:pt x="239226" y="438808"/>
                  <a:pt x="221226" y="446867"/>
                  <a:pt x="208197" y="459897"/>
                </a:cubicBezTo>
                <a:close/>
                <a:moveTo>
                  <a:pt x="187101" y="187101"/>
                </a:moveTo>
                <a:cubicBezTo>
                  <a:pt x="302701" y="71501"/>
                  <a:pt x="462402" y="0"/>
                  <a:pt x="638803" y="0"/>
                </a:cubicBezTo>
                <a:cubicBezTo>
                  <a:pt x="991604" y="0"/>
                  <a:pt x="1277606" y="286002"/>
                  <a:pt x="1277606" y="638803"/>
                </a:cubicBezTo>
                <a:lnTo>
                  <a:pt x="1277606" y="1497764"/>
                </a:lnTo>
                <a:cubicBezTo>
                  <a:pt x="859958" y="1616355"/>
                  <a:pt x="417375" y="1616210"/>
                  <a:pt x="0" y="1498771"/>
                </a:cubicBezTo>
                <a:lnTo>
                  <a:pt x="0" y="638803"/>
                </a:lnTo>
                <a:cubicBezTo>
                  <a:pt x="0" y="462403"/>
                  <a:pt x="71500" y="302702"/>
                  <a:pt x="187101" y="18710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4" name="Rounded Rectangle 7">
            <a:extLst>
              <a:ext uri="{FF2B5EF4-FFF2-40B4-BE49-F238E27FC236}">
                <a16:creationId xmlns:a16="http://schemas.microsoft.com/office/drawing/2014/main" xmlns="" id="{EC656316-B78D-4EC1-9C72-547CA566FED0}"/>
              </a:ext>
            </a:extLst>
          </p:cNvPr>
          <p:cNvSpPr>
            <a:spLocks noChangeAspect="1"/>
          </p:cNvSpPr>
          <p:nvPr/>
        </p:nvSpPr>
        <p:spPr>
          <a:xfrm rot="18924894" flipH="1">
            <a:off x="6299616" y="4621988"/>
            <a:ext cx="162556" cy="635774"/>
          </a:xfrm>
          <a:custGeom>
            <a:avLst/>
            <a:gdLst/>
            <a:ahLst/>
            <a:cxnLst/>
            <a:rect l="l" t="t" r="r" b="b"/>
            <a:pathLst>
              <a:path w="1081111" h="4228323">
                <a:moveTo>
                  <a:pt x="335224" y="1867922"/>
                </a:moveTo>
                <a:cubicBezTo>
                  <a:pt x="355105" y="1839562"/>
                  <a:pt x="441066" y="1818228"/>
                  <a:pt x="544096" y="1818228"/>
                </a:cubicBezTo>
                <a:cubicBezTo>
                  <a:pt x="661845" y="1818228"/>
                  <a:pt x="757300" y="1846093"/>
                  <a:pt x="757300" y="1880465"/>
                </a:cubicBezTo>
                <a:lnTo>
                  <a:pt x="754850" y="1887560"/>
                </a:lnTo>
                <a:lnTo>
                  <a:pt x="757869" y="1887560"/>
                </a:lnTo>
                <a:lnTo>
                  <a:pt x="757869" y="2839818"/>
                </a:lnTo>
                <a:cubicBezTo>
                  <a:pt x="757869" y="2972331"/>
                  <a:pt x="662287" y="3079754"/>
                  <a:pt x="544381" y="3079754"/>
                </a:cubicBezTo>
                <a:cubicBezTo>
                  <a:pt x="426475" y="3079754"/>
                  <a:pt x="330892" y="2972330"/>
                  <a:pt x="330892" y="2839818"/>
                </a:cubicBezTo>
                <a:cubicBezTo>
                  <a:pt x="330892" y="2522399"/>
                  <a:pt x="330893" y="2204979"/>
                  <a:pt x="330893" y="1887560"/>
                </a:cubicBezTo>
                <a:lnTo>
                  <a:pt x="333343" y="1887560"/>
                </a:lnTo>
                <a:cubicBezTo>
                  <a:pt x="331423" y="1885549"/>
                  <a:pt x="330893" y="1883025"/>
                  <a:pt x="330893" y="1880465"/>
                </a:cubicBezTo>
                <a:cubicBezTo>
                  <a:pt x="330893" y="1876168"/>
                  <a:pt x="332384" y="1871973"/>
                  <a:pt x="335224" y="1867922"/>
                </a:cubicBezTo>
                <a:close/>
                <a:moveTo>
                  <a:pt x="40017" y="122059"/>
                </a:moveTo>
                <a:cubicBezTo>
                  <a:pt x="33211" y="132011"/>
                  <a:pt x="29637" y="142314"/>
                  <a:pt x="29637" y="152868"/>
                </a:cubicBezTo>
                <a:cubicBezTo>
                  <a:pt x="29637" y="201406"/>
                  <a:pt x="105246" y="244661"/>
                  <a:pt x="223474" y="271871"/>
                </a:cubicBezTo>
                <a:lnTo>
                  <a:pt x="259635" y="468058"/>
                </a:lnTo>
                <a:cubicBezTo>
                  <a:pt x="103865" y="495856"/>
                  <a:pt x="0" y="547115"/>
                  <a:pt x="0" y="605632"/>
                </a:cubicBezTo>
                <a:cubicBezTo>
                  <a:pt x="0" y="658669"/>
                  <a:pt x="85325" y="705745"/>
                  <a:pt x="217400" y="734580"/>
                </a:cubicBezTo>
                <a:lnTo>
                  <a:pt x="217063" y="737117"/>
                </a:lnTo>
                <a:lnTo>
                  <a:pt x="217063" y="2943282"/>
                </a:lnTo>
                <a:cubicBezTo>
                  <a:pt x="217063" y="3039089"/>
                  <a:pt x="294931" y="3121078"/>
                  <a:pt x="405721" y="3153265"/>
                </a:cubicBezTo>
                <a:cubicBezTo>
                  <a:pt x="400324" y="3160310"/>
                  <a:pt x="397646" y="3168520"/>
                  <a:pt x="397646" y="3177204"/>
                </a:cubicBezTo>
                <a:lnTo>
                  <a:pt x="397646" y="3194256"/>
                </a:lnTo>
                <a:cubicBezTo>
                  <a:pt x="397646" y="3224314"/>
                  <a:pt x="429716" y="3248680"/>
                  <a:pt x="469276" y="3248680"/>
                </a:cubicBezTo>
                <a:lnTo>
                  <a:pt x="496274" y="3248680"/>
                </a:lnTo>
                <a:cubicBezTo>
                  <a:pt x="503831" y="3569617"/>
                  <a:pt x="518631" y="3867052"/>
                  <a:pt x="514761" y="4228323"/>
                </a:cubicBezTo>
                <a:lnTo>
                  <a:pt x="577573" y="4091802"/>
                </a:lnTo>
                <a:cubicBezTo>
                  <a:pt x="580481" y="3794896"/>
                  <a:pt x="583388" y="3537508"/>
                  <a:pt x="586278" y="3248680"/>
                </a:cubicBezTo>
                <a:lnTo>
                  <a:pt x="611834" y="3248680"/>
                </a:lnTo>
                <a:cubicBezTo>
                  <a:pt x="651395" y="3248680"/>
                  <a:pt x="683465" y="3224314"/>
                  <a:pt x="683465" y="3194256"/>
                </a:cubicBezTo>
                <a:lnTo>
                  <a:pt x="683465" y="3177205"/>
                </a:lnTo>
                <a:cubicBezTo>
                  <a:pt x="683465" y="3168518"/>
                  <a:pt x="680787" y="3160307"/>
                  <a:pt x="675388" y="3153262"/>
                </a:cubicBezTo>
                <a:cubicBezTo>
                  <a:pt x="786180" y="3121079"/>
                  <a:pt x="864048" y="3039089"/>
                  <a:pt x="864048" y="2943282"/>
                </a:cubicBezTo>
                <a:lnTo>
                  <a:pt x="864048" y="737117"/>
                </a:lnTo>
                <a:cubicBezTo>
                  <a:pt x="864048" y="736269"/>
                  <a:pt x="864042" y="735422"/>
                  <a:pt x="863712" y="734579"/>
                </a:cubicBezTo>
                <a:cubicBezTo>
                  <a:pt x="995786" y="705744"/>
                  <a:pt x="1081111" y="658669"/>
                  <a:pt x="1081111" y="605632"/>
                </a:cubicBezTo>
                <a:cubicBezTo>
                  <a:pt x="1081111" y="547115"/>
                  <a:pt x="977246" y="495856"/>
                  <a:pt x="821477" y="468058"/>
                </a:cubicBezTo>
                <a:lnTo>
                  <a:pt x="857637" y="271871"/>
                </a:lnTo>
                <a:cubicBezTo>
                  <a:pt x="975865" y="244661"/>
                  <a:pt x="1051474" y="201406"/>
                  <a:pt x="1051474" y="152868"/>
                </a:cubicBezTo>
                <a:cubicBezTo>
                  <a:pt x="1051474" y="68441"/>
                  <a:pt x="822728" y="0"/>
                  <a:pt x="540555" y="0"/>
                </a:cubicBezTo>
                <a:cubicBezTo>
                  <a:pt x="293654" y="0"/>
                  <a:pt x="87658" y="52400"/>
                  <a:pt x="40017" y="122059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5" name="Rounded Rectangle 17">
            <a:extLst>
              <a:ext uri="{FF2B5EF4-FFF2-40B4-BE49-F238E27FC236}">
                <a16:creationId xmlns:a16="http://schemas.microsoft.com/office/drawing/2014/main" xmlns="" id="{6B94B2D2-8266-41F5-8364-5F47F1CD6CCC}"/>
              </a:ext>
            </a:extLst>
          </p:cNvPr>
          <p:cNvSpPr>
            <a:spLocks noChangeAspect="1"/>
          </p:cNvSpPr>
          <p:nvPr/>
        </p:nvSpPr>
        <p:spPr>
          <a:xfrm>
            <a:off x="11156386" y="3571006"/>
            <a:ext cx="332990" cy="529812"/>
          </a:xfrm>
          <a:custGeom>
            <a:avLst/>
            <a:gdLst/>
            <a:ahLst/>
            <a:cxnLst/>
            <a:rect l="l" t="t" r="r" b="b"/>
            <a:pathLst>
              <a:path w="2016224" h="3207971">
                <a:moveTo>
                  <a:pt x="854575" y="1382799"/>
                </a:moveTo>
                <a:lnTo>
                  <a:pt x="854575" y="1686462"/>
                </a:lnTo>
                <a:lnTo>
                  <a:pt x="550912" y="1686462"/>
                </a:lnTo>
                <a:lnTo>
                  <a:pt x="550912" y="1993536"/>
                </a:lnTo>
                <a:lnTo>
                  <a:pt x="854575" y="1993536"/>
                </a:lnTo>
                <a:lnTo>
                  <a:pt x="854575" y="2297199"/>
                </a:lnTo>
                <a:lnTo>
                  <a:pt x="1161649" y="2297199"/>
                </a:lnTo>
                <a:lnTo>
                  <a:pt x="1161649" y="1993536"/>
                </a:lnTo>
                <a:lnTo>
                  <a:pt x="1465312" y="1993536"/>
                </a:lnTo>
                <a:lnTo>
                  <a:pt x="1465312" y="1686462"/>
                </a:lnTo>
                <a:lnTo>
                  <a:pt x="1161649" y="1686462"/>
                </a:lnTo>
                <a:lnTo>
                  <a:pt x="1161649" y="1382799"/>
                </a:lnTo>
                <a:close/>
                <a:moveTo>
                  <a:pt x="397285" y="941591"/>
                </a:moveTo>
                <a:lnTo>
                  <a:pt x="1618940" y="941591"/>
                </a:lnTo>
                <a:lnTo>
                  <a:pt x="1618940" y="2738407"/>
                </a:lnTo>
                <a:lnTo>
                  <a:pt x="397285" y="2738407"/>
                </a:lnTo>
                <a:close/>
                <a:moveTo>
                  <a:pt x="305673" y="849979"/>
                </a:moveTo>
                <a:lnTo>
                  <a:pt x="305673" y="2830019"/>
                </a:lnTo>
                <a:lnTo>
                  <a:pt x="1710552" y="2830019"/>
                </a:lnTo>
                <a:lnTo>
                  <a:pt x="1710552" y="849979"/>
                </a:lnTo>
                <a:close/>
                <a:moveTo>
                  <a:pt x="240515" y="472027"/>
                </a:moveTo>
                <a:lnTo>
                  <a:pt x="1775709" y="472027"/>
                </a:lnTo>
                <a:cubicBezTo>
                  <a:pt x="1908542" y="472027"/>
                  <a:pt x="2016224" y="579709"/>
                  <a:pt x="2016224" y="712542"/>
                </a:cubicBezTo>
                <a:lnTo>
                  <a:pt x="2016224" y="2967456"/>
                </a:lnTo>
                <a:cubicBezTo>
                  <a:pt x="2016224" y="3100289"/>
                  <a:pt x="1908542" y="3207971"/>
                  <a:pt x="1775709" y="3207971"/>
                </a:cubicBezTo>
                <a:lnTo>
                  <a:pt x="240515" y="3207971"/>
                </a:lnTo>
                <a:cubicBezTo>
                  <a:pt x="107682" y="3207971"/>
                  <a:pt x="0" y="3100289"/>
                  <a:pt x="0" y="2967456"/>
                </a:cubicBezTo>
                <a:lnTo>
                  <a:pt x="0" y="712542"/>
                </a:lnTo>
                <a:cubicBezTo>
                  <a:pt x="0" y="579709"/>
                  <a:pt x="107682" y="472027"/>
                  <a:pt x="240515" y="472027"/>
                </a:cubicBezTo>
                <a:close/>
                <a:moveTo>
                  <a:pt x="515787" y="0"/>
                </a:moveTo>
                <a:lnTo>
                  <a:pt x="1500437" y="0"/>
                </a:lnTo>
                <a:cubicBezTo>
                  <a:pt x="1541893" y="0"/>
                  <a:pt x="1575500" y="33607"/>
                  <a:pt x="1575500" y="75063"/>
                </a:cubicBezTo>
                <a:lnTo>
                  <a:pt x="1575500" y="367990"/>
                </a:lnTo>
                <a:lnTo>
                  <a:pt x="440724" y="367990"/>
                </a:lnTo>
                <a:lnTo>
                  <a:pt x="440724" y="75063"/>
                </a:lnTo>
                <a:cubicBezTo>
                  <a:pt x="440724" y="33607"/>
                  <a:pt x="474331" y="0"/>
                  <a:pt x="51578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6" name="Oval 21">
            <a:extLst>
              <a:ext uri="{FF2B5EF4-FFF2-40B4-BE49-F238E27FC236}">
                <a16:creationId xmlns:a16="http://schemas.microsoft.com/office/drawing/2014/main" xmlns="" id="{97FCD430-8257-484B-9F8F-22D7D55C6EEE}"/>
              </a:ext>
            </a:extLst>
          </p:cNvPr>
          <p:cNvSpPr>
            <a:spLocks noChangeAspect="1"/>
          </p:cNvSpPr>
          <p:nvPr/>
        </p:nvSpPr>
        <p:spPr>
          <a:xfrm>
            <a:off x="9438721" y="3571006"/>
            <a:ext cx="529812" cy="52981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799999" y="306000"/>
                </a:moveTo>
                <a:lnTo>
                  <a:pt x="1440000" y="306000"/>
                </a:lnTo>
                <a:lnTo>
                  <a:pt x="1440000" y="1308231"/>
                </a:lnTo>
                <a:lnTo>
                  <a:pt x="572043" y="807116"/>
                </a:lnTo>
                <a:lnTo>
                  <a:pt x="392043" y="1118885"/>
                </a:lnTo>
                <a:lnTo>
                  <a:pt x="1260000" y="1620000"/>
                </a:lnTo>
                <a:lnTo>
                  <a:pt x="392043" y="2121116"/>
                </a:lnTo>
                <a:lnTo>
                  <a:pt x="572043" y="2432885"/>
                </a:lnTo>
                <a:lnTo>
                  <a:pt x="1440000" y="1931769"/>
                </a:lnTo>
                <a:lnTo>
                  <a:pt x="1440000" y="2934000"/>
                </a:lnTo>
                <a:lnTo>
                  <a:pt x="1800000" y="2934000"/>
                </a:lnTo>
                <a:lnTo>
                  <a:pt x="1800000" y="1931769"/>
                </a:lnTo>
                <a:lnTo>
                  <a:pt x="2667957" y="2432884"/>
                </a:lnTo>
                <a:lnTo>
                  <a:pt x="2847957" y="2121116"/>
                </a:lnTo>
                <a:lnTo>
                  <a:pt x="1980000" y="1620000"/>
                </a:lnTo>
                <a:lnTo>
                  <a:pt x="2847958" y="1118885"/>
                </a:lnTo>
                <a:lnTo>
                  <a:pt x="2667957" y="807116"/>
                </a:lnTo>
                <a:lnTo>
                  <a:pt x="1800000" y="1308231"/>
                </a:ln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7" name="Oval 25">
            <a:extLst>
              <a:ext uri="{FF2B5EF4-FFF2-40B4-BE49-F238E27FC236}">
                <a16:creationId xmlns:a16="http://schemas.microsoft.com/office/drawing/2014/main" xmlns="" id="{662B9A10-B959-4031-98B4-3EA3760E7508}"/>
              </a:ext>
            </a:extLst>
          </p:cNvPr>
          <p:cNvSpPr>
            <a:spLocks noChangeAspect="1"/>
          </p:cNvSpPr>
          <p:nvPr/>
        </p:nvSpPr>
        <p:spPr>
          <a:xfrm>
            <a:off x="10277790" y="3571006"/>
            <a:ext cx="529090" cy="529812"/>
          </a:xfrm>
          <a:custGeom>
            <a:avLst/>
            <a:gdLst/>
            <a:ahLst/>
            <a:cxnLst/>
            <a:rect l="l" t="t" r="r" b="b"/>
            <a:pathLst>
              <a:path w="3225370" h="3229762">
                <a:moveTo>
                  <a:pt x="1355872" y="0"/>
                </a:moveTo>
                <a:cubicBezTo>
                  <a:pt x="1564636" y="0"/>
                  <a:pt x="1733872" y="169236"/>
                  <a:pt x="1733872" y="378000"/>
                </a:cubicBezTo>
                <a:cubicBezTo>
                  <a:pt x="1733872" y="530834"/>
                  <a:pt x="1643169" y="662483"/>
                  <a:pt x="1512292" y="721255"/>
                </a:cubicBezTo>
                <a:lnTo>
                  <a:pt x="1607042" y="1169019"/>
                </a:lnTo>
                <a:cubicBezTo>
                  <a:pt x="1611319" y="1167786"/>
                  <a:pt x="1615651" y="1167712"/>
                  <a:pt x="1620000" y="1167712"/>
                </a:cubicBezTo>
                <a:cubicBezTo>
                  <a:pt x="1828764" y="1167712"/>
                  <a:pt x="1998000" y="1336948"/>
                  <a:pt x="1998000" y="1545712"/>
                </a:cubicBezTo>
                <a:lnTo>
                  <a:pt x="1996362" y="1567711"/>
                </a:lnTo>
                <a:lnTo>
                  <a:pt x="2525816" y="1711728"/>
                </a:lnTo>
                <a:cubicBezTo>
                  <a:pt x="2591164" y="1602543"/>
                  <a:pt x="2710810" y="1530128"/>
                  <a:pt x="2847370" y="1530128"/>
                </a:cubicBezTo>
                <a:cubicBezTo>
                  <a:pt x="3056134" y="1530128"/>
                  <a:pt x="3225370" y="1699364"/>
                  <a:pt x="3225370" y="1908128"/>
                </a:cubicBezTo>
                <a:cubicBezTo>
                  <a:pt x="3225370" y="2116892"/>
                  <a:pt x="3056134" y="2286128"/>
                  <a:pt x="2847370" y="2286128"/>
                </a:cubicBezTo>
                <a:cubicBezTo>
                  <a:pt x="2638606" y="2286128"/>
                  <a:pt x="2469370" y="2116892"/>
                  <a:pt x="2469370" y="1908128"/>
                </a:cubicBezTo>
                <a:lnTo>
                  <a:pt x="2475505" y="1847275"/>
                </a:lnTo>
                <a:lnTo>
                  <a:pt x="1957861" y="1706471"/>
                </a:lnTo>
                <a:cubicBezTo>
                  <a:pt x="1922674" y="1789256"/>
                  <a:pt x="1855841" y="1854310"/>
                  <a:pt x="1773397" y="1890608"/>
                </a:cubicBezTo>
                <a:lnTo>
                  <a:pt x="1908290" y="2478637"/>
                </a:lnTo>
                <a:cubicBezTo>
                  <a:pt x="2094333" y="2500701"/>
                  <a:pt x="2237929" y="2659462"/>
                  <a:pt x="2237929" y="2851762"/>
                </a:cubicBezTo>
                <a:cubicBezTo>
                  <a:pt x="2237929" y="3060526"/>
                  <a:pt x="2068693" y="3229762"/>
                  <a:pt x="1859929" y="3229762"/>
                </a:cubicBezTo>
                <a:cubicBezTo>
                  <a:pt x="1651165" y="3229762"/>
                  <a:pt x="1481929" y="3060526"/>
                  <a:pt x="1481929" y="2851762"/>
                </a:cubicBezTo>
                <a:cubicBezTo>
                  <a:pt x="1481929" y="2676759"/>
                  <a:pt x="1600854" y="2529533"/>
                  <a:pt x="1762693" y="2487978"/>
                </a:cubicBezTo>
                <a:lnTo>
                  <a:pt x="1632951" y="1922407"/>
                </a:lnTo>
                <a:cubicBezTo>
                  <a:pt x="1628677" y="1923639"/>
                  <a:pt x="1624347" y="1923712"/>
                  <a:pt x="1620000" y="1923712"/>
                </a:cubicBezTo>
                <a:cubicBezTo>
                  <a:pt x="1474614" y="1923712"/>
                  <a:pt x="1348399" y="1841634"/>
                  <a:pt x="1286703" y="1720478"/>
                </a:cubicBezTo>
                <a:lnTo>
                  <a:pt x="726463" y="1950491"/>
                </a:lnTo>
                <a:cubicBezTo>
                  <a:pt x="745503" y="1995553"/>
                  <a:pt x="756000" y="2045092"/>
                  <a:pt x="756000" y="2097083"/>
                </a:cubicBezTo>
                <a:cubicBezTo>
                  <a:pt x="756000" y="2305847"/>
                  <a:pt x="586764" y="2475083"/>
                  <a:pt x="378000" y="2475083"/>
                </a:cubicBezTo>
                <a:cubicBezTo>
                  <a:pt x="169236" y="2475083"/>
                  <a:pt x="0" y="2305847"/>
                  <a:pt x="0" y="2097083"/>
                </a:cubicBezTo>
                <a:cubicBezTo>
                  <a:pt x="0" y="1888319"/>
                  <a:pt x="169236" y="1719083"/>
                  <a:pt x="378000" y="1719083"/>
                </a:cubicBezTo>
                <a:cubicBezTo>
                  <a:pt x="481765" y="1719083"/>
                  <a:pt x="575764" y="1760894"/>
                  <a:pt x="643957" y="1828700"/>
                </a:cubicBezTo>
                <a:lnTo>
                  <a:pt x="1245626" y="1581679"/>
                </a:lnTo>
                <a:cubicBezTo>
                  <a:pt x="1242578" y="1569964"/>
                  <a:pt x="1242000" y="1557905"/>
                  <a:pt x="1242000" y="1545712"/>
                </a:cubicBezTo>
                <a:cubicBezTo>
                  <a:pt x="1242000" y="1391666"/>
                  <a:pt x="1334148" y="1259142"/>
                  <a:pt x="1466584" y="1200827"/>
                </a:cubicBezTo>
                <a:lnTo>
                  <a:pt x="1372109" y="754363"/>
                </a:lnTo>
                <a:cubicBezTo>
                  <a:pt x="1366762" y="755885"/>
                  <a:pt x="1361331" y="756000"/>
                  <a:pt x="1355872" y="756000"/>
                </a:cubicBezTo>
                <a:cubicBezTo>
                  <a:pt x="1147108" y="756000"/>
                  <a:pt x="977872" y="586764"/>
                  <a:pt x="977872" y="378000"/>
                </a:cubicBezTo>
                <a:cubicBezTo>
                  <a:pt x="977872" y="169236"/>
                  <a:pt x="1147108" y="0"/>
                  <a:pt x="135587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8" name="Block Arc 20">
            <a:extLst>
              <a:ext uri="{FF2B5EF4-FFF2-40B4-BE49-F238E27FC236}">
                <a16:creationId xmlns:a16="http://schemas.microsoft.com/office/drawing/2014/main" xmlns="" id="{442BD419-0F67-4BAB-976B-E90CC1C4AECE}"/>
              </a:ext>
            </a:extLst>
          </p:cNvPr>
          <p:cNvSpPr>
            <a:spLocks noChangeAspect="1"/>
          </p:cNvSpPr>
          <p:nvPr/>
        </p:nvSpPr>
        <p:spPr>
          <a:xfrm rot="10800000">
            <a:off x="5298601" y="4674968"/>
            <a:ext cx="488619" cy="529812"/>
          </a:xfrm>
          <a:custGeom>
            <a:avLst/>
            <a:gdLst/>
            <a:ahLst/>
            <a:cxnLst/>
            <a:rect l="l" t="t" r="r" b="b"/>
            <a:pathLst>
              <a:path w="2958558" h="3207983">
                <a:moveTo>
                  <a:pt x="376920" y="2960896"/>
                </a:moveTo>
                <a:cubicBezTo>
                  <a:pt x="266613" y="2960896"/>
                  <a:pt x="177192" y="2871475"/>
                  <a:pt x="177192" y="2761168"/>
                </a:cubicBezTo>
                <a:cubicBezTo>
                  <a:pt x="177192" y="2650861"/>
                  <a:pt x="266613" y="2561440"/>
                  <a:pt x="376920" y="2561440"/>
                </a:cubicBezTo>
                <a:cubicBezTo>
                  <a:pt x="487227" y="2561440"/>
                  <a:pt x="576648" y="2650861"/>
                  <a:pt x="576648" y="2761168"/>
                </a:cubicBezTo>
                <a:cubicBezTo>
                  <a:pt x="576648" y="2871475"/>
                  <a:pt x="487227" y="2960896"/>
                  <a:pt x="376920" y="2960896"/>
                </a:cubicBezTo>
                <a:close/>
                <a:moveTo>
                  <a:pt x="376921" y="3072323"/>
                </a:moveTo>
                <a:cubicBezTo>
                  <a:pt x="539434" y="3072323"/>
                  <a:pt x="671176" y="2940581"/>
                  <a:pt x="671176" y="2778068"/>
                </a:cubicBezTo>
                <a:cubicBezTo>
                  <a:pt x="671176" y="2615555"/>
                  <a:pt x="539434" y="2483813"/>
                  <a:pt x="376921" y="2483813"/>
                </a:cubicBezTo>
                <a:cubicBezTo>
                  <a:pt x="214408" y="2483813"/>
                  <a:pt x="82666" y="2615555"/>
                  <a:pt x="82666" y="2778068"/>
                </a:cubicBezTo>
                <a:cubicBezTo>
                  <a:pt x="82666" y="2940581"/>
                  <a:pt x="214408" y="3072323"/>
                  <a:pt x="376921" y="3072323"/>
                </a:cubicBezTo>
                <a:close/>
                <a:moveTo>
                  <a:pt x="2379939" y="3207575"/>
                </a:moveTo>
                <a:cubicBezTo>
                  <a:pt x="2342159" y="3210380"/>
                  <a:pt x="2303308" y="3198772"/>
                  <a:pt x="2272342" y="3172087"/>
                </a:cubicBezTo>
                <a:cubicBezTo>
                  <a:pt x="2210411" y="3118717"/>
                  <a:pt x="2203469" y="3025247"/>
                  <a:pt x="2256839" y="2963315"/>
                </a:cubicBezTo>
                <a:cubicBezTo>
                  <a:pt x="2292137" y="2922355"/>
                  <a:pt x="2344975" y="2905450"/>
                  <a:pt x="2394194" y="2916618"/>
                </a:cubicBezTo>
                <a:lnTo>
                  <a:pt x="2482323" y="2842744"/>
                </a:lnTo>
                <a:lnTo>
                  <a:pt x="2486558" y="2847797"/>
                </a:lnTo>
                <a:cubicBezTo>
                  <a:pt x="2638916" y="2767056"/>
                  <a:pt x="2628462" y="2744879"/>
                  <a:pt x="2689889" y="2690172"/>
                </a:cubicBezTo>
                <a:cubicBezTo>
                  <a:pt x="2722819" y="2655246"/>
                  <a:pt x="2732363" y="2657367"/>
                  <a:pt x="2726376" y="2568558"/>
                </a:cubicBezTo>
                <a:lnTo>
                  <a:pt x="2730335" y="2568172"/>
                </a:lnTo>
                <a:lnTo>
                  <a:pt x="2726098" y="2568172"/>
                </a:lnTo>
                <a:lnTo>
                  <a:pt x="2726098" y="2140027"/>
                </a:lnTo>
                <a:lnTo>
                  <a:pt x="2686068" y="2140105"/>
                </a:lnTo>
                <a:cubicBezTo>
                  <a:pt x="2685662" y="1932305"/>
                  <a:pt x="2574529" y="1740506"/>
                  <a:pt x="2394530" y="1636956"/>
                </a:cubicBezTo>
                <a:cubicBezTo>
                  <a:pt x="2214320" y="1533284"/>
                  <a:pt x="1992511" y="1533845"/>
                  <a:pt x="1812826" y="1638426"/>
                </a:cubicBezTo>
                <a:cubicBezTo>
                  <a:pt x="1633353" y="1742884"/>
                  <a:pt x="1523189" y="1935240"/>
                  <a:pt x="1523830" y="2143038"/>
                </a:cubicBezTo>
                <a:lnTo>
                  <a:pt x="1483625" y="2143162"/>
                </a:lnTo>
                <a:lnTo>
                  <a:pt x="1483625" y="2568172"/>
                </a:lnTo>
                <a:lnTo>
                  <a:pt x="1479388" y="2568172"/>
                </a:lnTo>
                <a:lnTo>
                  <a:pt x="1483347" y="2568558"/>
                </a:lnTo>
                <a:cubicBezTo>
                  <a:pt x="1477359" y="2657367"/>
                  <a:pt x="1486903" y="2655246"/>
                  <a:pt x="1519833" y="2690172"/>
                </a:cubicBezTo>
                <a:cubicBezTo>
                  <a:pt x="1581261" y="2744879"/>
                  <a:pt x="1570806" y="2767057"/>
                  <a:pt x="1723166" y="2847797"/>
                </a:cubicBezTo>
                <a:lnTo>
                  <a:pt x="1727402" y="2842744"/>
                </a:lnTo>
                <a:lnTo>
                  <a:pt x="1815530" y="2916618"/>
                </a:lnTo>
                <a:cubicBezTo>
                  <a:pt x="1864749" y="2905450"/>
                  <a:pt x="1917587" y="2922356"/>
                  <a:pt x="1952884" y="2963315"/>
                </a:cubicBezTo>
                <a:cubicBezTo>
                  <a:pt x="2006254" y="3025247"/>
                  <a:pt x="1999313" y="3118717"/>
                  <a:pt x="1937381" y="3172087"/>
                </a:cubicBezTo>
                <a:cubicBezTo>
                  <a:pt x="1906416" y="3198772"/>
                  <a:pt x="1867565" y="3210380"/>
                  <a:pt x="1829785" y="3207575"/>
                </a:cubicBezTo>
                <a:cubicBezTo>
                  <a:pt x="1792004" y="3204769"/>
                  <a:pt x="1755294" y="3187551"/>
                  <a:pt x="1728609" y="3156586"/>
                </a:cubicBezTo>
                <a:cubicBezTo>
                  <a:pt x="1704170" y="3128225"/>
                  <a:pt x="1692377" y="3093251"/>
                  <a:pt x="1694258" y="3058558"/>
                </a:cubicBezTo>
                <a:lnTo>
                  <a:pt x="1607474" y="2985811"/>
                </a:lnTo>
                <a:lnTo>
                  <a:pt x="1609754" y="2983092"/>
                </a:lnTo>
                <a:cubicBezTo>
                  <a:pt x="1505378" y="2914609"/>
                  <a:pt x="1454899" y="2874388"/>
                  <a:pt x="1372959" y="2808609"/>
                </a:cubicBezTo>
                <a:cubicBezTo>
                  <a:pt x="1301402" y="2768123"/>
                  <a:pt x="1295976" y="2652344"/>
                  <a:pt x="1300245" y="2568172"/>
                </a:cubicBezTo>
                <a:lnTo>
                  <a:pt x="1296941" y="2568172"/>
                </a:lnTo>
                <a:lnTo>
                  <a:pt x="1296941" y="2143739"/>
                </a:lnTo>
                <a:lnTo>
                  <a:pt x="1251342" y="2143880"/>
                </a:lnTo>
                <a:cubicBezTo>
                  <a:pt x="1250400" y="1838694"/>
                  <a:pt x="1412261" y="1556194"/>
                  <a:pt x="1675942" y="1402813"/>
                </a:cubicBezTo>
                <a:cubicBezTo>
                  <a:pt x="1778114" y="1343381"/>
                  <a:pt x="1889554" y="1306836"/>
                  <a:pt x="2003205" y="1293823"/>
                </a:cubicBezTo>
                <a:lnTo>
                  <a:pt x="2003205" y="878785"/>
                </a:lnTo>
                <a:lnTo>
                  <a:pt x="1998176" y="878621"/>
                </a:lnTo>
                <a:cubicBezTo>
                  <a:pt x="2009560" y="630102"/>
                  <a:pt x="1847671" y="398939"/>
                  <a:pt x="1584243" y="287563"/>
                </a:cubicBezTo>
                <a:cubicBezTo>
                  <a:pt x="1373323" y="198386"/>
                  <a:pt x="1125012" y="198092"/>
                  <a:pt x="913796" y="286769"/>
                </a:cubicBezTo>
                <a:cubicBezTo>
                  <a:pt x="650203" y="397436"/>
                  <a:pt x="487575" y="627955"/>
                  <a:pt x="497878" y="876315"/>
                </a:cubicBezTo>
                <a:lnTo>
                  <a:pt x="492947" y="876461"/>
                </a:lnTo>
                <a:lnTo>
                  <a:pt x="492947" y="2424958"/>
                </a:lnTo>
                <a:cubicBezTo>
                  <a:pt x="646520" y="2471832"/>
                  <a:pt x="757382" y="2615059"/>
                  <a:pt x="757382" y="2784179"/>
                </a:cubicBezTo>
                <a:cubicBezTo>
                  <a:pt x="757382" y="2993324"/>
                  <a:pt x="587836" y="3162870"/>
                  <a:pt x="378691" y="3162870"/>
                </a:cubicBezTo>
                <a:cubicBezTo>
                  <a:pt x="169546" y="3162870"/>
                  <a:pt x="0" y="2993324"/>
                  <a:pt x="0" y="2784179"/>
                </a:cubicBezTo>
                <a:cubicBezTo>
                  <a:pt x="0" y="2610447"/>
                  <a:pt x="116991" y="2464039"/>
                  <a:pt x="276947" y="2421074"/>
                </a:cubicBezTo>
                <a:lnTo>
                  <a:pt x="276947" y="783746"/>
                </a:lnTo>
                <a:lnTo>
                  <a:pt x="281758" y="783746"/>
                </a:lnTo>
                <a:cubicBezTo>
                  <a:pt x="307533" y="493124"/>
                  <a:pt x="502412" y="231983"/>
                  <a:pt x="801266" y="95774"/>
                </a:cubicBezTo>
                <a:cubicBezTo>
                  <a:pt x="1082323" y="-32324"/>
                  <a:pt x="1416727" y="-31901"/>
                  <a:pt x="1697364" y="96907"/>
                </a:cubicBezTo>
                <a:cubicBezTo>
                  <a:pt x="1994951" y="233494"/>
                  <a:pt x="2188714" y="494056"/>
                  <a:pt x="2214549" y="783746"/>
                </a:cubicBezTo>
                <a:lnTo>
                  <a:pt x="2219205" y="783746"/>
                </a:lnTo>
                <a:lnTo>
                  <a:pt x="2219205" y="1295162"/>
                </a:lnTo>
                <a:cubicBezTo>
                  <a:pt x="2327099" y="1309357"/>
                  <a:pt x="2432799" y="1344641"/>
                  <a:pt x="2530224" y="1400656"/>
                </a:cubicBezTo>
                <a:cubicBezTo>
                  <a:pt x="2794677" y="1552703"/>
                  <a:pt x="2957961" y="1834385"/>
                  <a:pt x="2958558" y="2139573"/>
                </a:cubicBezTo>
                <a:lnTo>
                  <a:pt x="2912782" y="2139663"/>
                </a:lnTo>
                <a:lnTo>
                  <a:pt x="2912782" y="2568172"/>
                </a:lnTo>
                <a:lnTo>
                  <a:pt x="2909478" y="2568172"/>
                </a:lnTo>
                <a:cubicBezTo>
                  <a:pt x="2913747" y="2652344"/>
                  <a:pt x="2908320" y="2768123"/>
                  <a:pt x="2836763" y="2808609"/>
                </a:cubicBezTo>
                <a:cubicBezTo>
                  <a:pt x="2754824" y="2874388"/>
                  <a:pt x="2704345" y="2914609"/>
                  <a:pt x="2599970" y="2983091"/>
                </a:cubicBezTo>
                <a:lnTo>
                  <a:pt x="2602250" y="2985811"/>
                </a:lnTo>
                <a:lnTo>
                  <a:pt x="2515466" y="3058559"/>
                </a:lnTo>
                <a:cubicBezTo>
                  <a:pt x="2517346" y="3093252"/>
                  <a:pt x="2505554" y="3128225"/>
                  <a:pt x="2481114" y="3156586"/>
                </a:cubicBezTo>
                <a:cubicBezTo>
                  <a:pt x="2454429" y="3187551"/>
                  <a:pt x="2417719" y="3204769"/>
                  <a:pt x="2379939" y="3207575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89" name="Block Arc 11">
            <a:extLst>
              <a:ext uri="{FF2B5EF4-FFF2-40B4-BE49-F238E27FC236}">
                <a16:creationId xmlns:a16="http://schemas.microsoft.com/office/drawing/2014/main" xmlns="" id="{6237B46C-EE2F-45F5-A452-AEF5853F7D2C}"/>
              </a:ext>
            </a:extLst>
          </p:cNvPr>
          <p:cNvSpPr/>
          <p:nvPr/>
        </p:nvSpPr>
        <p:spPr>
          <a:xfrm rot="10800000">
            <a:off x="8710309" y="4659312"/>
            <a:ext cx="320105" cy="520850"/>
          </a:xfrm>
          <a:custGeom>
            <a:avLst/>
            <a:gdLst/>
            <a:ahLst/>
            <a:cxnLst/>
            <a:rect l="l" t="t" r="r" b="b"/>
            <a:pathLst>
              <a:path w="3636337" h="7138182">
                <a:moveTo>
                  <a:pt x="1563551" y="3029061"/>
                </a:moveTo>
                <a:lnTo>
                  <a:pt x="1563551" y="1171769"/>
                </a:lnTo>
                <a:cubicBezTo>
                  <a:pt x="1444523" y="1201084"/>
                  <a:pt x="1330799" y="1254073"/>
                  <a:pt x="1228219" y="1328453"/>
                </a:cubicBezTo>
                <a:cubicBezTo>
                  <a:pt x="927220" y="1546705"/>
                  <a:pt x="771440" y="1913395"/>
                  <a:pt x="823311" y="2281559"/>
                </a:cubicBezTo>
                <a:cubicBezTo>
                  <a:pt x="886035" y="2761950"/>
                  <a:pt x="1181988" y="2923981"/>
                  <a:pt x="1563551" y="3029061"/>
                </a:cubicBezTo>
                <a:close/>
                <a:moveTo>
                  <a:pt x="2056123" y="5971053"/>
                </a:moveTo>
                <a:cubicBezTo>
                  <a:pt x="2180706" y="5941789"/>
                  <a:pt x="2300029" y="5887431"/>
                  <a:pt x="2407191" y="5809729"/>
                </a:cubicBezTo>
                <a:cubicBezTo>
                  <a:pt x="2708190" y="5591477"/>
                  <a:pt x="2863970" y="5224787"/>
                  <a:pt x="2812099" y="4856623"/>
                </a:cubicBezTo>
                <a:cubicBezTo>
                  <a:pt x="2712300" y="4365494"/>
                  <a:pt x="2419393" y="4148018"/>
                  <a:pt x="2056123" y="4007016"/>
                </a:cubicBezTo>
                <a:close/>
                <a:moveTo>
                  <a:pt x="2056123" y="7138182"/>
                </a:moveTo>
                <a:lnTo>
                  <a:pt x="1563551" y="7138182"/>
                </a:lnTo>
                <a:lnTo>
                  <a:pt x="1563551" y="6796553"/>
                </a:lnTo>
                <a:cubicBezTo>
                  <a:pt x="1376287" y="6771102"/>
                  <a:pt x="1191751" y="6715291"/>
                  <a:pt x="1016794" y="6629471"/>
                </a:cubicBezTo>
                <a:cubicBezTo>
                  <a:pt x="412303" y="6332946"/>
                  <a:pt x="21102" y="5726704"/>
                  <a:pt x="0" y="5053734"/>
                </a:cubicBezTo>
                <a:lnTo>
                  <a:pt x="813973" y="5028205"/>
                </a:lnTo>
                <a:cubicBezTo>
                  <a:pt x="825624" y="5399818"/>
                  <a:pt x="1041643" y="5734588"/>
                  <a:pt x="1375441" y="5898325"/>
                </a:cubicBezTo>
                <a:cubicBezTo>
                  <a:pt x="1436179" y="5928119"/>
                  <a:pt x="1499008" y="5951362"/>
                  <a:pt x="1563551" y="5965918"/>
                </a:cubicBezTo>
                <a:lnTo>
                  <a:pt x="1563551" y="3847635"/>
                </a:lnTo>
                <a:cubicBezTo>
                  <a:pt x="920238" y="3662345"/>
                  <a:pt x="233045" y="3450393"/>
                  <a:pt x="16852" y="2382091"/>
                </a:cubicBezTo>
                <a:cubicBezTo>
                  <a:pt x="-73403" y="1719933"/>
                  <a:pt x="208577" y="1061859"/>
                  <a:pt x="750173" y="669157"/>
                </a:cubicBezTo>
                <a:cubicBezTo>
                  <a:pt x="994931" y="491686"/>
                  <a:pt x="1274723" y="381458"/>
                  <a:pt x="1563551" y="341319"/>
                </a:cubicBezTo>
                <a:lnTo>
                  <a:pt x="1563551" y="0"/>
                </a:lnTo>
                <a:lnTo>
                  <a:pt x="2056123" y="0"/>
                </a:lnTo>
                <a:lnTo>
                  <a:pt x="2056123" y="339268"/>
                </a:lnTo>
                <a:cubicBezTo>
                  <a:pt x="2248752" y="363969"/>
                  <a:pt x="2438747" y="420481"/>
                  <a:pt x="2618616" y="508711"/>
                </a:cubicBezTo>
                <a:cubicBezTo>
                  <a:pt x="3223107" y="805237"/>
                  <a:pt x="3614308" y="1411478"/>
                  <a:pt x="3635410" y="2084448"/>
                </a:cubicBezTo>
                <a:lnTo>
                  <a:pt x="2821437" y="2109978"/>
                </a:lnTo>
                <a:cubicBezTo>
                  <a:pt x="2809786" y="1738364"/>
                  <a:pt x="2593767" y="1403594"/>
                  <a:pt x="2259969" y="1239857"/>
                </a:cubicBezTo>
                <a:cubicBezTo>
                  <a:pt x="2194243" y="1207617"/>
                  <a:pt x="2126069" y="1183046"/>
                  <a:pt x="2056123" y="1168235"/>
                </a:cubicBezTo>
                <a:lnTo>
                  <a:pt x="2056123" y="3150890"/>
                </a:lnTo>
                <a:cubicBezTo>
                  <a:pt x="2675271" y="3303511"/>
                  <a:pt x="3347939" y="3564428"/>
                  <a:pt x="3618512" y="4743007"/>
                </a:cubicBezTo>
                <a:cubicBezTo>
                  <a:pt x="3712448" y="5409725"/>
                  <a:pt x="3430336" y="6073786"/>
                  <a:pt x="2885237" y="6469025"/>
                </a:cubicBezTo>
                <a:cubicBezTo>
                  <a:pt x="2636047" y="6649712"/>
                  <a:pt x="2350538" y="6760700"/>
                  <a:pt x="2056123" y="6798748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0" name="Rectangle 21">
            <a:extLst>
              <a:ext uri="{FF2B5EF4-FFF2-40B4-BE49-F238E27FC236}">
                <a16:creationId xmlns:a16="http://schemas.microsoft.com/office/drawing/2014/main" xmlns="" id="{3DFB5373-0015-4A31-8F01-1597E404815D}"/>
              </a:ext>
            </a:extLst>
          </p:cNvPr>
          <p:cNvSpPr/>
          <p:nvPr/>
        </p:nvSpPr>
        <p:spPr>
          <a:xfrm>
            <a:off x="6977936" y="4798176"/>
            <a:ext cx="505898" cy="283399"/>
          </a:xfrm>
          <a:custGeom>
            <a:avLst/>
            <a:gdLst/>
            <a:ahLst/>
            <a:cxnLst/>
            <a:rect l="l" t="t" r="r" b="b"/>
            <a:pathLst>
              <a:path w="4560938" h="2554996">
                <a:moveTo>
                  <a:pt x="2315585" y="1351978"/>
                </a:moveTo>
                <a:lnTo>
                  <a:pt x="2315585" y="1608128"/>
                </a:lnTo>
                <a:cubicBezTo>
                  <a:pt x="2332000" y="1604085"/>
                  <a:pt x="2347685" y="1596777"/>
                  <a:pt x="2361832" y="1586519"/>
                </a:cubicBezTo>
                <a:cubicBezTo>
                  <a:pt x="2403345" y="1556419"/>
                  <a:pt x="2424829" y="1505846"/>
                  <a:pt x="2417675" y="1455070"/>
                </a:cubicBezTo>
                <a:cubicBezTo>
                  <a:pt x="2409025" y="1388817"/>
                  <a:pt x="2368208" y="1366470"/>
                  <a:pt x="2315585" y="1351978"/>
                </a:cubicBezTo>
                <a:close/>
                <a:moveTo>
                  <a:pt x="3612086" y="989467"/>
                </a:moveTo>
                <a:cubicBezTo>
                  <a:pt x="3453010" y="989467"/>
                  <a:pt x="3324054" y="1118423"/>
                  <a:pt x="3324054" y="1277499"/>
                </a:cubicBezTo>
                <a:cubicBezTo>
                  <a:pt x="3324054" y="1436575"/>
                  <a:pt x="3453010" y="1565531"/>
                  <a:pt x="3612086" y="1565531"/>
                </a:cubicBezTo>
                <a:cubicBezTo>
                  <a:pt x="3771162" y="1565531"/>
                  <a:pt x="3900118" y="1436575"/>
                  <a:pt x="3900118" y="1277499"/>
                </a:cubicBezTo>
                <a:cubicBezTo>
                  <a:pt x="3900118" y="1118423"/>
                  <a:pt x="3771162" y="989467"/>
                  <a:pt x="3612086" y="989467"/>
                </a:cubicBezTo>
                <a:close/>
                <a:moveTo>
                  <a:pt x="948854" y="989467"/>
                </a:moveTo>
                <a:cubicBezTo>
                  <a:pt x="789778" y="989467"/>
                  <a:pt x="660822" y="1118423"/>
                  <a:pt x="660822" y="1277499"/>
                </a:cubicBezTo>
                <a:cubicBezTo>
                  <a:pt x="660822" y="1436575"/>
                  <a:pt x="789778" y="1565531"/>
                  <a:pt x="948854" y="1565531"/>
                </a:cubicBezTo>
                <a:cubicBezTo>
                  <a:pt x="1107930" y="1565531"/>
                  <a:pt x="1236886" y="1436575"/>
                  <a:pt x="1236886" y="1277499"/>
                </a:cubicBezTo>
                <a:cubicBezTo>
                  <a:pt x="1236886" y="1118423"/>
                  <a:pt x="1107930" y="989467"/>
                  <a:pt x="948854" y="989467"/>
                </a:cubicBezTo>
                <a:close/>
                <a:moveTo>
                  <a:pt x="2247651" y="946230"/>
                </a:moveTo>
                <a:cubicBezTo>
                  <a:pt x="2230469" y="950266"/>
                  <a:pt x="2214012" y="957763"/>
                  <a:pt x="2199233" y="968479"/>
                </a:cubicBezTo>
                <a:cubicBezTo>
                  <a:pt x="2157721" y="998579"/>
                  <a:pt x="2136236" y="1049152"/>
                  <a:pt x="2143390" y="1099928"/>
                </a:cubicBezTo>
                <a:cubicBezTo>
                  <a:pt x="2157154" y="1167662"/>
                  <a:pt x="2197550" y="1197656"/>
                  <a:pt x="2247651" y="1217102"/>
                </a:cubicBezTo>
                <a:close/>
                <a:moveTo>
                  <a:pt x="2247651" y="785264"/>
                </a:moveTo>
                <a:lnTo>
                  <a:pt x="2315585" y="785264"/>
                </a:lnTo>
                <a:lnTo>
                  <a:pt x="2315585" y="832380"/>
                </a:lnTo>
                <a:cubicBezTo>
                  <a:pt x="2341411" y="835890"/>
                  <a:pt x="2366862" y="843587"/>
                  <a:pt x="2390991" y="855423"/>
                </a:cubicBezTo>
                <a:cubicBezTo>
                  <a:pt x="2474360" y="896319"/>
                  <a:pt x="2528313" y="979930"/>
                  <a:pt x="2531223" y="1072743"/>
                </a:cubicBezTo>
                <a:lnTo>
                  <a:pt x="2418963" y="1076264"/>
                </a:lnTo>
                <a:cubicBezTo>
                  <a:pt x="2417356" y="1025012"/>
                  <a:pt x="2387564" y="978842"/>
                  <a:pt x="2341528" y="956260"/>
                </a:cubicBezTo>
                <a:cubicBezTo>
                  <a:pt x="2333151" y="952151"/>
                  <a:pt x="2324486" y="948946"/>
                  <a:pt x="2315585" y="946938"/>
                </a:cubicBezTo>
                <a:lnTo>
                  <a:pt x="2315585" y="1239083"/>
                </a:lnTo>
                <a:cubicBezTo>
                  <a:pt x="2404308" y="1264638"/>
                  <a:pt x="2499083" y="1293869"/>
                  <a:pt x="2528899" y="1441205"/>
                </a:cubicBezTo>
                <a:cubicBezTo>
                  <a:pt x="2541347" y="1532528"/>
                  <a:pt x="2502457" y="1623287"/>
                  <a:pt x="2427762" y="1677447"/>
                </a:cubicBezTo>
                <a:cubicBezTo>
                  <a:pt x="2394006" y="1701923"/>
                  <a:pt x="2355419" y="1717125"/>
                  <a:pt x="2315585" y="1722661"/>
                </a:cubicBezTo>
                <a:lnTo>
                  <a:pt x="2315585" y="1769734"/>
                </a:lnTo>
                <a:lnTo>
                  <a:pt x="2247651" y="1769734"/>
                </a:lnTo>
                <a:lnTo>
                  <a:pt x="2247651" y="1722944"/>
                </a:lnTo>
                <a:cubicBezTo>
                  <a:pt x="2221084" y="1719537"/>
                  <a:pt x="2194881" y="1711743"/>
                  <a:pt x="2170074" y="1699575"/>
                </a:cubicBezTo>
                <a:cubicBezTo>
                  <a:pt x="2086705" y="1658679"/>
                  <a:pt x="2032752" y="1575069"/>
                  <a:pt x="2029842" y="1482255"/>
                </a:cubicBezTo>
                <a:lnTo>
                  <a:pt x="2142102" y="1478734"/>
                </a:lnTo>
                <a:cubicBezTo>
                  <a:pt x="2143709" y="1529986"/>
                  <a:pt x="2173501" y="1576156"/>
                  <a:pt x="2219537" y="1598738"/>
                </a:cubicBezTo>
                <a:cubicBezTo>
                  <a:pt x="2228602" y="1603184"/>
                  <a:pt x="2238004" y="1606573"/>
                  <a:pt x="2247651" y="1608616"/>
                </a:cubicBezTo>
                <a:lnTo>
                  <a:pt x="2247651" y="1335176"/>
                </a:lnTo>
                <a:cubicBezTo>
                  <a:pt x="2162261" y="1314127"/>
                  <a:pt x="2069489" y="1278142"/>
                  <a:pt x="2032173" y="1115597"/>
                </a:cubicBezTo>
                <a:cubicBezTo>
                  <a:pt x="2019217" y="1023646"/>
                  <a:pt x="2058125" y="932061"/>
                  <a:pt x="2133303" y="877552"/>
                </a:cubicBezTo>
                <a:cubicBezTo>
                  <a:pt x="2167670" y="852632"/>
                  <a:pt x="2207046" y="837325"/>
                  <a:pt x="2247651" y="832077"/>
                </a:cubicBezTo>
                <a:close/>
                <a:moveTo>
                  <a:pt x="2280470" y="617534"/>
                </a:moveTo>
                <a:cubicBezTo>
                  <a:pt x="1915981" y="617534"/>
                  <a:pt x="1620504" y="913011"/>
                  <a:pt x="1620504" y="1277500"/>
                </a:cubicBezTo>
                <a:cubicBezTo>
                  <a:pt x="1620504" y="1641989"/>
                  <a:pt x="1915981" y="1937466"/>
                  <a:pt x="2280470" y="1937466"/>
                </a:cubicBezTo>
                <a:cubicBezTo>
                  <a:pt x="2644959" y="1937466"/>
                  <a:pt x="2940436" y="1641989"/>
                  <a:pt x="2940436" y="1277500"/>
                </a:cubicBezTo>
                <a:cubicBezTo>
                  <a:pt x="2940436" y="913011"/>
                  <a:pt x="2644959" y="617534"/>
                  <a:pt x="2280470" y="617534"/>
                </a:cubicBezTo>
                <a:close/>
                <a:moveTo>
                  <a:pt x="284505" y="265281"/>
                </a:moveTo>
                <a:lnTo>
                  <a:pt x="4276434" y="265281"/>
                </a:lnTo>
                <a:lnTo>
                  <a:pt x="4276434" y="2289716"/>
                </a:lnTo>
                <a:lnTo>
                  <a:pt x="284505" y="2289716"/>
                </a:lnTo>
                <a:close/>
                <a:moveTo>
                  <a:pt x="180344" y="148161"/>
                </a:moveTo>
                <a:lnTo>
                  <a:pt x="180344" y="2406836"/>
                </a:lnTo>
                <a:lnTo>
                  <a:pt x="4380595" y="2406836"/>
                </a:lnTo>
                <a:lnTo>
                  <a:pt x="4380595" y="148161"/>
                </a:lnTo>
                <a:close/>
                <a:moveTo>
                  <a:pt x="0" y="0"/>
                </a:moveTo>
                <a:lnTo>
                  <a:pt x="4560938" y="0"/>
                </a:lnTo>
                <a:lnTo>
                  <a:pt x="4560938" y="2554996"/>
                </a:lnTo>
                <a:lnTo>
                  <a:pt x="0" y="255499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1" name="Round Same Side Corner Rectangle 8">
            <a:extLst>
              <a:ext uri="{FF2B5EF4-FFF2-40B4-BE49-F238E27FC236}">
                <a16:creationId xmlns:a16="http://schemas.microsoft.com/office/drawing/2014/main" xmlns="" id="{E4451B41-2F0A-4F98-8F16-0D0192492445}"/>
              </a:ext>
            </a:extLst>
          </p:cNvPr>
          <p:cNvSpPr/>
          <p:nvPr/>
        </p:nvSpPr>
        <p:spPr>
          <a:xfrm>
            <a:off x="11061660" y="4700090"/>
            <a:ext cx="522441" cy="523242"/>
          </a:xfrm>
          <a:custGeom>
            <a:avLst/>
            <a:gdLst/>
            <a:ahLst/>
            <a:cxnLst/>
            <a:rect l="l" t="t" r="r" b="b"/>
            <a:pathLst>
              <a:path w="3197597" h="3202496">
                <a:moveTo>
                  <a:pt x="601421" y="1611393"/>
                </a:moveTo>
                <a:lnTo>
                  <a:pt x="2596176" y="1611393"/>
                </a:lnTo>
                <a:cubicBezTo>
                  <a:pt x="2928331" y="1611393"/>
                  <a:pt x="3197594" y="1880656"/>
                  <a:pt x="3197594" y="2212811"/>
                </a:cubicBezTo>
                <a:lnTo>
                  <a:pt x="3197594" y="2776360"/>
                </a:lnTo>
                <a:lnTo>
                  <a:pt x="3197597" y="2776360"/>
                </a:lnTo>
                <a:lnTo>
                  <a:pt x="3197597" y="2914824"/>
                </a:lnTo>
                <a:lnTo>
                  <a:pt x="3197198" y="2914824"/>
                </a:lnTo>
                <a:lnTo>
                  <a:pt x="3197198" y="3202496"/>
                </a:lnTo>
                <a:lnTo>
                  <a:pt x="398" y="3202496"/>
                </a:lnTo>
                <a:lnTo>
                  <a:pt x="398" y="2914824"/>
                </a:lnTo>
                <a:lnTo>
                  <a:pt x="0" y="2914824"/>
                </a:lnTo>
                <a:lnTo>
                  <a:pt x="0" y="2212811"/>
                </a:lnTo>
                <a:cubicBezTo>
                  <a:pt x="0" y="1880656"/>
                  <a:pt x="269266" y="1611393"/>
                  <a:pt x="601421" y="1611393"/>
                </a:cubicBezTo>
                <a:close/>
                <a:moveTo>
                  <a:pt x="1598801" y="0"/>
                </a:moveTo>
                <a:cubicBezTo>
                  <a:pt x="1998649" y="0"/>
                  <a:pt x="2322791" y="324142"/>
                  <a:pt x="2322791" y="723993"/>
                </a:cubicBezTo>
                <a:cubicBezTo>
                  <a:pt x="2322791" y="1123843"/>
                  <a:pt x="1998649" y="1447985"/>
                  <a:pt x="1598801" y="1447985"/>
                </a:cubicBezTo>
                <a:cubicBezTo>
                  <a:pt x="1198951" y="1447985"/>
                  <a:pt x="874809" y="1123843"/>
                  <a:pt x="874809" y="723993"/>
                </a:cubicBezTo>
                <a:cubicBezTo>
                  <a:pt x="874809" y="324142"/>
                  <a:pt x="1198951" y="0"/>
                  <a:pt x="1598801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2" name="Rounded Rectangle 51">
            <a:extLst>
              <a:ext uri="{FF2B5EF4-FFF2-40B4-BE49-F238E27FC236}">
                <a16:creationId xmlns:a16="http://schemas.microsoft.com/office/drawing/2014/main" xmlns="" id="{B83253D3-E181-4488-9CD9-39D21527F719}"/>
              </a:ext>
            </a:extLst>
          </p:cNvPr>
          <p:cNvSpPr/>
          <p:nvPr/>
        </p:nvSpPr>
        <p:spPr>
          <a:xfrm rot="16200000" flipH="1">
            <a:off x="9442736" y="5628226"/>
            <a:ext cx="541566" cy="510026"/>
          </a:xfrm>
          <a:custGeom>
            <a:avLst/>
            <a:gdLst/>
            <a:ahLst/>
            <a:cxnLst/>
            <a:rect l="l" t="t" r="r" b="b"/>
            <a:pathLst>
              <a:path w="2928608" h="2758049">
                <a:moveTo>
                  <a:pt x="2797052" y="1199936"/>
                </a:moveTo>
                <a:lnTo>
                  <a:pt x="2797052" y="1541978"/>
                </a:lnTo>
                <a:cubicBezTo>
                  <a:pt x="2797052" y="1578306"/>
                  <a:pt x="2826502" y="1607756"/>
                  <a:pt x="2862830" y="1607756"/>
                </a:cubicBezTo>
                <a:lnTo>
                  <a:pt x="2862830" y="1607755"/>
                </a:lnTo>
                <a:cubicBezTo>
                  <a:pt x="2899158" y="1607755"/>
                  <a:pt x="2928608" y="1578305"/>
                  <a:pt x="2928608" y="1541977"/>
                </a:cubicBezTo>
                <a:lnTo>
                  <a:pt x="2928607" y="1199936"/>
                </a:lnTo>
                <a:cubicBezTo>
                  <a:pt x="2928607" y="1163608"/>
                  <a:pt x="2899158" y="1134159"/>
                  <a:pt x="2862830" y="1134158"/>
                </a:cubicBezTo>
                <a:cubicBezTo>
                  <a:pt x="2826502" y="1134159"/>
                  <a:pt x="2797052" y="1163608"/>
                  <a:pt x="2797052" y="1199936"/>
                </a:cubicBezTo>
                <a:close/>
                <a:moveTo>
                  <a:pt x="2593193" y="1147315"/>
                </a:moveTo>
                <a:lnTo>
                  <a:pt x="2593193" y="1594601"/>
                </a:lnTo>
                <a:cubicBezTo>
                  <a:pt x="2593193" y="1630929"/>
                  <a:pt x="2622643" y="1660379"/>
                  <a:pt x="2658971" y="1660379"/>
                </a:cubicBezTo>
                <a:lnTo>
                  <a:pt x="2658971" y="1660378"/>
                </a:lnTo>
                <a:cubicBezTo>
                  <a:pt x="2695299" y="1660378"/>
                  <a:pt x="2724749" y="1630928"/>
                  <a:pt x="2724749" y="1594600"/>
                </a:cubicBezTo>
                <a:lnTo>
                  <a:pt x="2724748" y="1147315"/>
                </a:lnTo>
                <a:cubicBezTo>
                  <a:pt x="2724748" y="1110987"/>
                  <a:pt x="2695299" y="1081538"/>
                  <a:pt x="2658971" y="1081537"/>
                </a:cubicBezTo>
                <a:cubicBezTo>
                  <a:pt x="2622643" y="1081538"/>
                  <a:pt x="2593193" y="1110987"/>
                  <a:pt x="2593193" y="1147315"/>
                </a:cubicBezTo>
                <a:close/>
                <a:moveTo>
                  <a:pt x="2389334" y="1121004"/>
                </a:moveTo>
                <a:lnTo>
                  <a:pt x="2389334" y="1620912"/>
                </a:lnTo>
                <a:cubicBezTo>
                  <a:pt x="2389334" y="1657240"/>
                  <a:pt x="2418784" y="1686690"/>
                  <a:pt x="2455112" y="1686690"/>
                </a:cubicBezTo>
                <a:lnTo>
                  <a:pt x="2455112" y="1686689"/>
                </a:lnTo>
                <a:cubicBezTo>
                  <a:pt x="2491440" y="1686689"/>
                  <a:pt x="2520890" y="1657239"/>
                  <a:pt x="2520890" y="1620911"/>
                </a:cubicBezTo>
                <a:lnTo>
                  <a:pt x="2520889" y="1121004"/>
                </a:lnTo>
                <a:cubicBezTo>
                  <a:pt x="2520889" y="1084676"/>
                  <a:pt x="2491440" y="1055227"/>
                  <a:pt x="2455112" y="1055226"/>
                </a:cubicBezTo>
                <a:cubicBezTo>
                  <a:pt x="2418784" y="1055227"/>
                  <a:pt x="2389334" y="1084676"/>
                  <a:pt x="2389334" y="1121004"/>
                </a:cubicBezTo>
                <a:close/>
                <a:moveTo>
                  <a:pt x="1314382" y="1247024"/>
                </a:moveTo>
                <a:cubicBezTo>
                  <a:pt x="1314381" y="1225915"/>
                  <a:pt x="1331494" y="1208803"/>
                  <a:pt x="1352603" y="1208803"/>
                </a:cubicBezTo>
                <a:lnTo>
                  <a:pt x="1410313" y="1208803"/>
                </a:lnTo>
                <a:lnTo>
                  <a:pt x="1410313" y="1146778"/>
                </a:lnTo>
                <a:cubicBezTo>
                  <a:pt x="1410313" y="1145599"/>
                  <a:pt x="1410393" y="1144438"/>
                  <a:pt x="1411688" y="1143457"/>
                </a:cubicBezTo>
                <a:lnTo>
                  <a:pt x="1408531" y="1133444"/>
                </a:lnTo>
                <a:cubicBezTo>
                  <a:pt x="1410371" y="1112415"/>
                  <a:pt x="1428909" y="1096860"/>
                  <a:pt x="1449938" y="1098699"/>
                </a:cubicBezTo>
                <a:lnTo>
                  <a:pt x="2236821" y="1167543"/>
                </a:lnTo>
                <a:cubicBezTo>
                  <a:pt x="2257849" y="1169383"/>
                  <a:pt x="2273405" y="1187920"/>
                  <a:pt x="2271565" y="1208950"/>
                </a:cubicBezTo>
                <a:cubicBezTo>
                  <a:pt x="2269725" y="1229978"/>
                  <a:pt x="2251187" y="1245533"/>
                  <a:pt x="2230159" y="1243693"/>
                </a:cubicBezTo>
                <a:cubicBezTo>
                  <a:pt x="1973864" y="1221271"/>
                  <a:pt x="1717570" y="1198849"/>
                  <a:pt x="1461275" y="1176426"/>
                </a:cubicBezTo>
                <a:lnTo>
                  <a:pt x="1461274" y="1208803"/>
                </a:lnTo>
                <a:lnTo>
                  <a:pt x="1518985" y="1208803"/>
                </a:lnTo>
                <a:cubicBezTo>
                  <a:pt x="1540095" y="1208802"/>
                  <a:pt x="1557205" y="1225915"/>
                  <a:pt x="1557206" y="1247025"/>
                </a:cubicBezTo>
                <a:lnTo>
                  <a:pt x="1557207" y="1247023"/>
                </a:lnTo>
                <a:cubicBezTo>
                  <a:pt x="1557207" y="1268132"/>
                  <a:pt x="1540095" y="1285244"/>
                  <a:pt x="1518986" y="1285244"/>
                </a:cubicBezTo>
                <a:cubicBezTo>
                  <a:pt x="1499749" y="1285244"/>
                  <a:pt x="1480511" y="1285243"/>
                  <a:pt x="1461275" y="1285244"/>
                </a:cubicBezTo>
                <a:lnTo>
                  <a:pt x="1461275" y="1337600"/>
                </a:lnTo>
                <a:lnTo>
                  <a:pt x="1518985" y="1337600"/>
                </a:lnTo>
                <a:cubicBezTo>
                  <a:pt x="1540095" y="1337600"/>
                  <a:pt x="1557206" y="1354713"/>
                  <a:pt x="1557206" y="1375821"/>
                </a:cubicBezTo>
                <a:lnTo>
                  <a:pt x="1557207" y="1375820"/>
                </a:lnTo>
                <a:cubicBezTo>
                  <a:pt x="1557206" y="1396928"/>
                  <a:pt x="1540095" y="1414041"/>
                  <a:pt x="1518986" y="1414041"/>
                </a:cubicBezTo>
                <a:cubicBezTo>
                  <a:pt x="1499750" y="1414041"/>
                  <a:pt x="1480511" y="1414041"/>
                  <a:pt x="1461275" y="1414042"/>
                </a:cubicBezTo>
                <a:lnTo>
                  <a:pt x="1461275" y="1466398"/>
                </a:lnTo>
                <a:lnTo>
                  <a:pt x="1518985" y="1466398"/>
                </a:lnTo>
                <a:cubicBezTo>
                  <a:pt x="1540095" y="1466398"/>
                  <a:pt x="1557206" y="1483509"/>
                  <a:pt x="1557206" y="1504618"/>
                </a:cubicBezTo>
                <a:lnTo>
                  <a:pt x="1557207" y="1504619"/>
                </a:lnTo>
                <a:cubicBezTo>
                  <a:pt x="1557207" y="1525727"/>
                  <a:pt x="1540094" y="1542838"/>
                  <a:pt x="1518986" y="1542839"/>
                </a:cubicBezTo>
                <a:cubicBezTo>
                  <a:pt x="1499749" y="1542839"/>
                  <a:pt x="1480511" y="1542838"/>
                  <a:pt x="1461275" y="1542839"/>
                </a:cubicBezTo>
                <a:lnTo>
                  <a:pt x="1461274" y="1575412"/>
                </a:lnTo>
                <a:lnTo>
                  <a:pt x="2226550" y="1494978"/>
                </a:lnTo>
                <a:cubicBezTo>
                  <a:pt x="2247542" y="1492772"/>
                  <a:pt x="2266350" y="1508001"/>
                  <a:pt x="2268556" y="1528995"/>
                </a:cubicBezTo>
                <a:cubicBezTo>
                  <a:pt x="2270763" y="1549988"/>
                  <a:pt x="2255534" y="1568794"/>
                  <a:pt x="2234542" y="1571000"/>
                </a:cubicBezTo>
                <a:cubicBezTo>
                  <a:pt x="1972686" y="1598522"/>
                  <a:pt x="1710833" y="1626046"/>
                  <a:pt x="1448978" y="1653567"/>
                </a:cubicBezTo>
                <a:cubicBezTo>
                  <a:pt x="1427984" y="1655774"/>
                  <a:pt x="1409178" y="1640544"/>
                  <a:pt x="1406971" y="1619551"/>
                </a:cubicBezTo>
                <a:cubicBezTo>
                  <a:pt x="1406474" y="1614827"/>
                  <a:pt x="1406862" y="1610214"/>
                  <a:pt x="1410805" y="1606610"/>
                </a:cubicBezTo>
                <a:lnTo>
                  <a:pt x="1410312" y="1605422"/>
                </a:lnTo>
                <a:lnTo>
                  <a:pt x="1410312" y="1542839"/>
                </a:lnTo>
                <a:lnTo>
                  <a:pt x="1352603" y="1542841"/>
                </a:lnTo>
                <a:cubicBezTo>
                  <a:pt x="1331494" y="1542841"/>
                  <a:pt x="1314382" y="1525729"/>
                  <a:pt x="1314382" y="1504619"/>
                </a:cubicBezTo>
                <a:cubicBezTo>
                  <a:pt x="1314382" y="1483510"/>
                  <a:pt x="1331493" y="1466397"/>
                  <a:pt x="1352603" y="1466398"/>
                </a:cubicBezTo>
                <a:lnTo>
                  <a:pt x="1410312" y="1466398"/>
                </a:lnTo>
                <a:lnTo>
                  <a:pt x="1410313" y="1414042"/>
                </a:lnTo>
                <a:lnTo>
                  <a:pt x="1352603" y="1414042"/>
                </a:lnTo>
                <a:cubicBezTo>
                  <a:pt x="1331494" y="1414041"/>
                  <a:pt x="1314383" y="1396930"/>
                  <a:pt x="1314382" y="1375820"/>
                </a:cubicBezTo>
                <a:cubicBezTo>
                  <a:pt x="1314383" y="1354713"/>
                  <a:pt x="1331494" y="1337600"/>
                  <a:pt x="1352603" y="1337601"/>
                </a:cubicBezTo>
                <a:lnTo>
                  <a:pt x="1410312" y="1337600"/>
                </a:lnTo>
                <a:lnTo>
                  <a:pt x="1410312" y="1285244"/>
                </a:lnTo>
                <a:lnTo>
                  <a:pt x="1352603" y="1285244"/>
                </a:lnTo>
                <a:cubicBezTo>
                  <a:pt x="1331494" y="1285244"/>
                  <a:pt x="1314381" y="1268133"/>
                  <a:pt x="1314382" y="1247024"/>
                </a:cubicBezTo>
                <a:close/>
                <a:moveTo>
                  <a:pt x="1171967" y="72000"/>
                </a:moveTo>
                <a:lnTo>
                  <a:pt x="1171967" y="288000"/>
                </a:lnTo>
                <a:cubicBezTo>
                  <a:pt x="1171967" y="327765"/>
                  <a:pt x="1204202" y="360000"/>
                  <a:pt x="1243967" y="360000"/>
                </a:cubicBezTo>
                <a:cubicBezTo>
                  <a:pt x="1283732" y="360000"/>
                  <a:pt x="1315967" y="327765"/>
                  <a:pt x="1315967" y="288000"/>
                </a:cubicBezTo>
                <a:lnTo>
                  <a:pt x="1315967" y="72000"/>
                </a:lnTo>
                <a:cubicBezTo>
                  <a:pt x="1315967" y="32235"/>
                  <a:pt x="1283732" y="0"/>
                  <a:pt x="1243967" y="0"/>
                </a:cubicBezTo>
                <a:cubicBezTo>
                  <a:pt x="1204202" y="0"/>
                  <a:pt x="1171967" y="32235"/>
                  <a:pt x="1171967" y="72000"/>
                </a:cubicBezTo>
                <a:close/>
                <a:moveTo>
                  <a:pt x="1171966" y="2470049"/>
                </a:moveTo>
                <a:lnTo>
                  <a:pt x="1171966" y="2686049"/>
                </a:lnTo>
                <a:cubicBezTo>
                  <a:pt x="1171966" y="2725814"/>
                  <a:pt x="1204201" y="2758049"/>
                  <a:pt x="1243966" y="2758049"/>
                </a:cubicBezTo>
                <a:cubicBezTo>
                  <a:pt x="1283731" y="2758049"/>
                  <a:pt x="1315966" y="2725814"/>
                  <a:pt x="1315966" y="2686049"/>
                </a:cubicBezTo>
                <a:lnTo>
                  <a:pt x="1315966" y="2470049"/>
                </a:lnTo>
                <a:cubicBezTo>
                  <a:pt x="1315966" y="2430284"/>
                  <a:pt x="1283731" y="2398049"/>
                  <a:pt x="1243966" y="2398049"/>
                </a:cubicBezTo>
                <a:cubicBezTo>
                  <a:pt x="1204201" y="2398049"/>
                  <a:pt x="1171966" y="2430284"/>
                  <a:pt x="1171966" y="2470049"/>
                </a:cubicBezTo>
                <a:close/>
                <a:moveTo>
                  <a:pt x="515345" y="1370958"/>
                </a:moveTo>
                <a:cubicBezTo>
                  <a:pt x="515344" y="1558300"/>
                  <a:pt x="586814" y="1745642"/>
                  <a:pt x="729750" y="1888579"/>
                </a:cubicBezTo>
                <a:cubicBezTo>
                  <a:pt x="1015625" y="2174454"/>
                  <a:pt x="1479119" y="2174454"/>
                  <a:pt x="1764994" y="1888580"/>
                </a:cubicBezTo>
                <a:lnTo>
                  <a:pt x="1940572" y="1713001"/>
                </a:lnTo>
                <a:lnTo>
                  <a:pt x="2136413" y="1713002"/>
                </a:lnTo>
                <a:cubicBezTo>
                  <a:pt x="2215124" y="1713001"/>
                  <a:pt x="2278929" y="1649195"/>
                  <a:pt x="2278929" y="1570486"/>
                </a:cubicBezTo>
                <a:lnTo>
                  <a:pt x="2278929" y="1374645"/>
                </a:lnTo>
                <a:lnTo>
                  <a:pt x="2282614" y="1370959"/>
                </a:lnTo>
                <a:lnTo>
                  <a:pt x="2278929" y="1367272"/>
                </a:lnTo>
                <a:lnTo>
                  <a:pt x="2278929" y="1171432"/>
                </a:lnTo>
                <a:cubicBezTo>
                  <a:pt x="2278929" y="1092722"/>
                  <a:pt x="2215123" y="1028916"/>
                  <a:pt x="2136413" y="1028916"/>
                </a:cubicBezTo>
                <a:lnTo>
                  <a:pt x="1940571" y="1028916"/>
                </a:lnTo>
                <a:cubicBezTo>
                  <a:pt x="1882045" y="970390"/>
                  <a:pt x="1823519" y="911862"/>
                  <a:pt x="1764993" y="853336"/>
                </a:cubicBezTo>
                <a:cubicBezTo>
                  <a:pt x="1479118" y="567461"/>
                  <a:pt x="1015625" y="567462"/>
                  <a:pt x="729750" y="853336"/>
                </a:cubicBezTo>
                <a:cubicBezTo>
                  <a:pt x="586813" y="996273"/>
                  <a:pt x="515344" y="1183616"/>
                  <a:pt x="515345" y="1370958"/>
                </a:cubicBezTo>
                <a:close/>
                <a:moveTo>
                  <a:pt x="388776" y="2386770"/>
                </a:moveTo>
                <a:cubicBezTo>
                  <a:pt x="388776" y="2405196"/>
                  <a:pt x="395805" y="2423622"/>
                  <a:pt x="409865" y="2437681"/>
                </a:cubicBezTo>
                <a:cubicBezTo>
                  <a:pt x="437983" y="2465800"/>
                  <a:pt x="483570" y="2465800"/>
                  <a:pt x="511688" y="2437681"/>
                </a:cubicBezTo>
                <a:lnTo>
                  <a:pt x="664423" y="2284946"/>
                </a:lnTo>
                <a:cubicBezTo>
                  <a:pt x="692541" y="2256828"/>
                  <a:pt x="692541" y="2211241"/>
                  <a:pt x="664423" y="2183123"/>
                </a:cubicBezTo>
                <a:cubicBezTo>
                  <a:pt x="636305" y="2155005"/>
                  <a:pt x="590718" y="2155005"/>
                  <a:pt x="562599" y="2183123"/>
                </a:cubicBezTo>
                <a:lnTo>
                  <a:pt x="409865" y="2335858"/>
                </a:lnTo>
                <a:cubicBezTo>
                  <a:pt x="395805" y="2349917"/>
                  <a:pt x="388776" y="2368343"/>
                  <a:pt x="388776" y="2386770"/>
                </a:cubicBezTo>
                <a:close/>
                <a:moveTo>
                  <a:pt x="388776" y="365689"/>
                </a:moveTo>
                <a:cubicBezTo>
                  <a:pt x="388776" y="384115"/>
                  <a:pt x="395805" y="402541"/>
                  <a:pt x="409865" y="416600"/>
                </a:cubicBezTo>
                <a:lnTo>
                  <a:pt x="562599" y="569335"/>
                </a:lnTo>
                <a:cubicBezTo>
                  <a:pt x="590718" y="597454"/>
                  <a:pt x="636305" y="597454"/>
                  <a:pt x="664423" y="569335"/>
                </a:cubicBezTo>
                <a:cubicBezTo>
                  <a:pt x="692541" y="541217"/>
                  <a:pt x="692541" y="495630"/>
                  <a:pt x="664423" y="467512"/>
                </a:cubicBezTo>
                <a:lnTo>
                  <a:pt x="511688" y="314777"/>
                </a:lnTo>
                <a:cubicBezTo>
                  <a:pt x="483570" y="286659"/>
                  <a:pt x="437983" y="286659"/>
                  <a:pt x="409865" y="314777"/>
                </a:cubicBezTo>
                <a:cubicBezTo>
                  <a:pt x="395805" y="328836"/>
                  <a:pt x="388776" y="347262"/>
                  <a:pt x="388776" y="365689"/>
                </a:cubicBezTo>
                <a:close/>
                <a:moveTo>
                  <a:pt x="0" y="1379024"/>
                </a:moveTo>
                <a:cubicBezTo>
                  <a:pt x="0" y="1418789"/>
                  <a:pt x="32235" y="1451024"/>
                  <a:pt x="72000" y="1451024"/>
                </a:cubicBezTo>
                <a:lnTo>
                  <a:pt x="288000" y="1451024"/>
                </a:lnTo>
                <a:cubicBezTo>
                  <a:pt x="327765" y="1451024"/>
                  <a:pt x="360000" y="1418789"/>
                  <a:pt x="360000" y="1379024"/>
                </a:cubicBezTo>
                <a:cubicBezTo>
                  <a:pt x="360000" y="1339259"/>
                  <a:pt x="327765" y="1307024"/>
                  <a:pt x="288000" y="1307024"/>
                </a:cubicBezTo>
                <a:lnTo>
                  <a:pt x="72000" y="1307024"/>
                </a:lnTo>
                <a:cubicBezTo>
                  <a:pt x="32235" y="1307024"/>
                  <a:pt x="0" y="1339259"/>
                  <a:pt x="0" y="1379024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3" name="Isosceles Triangle 5">
            <a:extLst>
              <a:ext uri="{FF2B5EF4-FFF2-40B4-BE49-F238E27FC236}">
                <a16:creationId xmlns:a16="http://schemas.microsoft.com/office/drawing/2014/main" xmlns="" id="{C90FA9E7-BC2A-492A-9790-9857E5ADE9BC}"/>
              </a:ext>
            </a:extLst>
          </p:cNvPr>
          <p:cNvSpPr>
            <a:spLocks noChangeAspect="1"/>
          </p:cNvSpPr>
          <p:nvPr/>
        </p:nvSpPr>
        <p:spPr>
          <a:xfrm>
            <a:off x="7895083" y="4737985"/>
            <a:ext cx="404220" cy="403783"/>
          </a:xfrm>
          <a:custGeom>
            <a:avLst/>
            <a:gdLst/>
            <a:ahLst/>
            <a:cxnLst/>
            <a:rect l="l" t="t" r="r" b="b"/>
            <a:pathLst>
              <a:path w="3229104" h="3225610">
                <a:moveTo>
                  <a:pt x="2311104" y="907633"/>
                </a:moveTo>
                <a:lnTo>
                  <a:pt x="3229104" y="907633"/>
                </a:lnTo>
                <a:lnTo>
                  <a:pt x="1769979" y="3097491"/>
                </a:lnTo>
                <a:close/>
                <a:moveTo>
                  <a:pt x="823" y="907633"/>
                </a:moveTo>
                <a:lnTo>
                  <a:pt x="918823" y="907633"/>
                </a:lnTo>
                <a:lnTo>
                  <a:pt x="1498048" y="3135591"/>
                </a:lnTo>
                <a:close/>
                <a:moveTo>
                  <a:pt x="1036980" y="907632"/>
                </a:moveTo>
                <a:lnTo>
                  <a:pt x="2192122" y="907632"/>
                </a:lnTo>
                <a:lnTo>
                  <a:pt x="1614551" y="3225610"/>
                </a:lnTo>
                <a:close/>
                <a:moveTo>
                  <a:pt x="2769693" y="0"/>
                </a:moveTo>
                <a:lnTo>
                  <a:pt x="3229104" y="792088"/>
                </a:lnTo>
                <a:lnTo>
                  <a:pt x="2310282" y="792088"/>
                </a:lnTo>
                <a:close/>
                <a:moveTo>
                  <a:pt x="1732713" y="0"/>
                </a:moveTo>
                <a:lnTo>
                  <a:pt x="2651535" y="0"/>
                </a:lnTo>
                <a:lnTo>
                  <a:pt x="2192124" y="792088"/>
                </a:lnTo>
                <a:close/>
                <a:moveTo>
                  <a:pt x="1614553" y="0"/>
                </a:moveTo>
                <a:lnTo>
                  <a:pt x="2073964" y="792088"/>
                </a:lnTo>
                <a:lnTo>
                  <a:pt x="1155142" y="792088"/>
                </a:lnTo>
                <a:close/>
                <a:moveTo>
                  <a:pt x="577571" y="0"/>
                </a:moveTo>
                <a:lnTo>
                  <a:pt x="1496393" y="0"/>
                </a:lnTo>
                <a:lnTo>
                  <a:pt x="1036982" y="792088"/>
                </a:lnTo>
                <a:close/>
                <a:moveTo>
                  <a:pt x="459411" y="0"/>
                </a:moveTo>
                <a:lnTo>
                  <a:pt x="918822" y="792088"/>
                </a:lnTo>
                <a:lnTo>
                  <a:pt x="0" y="79208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4" name="Trapezoid 22">
            <a:extLst>
              <a:ext uri="{FF2B5EF4-FFF2-40B4-BE49-F238E27FC236}">
                <a16:creationId xmlns:a16="http://schemas.microsoft.com/office/drawing/2014/main" xmlns="" id="{D2EC6B0A-E896-40D9-B4A8-1556019F68B9}"/>
              </a:ext>
            </a:extLst>
          </p:cNvPr>
          <p:cNvSpPr>
            <a:spLocks noChangeAspect="1"/>
          </p:cNvSpPr>
          <p:nvPr/>
        </p:nvSpPr>
        <p:spPr>
          <a:xfrm>
            <a:off x="9438721" y="4805113"/>
            <a:ext cx="529812" cy="269525"/>
          </a:xfrm>
          <a:custGeom>
            <a:avLst/>
            <a:gdLst/>
            <a:ahLst/>
            <a:cxnLst/>
            <a:rect l="l" t="t" r="r" b="b"/>
            <a:pathLst>
              <a:path w="3261500" h="1659188">
                <a:moveTo>
                  <a:pt x="121102" y="1436888"/>
                </a:moveTo>
                <a:lnTo>
                  <a:pt x="3045452" y="1436888"/>
                </a:lnTo>
                <a:cubicBezTo>
                  <a:pt x="3001437" y="1508238"/>
                  <a:pt x="2956882" y="1580993"/>
                  <a:pt x="2918729" y="1659188"/>
                </a:cubicBezTo>
                <a:lnTo>
                  <a:pt x="202648" y="1659188"/>
                </a:lnTo>
                <a:cubicBezTo>
                  <a:pt x="188127" y="1585004"/>
                  <a:pt x="156049" y="1510828"/>
                  <a:pt x="121102" y="1436888"/>
                </a:cubicBezTo>
                <a:close/>
                <a:moveTo>
                  <a:pt x="2814967" y="1119413"/>
                </a:moveTo>
                <a:lnTo>
                  <a:pt x="2814967" y="1227413"/>
                </a:lnTo>
                <a:lnTo>
                  <a:pt x="2922967" y="1227413"/>
                </a:lnTo>
                <a:lnTo>
                  <a:pt x="2922967" y="1119413"/>
                </a:lnTo>
                <a:close/>
                <a:moveTo>
                  <a:pt x="2600074" y="1119413"/>
                </a:moveTo>
                <a:lnTo>
                  <a:pt x="2600074" y="1227413"/>
                </a:lnTo>
                <a:lnTo>
                  <a:pt x="2708074" y="1227413"/>
                </a:lnTo>
                <a:lnTo>
                  <a:pt x="2708074" y="1119413"/>
                </a:lnTo>
                <a:close/>
                <a:moveTo>
                  <a:pt x="2385182" y="1119413"/>
                </a:moveTo>
                <a:lnTo>
                  <a:pt x="2385182" y="1227413"/>
                </a:lnTo>
                <a:lnTo>
                  <a:pt x="2493182" y="1227413"/>
                </a:lnTo>
                <a:lnTo>
                  <a:pt x="2493182" y="1119413"/>
                </a:lnTo>
                <a:close/>
                <a:moveTo>
                  <a:pt x="1716569" y="1119413"/>
                </a:moveTo>
                <a:lnTo>
                  <a:pt x="1716569" y="1227413"/>
                </a:lnTo>
                <a:lnTo>
                  <a:pt x="1824569" y="1227413"/>
                </a:lnTo>
                <a:lnTo>
                  <a:pt x="1824569" y="1119413"/>
                </a:lnTo>
                <a:close/>
                <a:moveTo>
                  <a:pt x="1501676" y="1119413"/>
                </a:moveTo>
                <a:lnTo>
                  <a:pt x="1501676" y="1227413"/>
                </a:lnTo>
                <a:lnTo>
                  <a:pt x="1609676" y="1227413"/>
                </a:lnTo>
                <a:lnTo>
                  <a:pt x="1609676" y="1119413"/>
                </a:lnTo>
                <a:close/>
                <a:moveTo>
                  <a:pt x="1286784" y="1119413"/>
                </a:moveTo>
                <a:lnTo>
                  <a:pt x="1286784" y="1227413"/>
                </a:lnTo>
                <a:lnTo>
                  <a:pt x="1394784" y="1227413"/>
                </a:lnTo>
                <a:lnTo>
                  <a:pt x="1394784" y="1119413"/>
                </a:lnTo>
                <a:close/>
                <a:moveTo>
                  <a:pt x="1071892" y="1119413"/>
                </a:moveTo>
                <a:lnTo>
                  <a:pt x="1071892" y="1227413"/>
                </a:lnTo>
                <a:lnTo>
                  <a:pt x="1179892" y="1227413"/>
                </a:lnTo>
                <a:lnTo>
                  <a:pt x="1179892" y="1119413"/>
                </a:lnTo>
                <a:close/>
                <a:moveTo>
                  <a:pt x="857000" y="1119413"/>
                </a:moveTo>
                <a:lnTo>
                  <a:pt x="857000" y="1227413"/>
                </a:lnTo>
                <a:lnTo>
                  <a:pt x="965000" y="1227413"/>
                </a:lnTo>
                <a:lnTo>
                  <a:pt x="965000" y="1119413"/>
                </a:lnTo>
                <a:close/>
                <a:moveTo>
                  <a:pt x="642108" y="1119413"/>
                </a:moveTo>
                <a:lnTo>
                  <a:pt x="642108" y="1227413"/>
                </a:lnTo>
                <a:lnTo>
                  <a:pt x="750108" y="1227413"/>
                </a:lnTo>
                <a:lnTo>
                  <a:pt x="750108" y="1119413"/>
                </a:lnTo>
                <a:close/>
                <a:moveTo>
                  <a:pt x="427216" y="1119413"/>
                </a:moveTo>
                <a:lnTo>
                  <a:pt x="427216" y="1227413"/>
                </a:lnTo>
                <a:lnTo>
                  <a:pt x="535216" y="1227413"/>
                </a:lnTo>
                <a:lnTo>
                  <a:pt x="535216" y="1119413"/>
                </a:lnTo>
                <a:close/>
                <a:moveTo>
                  <a:pt x="356387" y="794045"/>
                </a:moveTo>
                <a:lnTo>
                  <a:pt x="310667" y="896924"/>
                </a:lnTo>
                <a:lnTo>
                  <a:pt x="2620886" y="908354"/>
                </a:lnTo>
                <a:lnTo>
                  <a:pt x="2540130" y="801665"/>
                </a:lnTo>
                <a:close/>
                <a:moveTo>
                  <a:pt x="382676" y="631248"/>
                </a:moveTo>
                <a:lnTo>
                  <a:pt x="363625" y="730317"/>
                </a:lnTo>
                <a:lnTo>
                  <a:pt x="2492522" y="737937"/>
                </a:lnTo>
                <a:lnTo>
                  <a:pt x="2418771" y="631248"/>
                </a:lnTo>
                <a:close/>
                <a:moveTo>
                  <a:pt x="1756650" y="318899"/>
                </a:moveTo>
                <a:lnTo>
                  <a:pt x="1756650" y="477608"/>
                </a:lnTo>
                <a:lnTo>
                  <a:pt x="1900650" y="477608"/>
                </a:lnTo>
                <a:lnTo>
                  <a:pt x="1900650" y="318899"/>
                </a:lnTo>
                <a:close/>
                <a:moveTo>
                  <a:pt x="1470038" y="318899"/>
                </a:moveTo>
                <a:lnTo>
                  <a:pt x="1470038" y="477608"/>
                </a:lnTo>
                <a:lnTo>
                  <a:pt x="1614038" y="477608"/>
                </a:lnTo>
                <a:lnTo>
                  <a:pt x="1614038" y="318899"/>
                </a:lnTo>
                <a:close/>
                <a:moveTo>
                  <a:pt x="1183427" y="318899"/>
                </a:moveTo>
                <a:lnTo>
                  <a:pt x="1183427" y="477608"/>
                </a:lnTo>
                <a:lnTo>
                  <a:pt x="1327427" y="477608"/>
                </a:lnTo>
                <a:lnTo>
                  <a:pt x="1327427" y="318899"/>
                </a:lnTo>
                <a:close/>
                <a:moveTo>
                  <a:pt x="896816" y="318899"/>
                </a:moveTo>
                <a:lnTo>
                  <a:pt x="896816" y="477608"/>
                </a:lnTo>
                <a:lnTo>
                  <a:pt x="1040816" y="477608"/>
                </a:lnTo>
                <a:lnTo>
                  <a:pt x="1040816" y="318899"/>
                </a:lnTo>
                <a:close/>
                <a:moveTo>
                  <a:pt x="1190618" y="0"/>
                </a:moveTo>
                <a:lnTo>
                  <a:pt x="1271830" y="0"/>
                </a:lnTo>
                <a:lnTo>
                  <a:pt x="1308266" y="193836"/>
                </a:lnTo>
                <a:lnTo>
                  <a:pt x="1977660" y="193836"/>
                </a:lnTo>
                <a:lnTo>
                  <a:pt x="2138144" y="525639"/>
                </a:lnTo>
                <a:lnTo>
                  <a:pt x="2421400" y="525639"/>
                </a:lnTo>
                <a:lnTo>
                  <a:pt x="2750195" y="950920"/>
                </a:lnTo>
                <a:lnTo>
                  <a:pt x="3261500" y="937238"/>
                </a:lnTo>
                <a:cubicBezTo>
                  <a:pt x="3244841" y="1097170"/>
                  <a:pt x="3172191" y="1230845"/>
                  <a:pt x="3089450" y="1364888"/>
                </a:cubicBezTo>
                <a:lnTo>
                  <a:pt x="88044" y="1364888"/>
                </a:lnTo>
                <a:cubicBezTo>
                  <a:pt x="35437" y="1251413"/>
                  <a:pt x="-11245" y="1137942"/>
                  <a:pt x="2399" y="1024450"/>
                </a:cubicBezTo>
                <a:lnTo>
                  <a:pt x="197767" y="1019222"/>
                </a:lnTo>
                <a:lnTo>
                  <a:pt x="321162" y="525639"/>
                </a:lnTo>
                <a:lnTo>
                  <a:pt x="681951" y="525639"/>
                </a:lnTo>
                <a:lnTo>
                  <a:pt x="764901" y="193836"/>
                </a:lnTo>
                <a:lnTo>
                  <a:pt x="930048" y="193836"/>
                </a:lnTo>
                <a:lnTo>
                  <a:pt x="966373" y="588"/>
                </a:lnTo>
                <a:lnTo>
                  <a:pt x="1047585" y="588"/>
                </a:lnTo>
                <a:lnTo>
                  <a:pt x="1083910" y="193836"/>
                </a:lnTo>
                <a:lnTo>
                  <a:pt x="1154183" y="19383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5" name="Rounded Rectangle 20">
            <a:extLst>
              <a:ext uri="{FF2B5EF4-FFF2-40B4-BE49-F238E27FC236}">
                <a16:creationId xmlns:a16="http://schemas.microsoft.com/office/drawing/2014/main" xmlns="" id="{B5A75B4D-CA52-4F78-AC74-CB42B7BD2898}"/>
              </a:ext>
            </a:extLst>
          </p:cNvPr>
          <p:cNvSpPr>
            <a:spLocks noChangeAspect="1"/>
          </p:cNvSpPr>
          <p:nvPr/>
        </p:nvSpPr>
        <p:spPr>
          <a:xfrm rot="2160000">
            <a:off x="10296822" y="4674968"/>
            <a:ext cx="491028" cy="529812"/>
          </a:xfrm>
          <a:custGeom>
            <a:avLst/>
            <a:gdLst/>
            <a:ahLst/>
            <a:cxnLst/>
            <a:rect l="l" t="t" r="r" b="b"/>
            <a:pathLst>
              <a:path w="2735240" h="2951283">
                <a:moveTo>
                  <a:pt x="945240" y="943134"/>
                </a:moveTo>
                <a:cubicBezTo>
                  <a:pt x="504657" y="1263236"/>
                  <a:pt x="406988" y="1879894"/>
                  <a:pt x="727090" y="2320477"/>
                </a:cubicBezTo>
                <a:cubicBezTo>
                  <a:pt x="1047193" y="2761060"/>
                  <a:pt x="1663850" y="2858729"/>
                  <a:pt x="2104434" y="2538627"/>
                </a:cubicBezTo>
                <a:cubicBezTo>
                  <a:pt x="2545017" y="2218524"/>
                  <a:pt x="2642686" y="1601867"/>
                  <a:pt x="2322584" y="1161283"/>
                </a:cubicBezTo>
                <a:cubicBezTo>
                  <a:pt x="2003839" y="722570"/>
                  <a:pt x="1391052" y="623866"/>
                  <a:pt x="951049" y="939346"/>
                </a:cubicBezTo>
                <a:lnTo>
                  <a:pt x="1557721" y="1618250"/>
                </a:lnTo>
                <a:cubicBezTo>
                  <a:pt x="1596798" y="1621348"/>
                  <a:pt x="1633874" y="1641400"/>
                  <a:pt x="1658719" y="1675596"/>
                </a:cubicBezTo>
                <a:cubicBezTo>
                  <a:pt x="1705470" y="1739944"/>
                  <a:pt x="1691206" y="1830007"/>
                  <a:pt x="1626858" y="1876758"/>
                </a:cubicBezTo>
                <a:cubicBezTo>
                  <a:pt x="1562511" y="1923509"/>
                  <a:pt x="1472448" y="1909245"/>
                  <a:pt x="1425696" y="1844897"/>
                </a:cubicBezTo>
                <a:cubicBezTo>
                  <a:pt x="1398776" y="1807844"/>
                  <a:pt x="1392087" y="1762265"/>
                  <a:pt x="1405709" y="1721944"/>
                </a:cubicBezTo>
                <a:lnTo>
                  <a:pt x="950242" y="939871"/>
                </a:lnTo>
                <a:cubicBezTo>
                  <a:pt x="948462" y="940800"/>
                  <a:pt x="946850" y="941964"/>
                  <a:pt x="945240" y="943134"/>
                </a:cubicBezTo>
                <a:close/>
                <a:moveTo>
                  <a:pt x="390013" y="178929"/>
                </a:moveTo>
                <a:cubicBezTo>
                  <a:pt x="223423" y="299964"/>
                  <a:pt x="186493" y="533130"/>
                  <a:pt x="307528" y="699721"/>
                </a:cubicBezTo>
                <a:cubicBezTo>
                  <a:pt x="392822" y="817118"/>
                  <a:pt x="533802" y="870124"/>
                  <a:pt x="667672" y="847235"/>
                </a:cubicBezTo>
                <a:lnTo>
                  <a:pt x="556452" y="694153"/>
                </a:lnTo>
                <a:lnTo>
                  <a:pt x="528500" y="714461"/>
                </a:lnTo>
                <a:cubicBezTo>
                  <a:pt x="498835" y="736014"/>
                  <a:pt x="457314" y="729437"/>
                  <a:pt x="435761" y="699772"/>
                </a:cubicBezTo>
                <a:lnTo>
                  <a:pt x="341779" y="570418"/>
                </a:lnTo>
                <a:cubicBezTo>
                  <a:pt x="320226" y="540753"/>
                  <a:pt x="326803" y="499231"/>
                  <a:pt x="356468" y="477679"/>
                </a:cubicBezTo>
                <a:lnTo>
                  <a:pt x="684509" y="239343"/>
                </a:lnTo>
                <a:cubicBezTo>
                  <a:pt x="714174" y="217790"/>
                  <a:pt x="755695" y="224366"/>
                  <a:pt x="777248" y="254031"/>
                </a:cubicBezTo>
                <a:lnTo>
                  <a:pt x="871230" y="383386"/>
                </a:lnTo>
                <a:cubicBezTo>
                  <a:pt x="892782" y="413051"/>
                  <a:pt x="886206" y="454572"/>
                  <a:pt x="856541" y="476125"/>
                </a:cubicBezTo>
                <a:lnTo>
                  <a:pt x="828590" y="496433"/>
                </a:lnTo>
                <a:lnTo>
                  <a:pt x="939810" y="649514"/>
                </a:lnTo>
                <a:cubicBezTo>
                  <a:pt x="1002947" y="529270"/>
                  <a:pt x="996100" y="378811"/>
                  <a:pt x="910806" y="261414"/>
                </a:cubicBezTo>
                <a:cubicBezTo>
                  <a:pt x="789771" y="94824"/>
                  <a:pt x="556604" y="57894"/>
                  <a:pt x="390013" y="178929"/>
                </a:cubicBezTo>
                <a:close/>
                <a:moveTo>
                  <a:pt x="326716" y="91807"/>
                </a:moveTo>
                <a:cubicBezTo>
                  <a:pt x="541423" y="-64186"/>
                  <a:pt x="841934" y="-16590"/>
                  <a:pt x="997927" y="198117"/>
                </a:cubicBezTo>
                <a:cubicBezTo>
                  <a:pt x="1090326" y="325293"/>
                  <a:pt x="1111296" y="482575"/>
                  <a:pt x="1067359" y="621566"/>
                </a:cubicBezTo>
                <a:cubicBezTo>
                  <a:pt x="1125087" y="596400"/>
                  <a:pt x="1184605" y="577365"/>
                  <a:pt x="1244892" y="563339"/>
                </a:cubicBezTo>
                <a:lnTo>
                  <a:pt x="1244892" y="425809"/>
                </a:lnTo>
                <a:lnTo>
                  <a:pt x="1238396" y="425809"/>
                </a:lnTo>
                <a:cubicBezTo>
                  <a:pt x="1203300" y="425809"/>
                  <a:pt x="1174849" y="397358"/>
                  <a:pt x="1174849" y="362262"/>
                </a:cubicBezTo>
                <a:lnTo>
                  <a:pt x="1174849" y="209229"/>
                </a:lnTo>
                <a:cubicBezTo>
                  <a:pt x="1174849" y="191681"/>
                  <a:pt x="1181962" y="175794"/>
                  <a:pt x="1193462" y="164294"/>
                </a:cubicBezTo>
                <a:cubicBezTo>
                  <a:pt x="1204961" y="152795"/>
                  <a:pt x="1220848" y="145682"/>
                  <a:pt x="1238396" y="145682"/>
                </a:cubicBezTo>
                <a:lnTo>
                  <a:pt x="1484804" y="145682"/>
                </a:lnTo>
                <a:cubicBezTo>
                  <a:pt x="1519900" y="145682"/>
                  <a:pt x="1548351" y="174133"/>
                  <a:pt x="1548351" y="209229"/>
                </a:cubicBezTo>
                <a:lnTo>
                  <a:pt x="1548351" y="362262"/>
                </a:lnTo>
                <a:cubicBezTo>
                  <a:pt x="1548351" y="397358"/>
                  <a:pt x="1519900" y="425809"/>
                  <a:pt x="1484804" y="425809"/>
                </a:cubicBezTo>
                <a:lnTo>
                  <a:pt x="1478305" y="425809"/>
                </a:lnTo>
                <a:lnTo>
                  <a:pt x="1478305" y="531522"/>
                </a:lnTo>
                <a:cubicBezTo>
                  <a:pt x="1867969" y="516696"/>
                  <a:pt x="2257580" y="690299"/>
                  <a:pt x="2504004" y="1029474"/>
                </a:cubicBezTo>
                <a:cubicBezTo>
                  <a:pt x="2896903" y="1570253"/>
                  <a:pt x="2777023" y="2327148"/>
                  <a:pt x="2236244" y="2720047"/>
                </a:cubicBezTo>
                <a:cubicBezTo>
                  <a:pt x="1695464" y="3112946"/>
                  <a:pt x="938569" y="2993066"/>
                  <a:pt x="545670" y="2452287"/>
                </a:cubicBezTo>
                <a:cubicBezTo>
                  <a:pt x="302842" y="2118063"/>
                  <a:pt x="255883" y="1701289"/>
                  <a:pt x="383624" y="1339097"/>
                </a:cubicBezTo>
                <a:lnTo>
                  <a:pt x="271337" y="1301981"/>
                </a:lnTo>
                <a:lnTo>
                  <a:pt x="269200" y="1308446"/>
                </a:lnTo>
                <a:cubicBezTo>
                  <a:pt x="258184" y="1341768"/>
                  <a:pt x="222242" y="1359852"/>
                  <a:pt x="188919" y="1348836"/>
                </a:cubicBezTo>
                <a:lnTo>
                  <a:pt x="43619" y="1300805"/>
                </a:lnTo>
                <a:cubicBezTo>
                  <a:pt x="10297" y="1289790"/>
                  <a:pt x="-7787" y="1253847"/>
                  <a:pt x="3228" y="1220525"/>
                </a:cubicBezTo>
                <a:lnTo>
                  <a:pt x="80565" y="986568"/>
                </a:lnTo>
                <a:cubicBezTo>
                  <a:pt x="86073" y="969906"/>
                  <a:pt x="97812" y="957056"/>
                  <a:pt x="112340" y="949746"/>
                </a:cubicBezTo>
                <a:cubicBezTo>
                  <a:pt x="126869" y="942436"/>
                  <a:pt x="144185" y="940669"/>
                  <a:pt x="160847" y="946177"/>
                </a:cubicBezTo>
                <a:lnTo>
                  <a:pt x="306147" y="994208"/>
                </a:lnTo>
                <a:cubicBezTo>
                  <a:pt x="339468" y="1005223"/>
                  <a:pt x="357552" y="1041166"/>
                  <a:pt x="346537" y="1074488"/>
                </a:cubicBezTo>
                <a:lnTo>
                  <a:pt x="344596" y="1080361"/>
                </a:lnTo>
                <a:lnTo>
                  <a:pt x="482601" y="1125980"/>
                </a:lnTo>
                <a:cubicBezTo>
                  <a:pt x="516519" y="1067404"/>
                  <a:pt x="556040" y="1011588"/>
                  <a:pt x="601675" y="959905"/>
                </a:cubicBezTo>
                <a:cubicBezTo>
                  <a:pt x="455910" y="958740"/>
                  <a:pt x="312806" y="890195"/>
                  <a:pt x="220407" y="763018"/>
                </a:cubicBezTo>
                <a:cubicBezTo>
                  <a:pt x="64413" y="548311"/>
                  <a:pt x="112009" y="247801"/>
                  <a:pt x="326716" y="91807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6" name="Trapezoid 28">
            <a:extLst>
              <a:ext uri="{FF2B5EF4-FFF2-40B4-BE49-F238E27FC236}">
                <a16:creationId xmlns:a16="http://schemas.microsoft.com/office/drawing/2014/main" xmlns="" id="{013F6F7D-652C-40EF-B339-66A172676932}"/>
              </a:ext>
            </a:extLst>
          </p:cNvPr>
          <p:cNvSpPr>
            <a:spLocks noChangeAspect="1"/>
          </p:cNvSpPr>
          <p:nvPr/>
        </p:nvSpPr>
        <p:spPr>
          <a:xfrm>
            <a:off x="4477340" y="4674968"/>
            <a:ext cx="437175" cy="529812"/>
          </a:xfrm>
          <a:custGeom>
            <a:avLst/>
            <a:gdLst/>
            <a:ahLst/>
            <a:cxnLst/>
            <a:rect l="l" t="t" r="r" b="b"/>
            <a:pathLst>
              <a:path w="2664297" h="3228846">
                <a:moveTo>
                  <a:pt x="2006233" y="1910002"/>
                </a:moveTo>
                <a:cubicBezTo>
                  <a:pt x="2195393" y="2270441"/>
                  <a:pt x="2396463" y="2592453"/>
                  <a:pt x="2218318" y="2693318"/>
                </a:cubicBezTo>
                <a:cubicBezTo>
                  <a:pt x="1760490" y="2959655"/>
                  <a:pt x="875097" y="3011972"/>
                  <a:pt x="413381" y="2693318"/>
                </a:cubicBezTo>
                <a:cubicBezTo>
                  <a:pt x="278026" y="2578660"/>
                  <a:pt x="448417" y="2270210"/>
                  <a:pt x="622358" y="1918652"/>
                </a:cubicBezTo>
                <a:close/>
                <a:moveTo>
                  <a:pt x="998355" y="318176"/>
                </a:moveTo>
                <a:lnTo>
                  <a:pt x="1054483" y="938365"/>
                </a:lnTo>
                <a:cubicBezTo>
                  <a:pt x="1073419" y="1202005"/>
                  <a:pt x="-94533" y="2544942"/>
                  <a:pt x="263185" y="2803859"/>
                </a:cubicBezTo>
                <a:cubicBezTo>
                  <a:pt x="799752" y="3120272"/>
                  <a:pt x="1828684" y="3068324"/>
                  <a:pt x="2360732" y="2803859"/>
                </a:cubicBezTo>
                <a:cubicBezTo>
                  <a:pt x="2817826" y="2582721"/>
                  <a:pt x="1567592" y="1249230"/>
                  <a:pt x="1559424" y="938364"/>
                </a:cubicBezTo>
                <a:lnTo>
                  <a:pt x="1635785" y="320808"/>
                </a:lnTo>
                <a:lnTo>
                  <a:pt x="1616510" y="323841"/>
                </a:lnTo>
                <a:cubicBezTo>
                  <a:pt x="1541035" y="362546"/>
                  <a:pt x="1432716" y="386340"/>
                  <a:pt x="1312455" y="386340"/>
                </a:cubicBezTo>
                <a:cubicBezTo>
                  <a:pt x="1186664" y="386340"/>
                  <a:pt x="1073940" y="360308"/>
                  <a:pt x="998355" y="318176"/>
                </a:cubicBezTo>
                <a:close/>
                <a:moveTo>
                  <a:pt x="1312455" y="60748"/>
                </a:moveTo>
                <a:cubicBezTo>
                  <a:pt x="1155275" y="60748"/>
                  <a:pt x="1027857" y="120035"/>
                  <a:pt x="1027857" y="193171"/>
                </a:cubicBezTo>
                <a:cubicBezTo>
                  <a:pt x="1027857" y="266307"/>
                  <a:pt x="1155275" y="325594"/>
                  <a:pt x="1312455" y="325594"/>
                </a:cubicBezTo>
                <a:cubicBezTo>
                  <a:pt x="1469634" y="325594"/>
                  <a:pt x="1597052" y="266307"/>
                  <a:pt x="1597052" y="193171"/>
                </a:cubicBezTo>
                <a:cubicBezTo>
                  <a:pt x="1597052" y="120035"/>
                  <a:pt x="1469634" y="60748"/>
                  <a:pt x="1312455" y="60748"/>
                </a:cubicBezTo>
                <a:close/>
                <a:moveTo>
                  <a:pt x="1312455" y="0"/>
                </a:moveTo>
                <a:cubicBezTo>
                  <a:pt x="1537130" y="0"/>
                  <a:pt x="1720121" y="83046"/>
                  <a:pt x="1726235" y="186847"/>
                </a:cubicBezTo>
                <a:cubicBezTo>
                  <a:pt x="1726742" y="186524"/>
                  <a:pt x="1727174" y="186120"/>
                  <a:pt x="1727606" y="185717"/>
                </a:cubicBezTo>
                <a:lnTo>
                  <a:pt x="1727102" y="190850"/>
                </a:lnTo>
                <a:cubicBezTo>
                  <a:pt x="1727595" y="191614"/>
                  <a:pt x="1727605" y="192391"/>
                  <a:pt x="1727605" y="193170"/>
                </a:cubicBezTo>
                <a:lnTo>
                  <a:pt x="1726271" y="199326"/>
                </a:lnTo>
                <a:lnTo>
                  <a:pt x="1655630" y="919826"/>
                </a:lnTo>
                <a:cubicBezTo>
                  <a:pt x="1665213" y="1268678"/>
                  <a:pt x="3079202" y="2735754"/>
                  <a:pt x="2542920" y="2983914"/>
                </a:cubicBezTo>
                <a:cubicBezTo>
                  <a:pt x="1918698" y="3280693"/>
                  <a:pt x="711513" y="3338989"/>
                  <a:pt x="81991" y="2983914"/>
                </a:cubicBezTo>
                <a:cubicBezTo>
                  <a:pt x="-337699" y="2693358"/>
                  <a:pt x="991496" y="1215684"/>
                  <a:pt x="969280" y="919828"/>
                </a:cubicBezTo>
                <a:lnTo>
                  <a:pt x="898640" y="199335"/>
                </a:lnTo>
                <a:cubicBezTo>
                  <a:pt x="897375" y="197339"/>
                  <a:pt x="897304" y="195258"/>
                  <a:pt x="897304" y="193170"/>
                </a:cubicBezTo>
                <a:lnTo>
                  <a:pt x="897808" y="190847"/>
                </a:lnTo>
                <a:lnTo>
                  <a:pt x="897305" y="185717"/>
                </a:lnTo>
                <a:lnTo>
                  <a:pt x="898687" y="186789"/>
                </a:lnTo>
                <a:cubicBezTo>
                  <a:pt x="904857" y="83015"/>
                  <a:pt x="1087821" y="0"/>
                  <a:pt x="1312455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7" name="Rounded Rectangle 2">
            <a:extLst>
              <a:ext uri="{FF2B5EF4-FFF2-40B4-BE49-F238E27FC236}">
                <a16:creationId xmlns:a16="http://schemas.microsoft.com/office/drawing/2014/main" xmlns="" id="{2CB3F902-7F51-468E-928D-DF8ED92CA432}"/>
              </a:ext>
            </a:extLst>
          </p:cNvPr>
          <p:cNvSpPr/>
          <p:nvPr/>
        </p:nvSpPr>
        <p:spPr>
          <a:xfrm>
            <a:off x="5283276" y="5634756"/>
            <a:ext cx="519265" cy="519265"/>
          </a:xfrm>
          <a:custGeom>
            <a:avLst/>
            <a:gdLst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71732 w 3960440"/>
              <a:gd name="connsiteY2" fmla="*/ 2285845 h 3960000"/>
              <a:gd name="connsiteX3" fmla="*/ 1338560 w 3960440"/>
              <a:gd name="connsiteY3" fmla="*/ 1981614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71732 w 3960440"/>
              <a:gd name="connsiteY2" fmla="*/ 2285845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328015 w 3960440"/>
              <a:gd name="connsiteY3" fmla="*/ 1812920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328015 w 3960440"/>
              <a:gd name="connsiteY3" fmla="*/ 1812920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3960440" h="3960000">
                <a:moveTo>
                  <a:pt x="1979373" y="472350"/>
                </a:moveTo>
                <a:cubicBezTo>
                  <a:pt x="1228307" y="485871"/>
                  <a:pt x="850011" y="1078219"/>
                  <a:pt x="813783" y="1434034"/>
                </a:cubicBezTo>
                <a:cubicBezTo>
                  <a:pt x="787561" y="1781828"/>
                  <a:pt x="889690" y="2005359"/>
                  <a:pt x="1119009" y="2222584"/>
                </a:cubicBezTo>
                <a:cubicBezTo>
                  <a:pt x="1178964" y="2123026"/>
                  <a:pt x="1260199" y="1908547"/>
                  <a:pt x="1328015" y="1812920"/>
                </a:cubicBezTo>
                <a:cubicBezTo>
                  <a:pt x="1222115" y="1647651"/>
                  <a:pt x="1255483" y="1756375"/>
                  <a:pt x="1234998" y="1431771"/>
                </a:cubicBezTo>
                <a:cubicBezTo>
                  <a:pt x="1331609" y="922504"/>
                  <a:pt x="1719145" y="812633"/>
                  <a:pt x="2217373" y="891303"/>
                </a:cubicBezTo>
                <a:cubicBezTo>
                  <a:pt x="2693518" y="1016895"/>
                  <a:pt x="2787642" y="1344599"/>
                  <a:pt x="2783502" y="1606823"/>
                </a:cubicBezTo>
                <a:cubicBezTo>
                  <a:pt x="2771081" y="1743454"/>
                  <a:pt x="2679609" y="2064482"/>
                  <a:pt x="2456028" y="2225955"/>
                </a:cubicBezTo>
                <a:cubicBezTo>
                  <a:pt x="2192422" y="2399851"/>
                  <a:pt x="2004893" y="2209395"/>
                  <a:pt x="2026974" y="2018938"/>
                </a:cubicBezTo>
                <a:cubicBezTo>
                  <a:pt x="2072519" y="1810540"/>
                  <a:pt x="2086043" y="1754994"/>
                  <a:pt x="2135727" y="1554876"/>
                </a:cubicBezTo>
                <a:cubicBezTo>
                  <a:pt x="2195073" y="1382360"/>
                  <a:pt x="2084273" y="1259912"/>
                  <a:pt x="1915898" y="1219889"/>
                </a:cubicBezTo>
                <a:cubicBezTo>
                  <a:pt x="1750283" y="1186766"/>
                  <a:pt x="1626460" y="1331294"/>
                  <a:pt x="1589196" y="1434803"/>
                </a:cubicBezTo>
                <a:cubicBezTo>
                  <a:pt x="1499489" y="1732912"/>
                  <a:pt x="1614533" y="1824000"/>
                  <a:pt x="1574511" y="1939931"/>
                </a:cubicBezTo>
                <a:cubicBezTo>
                  <a:pt x="1332991" y="2671400"/>
                  <a:pt x="1220920" y="3468343"/>
                  <a:pt x="1339611" y="3487664"/>
                </a:cubicBezTo>
                <a:cubicBezTo>
                  <a:pt x="1434840" y="3497327"/>
                  <a:pt x="1730357" y="3129057"/>
                  <a:pt x="1887692" y="2422431"/>
                </a:cubicBezTo>
                <a:cubicBezTo>
                  <a:pt x="1985681" y="2531460"/>
                  <a:pt x="2093439" y="2747804"/>
                  <a:pt x="2336342" y="2720202"/>
                </a:cubicBezTo>
                <a:cubicBezTo>
                  <a:pt x="2693796" y="2666377"/>
                  <a:pt x="3092265" y="2401394"/>
                  <a:pt x="3176454" y="1627140"/>
                </a:cubicBezTo>
                <a:cubicBezTo>
                  <a:pt x="3254038" y="999456"/>
                  <a:pt x="2816023" y="430731"/>
                  <a:pt x="1979373" y="472350"/>
                </a:cubicBezTo>
                <a:close/>
                <a:moveTo>
                  <a:pt x="436907" y="0"/>
                </a:moveTo>
                <a:lnTo>
                  <a:pt x="3523533" y="0"/>
                </a:lnTo>
                <a:cubicBezTo>
                  <a:pt x="3764830" y="0"/>
                  <a:pt x="3960440" y="195610"/>
                  <a:pt x="3960440" y="436907"/>
                </a:cubicBezTo>
                <a:lnTo>
                  <a:pt x="3960440" y="3523093"/>
                </a:lnTo>
                <a:cubicBezTo>
                  <a:pt x="3960440" y="3764390"/>
                  <a:pt x="3764830" y="3960000"/>
                  <a:pt x="3523533" y="3960000"/>
                </a:cubicBezTo>
                <a:lnTo>
                  <a:pt x="436907" y="3960000"/>
                </a:lnTo>
                <a:cubicBezTo>
                  <a:pt x="195610" y="3960000"/>
                  <a:pt x="0" y="3764390"/>
                  <a:pt x="0" y="3523093"/>
                </a:cubicBezTo>
                <a:lnTo>
                  <a:pt x="0" y="436907"/>
                </a:lnTo>
                <a:cubicBezTo>
                  <a:pt x="0" y="195610"/>
                  <a:pt x="195610" y="0"/>
                  <a:pt x="436907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8" name="Rounded Rectangle 8">
            <a:extLst>
              <a:ext uri="{FF2B5EF4-FFF2-40B4-BE49-F238E27FC236}">
                <a16:creationId xmlns:a16="http://schemas.microsoft.com/office/drawing/2014/main" xmlns="" id="{CF999092-51D0-4040-A441-EE93FB3BE0AB}"/>
              </a:ext>
            </a:extLst>
          </p:cNvPr>
          <p:cNvSpPr/>
          <p:nvPr/>
        </p:nvSpPr>
        <p:spPr>
          <a:xfrm>
            <a:off x="4436267" y="5634756"/>
            <a:ext cx="519323" cy="519265"/>
          </a:xfrm>
          <a:custGeom>
            <a:avLst/>
            <a:gdLst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688485 w 3888432"/>
              <a:gd name="connsiteY5" fmla="*/ 147563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2688485 w 3888432"/>
              <a:gd name="connsiteY17" fmla="*/ 1475633 h 3960440"/>
              <a:gd name="connsiteX18" fmla="*/ 878058 w 3888432"/>
              <a:gd name="connsiteY18" fmla="*/ 648072 h 3960440"/>
              <a:gd name="connsiteX19" fmla="*/ 554477 w 3888432"/>
              <a:gd name="connsiteY19" fmla="*/ 971653 h 3960440"/>
              <a:gd name="connsiteX20" fmla="*/ 878058 w 3888432"/>
              <a:gd name="connsiteY20" fmla="*/ 1295234 h 3960440"/>
              <a:gd name="connsiteX21" fmla="*/ 1201639 w 3888432"/>
              <a:gd name="connsiteY21" fmla="*/ 971653 h 3960440"/>
              <a:gd name="connsiteX22" fmla="*/ 878058 w 3888432"/>
              <a:gd name="connsiteY22" fmla="*/ 648072 h 3960440"/>
              <a:gd name="connsiteX23" fmla="*/ 333511 w 3888432"/>
              <a:gd name="connsiteY23" fmla="*/ 0 h 3960440"/>
              <a:gd name="connsiteX24" fmla="*/ 3554921 w 3888432"/>
              <a:gd name="connsiteY24" fmla="*/ 0 h 3960440"/>
              <a:gd name="connsiteX25" fmla="*/ 3888432 w 3888432"/>
              <a:gd name="connsiteY25" fmla="*/ 333511 h 3960440"/>
              <a:gd name="connsiteX26" fmla="*/ 3888432 w 3888432"/>
              <a:gd name="connsiteY26" fmla="*/ 3626929 h 3960440"/>
              <a:gd name="connsiteX27" fmla="*/ 3554921 w 3888432"/>
              <a:gd name="connsiteY27" fmla="*/ 3960440 h 3960440"/>
              <a:gd name="connsiteX28" fmla="*/ 333511 w 3888432"/>
              <a:gd name="connsiteY28" fmla="*/ 3960440 h 3960440"/>
              <a:gd name="connsiteX29" fmla="*/ 0 w 3888432"/>
              <a:gd name="connsiteY29" fmla="*/ 3626929 h 3960440"/>
              <a:gd name="connsiteX30" fmla="*/ 0 w 3888432"/>
              <a:gd name="connsiteY30" fmla="*/ 333511 h 3960440"/>
              <a:gd name="connsiteX31" fmla="*/ 333511 w 3888432"/>
              <a:gd name="connsiteY31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47184 w 3888432"/>
              <a:gd name="connsiteY11" fmla="*/ 2155564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47184 w 3888432"/>
              <a:gd name="connsiteY11" fmla="*/ 2155564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47184 w 3888432"/>
              <a:gd name="connsiteY11" fmla="*/ 2155564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3888432" h="3960440">
                <a:moveTo>
                  <a:pt x="554477" y="1512168"/>
                </a:moveTo>
                <a:lnTo>
                  <a:pt x="554477" y="3312368"/>
                </a:lnTo>
                <a:lnTo>
                  <a:pt x="1201638" y="3312368"/>
                </a:lnTo>
                <a:lnTo>
                  <a:pt x="1201638" y="1512168"/>
                </a:lnTo>
                <a:lnTo>
                  <a:pt x="554477" y="1512168"/>
                </a:lnTo>
                <a:close/>
                <a:moveTo>
                  <a:pt x="2840340" y="1479943"/>
                </a:moveTo>
                <a:cubicBezTo>
                  <a:pt x="2293254" y="1484797"/>
                  <a:pt x="2254084" y="1780470"/>
                  <a:pt x="2136833" y="1785510"/>
                </a:cubicBezTo>
                <a:lnTo>
                  <a:pt x="2136833" y="1510185"/>
                </a:lnTo>
                <a:lnTo>
                  <a:pt x="1489672" y="1510185"/>
                </a:lnTo>
                <a:lnTo>
                  <a:pt x="1489672" y="3310385"/>
                </a:lnTo>
                <a:lnTo>
                  <a:pt x="2136833" y="3310385"/>
                </a:lnTo>
                <a:cubicBezTo>
                  <a:pt x="2140283" y="2925445"/>
                  <a:pt x="2133383" y="2560917"/>
                  <a:pt x="2147184" y="2155564"/>
                </a:cubicBezTo>
                <a:cubicBezTo>
                  <a:pt x="2187272" y="1842063"/>
                  <a:pt x="2668986" y="1938990"/>
                  <a:pt x="2673919" y="2138897"/>
                </a:cubicBezTo>
                <a:lnTo>
                  <a:pt x="2679688" y="3312366"/>
                </a:lnTo>
                <a:lnTo>
                  <a:pt x="3326849" y="3312366"/>
                </a:lnTo>
                <a:cubicBezTo>
                  <a:pt x="3329155" y="2917782"/>
                  <a:pt x="3331462" y="2523197"/>
                  <a:pt x="3333768" y="2128613"/>
                </a:cubicBezTo>
                <a:cubicBezTo>
                  <a:pt x="3339026" y="1942962"/>
                  <a:pt x="3184753" y="1475890"/>
                  <a:pt x="2840340" y="1479943"/>
                </a:cubicBezTo>
                <a:close/>
                <a:moveTo>
                  <a:pt x="878058" y="648072"/>
                </a:moveTo>
                <a:cubicBezTo>
                  <a:pt x="699349" y="648072"/>
                  <a:pt x="554477" y="792944"/>
                  <a:pt x="554477" y="971653"/>
                </a:cubicBezTo>
                <a:cubicBezTo>
                  <a:pt x="554477" y="1150362"/>
                  <a:pt x="699349" y="1295234"/>
                  <a:pt x="878058" y="1295234"/>
                </a:cubicBezTo>
                <a:cubicBezTo>
                  <a:pt x="1056767" y="1295234"/>
                  <a:pt x="1201639" y="1150362"/>
                  <a:pt x="1201639" y="971653"/>
                </a:cubicBezTo>
                <a:cubicBezTo>
                  <a:pt x="1201639" y="792944"/>
                  <a:pt x="1056767" y="648072"/>
                  <a:pt x="878058" y="648072"/>
                </a:cubicBezTo>
                <a:close/>
                <a:moveTo>
                  <a:pt x="333511" y="0"/>
                </a:moveTo>
                <a:lnTo>
                  <a:pt x="3554921" y="0"/>
                </a:lnTo>
                <a:cubicBezTo>
                  <a:pt x="3739114" y="0"/>
                  <a:pt x="3888432" y="149318"/>
                  <a:pt x="3888432" y="333511"/>
                </a:cubicBezTo>
                <a:lnTo>
                  <a:pt x="3888432" y="3626929"/>
                </a:lnTo>
                <a:cubicBezTo>
                  <a:pt x="3888432" y="3811122"/>
                  <a:pt x="3739114" y="3960440"/>
                  <a:pt x="3554921" y="3960440"/>
                </a:cubicBezTo>
                <a:lnTo>
                  <a:pt x="333511" y="3960440"/>
                </a:lnTo>
                <a:cubicBezTo>
                  <a:pt x="149318" y="3960440"/>
                  <a:pt x="0" y="3811122"/>
                  <a:pt x="0" y="3626929"/>
                </a:cubicBezTo>
                <a:lnTo>
                  <a:pt x="0" y="333511"/>
                </a:lnTo>
                <a:cubicBezTo>
                  <a:pt x="0" y="149318"/>
                  <a:pt x="149318" y="0"/>
                  <a:pt x="33351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9" name="Rounded Rectangle 2">
            <a:extLst>
              <a:ext uri="{FF2B5EF4-FFF2-40B4-BE49-F238E27FC236}">
                <a16:creationId xmlns:a16="http://schemas.microsoft.com/office/drawing/2014/main" xmlns="" id="{5394194E-40CF-4800-82F4-DA12261F9012}"/>
              </a:ext>
            </a:extLst>
          </p:cNvPr>
          <p:cNvSpPr/>
          <p:nvPr/>
        </p:nvSpPr>
        <p:spPr>
          <a:xfrm>
            <a:off x="6971252" y="5634756"/>
            <a:ext cx="519265" cy="519265"/>
          </a:xfrm>
          <a:custGeom>
            <a:avLst/>
            <a:gdLst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55131 w 3960000"/>
              <a:gd name="connsiteY2" fmla="*/ 1419362 h 3960000"/>
              <a:gd name="connsiteX3" fmla="*/ 3160999 w 3960000"/>
              <a:gd name="connsiteY3" fmla="*/ 1374274 h 3960000"/>
              <a:gd name="connsiteX4" fmla="*/ 2538382 w 3960000"/>
              <a:gd name="connsiteY4" fmla="*/ 802616 h 3960000"/>
              <a:gd name="connsiteX5" fmla="*/ 1921633 w 3960000"/>
              <a:gd name="connsiteY5" fmla="*/ 1419365 h 3960000"/>
              <a:gd name="connsiteX6" fmla="*/ 1942445 w 3960000"/>
              <a:gd name="connsiteY6" fmla="*/ 1570340 h 3960000"/>
              <a:gd name="connsiteX7" fmla="*/ 752016 w 3960000"/>
              <a:gd name="connsiteY7" fmla="*/ 931012 h 3960000"/>
              <a:gd name="connsiteX8" fmla="*/ 934030 w 3960000"/>
              <a:gd name="connsiteY8" fmla="*/ 1745738 h 3960000"/>
              <a:gd name="connsiteX9" fmla="*/ 665343 w 3960000"/>
              <a:gd name="connsiteY9" fmla="*/ 1650397 h 3960000"/>
              <a:gd name="connsiteX10" fmla="*/ 1111709 w 3960000"/>
              <a:gd name="connsiteY10" fmla="*/ 2257108 h 3960000"/>
              <a:gd name="connsiteX11" fmla="*/ 856023 w 3960000"/>
              <a:gd name="connsiteY11" fmla="*/ 2244108 h 3960000"/>
              <a:gd name="connsiteX12" fmla="*/ 1402064 w 3960000"/>
              <a:gd name="connsiteY12" fmla="*/ 2660137 h 3960000"/>
              <a:gd name="connsiteX13" fmla="*/ 552668 w 3960000"/>
              <a:gd name="connsiteY13" fmla="*/ 2902822 h 3960000"/>
              <a:gd name="connsiteX14" fmla="*/ 1978439 w 3960000"/>
              <a:gd name="connsiteY14" fmla="*/ 3093502 h 3960000"/>
              <a:gd name="connsiteX15" fmla="*/ 3053184 w 3960000"/>
              <a:gd name="connsiteY15" fmla="*/ 2031759 h 3960000"/>
              <a:gd name="connsiteX16" fmla="*/ 3155131 w 3960000"/>
              <a:gd name="connsiteY16" fmla="*/ 1419365 h 3960000"/>
              <a:gd name="connsiteX17" fmla="*/ 3207849 w 3960000"/>
              <a:gd name="connsiteY17" fmla="*/ 1493166 h 3960000"/>
              <a:gd name="connsiteX18" fmla="*/ 3407333 w 3960000"/>
              <a:gd name="connsiteY18" fmla="*/ 1117847 h 3960000"/>
              <a:gd name="connsiteX19" fmla="*/ 3108461 w 3960000"/>
              <a:gd name="connsiteY19" fmla="*/ 1185086 h 3960000"/>
              <a:gd name="connsiteX20" fmla="*/ 3334650 w 3960000"/>
              <a:gd name="connsiteY20" fmla="*/ 883134 h 3960000"/>
              <a:gd name="connsiteX21" fmla="*/ 2995677 w 3960000"/>
              <a:gd name="connsiteY21" fmla="*/ 1008938 h 3960000"/>
              <a:gd name="connsiteX22" fmla="*/ 2538382 w 3960000"/>
              <a:gd name="connsiteY22" fmla="*/ 802616 h 3960000"/>
              <a:gd name="connsiteX23" fmla="*/ 308009 w 3960000"/>
              <a:gd name="connsiteY23" fmla="*/ 0 h 3960000"/>
              <a:gd name="connsiteX24" fmla="*/ 3651991 w 3960000"/>
              <a:gd name="connsiteY24" fmla="*/ 0 h 3960000"/>
              <a:gd name="connsiteX25" fmla="*/ 3960000 w 3960000"/>
              <a:gd name="connsiteY25" fmla="*/ 308009 h 3960000"/>
              <a:gd name="connsiteX26" fmla="*/ 3960000 w 3960000"/>
              <a:gd name="connsiteY26" fmla="*/ 3651991 h 3960000"/>
              <a:gd name="connsiteX27" fmla="*/ 3651991 w 3960000"/>
              <a:gd name="connsiteY27" fmla="*/ 3960000 h 3960000"/>
              <a:gd name="connsiteX28" fmla="*/ 308009 w 3960000"/>
              <a:gd name="connsiteY28" fmla="*/ 3960000 h 3960000"/>
              <a:gd name="connsiteX29" fmla="*/ 0 w 3960000"/>
              <a:gd name="connsiteY29" fmla="*/ 3651991 h 3960000"/>
              <a:gd name="connsiteX30" fmla="*/ 0 w 3960000"/>
              <a:gd name="connsiteY30" fmla="*/ 308009 h 3960000"/>
              <a:gd name="connsiteX31" fmla="*/ 308009 w 3960000"/>
              <a:gd name="connsiteY31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55131 w 3960000"/>
              <a:gd name="connsiteY2" fmla="*/ 1419362 h 3960000"/>
              <a:gd name="connsiteX3" fmla="*/ 3160999 w 3960000"/>
              <a:gd name="connsiteY3" fmla="*/ 1374274 h 3960000"/>
              <a:gd name="connsiteX4" fmla="*/ 2538382 w 3960000"/>
              <a:gd name="connsiteY4" fmla="*/ 802616 h 3960000"/>
              <a:gd name="connsiteX5" fmla="*/ 1921633 w 3960000"/>
              <a:gd name="connsiteY5" fmla="*/ 1419365 h 3960000"/>
              <a:gd name="connsiteX6" fmla="*/ 1942445 w 3960000"/>
              <a:gd name="connsiteY6" fmla="*/ 1570340 h 3960000"/>
              <a:gd name="connsiteX7" fmla="*/ 752016 w 3960000"/>
              <a:gd name="connsiteY7" fmla="*/ 931012 h 3960000"/>
              <a:gd name="connsiteX8" fmla="*/ 934030 w 3960000"/>
              <a:gd name="connsiteY8" fmla="*/ 1745738 h 3960000"/>
              <a:gd name="connsiteX9" fmla="*/ 665343 w 3960000"/>
              <a:gd name="connsiteY9" fmla="*/ 1650397 h 3960000"/>
              <a:gd name="connsiteX10" fmla="*/ 1111709 w 3960000"/>
              <a:gd name="connsiteY10" fmla="*/ 2257108 h 3960000"/>
              <a:gd name="connsiteX11" fmla="*/ 856023 w 3960000"/>
              <a:gd name="connsiteY11" fmla="*/ 2244108 h 3960000"/>
              <a:gd name="connsiteX12" fmla="*/ 1402064 w 3960000"/>
              <a:gd name="connsiteY12" fmla="*/ 2660137 h 3960000"/>
              <a:gd name="connsiteX13" fmla="*/ 552668 w 3960000"/>
              <a:gd name="connsiteY13" fmla="*/ 2902822 h 3960000"/>
              <a:gd name="connsiteX14" fmla="*/ 1978439 w 3960000"/>
              <a:gd name="connsiteY14" fmla="*/ 3093502 h 3960000"/>
              <a:gd name="connsiteX15" fmla="*/ 3053184 w 3960000"/>
              <a:gd name="connsiteY15" fmla="*/ 2031759 h 3960000"/>
              <a:gd name="connsiteX16" fmla="*/ 3207849 w 3960000"/>
              <a:gd name="connsiteY16" fmla="*/ 1493166 h 3960000"/>
              <a:gd name="connsiteX17" fmla="*/ 3407333 w 3960000"/>
              <a:gd name="connsiteY17" fmla="*/ 1117847 h 3960000"/>
              <a:gd name="connsiteX18" fmla="*/ 3108461 w 3960000"/>
              <a:gd name="connsiteY18" fmla="*/ 1185086 h 3960000"/>
              <a:gd name="connsiteX19" fmla="*/ 3334650 w 3960000"/>
              <a:gd name="connsiteY19" fmla="*/ 883134 h 3960000"/>
              <a:gd name="connsiteX20" fmla="*/ 2995677 w 3960000"/>
              <a:gd name="connsiteY20" fmla="*/ 1008938 h 3960000"/>
              <a:gd name="connsiteX21" fmla="*/ 2538382 w 3960000"/>
              <a:gd name="connsiteY21" fmla="*/ 802616 h 3960000"/>
              <a:gd name="connsiteX22" fmla="*/ 308009 w 3960000"/>
              <a:gd name="connsiteY22" fmla="*/ 0 h 3960000"/>
              <a:gd name="connsiteX23" fmla="*/ 3651991 w 3960000"/>
              <a:gd name="connsiteY23" fmla="*/ 0 h 3960000"/>
              <a:gd name="connsiteX24" fmla="*/ 3960000 w 3960000"/>
              <a:gd name="connsiteY24" fmla="*/ 308009 h 3960000"/>
              <a:gd name="connsiteX25" fmla="*/ 3960000 w 3960000"/>
              <a:gd name="connsiteY25" fmla="*/ 3651991 h 3960000"/>
              <a:gd name="connsiteX26" fmla="*/ 3651991 w 3960000"/>
              <a:gd name="connsiteY26" fmla="*/ 3960000 h 3960000"/>
              <a:gd name="connsiteX27" fmla="*/ 308009 w 3960000"/>
              <a:gd name="connsiteY27" fmla="*/ 3960000 h 3960000"/>
              <a:gd name="connsiteX28" fmla="*/ 0 w 3960000"/>
              <a:gd name="connsiteY28" fmla="*/ 3651991 h 3960000"/>
              <a:gd name="connsiteX29" fmla="*/ 0 w 3960000"/>
              <a:gd name="connsiteY29" fmla="*/ 308009 h 3960000"/>
              <a:gd name="connsiteX30" fmla="*/ 308009 w 3960000"/>
              <a:gd name="connsiteY30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07333 w 3960000"/>
              <a:gd name="connsiteY16" fmla="*/ 1117847 h 3960000"/>
              <a:gd name="connsiteX17" fmla="*/ 3108461 w 3960000"/>
              <a:gd name="connsiteY17" fmla="*/ 1185086 h 3960000"/>
              <a:gd name="connsiteX18" fmla="*/ 3334650 w 3960000"/>
              <a:gd name="connsiteY18" fmla="*/ 88313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07333 w 3960000"/>
              <a:gd name="connsiteY16" fmla="*/ 1117847 h 3960000"/>
              <a:gd name="connsiteX17" fmla="*/ 3140091 w 3960000"/>
              <a:gd name="connsiteY17" fmla="*/ 1227260 h 3960000"/>
              <a:gd name="connsiteX18" fmla="*/ 3334650 w 3960000"/>
              <a:gd name="connsiteY18" fmla="*/ 88313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34650 w 3960000"/>
              <a:gd name="connsiteY18" fmla="*/ 88313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34030 w 3960000"/>
              <a:gd name="connsiteY7" fmla="*/ 1745738 h 3960000"/>
              <a:gd name="connsiteX8" fmla="*/ 644257 w 3960000"/>
              <a:gd name="connsiteY8" fmla="*/ 1555506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96057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96057 w 3960000"/>
              <a:gd name="connsiteY9" fmla="*/ 2257108 h 3960000"/>
              <a:gd name="connsiteX10" fmla="*/ 856023 w 3960000"/>
              <a:gd name="connsiteY10" fmla="*/ 2244108 h 3960000"/>
              <a:gd name="connsiteX11" fmla="*/ 1486410 w 3960000"/>
              <a:gd name="connsiteY11" fmla="*/ 2607420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74271 w 3960000"/>
              <a:gd name="connsiteY14" fmla="*/ 2105563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74271 w 3960000"/>
              <a:gd name="connsiteY14" fmla="*/ 2105563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74271 w 3960000"/>
              <a:gd name="connsiteY14" fmla="*/ 2105563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3960000" h="3960000">
                <a:moveTo>
                  <a:pt x="3160999" y="1374274"/>
                </a:moveTo>
                <a:lnTo>
                  <a:pt x="3155132" y="1419362"/>
                </a:lnTo>
                <a:lnTo>
                  <a:pt x="3160999" y="1374274"/>
                </a:lnTo>
                <a:close/>
                <a:moveTo>
                  <a:pt x="2496208" y="770986"/>
                </a:moveTo>
                <a:cubicBezTo>
                  <a:pt x="2113414" y="770986"/>
                  <a:pt x="1929581" y="1106902"/>
                  <a:pt x="1921633" y="1292845"/>
                </a:cubicBezTo>
                <a:cubicBezTo>
                  <a:pt x="1914712" y="1454769"/>
                  <a:pt x="1928136" y="1522392"/>
                  <a:pt x="1942445" y="1570340"/>
                </a:cubicBezTo>
                <a:cubicBezTo>
                  <a:pt x="1547199" y="1510736"/>
                  <a:pt x="1237189" y="1330681"/>
                  <a:pt x="815277" y="836121"/>
                </a:cubicBezTo>
                <a:cubicBezTo>
                  <a:pt x="618819" y="1229038"/>
                  <a:pt x="733086" y="1558961"/>
                  <a:pt x="965659" y="1735195"/>
                </a:cubicBezTo>
                <a:cubicBezTo>
                  <a:pt x="864541" y="1716416"/>
                  <a:pt x="662904" y="1695759"/>
                  <a:pt x="570453" y="1629310"/>
                </a:cubicBezTo>
                <a:cubicBezTo>
                  <a:pt x="597898" y="2016450"/>
                  <a:pt x="990931" y="2177657"/>
                  <a:pt x="1196057" y="2257108"/>
                </a:cubicBezTo>
                <a:cubicBezTo>
                  <a:pt x="1113718" y="2275887"/>
                  <a:pt x="943857" y="2321380"/>
                  <a:pt x="813848" y="2296824"/>
                </a:cubicBezTo>
                <a:cubicBezTo>
                  <a:pt x="926523" y="2634848"/>
                  <a:pt x="1326064" y="2611755"/>
                  <a:pt x="1486410" y="2607420"/>
                </a:cubicBezTo>
                <a:cubicBezTo>
                  <a:pt x="1297174" y="2749708"/>
                  <a:pt x="1000058" y="2795794"/>
                  <a:pt x="489408" y="2829018"/>
                </a:cubicBezTo>
                <a:cubicBezTo>
                  <a:pt x="914827" y="3139596"/>
                  <a:pt x="1734874" y="3242281"/>
                  <a:pt x="2062787" y="3146219"/>
                </a:cubicBezTo>
                <a:cubicBezTo>
                  <a:pt x="2763394" y="2903535"/>
                  <a:pt x="2915370" y="2621267"/>
                  <a:pt x="3074271" y="2105563"/>
                </a:cubicBezTo>
                <a:cubicBezTo>
                  <a:pt x="3173740" y="1733406"/>
                  <a:pt x="3145310" y="1648999"/>
                  <a:pt x="3207849" y="1493166"/>
                </a:cubicBezTo>
                <a:cubicBezTo>
                  <a:pt x="3270388" y="1337333"/>
                  <a:pt x="3414210" y="1276468"/>
                  <a:pt x="3449507" y="1170564"/>
                </a:cubicBezTo>
                <a:cubicBezTo>
                  <a:pt x="3349883" y="1192977"/>
                  <a:pt x="3252716" y="1239516"/>
                  <a:pt x="3140091" y="1227260"/>
                </a:cubicBezTo>
                <a:cubicBezTo>
                  <a:pt x="3219995" y="1183499"/>
                  <a:pt x="3274317" y="996523"/>
                  <a:pt x="3324107" y="851504"/>
                </a:cubicBezTo>
                <a:cubicBezTo>
                  <a:pt x="3215037" y="921165"/>
                  <a:pt x="3152155" y="998691"/>
                  <a:pt x="2995677" y="1008938"/>
                </a:cubicBezTo>
                <a:cubicBezTo>
                  <a:pt x="2884471" y="881691"/>
                  <a:pt x="2678487" y="770986"/>
                  <a:pt x="2496208" y="770986"/>
                </a:cubicBezTo>
                <a:close/>
                <a:moveTo>
                  <a:pt x="308009" y="0"/>
                </a:moveTo>
                <a:lnTo>
                  <a:pt x="3651991" y="0"/>
                </a:lnTo>
                <a:cubicBezTo>
                  <a:pt x="3822100" y="0"/>
                  <a:pt x="3960000" y="137900"/>
                  <a:pt x="3960000" y="308009"/>
                </a:cubicBezTo>
                <a:lnTo>
                  <a:pt x="3960000" y="3651991"/>
                </a:lnTo>
                <a:cubicBezTo>
                  <a:pt x="3960000" y="3822100"/>
                  <a:pt x="3822100" y="3960000"/>
                  <a:pt x="3651991" y="3960000"/>
                </a:cubicBezTo>
                <a:lnTo>
                  <a:pt x="308009" y="3960000"/>
                </a:lnTo>
                <a:cubicBezTo>
                  <a:pt x="137900" y="3960000"/>
                  <a:pt x="0" y="3822100"/>
                  <a:pt x="0" y="3651991"/>
                </a:cubicBezTo>
                <a:lnTo>
                  <a:pt x="0" y="308009"/>
                </a:lnTo>
                <a:cubicBezTo>
                  <a:pt x="0" y="137900"/>
                  <a:pt x="137900" y="0"/>
                  <a:pt x="308009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100" name="Rounded Rectangle 3">
            <a:extLst>
              <a:ext uri="{FF2B5EF4-FFF2-40B4-BE49-F238E27FC236}">
                <a16:creationId xmlns:a16="http://schemas.microsoft.com/office/drawing/2014/main" xmlns="" id="{C2FE4DD9-BD0F-42FA-8558-1E2788EACC02}"/>
              </a:ext>
            </a:extLst>
          </p:cNvPr>
          <p:cNvSpPr>
            <a:spLocks noChangeAspect="1"/>
          </p:cNvSpPr>
          <p:nvPr/>
        </p:nvSpPr>
        <p:spPr>
          <a:xfrm>
            <a:off x="6121262" y="5634756"/>
            <a:ext cx="519265" cy="519265"/>
          </a:xfrm>
          <a:custGeom>
            <a:avLst/>
            <a:gdLst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59137 h 3960000"/>
              <a:gd name="connsiteX15" fmla="*/ 3432095 w 3960000"/>
              <a:gd name="connsiteY15" fmla="*/ 238945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32095 w 3960000"/>
              <a:gd name="connsiteY15" fmla="*/ 238945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32095 w 3960000"/>
              <a:gd name="connsiteY15" fmla="*/ 238945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10216 w 3960000"/>
              <a:gd name="connsiteY15" fmla="*/ 195189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10216 w 3960000"/>
              <a:gd name="connsiteY15" fmla="*/ 195189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10216 w 3960000"/>
              <a:gd name="connsiteY15" fmla="*/ 195189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3960000" h="3960000">
                <a:moveTo>
                  <a:pt x="2841893" y="181064"/>
                </a:moveTo>
                <a:cubicBezTo>
                  <a:pt x="2485731" y="190239"/>
                  <a:pt x="2106781" y="339266"/>
                  <a:pt x="2105790" y="859562"/>
                </a:cubicBezTo>
                <a:lnTo>
                  <a:pt x="2106860" y="863292"/>
                </a:lnTo>
                <a:lnTo>
                  <a:pt x="2106860" y="1248172"/>
                </a:lnTo>
                <a:lnTo>
                  <a:pt x="1691968" y="1248172"/>
                </a:lnTo>
                <a:lnTo>
                  <a:pt x="1691968" y="1824236"/>
                </a:lnTo>
                <a:lnTo>
                  <a:pt x="2106860" y="1824236"/>
                </a:lnTo>
                <a:lnTo>
                  <a:pt x="2106860" y="3779396"/>
                </a:lnTo>
                <a:lnTo>
                  <a:pt x="2754932" y="3779396"/>
                </a:lnTo>
                <a:lnTo>
                  <a:pt x="2754932" y="1824236"/>
                </a:lnTo>
                <a:lnTo>
                  <a:pt x="3305869" y="1813665"/>
                </a:lnTo>
                <a:lnTo>
                  <a:pt x="3348152" y="1248172"/>
                </a:lnTo>
                <a:lnTo>
                  <a:pt x="2754932" y="1248172"/>
                </a:lnTo>
                <a:lnTo>
                  <a:pt x="2754932" y="907124"/>
                </a:lnTo>
                <a:cubicBezTo>
                  <a:pt x="2746287" y="682909"/>
                  <a:pt x="3126764" y="685506"/>
                  <a:pt x="3369037" y="704441"/>
                </a:cubicBezTo>
                <a:cubicBezTo>
                  <a:pt x="3391941" y="556446"/>
                  <a:pt x="3409927" y="381656"/>
                  <a:pt x="3410216" y="195189"/>
                </a:cubicBezTo>
                <a:cubicBezTo>
                  <a:pt x="3239930" y="163882"/>
                  <a:pt x="3118909" y="173928"/>
                  <a:pt x="2841893" y="181064"/>
                </a:cubicBezTo>
                <a:close/>
                <a:moveTo>
                  <a:pt x="308009" y="0"/>
                </a:moveTo>
                <a:lnTo>
                  <a:pt x="3651991" y="0"/>
                </a:lnTo>
                <a:cubicBezTo>
                  <a:pt x="3822100" y="0"/>
                  <a:pt x="3960000" y="137900"/>
                  <a:pt x="3960000" y="308009"/>
                </a:cubicBezTo>
                <a:lnTo>
                  <a:pt x="3960000" y="3651991"/>
                </a:lnTo>
                <a:cubicBezTo>
                  <a:pt x="3960000" y="3822100"/>
                  <a:pt x="3822100" y="3960000"/>
                  <a:pt x="3651991" y="3960000"/>
                </a:cubicBezTo>
                <a:lnTo>
                  <a:pt x="308009" y="3960000"/>
                </a:lnTo>
                <a:cubicBezTo>
                  <a:pt x="137900" y="3960000"/>
                  <a:pt x="0" y="3822100"/>
                  <a:pt x="0" y="3651991"/>
                </a:cubicBezTo>
                <a:lnTo>
                  <a:pt x="0" y="308009"/>
                </a:lnTo>
                <a:cubicBezTo>
                  <a:pt x="0" y="137900"/>
                  <a:pt x="137900" y="0"/>
                  <a:pt x="308009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101" name="Rounded Rectangle 10">
            <a:extLst>
              <a:ext uri="{FF2B5EF4-FFF2-40B4-BE49-F238E27FC236}">
                <a16:creationId xmlns:a16="http://schemas.microsoft.com/office/drawing/2014/main" xmlns="" id="{798E328E-1056-4BD6-8D0A-FEC675AE63E6}"/>
              </a:ext>
            </a:extLst>
          </p:cNvPr>
          <p:cNvSpPr>
            <a:spLocks noChangeAspect="1"/>
          </p:cNvSpPr>
          <p:nvPr/>
        </p:nvSpPr>
        <p:spPr>
          <a:xfrm>
            <a:off x="7836637" y="5624208"/>
            <a:ext cx="521115" cy="529812"/>
          </a:xfrm>
          <a:custGeom>
            <a:avLst/>
            <a:gdLst/>
            <a:ahLst/>
            <a:cxnLst/>
            <a:rect l="l" t="t" r="r" b="b"/>
            <a:pathLst>
              <a:path w="3186824" h="3240000">
                <a:moveTo>
                  <a:pt x="2141174" y="1384899"/>
                </a:moveTo>
                <a:lnTo>
                  <a:pt x="2141174" y="1528887"/>
                </a:lnTo>
                <a:lnTo>
                  <a:pt x="1997174" y="1528887"/>
                </a:lnTo>
                <a:lnTo>
                  <a:pt x="1997174" y="1744911"/>
                </a:lnTo>
                <a:lnTo>
                  <a:pt x="2141174" y="1744911"/>
                </a:lnTo>
                <a:lnTo>
                  <a:pt x="2141174" y="1888899"/>
                </a:lnTo>
                <a:lnTo>
                  <a:pt x="2357174" y="1888899"/>
                </a:lnTo>
                <a:lnTo>
                  <a:pt x="2357174" y="1744911"/>
                </a:lnTo>
                <a:lnTo>
                  <a:pt x="2501174" y="1744911"/>
                </a:lnTo>
                <a:lnTo>
                  <a:pt x="2501174" y="1528887"/>
                </a:lnTo>
                <a:lnTo>
                  <a:pt x="2357174" y="1528887"/>
                </a:lnTo>
                <a:lnTo>
                  <a:pt x="2357174" y="1384899"/>
                </a:lnTo>
                <a:close/>
                <a:moveTo>
                  <a:pt x="1286582" y="1008157"/>
                </a:moveTo>
                <a:cubicBezTo>
                  <a:pt x="1148208" y="1006486"/>
                  <a:pt x="1009270" y="1051569"/>
                  <a:pt x="894997" y="1143711"/>
                </a:cubicBezTo>
                <a:cubicBezTo>
                  <a:pt x="666451" y="1327995"/>
                  <a:pt x="600947" y="1648602"/>
                  <a:pt x="738892" y="1907765"/>
                </a:cubicBezTo>
                <a:cubicBezTo>
                  <a:pt x="876837" y="2166928"/>
                  <a:pt x="1179371" y="2291639"/>
                  <a:pt x="1459875" y="2204971"/>
                </a:cubicBezTo>
                <a:cubicBezTo>
                  <a:pt x="1676459" y="2138053"/>
                  <a:pt x="1832801" y="1959669"/>
                  <a:pt x="1876637" y="1747242"/>
                </a:cubicBezTo>
                <a:lnTo>
                  <a:pt x="1879565" y="1747242"/>
                </a:lnTo>
                <a:lnTo>
                  <a:pt x="1879565" y="1728291"/>
                </a:lnTo>
                <a:cubicBezTo>
                  <a:pt x="1891883" y="1671800"/>
                  <a:pt x="1894168" y="1612713"/>
                  <a:pt x="1887545" y="1552862"/>
                </a:cubicBezTo>
                <a:lnTo>
                  <a:pt x="1879565" y="1553745"/>
                </a:lnTo>
                <a:lnTo>
                  <a:pt x="1879565" y="1531218"/>
                </a:lnTo>
                <a:lnTo>
                  <a:pt x="1231565" y="1531218"/>
                </a:lnTo>
                <a:lnTo>
                  <a:pt x="1231565" y="1747242"/>
                </a:lnTo>
                <a:lnTo>
                  <a:pt x="1565835" y="1747242"/>
                </a:lnTo>
                <a:cubicBezTo>
                  <a:pt x="1530201" y="1827940"/>
                  <a:pt x="1460959" y="1892348"/>
                  <a:pt x="1371795" y="1919897"/>
                </a:cubicBezTo>
                <a:cubicBezTo>
                  <a:pt x="1228031" y="1964316"/>
                  <a:pt x="1072976" y="1900399"/>
                  <a:pt x="1002277" y="1767573"/>
                </a:cubicBezTo>
                <a:cubicBezTo>
                  <a:pt x="931578" y="1634747"/>
                  <a:pt x="965150" y="1470429"/>
                  <a:pt x="1082284" y="1375980"/>
                </a:cubicBezTo>
                <a:cubicBezTo>
                  <a:pt x="1199418" y="1281531"/>
                  <a:pt x="1367118" y="1283556"/>
                  <a:pt x="1481937" y="1380807"/>
                </a:cubicBezTo>
                <a:lnTo>
                  <a:pt x="1674778" y="1153129"/>
                </a:lnTo>
                <a:cubicBezTo>
                  <a:pt x="1562764" y="1058254"/>
                  <a:pt x="1424955" y="1009828"/>
                  <a:pt x="1286582" y="1008157"/>
                </a:cubicBezTo>
                <a:close/>
                <a:moveTo>
                  <a:pt x="293028" y="0"/>
                </a:moveTo>
                <a:lnTo>
                  <a:pt x="2893796" y="0"/>
                </a:lnTo>
                <a:cubicBezTo>
                  <a:pt x="3055631" y="0"/>
                  <a:pt x="3186824" y="131193"/>
                  <a:pt x="3186824" y="293028"/>
                </a:cubicBezTo>
                <a:lnTo>
                  <a:pt x="3186824" y="2946972"/>
                </a:lnTo>
                <a:cubicBezTo>
                  <a:pt x="3186824" y="3108807"/>
                  <a:pt x="3055631" y="3240000"/>
                  <a:pt x="2893796" y="3240000"/>
                </a:cubicBezTo>
                <a:lnTo>
                  <a:pt x="293028" y="3240000"/>
                </a:lnTo>
                <a:cubicBezTo>
                  <a:pt x="131193" y="3240000"/>
                  <a:pt x="0" y="3108807"/>
                  <a:pt x="0" y="2946972"/>
                </a:cubicBezTo>
                <a:lnTo>
                  <a:pt x="0" y="293028"/>
                </a:lnTo>
                <a:cubicBezTo>
                  <a:pt x="0" y="131193"/>
                  <a:pt x="131193" y="0"/>
                  <a:pt x="293028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02" name="Block Arc 6">
            <a:extLst>
              <a:ext uri="{FF2B5EF4-FFF2-40B4-BE49-F238E27FC236}">
                <a16:creationId xmlns:a16="http://schemas.microsoft.com/office/drawing/2014/main" xmlns="" id="{62965521-2EFF-4BE9-866C-3D9369FA5C74}"/>
              </a:ext>
            </a:extLst>
          </p:cNvPr>
          <p:cNvSpPr/>
          <p:nvPr/>
        </p:nvSpPr>
        <p:spPr>
          <a:xfrm>
            <a:off x="8626102" y="5660698"/>
            <a:ext cx="488516" cy="493322"/>
          </a:xfrm>
          <a:custGeom>
            <a:avLst/>
            <a:gdLst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734726 w 3221102"/>
              <a:gd name="connsiteY22" fmla="*/ 869255 h 3221116"/>
              <a:gd name="connsiteX23" fmla="*/ 1956122 w 3221102"/>
              <a:gd name="connsiteY23" fmla="*/ 1110076 h 3221116"/>
              <a:gd name="connsiteX24" fmla="*/ 1973374 w 3221102"/>
              <a:gd name="connsiteY24" fmla="*/ 875315 h 3221116"/>
              <a:gd name="connsiteX25" fmla="*/ 2333414 w 3221102"/>
              <a:gd name="connsiteY25" fmla="*/ 875315 h 3221116"/>
              <a:gd name="connsiteX26" fmla="*/ 2324788 w 3221102"/>
              <a:gd name="connsiteY26" fmla="*/ 2054049 h 3221116"/>
              <a:gd name="connsiteX27" fmla="*/ 2661746 w 3221102"/>
              <a:gd name="connsiteY27" fmla="*/ 2179658 h 3221116"/>
              <a:gd name="connsiteX28" fmla="*/ 2691046 w 3221102"/>
              <a:gd name="connsiteY28" fmla="*/ 2188689 h 3221116"/>
              <a:gd name="connsiteX29" fmla="*/ 2667011 w 3221102"/>
              <a:gd name="connsiteY29" fmla="*/ 2175828 h 3221116"/>
              <a:gd name="connsiteX30" fmla="*/ 2332141 w 3221102"/>
              <a:gd name="connsiteY30" fmla="*/ 653899 h 3221116"/>
              <a:gd name="connsiteX31" fmla="*/ 776764 w 3221102"/>
              <a:gd name="connsiteY31" fmla="*/ 749845 h 3221116"/>
              <a:gd name="connsiteX32" fmla="*/ 631487 w 3221102"/>
              <a:gd name="connsiteY32" fmla="*/ 2301392 h 3221116"/>
              <a:gd name="connsiteX33" fmla="*/ 2142017 w 3221102"/>
              <a:gd name="connsiteY33" fmla="*/ 2684410 h 3221116"/>
              <a:gd name="connsiteX34" fmla="*/ 2324866 w 3221102"/>
              <a:gd name="connsiteY34" fmla="*/ 3053856 h 3221116"/>
              <a:gd name="connsiteX35" fmla="*/ 294693 w 3221102"/>
              <a:gd name="connsiteY35" fmla="*/ 2539075 h 3221116"/>
              <a:gd name="connsiteX36" fmla="*/ 489947 w 3221102"/>
              <a:gd name="connsiteY36" fmla="*/ 453774 h 3221116"/>
              <a:gd name="connsiteX37" fmla="*/ 1651152 w 3221102"/>
              <a:gd name="connsiteY37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734726 w 3221102"/>
              <a:gd name="connsiteY22" fmla="*/ 869255 h 3221116"/>
              <a:gd name="connsiteX23" fmla="*/ 1956122 w 3221102"/>
              <a:gd name="connsiteY23" fmla="*/ 1110076 h 3221116"/>
              <a:gd name="connsiteX24" fmla="*/ 1973374 w 3221102"/>
              <a:gd name="connsiteY24" fmla="*/ 875315 h 3221116"/>
              <a:gd name="connsiteX25" fmla="*/ 2333414 w 3221102"/>
              <a:gd name="connsiteY25" fmla="*/ 875315 h 3221116"/>
              <a:gd name="connsiteX26" fmla="*/ 2324788 w 3221102"/>
              <a:gd name="connsiteY26" fmla="*/ 2054049 h 3221116"/>
              <a:gd name="connsiteX27" fmla="*/ 2661746 w 3221102"/>
              <a:gd name="connsiteY27" fmla="*/ 2179658 h 3221116"/>
              <a:gd name="connsiteX28" fmla="*/ 2691046 w 3221102"/>
              <a:gd name="connsiteY28" fmla="*/ 2188689 h 3221116"/>
              <a:gd name="connsiteX29" fmla="*/ 2667011 w 3221102"/>
              <a:gd name="connsiteY29" fmla="*/ 2175828 h 3221116"/>
              <a:gd name="connsiteX30" fmla="*/ 2332141 w 3221102"/>
              <a:gd name="connsiteY30" fmla="*/ 653899 h 3221116"/>
              <a:gd name="connsiteX31" fmla="*/ 776764 w 3221102"/>
              <a:gd name="connsiteY31" fmla="*/ 749845 h 3221116"/>
              <a:gd name="connsiteX32" fmla="*/ 631487 w 3221102"/>
              <a:gd name="connsiteY32" fmla="*/ 2301392 h 3221116"/>
              <a:gd name="connsiteX33" fmla="*/ 2142017 w 3221102"/>
              <a:gd name="connsiteY33" fmla="*/ 2684410 h 3221116"/>
              <a:gd name="connsiteX34" fmla="*/ 2324866 w 3221102"/>
              <a:gd name="connsiteY34" fmla="*/ 3053856 h 3221116"/>
              <a:gd name="connsiteX35" fmla="*/ 294693 w 3221102"/>
              <a:gd name="connsiteY35" fmla="*/ 2539075 h 3221116"/>
              <a:gd name="connsiteX36" fmla="*/ 489947 w 3221102"/>
              <a:gd name="connsiteY36" fmla="*/ 453774 h 3221116"/>
              <a:gd name="connsiteX37" fmla="*/ 1651152 w 3221102"/>
              <a:gd name="connsiteY37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151233"/>
              <a:gd name="connsiteY0" fmla="*/ 2175617 h 3221116"/>
              <a:gd name="connsiteX1" fmla="*/ 2658205 w 3151233"/>
              <a:gd name="connsiteY1" fmla="*/ 2178566 h 3221116"/>
              <a:gd name="connsiteX2" fmla="*/ 2664630 w 3151233"/>
              <a:gd name="connsiteY2" fmla="*/ 2175617 h 3221116"/>
              <a:gd name="connsiteX3" fmla="*/ 1477043 w 3151233"/>
              <a:gd name="connsiteY3" fmla="*/ 1144372 h 3221116"/>
              <a:gd name="connsiteX4" fmla="*/ 1409070 w 3151233"/>
              <a:gd name="connsiteY4" fmla="*/ 1159393 h 3221116"/>
              <a:gd name="connsiteX5" fmla="*/ 1152384 w 3151233"/>
              <a:gd name="connsiteY5" fmla="*/ 1703728 h 3221116"/>
              <a:gd name="connsiteX6" fmla="*/ 1514013 w 3151233"/>
              <a:gd name="connsiteY6" fmla="*/ 2152290 h 3221116"/>
              <a:gd name="connsiteX7" fmla="*/ 1850815 w 3151233"/>
              <a:gd name="connsiteY7" fmla="*/ 1654259 h 3221116"/>
              <a:gd name="connsiteX8" fmla="*/ 1830467 w 3151233"/>
              <a:gd name="connsiteY8" fmla="*/ 1515986 h 3221116"/>
              <a:gd name="connsiteX9" fmla="*/ 1477043 w 3151233"/>
              <a:gd name="connsiteY9" fmla="*/ 1144372 h 3221116"/>
              <a:gd name="connsiteX10" fmla="*/ 1651152 w 3151233"/>
              <a:gd name="connsiteY10" fmla="*/ 501 h 3221116"/>
              <a:gd name="connsiteX11" fmla="*/ 2580395 w 3151233"/>
              <a:gd name="connsiteY11" fmla="*/ 324821 h 3221116"/>
              <a:gd name="connsiteX12" fmla="*/ 3030464 w 3151233"/>
              <a:gd name="connsiteY12" fmla="*/ 2249544 h 3221116"/>
              <a:gd name="connsiteX13" fmla="*/ 2585849 w 3151233"/>
              <a:gd name="connsiteY13" fmla="*/ 2588887 h 3221116"/>
              <a:gd name="connsiteX14" fmla="*/ 1973374 w 3151233"/>
              <a:gd name="connsiteY14" fmla="*/ 2195096 h 3221116"/>
              <a:gd name="connsiteX15" fmla="*/ 1390827 w 3151233"/>
              <a:gd name="connsiteY15" fmla="*/ 2527630 h 3221116"/>
              <a:gd name="connsiteX16" fmla="*/ 783896 w 3151233"/>
              <a:gd name="connsiteY16" fmla="*/ 1665044 h 3221116"/>
              <a:gd name="connsiteX17" fmla="*/ 1268509 w 3151233"/>
              <a:gd name="connsiteY17" fmla="*/ 819983 h 3221116"/>
              <a:gd name="connsiteX18" fmla="*/ 1328805 w 3151233"/>
              <a:gd name="connsiteY18" fmla="*/ 807930 h 3221116"/>
              <a:gd name="connsiteX19" fmla="*/ 1390827 w 3151233"/>
              <a:gd name="connsiteY19" fmla="*/ 802457 h 3221116"/>
              <a:gd name="connsiteX20" fmla="*/ 1462242 w 3151233"/>
              <a:gd name="connsiteY20" fmla="*/ 801708 h 3221116"/>
              <a:gd name="connsiteX21" fmla="*/ 1956122 w 3151233"/>
              <a:gd name="connsiteY21" fmla="*/ 1110076 h 3221116"/>
              <a:gd name="connsiteX22" fmla="*/ 1973374 w 3151233"/>
              <a:gd name="connsiteY22" fmla="*/ 875315 h 3221116"/>
              <a:gd name="connsiteX23" fmla="*/ 2333414 w 3151233"/>
              <a:gd name="connsiteY23" fmla="*/ 875315 h 3221116"/>
              <a:gd name="connsiteX24" fmla="*/ 2324788 w 3151233"/>
              <a:gd name="connsiteY24" fmla="*/ 2054049 h 3221116"/>
              <a:gd name="connsiteX25" fmla="*/ 2661746 w 3151233"/>
              <a:gd name="connsiteY25" fmla="*/ 2179658 h 3221116"/>
              <a:gd name="connsiteX26" fmla="*/ 2691046 w 3151233"/>
              <a:gd name="connsiteY26" fmla="*/ 2188689 h 3221116"/>
              <a:gd name="connsiteX27" fmla="*/ 2667011 w 3151233"/>
              <a:gd name="connsiteY27" fmla="*/ 2175828 h 3221116"/>
              <a:gd name="connsiteX28" fmla="*/ 2332141 w 3151233"/>
              <a:gd name="connsiteY28" fmla="*/ 653899 h 3221116"/>
              <a:gd name="connsiteX29" fmla="*/ 776764 w 3151233"/>
              <a:gd name="connsiteY29" fmla="*/ 749845 h 3221116"/>
              <a:gd name="connsiteX30" fmla="*/ 631487 w 3151233"/>
              <a:gd name="connsiteY30" fmla="*/ 2301392 h 3221116"/>
              <a:gd name="connsiteX31" fmla="*/ 2142017 w 3151233"/>
              <a:gd name="connsiteY31" fmla="*/ 2684410 h 3221116"/>
              <a:gd name="connsiteX32" fmla="*/ 2324866 w 3151233"/>
              <a:gd name="connsiteY32" fmla="*/ 3053856 h 3221116"/>
              <a:gd name="connsiteX33" fmla="*/ 294693 w 3151233"/>
              <a:gd name="connsiteY33" fmla="*/ 2539075 h 3221116"/>
              <a:gd name="connsiteX34" fmla="*/ 489947 w 3151233"/>
              <a:gd name="connsiteY34" fmla="*/ 453774 h 3221116"/>
              <a:gd name="connsiteX35" fmla="*/ 1651152 w 3151233"/>
              <a:gd name="connsiteY35" fmla="*/ 501 h 3221116"/>
              <a:gd name="connsiteX0" fmla="*/ 2664630 w 3161851"/>
              <a:gd name="connsiteY0" fmla="*/ 2175617 h 3221116"/>
              <a:gd name="connsiteX1" fmla="*/ 2658205 w 3161851"/>
              <a:gd name="connsiteY1" fmla="*/ 2178566 h 3221116"/>
              <a:gd name="connsiteX2" fmla="*/ 2664630 w 3161851"/>
              <a:gd name="connsiteY2" fmla="*/ 2175617 h 3221116"/>
              <a:gd name="connsiteX3" fmla="*/ 1477043 w 3161851"/>
              <a:gd name="connsiteY3" fmla="*/ 1144372 h 3221116"/>
              <a:gd name="connsiteX4" fmla="*/ 1409070 w 3161851"/>
              <a:gd name="connsiteY4" fmla="*/ 1159393 h 3221116"/>
              <a:gd name="connsiteX5" fmla="*/ 1152384 w 3161851"/>
              <a:gd name="connsiteY5" fmla="*/ 1703728 h 3221116"/>
              <a:gd name="connsiteX6" fmla="*/ 1514013 w 3161851"/>
              <a:gd name="connsiteY6" fmla="*/ 2152290 h 3221116"/>
              <a:gd name="connsiteX7" fmla="*/ 1850815 w 3161851"/>
              <a:gd name="connsiteY7" fmla="*/ 1654259 h 3221116"/>
              <a:gd name="connsiteX8" fmla="*/ 1830467 w 3161851"/>
              <a:gd name="connsiteY8" fmla="*/ 1515986 h 3221116"/>
              <a:gd name="connsiteX9" fmla="*/ 1477043 w 3161851"/>
              <a:gd name="connsiteY9" fmla="*/ 1144372 h 3221116"/>
              <a:gd name="connsiteX10" fmla="*/ 1651152 w 3161851"/>
              <a:gd name="connsiteY10" fmla="*/ 501 h 3221116"/>
              <a:gd name="connsiteX11" fmla="*/ 2580395 w 3161851"/>
              <a:gd name="connsiteY11" fmla="*/ 324821 h 3221116"/>
              <a:gd name="connsiteX12" fmla="*/ 3030464 w 3161851"/>
              <a:gd name="connsiteY12" fmla="*/ 2249544 h 3221116"/>
              <a:gd name="connsiteX13" fmla="*/ 2585849 w 3161851"/>
              <a:gd name="connsiteY13" fmla="*/ 2588887 h 3221116"/>
              <a:gd name="connsiteX14" fmla="*/ 1973374 w 3161851"/>
              <a:gd name="connsiteY14" fmla="*/ 2195096 h 3221116"/>
              <a:gd name="connsiteX15" fmla="*/ 1390827 w 3161851"/>
              <a:gd name="connsiteY15" fmla="*/ 2527630 h 3221116"/>
              <a:gd name="connsiteX16" fmla="*/ 783896 w 3161851"/>
              <a:gd name="connsiteY16" fmla="*/ 1665044 h 3221116"/>
              <a:gd name="connsiteX17" fmla="*/ 1268509 w 3161851"/>
              <a:gd name="connsiteY17" fmla="*/ 819983 h 3221116"/>
              <a:gd name="connsiteX18" fmla="*/ 1328805 w 3161851"/>
              <a:gd name="connsiteY18" fmla="*/ 807930 h 3221116"/>
              <a:gd name="connsiteX19" fmla="*/ 1390827 w 3161851"/>
              <a:gd name="connsiteY19" fmla="*/ 802457 h 3221116"/>
              <a:gd name="connsiteX20" fmla="*/ 1462242 w 3161851"/>
              <a:gd name="connsiteY20" fmla="*/ 801708 h 3221116"/>
              <a:gd name="connsiteX21" fmla="*/ 1956122 w 3161851"/>
              <a:gd name="connsiteY21" fmla="*/ 1110076 h 3221116"/>
              <a:gd name="connsiteX22" fmla="*/ 1973374 w 3161851"/>
              <a:gd name="connsiteY22" fmla="*/ 875315 h 3221116"/>
              <a:gd name="connsiteX23" fmla="*/ 2333414 w 3161851"/>
              <a:gd name="connsiteY23" fmla="*/ 875315 h 3221116"/>
              <a:gd name="connsiteX24" fmla="*/ 2324788 w 3161851"/>
              <a:gd name="connsiteY24" fmla="*/ 2054049 h 3221116"/>
              <a:gd name="connsiteX25" fmla="*/ 2661746 w 3161851"/>
              <a:gd name="connsiteY25" fmla="*/ 2179658 h 3221116"/>
              <a:gd name="connsiteX26" fmla="*/ 2691046 w 3161851"/>
              <a:gd name="connsiteY26" fmla="*/ 2188689 h 3221116"/>
              <a:gd name="connsiteX27" fmla="*/ 2667011 w 3161851"/>
              <a:gd name="connsiteY27" fmla="*/ 2175828 h 3221116"/>
              <a:gd name="connsiteX28" fmla="*/ 2332141 w 3161851"/>
              <a:gd name="connsiteY28" fmla="*/ 653899 h 3221116"/>
              <a:gd name="connsiteX29" fmla="*/ 776764 w 3161851"/>
              <a:gd name="connsiteY29" fmla="*/ 749845 h 3221116"/>
              <a:gd name="connsiteX30" fmla="*/ 631487 w 3161851"/>
              <a:gd name="connsiteY30" fmla="*/ 2301392 h 3221116"/>
              <a:gd name="connsiteX31" fmla="*/ 2142017 w 3161851"/>
              <a:gd name="connsiteY31" fmla="*/ 2684410 h 3221116"/>
              <a:gd name="connsiteX32" fmla="*/ 2324866 w 3161851"/>
              <a:gd name="connsiteY32" fmla="*/ 3053856 h 3221116"/>
              <a:gd name="connsiteX33" fmla="*/ 294693 w 3161851"/>
              <a:gd name="connsiteY33" fmla="*/ 2539075 h 3221116"/>
              <a:gd name="connsiteX34" fmla="*/ 489947 w 3161851"/>
              <a:gd name="connsiteY34" fmla="*/ 453774 h 3221116"/>
              <a:gd name="connsiteX35" fmla="*/ 1651152 w 3161851"/>
              <a:gd name="connsiteY35" fmla="*/ 501 h 3221116"/>
              <a:gd name="connsiteX0" fmla="*/ 2664630 w 3182629"/>
              <a:gd name="connsiteY0" fmla="*/ 2175617 h 3221116"/>
              <a:gd name="connsiteX1" fmla="*/ 2658205 w 3182629"/>
              <a:gd name="connsiteY1" fmla="*/ 2178566 h 3221116"/>
              <a:gd name="connsiteX2" fmla="*/ 2664630 w 3182629"/>
              <a:gd name="connsiteY2" fmla="*/ 2175617 h 3221116"/>
              <a:gd name="connsiteX3" fmla="*/ 1477043 w 3182629"/>
              <a:gd name="connsiteY3" fmla="*/ 1144372 h 3221116"/>
              <a:gd name="connsiteX4" fmla="*/ 1409070 w 3182629"/>
              <a:gd name="connsiteY4" fmla="*/ 1159393 h 3221116"/>
              <a:gd name="connsiteX5" fmla="*/ 1152384 w 3182629"/>
              <a:gd name="connsiteY5" fmla="*/ 1703728 h 3221116"/>
              <a:gd name="connsiteX6" fmla="*/ 1514013 w 3182629"/>
              <a:gd name="connsiteY6" fmla="*/ 2152290 h 3221116"/>
              <a:gd name="connsiteX7" fmla="*/ 1850815 w 3182629"/>
              <a:gd name="connsiteY7" fmla="*/ 1654259 h 3221116"/>
              <a:gd name="connsiteX8" fmla="*/ 1830467 w 3182629"/>
              <a:gd name="connsiteY8" fmla="*/ 1515986 h 3221116"/>
              <a:gd name="connsiteX9" fmla="*/ 1477043 w 3182629"/>
              <a:gd name="connsiteY9" fmla="*/ 1144372 h 3221116"/>
              <a:gd name="connsiteX10" fmla="*/ 1651152 w 3182629"/>
              <a:gd name="connsiteY10" fmla="*/ 501 h 3221116"/>
              <a:gd name="connsiteX11" fmla="*/ 2580395 w 3182629"/>
              <a:gd name="connsiteY11" fmla="*/ 324821 h 3221116"/>
              <a:gd name="connsiteX12" fmla="*/ 3030464 w 3182629"/>
              <a:gd name="connsiteY12" fmla="*/ 2249544 h 3221116"/>
              <a:gd name="connsiteX13" fmla="*/ 2585849 w 3182629"/>
              <a:gd name="connsiteY13" fmla="*/ 2588887 h 3221116"/>
              <a:gd name="connsiteX14" fmla="*/ 1973374 w 3182629"/>
              <a:gd name="connsiteY14" fmla="*/ 2195096 h 3221116"/>
              <a:gd name="connsiteX15" fmla="*/ 1390827 w 3182629"/>
              <a:gd name="connsiteY15" fmla="*/ 2527630 h 3221116"/>
              <a:gd name="connsiteX16" fmla="*/ 783896 w 3182629"/>
              <a:gd name="connsiteY16" fmla="*/ 1665044 h 3221116"/>
              <a:gd name="connsiteX17" fmla="*/ 1268509 w 3182629"/>
              <a:gd name="connsiteY17" fmla="*/ 819983 h 3221116"/>
              <a:gd name="connsiteX18" fmla="*/ 1328805 w 3182629"/>
              <a:gd name="connsiteY18" fmla="*/ 807930 h 3221116"/>
              <a:gd name="connsiteX19" fmla="*/ 1390827 w 3182629"/>
              <a:gd name="connsiteY19" fmla="*/ 802457 h 3221116"/>
              <a:gd name="connsiteX20" fmla="*/ 1462242 w 3182629"/>
              <a:gd name="connsiteY20" fmla="*/ 801708 h 3221116"/>
              <a:gd name="connsiteX21" fmla="*/ 1956122 w 3182629"/>
              <a:gd name="connsiteY21" fmla="*/ 1110076 h 3221116"/>
              <a:gd name="connsiteX22" fmla="*/ 1973374 w 3182629"/>
              <a:gd name="connsiteY22" fmla="*/ 875315 h 3221116"/>
              <a:gd name="connsiteX23" fmla="*/ 2333414 w 3182629"/>
              <a:gd name="connsiteY23" fmla="*/ 875315 h 3221116"/>
              <a:gd name="connsiteX24" fmla="*/ 2324788 w 3182629"/>
              <a:gd name="connsiteY24" fmla="*/ 2054049 h 3221116"/>
              <a:gd name="connsiteX25" fmla="*/ 2661746 w 3182629"/>
              <a:gd name="connsiteY25" fmla="*/ 2179658 h 3221116"/>
              <a:gd name="connsiteX26" fmla="*/ 2691046 w 3182629"/>
              <a:gd name="connsiteY26" fmla="*/ 2188689 h 3221116"/>
              <a:gd name="connsiteX27" fmla="*/ 2667011 w 3182629"/>
              <a:gd name="connsiteY27" fmla="*/ 2175828 h 3221116"/>
              <a:gd name="connsiteX28" fmla="*/ 2332141 w 3182629"/>
              <a:gd name="connsiteY28" fmla="*/ 653899 h 3221116"/>
              <a:gd name="connsiteX29" fmla="*/ 776764 w 3182629"/>
              <a:gd name="connsiteY29" fmla="*/ 749845 h 3221116"/>
              <a:gd name="connsiteX30" fmla="*/ 631487 w 3182629"/>
              <a:gd name="connsiteY30" fmla="*/ 2301392 h 3221116"/>
              <a:gd name="connsiteX31" fmla="*/ 2142017 w 3182629"/>
              <a:gd name="connsiteY31" fmla="*/ 2684410 h 3221116"/>
              <a:gd name="connsiteX32" fmla="*/ 2324866 w 3182629"/>
              <a:gd name="connsiteY32" fmla="*/ 3053856 h 3221116"/>
              <a:gd name="connsiteX33" fmla="*/ 294693 w 3182629"/>
              <a:gd name="connsiteY33" fmla="*/ 2539075 h 3221116"/>
              <a:gd name="connsiteX34" fmla="*/ 489947 w 3182629"/>
              <a:gd name="connsiteY34" fmla="*/ 453774 h 3221116"/>
              <a:gd name="connsiteX35" fmla="*/ 1651152 w 3182629"/>
              <a:gd name="connsiteY35" fmla="*/ 501 h 3221116"/>
              <a:gd name="connsiteX0" fmla="*/ 2664630 w 3189723"/>
              <a:gd name="connsiteY0" fmla="*/ 2175617 h 3221116"/>
              <a:gd name="connsiteX1" fmla="*/ 2658205 w 3189723"/>
              <a:gd name="connsiteY1" fmla="*/ 2178566 h 3221116"/>
              <a:gd name="connsiteX2" fmla="*/ 2664630 w 3189723"/>
              <a:gd name="connsiteY2" fmla="*/ 2175617 h 3221116"/>
              <a:gd name="connsiteX3" fmla="*/ 1477043 w 3189723"/>
              <a:gd name="connsiteY3" fmla="*/ 1144372 h 3221116"/>
              <a:gd name="connsiteX4" fmla="*/ 1409070 w 3189723"/>
              <a:gd name="connsiteY4" fmla="*/ 1159393 h 3221116"/>
              <a:gd name="connsiteX5" fmla="*/ 1152384 w 3189723"/>
              <a:gd name="connsiteY5" fmla="*/ 1703728 h 3221116"/>
              <a:gd name="connsiteX6" fmla="*/ 1514013 w 3189723"/>
              <a:gd name="connsiteY6" fmla="*/ 2152290 h 3221116"/>
              <a:gd name="connsiteX7" fmla="*/ 1850815 w 3189723"/>
              <a:gd name="connsiteY7" fmla="*/ 1654259 h 3221116"/>
              <a:gd name="connsiteX8" fmla="*/ 1830467 w 3189723"/>
              <a:gd name="connsiteY8" fmla="*/ 1515986 h 3221116"/>
              <a:gd name="connsiteX9" fmla="*/ 1477043 w 3189723"/>
              <a:gd name="connsiteY9" fmla="*/ 1144372 h 3221116"/>
              <a:gd name="connsiteX10" fmla="*/ 1651152 w 3189723"/>
              <a:gd name="connsiteY10" fmla="*/ 501 h 3221116"/>
              <a:gd name="connsiteX11" fmla="*/ 2580395 w 3189723"/>
              <a:gd name="connsiteY11" fmla="*/ 324821 h 3221116"/>
              <a:gd name="connsiteX12" fmla="*/ 3030464 w 3189723"/>
              <a:gd name="connsiteY12" fmla="*/ 2249544 h 3221116"/>
              <a:gd name="connsiteX13" fmla="*/ 2585849 w 3189723"/>
              <a:gd name="connsiteY13" fmla="*/ 2588887 h 3221116"/>
              <a:gd name="connsiteX14" fmla="*/ 1973374 w 3189723"/>
              <a:gd name="connsiteY14" fmla="*/ 2195096 h 3221116"/>
              <a:gd name="connsiteX15" fmla="*/ 1390827 w 3189723"/>
              <a:gd name="connsiteY15" fmla="*/ 2527630 h 3221116"/>
              <a:gd name="connsiteX16" fmla="*/ 783896 w 3189723"/>
              <a:gd name="connsiteY16" fmla="*/ 1665044 h 3221116"/>
              <a:gd name="connsiteX17" fmla="*/ 1268509 w 3189723"/>
              <a:gd name="connsiteY17" fmla="*/ 819983 h 3221116"/>
              <a:gd name="connsiteX18" fmla="*/ 1328805 w 3189723"/>
              <a:gd name="connsiteY18" fmla="*/ 807930 h 3221116"/>
              <a:gd name="connsiteX19" fmla="*/ 1390827 w 3189723"/>
              <a:gd name="connsiteY19" fmla="*/ 802457 h 3221116"/>
              <a:gd name="connsiteX20" fmla="*/ 1462242 w 3189723"/>
              <a:gd name="connsiteY20" fmla="*/ 801708 h 3221116"/>
              <a:gd name="connsiteX21" fmla="*/ 1956122 w 3189723"/>
              <a:gd name="connsiteY21" fmla="*/ 1110076 h 3221116"/>
              <a:gd name="connsiteX22" fmla="*/ 1973374 w 3189723"/>
              <a:gd name="connsiteY22" fmla="*/ 875315 h 3221116"/>
              <a:gd name="connsiteX23" fmla="*/ 2333414 w 3189723"/>
              <a:gd name="connsiteY23" fmla="*/ 875315 h 3221116"/>
              <a:gd name="connsiteX24" fmla="*/ 2324788 w 3189723"/>
              <a:gd name="connsiteY24" fmla="*/ 2054049 h 3221116"/>
              <a:gd name="connsiteX25" fmla="*/ 2661746 w 3189723"/>
              <a:gd name="connsiteY25" fmla="*/ 2179658 h 3221116"/>
              <a:gd name="connsiteX26" fmla="*/ 2691046 w 3189723"/>
              <a:gd name="connsiteY26" fmla="*/ 2188689 h 3221116"/>
              <a:gd name="connsiteX27" fmla="*/ 2667011 w 3189723"/>
              <a:gd name="connsiteY27" fmla="*/ 2175828 h 3221116"/>
              <a:gd name="connsiteX28" fmla="*/ 2332141 w 3189723"/>
              <a:gd name="connsiteY28" fmla="*/ 653899 h 3221116"/>
              <a:gd name="connsiteX29" fmla="*/ 776764 w 3189723"/>
              <a:gd name="connsiteY29" fmla="*/ 749845 h 3221116"/>
              <a:gd name="connsiteX30" fmla="*/ 631487 w 3189723"/>
              <a:gd name="connsiteY30" fmla="*/ 2301392 h 3221116"/>
              <a:gd name="connsiteX31" fmla="*/ 2142017 w 3189723"/>
              <a:gd name="connsiteY31" fmla="*/ 2684410 h 3221116"/>
              <a:gd name="connsiteX32" fmla="*/ 2324866 w 3189723"/>
              <a:gd name="connsiteY32" fmla="*/ 3053856 h 3221116"/>
              <a:gd name="connsiteX33" fmla="*/ 294693 w 3189723"/>
              <a:gd name="connsiteY33" fmla="*/ 2539075 h 3221116"/>
              <a:gd name="connsiteX34" fmla="*/ 489947 w 3189723"/>
              <a:gd name="connsiteY34" fmla="*/ 453774 h 3221116"/>
              <a:gd name="connsiteX35" fmla="*/ 1651152 w 3189723"/>
              <a:gd name="connsiteY35" fmla="*/ 501 h 32211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3189723" h="3221116">
                <a:moveTo>
                  <a:pt x="2664630" y="2175617"/>
                </a:moveTo>
                <a:lnTo>
                  <a:pt x="2658205" y="2178566"/>
                </a:lnTo>
                <a:cubicBezTo>
                  <a:pt x="2662222" y="2175972"/>
                  <a:pt x="2664284" y="2175096"/>
                  <a:pt x="2664630" y="2175617"/>
                </a:cubicBezTo>
                <a:close/>
                <a:moveTo>
                  <a:pt x="1477043" y="1144372"/>
                </a:moveTo>
                <a:lnTo>
                  <a:pt x="1409070" y="1159393"/>
                </a:lnTo>
                <a:cubicBezTo>
                  <a:pt x="1167974" y="1216277"/>
                  <a:pt x="1134894" y="1538245"/>
                  <a:pt x="1152384" y="1703728"/>
                </a:cubicBezTo>
                <a:cubicBezTo>
                  <a:pt x="1169874" y="1869211"/>
                  <a:pt x="1272747" y="2156947"/>
                  <a:pt x="1514013" y="2152290"/>
                </a:cubicBezTo>
                <a:cubicBezTo>
                  <a:pt x="1680659" y="2149073"/>
                  <a:pt x="1865876" y="1940767"/>
                  <a:pt x="1850815" y="1654259"/>
                </a:cubicBezTo>
                <a:cubicBezTo>
                  <a:pt x="1844015" y="1608142"/>
                  <a:pt x="1837162" y="1561942"/>
                  <a:pt x="1830467" y="1515986"/>
                </a:cubicBezTo>
                <a:cubicBezTo>
                  <a:pt x="1779361" y="1292438"/>
                  <a:pt x="1635542" y="1134285"/>
                  <a:pt x="1477043" y="1144372"/>
                </a:cubicBezTo>
                <a:close/>
                <a:moveTo>
                  <a:pt x="1651152" y="501"/>
                </a:moveTo>
                <a:cubicBezTo>
                  <a:pt x="1977584" y="8635"/>
                  <a:pt x="2235425" y="52153"/>
                  <a:pt x="2580395" y="324821"/>
                </a:cubicBezTo>
                <a:cubicBezTo>
                  <a:pt x="3000061" y="656529"/>
                  <a:pt x="3430704" y="1549940"/>
                  <a:pt x="3030464" y="2249544"/>
                </a:cubicBezTo>
                <a:cubicBezTo>
                  <a:pt x="2882259" y="2451798"/>
                  <a:pt x="2785813" y="2507403"/>
                  <a:pt x="2585849" y="2588887"/>
                </a:cubicBezTo>
                <a:cubicBezTo>
                  <a:pt x="2194785" y="2615774"/>
                  <a:pt x="1984876" y="2478759"/>
                  <a:pt x="1973374" y="2195096"/>
                </a:cubicBezTo>
                <a:cubicBezTo>
                  <a:pt x="1841986" y="2496540"/>
                  <a:pt x="1610941" y="2555551"/>
                  <a:pt x="1390827" y="2527630"/>
                </a:cubicBezTo>
                <a:cubicBezTo>
                  <a:pt x="1131071" y="2494680"/>
                  <a:pt x="853863" y="2136270"/>
                  <a:pt x="783896" y="1665044"/>
                </a:cubicBezTo>
                <a:cubicBezTo>
                  <a:pt x="715204" y="1202409"/>
                  <a:pt x="991941" y="900416"/>
                  <a:pt x="1268509" y="819983"/>
                </a:cubicBezTo>
                <a:cubicBezTo>
                  <a:pt x="1288264" y="814237"/>
                  <a:pt x="1308391" y="810536"/>
                  <a:pt x="1328805" y="807930"/>
                </a:cubicBezTo>
                <a:cubicBezTo>
                  <a:pt x="1349219" y="805325"/>
                  <a:pt x="1369921" y="803817"/>
                  <a:pt x="1390827" y="802457"/>
                </a:cubicBezTo>
                <a:cubicBezTo>
                  <a:pt x="1416795" y="800769"/>
                  <a:pt x="1355770" y="788713"/>
                  <a:pt x="1462242" y="801708"/>
                </a:cubicBezTo>
                <a:cubicBezTo>
                  <a:pt x="1599590" y="818472"/>
                  <a:pt x="1776043" y="890774"/>
                  <a:pt x="1956122" y="1110076"/>
                </a:cubicBezTo>
                <a:lnTo>
                  <a:pt x="1973374" y="875315"/>
                </a:lnTo>
                <a:lnTo>
                  <a:pt x="2333414" y="875315"/>
                </a:lnTo>
                <a:cubicBezTo>
                  <a:pt x="2330539" y="1325736"/>
                  <a:pt x="2327663" y="1603628"/>
                  <a:pt x="2324788" y="2054049"/>
                </a:cubicBezTo>
                <a:cubicBezTo>
                  <a:pt x="2290850" y="2479718"/>
                  <a:pt x="2627788" y="2217580"/>
                  <a:pt x="2661746" y="2179658"/>
                </a:cubicBezTo>
                <a:lnTo>
                  <a:pt x="2691046" y="2188689"/>
                </a:lnTo>
                <a:lnTo>
                  <a:pt x="2667011" y="2175828"/>
                </a:lnTo>
                <a:cubicBezTo>
                  <a:pt x="2945550" y="1655295"/>
                  <a:pt x="2803444" y="1009445"/>
                  <a:pt x="2332141" y="653899"/>
                </a:cubicBezTo>
                <a:cubicBezTo>
                  <a:pt x="1860838" y="298353"/>
                  <a:pt x="1200794" y="339069"/>
                  <a:pt x="776764" y="749845"/>
                </a:cubicBezTo>
                <a:cubicBezTo>
                  <a:pt x="352733" y="1160621"/>
                  <a:pt x="291083" y="1819040"/>
                  <a:pt x="631487" y="2301392"/>
                </a:cubicBezTo>
                <a:cubicBezTo>
                  <a:pt x="971891" y="2783745"/>
                  <a:pt x="1612904" y="2946283"/>
                  <a:pt x="2142017" y="2684410"/>
                </a:cubicBezTo>
                <a:lnTo>
                  <a:pt x="2324866" y="3053856"/>
                </a:lnTo>
                <a:cubicBezTo>
                  <a:pt x="1613730" y="3405817"/>
                  <a:pt x="752200" y="3187363"/>
                  <a:pt x="294693" y="2539075"/>
                </a:cubicBezTo>
                <a:cubicBezTo>
                  <a:pt x="-162814" y="1890787"/>
                  <a:pt x="-79956" y="1005863"/>
                  <a:pt x="489947" y="453774"/>
                </a:cubicBezTo>
                <a:cubicBezTo>
                  <a:pt x="810518" y="143225"/>
                  <a:pt x="1231454" y="-9956"/>
                  <a:pt x="1651152" y="50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103" name="Left Arrow 1">
            <a:extLst>
              <a:ext uri="{FF2B5EF4-FFF2-40B4-BE49-F238E27FC236}">
                <a16:creationId xmlns:a16="http://schemas.microsoft.com/office/drawing/2014/main" xmlns="" id="{1947BE1D-5A1D-43CF-B583-1D9110F2864D}"/>
              </a:ext>
            </a:extLst>
          </p:cNvPr>
          <p:cNvSpPr>
            <a:spLocks noChangeAspect="1"/>
          </p:cNvSpPr>
          <p:nvPr/>
        </p:nvSpPr>
        <p:spPr>
          <a:xfrm>
            <a:off x="11088980" y="5624208"/>
            <a:ext cx="544340" cy="529812"/>
          </a:xfrm>
          <a:custGeom>
            <a:avLst/>
            <a:gdLst/>
            <a:ahLst/>
            <a:cxnLst/>
            <a:rect l="l" t="t" r="r" b="b"/>
            <a:pathLst>
              <a:path w="3306630" h="3218379">
                <a:moveTo>
                  <a:pt x="0" y="2085651"/>
                </a:moveTo>
                <a:cubicBezTo>
                  <a:pt x="253919" y="2342528"/>
                  <a:pt x="881542" y="2297196"/>
                  <a:pt x="1388167" y="2271654"/>
                </a:cubicBezTo>
                <a:lnTo>
                  <a:pt x="1417952" y="2988872"/>
                </a:lnTo>
                <a:lnTo>
                  <a:pt x="717647" y="2950294"/>
                </a:lnTo>
                <a:cubicBezTo>
                  <a:pt x="467617" y="2928101"/>
                  <a:pt x="217417" y="2555860"/>
                  <a:pt x="0" y="2085651"/>
                </a:cubicBezTo>
                <a:close/>
                <a:moveTo>
                  <a:pt x="1969797" y="2019847"/>
                </a:moveTo>
                <a:lnTo>
                  <a:pt x="1969797" y="2274913"/>
                </a:lnTo>
                <a:lnTo>
                  <a:pt x="2657809" y="2274913"/>
                </a:lnTo>
                <a:cubicBezTo>
                  <a:pt x="2787205" y="2599270"/>
                  <a:pt x="2968360" y="2923626"/>
                  <a:pt x="2675062" y="2954686"/>
                </a:cubicBezTo>
                <a:lnTo>
                  <a:pt x="1969797" y="2963313"/>
                </a:lnTo>
                <a:lnTo>
                  <a:pt x="1969797" y="3218379"/>
                </a:lnTo>
                <a:lnTo>
                  <a:pt x="1429598" y="2619113"/>
                </a:lnTo>
                <a:close/>
                <a:moveTo>
                  <a:pt x="2961009" y="1275432"/>
                </a:moveTo>
                <a:lnTo>
                  <a:pt x="3277752" y="1901203"/>
                </a:lnTo>
                <a:cubicBezTo>
                  <a:pt x="3383548" y="2128832"/>
                  <a:pt x="3186278" y="2531632"/>
                  <a:pt x="2887773" y="2955026"/>
                </a:cubicBezTo>
                <a:cubicBezTo>
                  <a:pt x="2983276" y="2606687"/>
                  <a:pt x="2630206" y="2085815"/>
                  <a:pt x="2354773" y="1659836"/>
                </a:cubicBezTo>
                <a:close/>
                <a:moveTo>
                  <a:pt x="1019997" y="990789"/>
                </a:moveTo>
                <a:lnTo>
                  <a:pt x="1268877" y="1758248"/>
                </a:lnTo>
                <a:lnTo>
                  <a:pt x="1047983" y="1630715"/>
                </a:lnTo>
                <a:lnTo>
                  <a:pt x="703977" y="2226552"/>
                </a:lnTo>
                <a:cubicBezTo>
                  <a:pt x="358378" y="2176433"/>
                  <a:pt x="-13100" y="2171140"/>
                  <a:pt x="106650" y="1901606"/>
                </a:cubicBezTo>
                <a:lnTo>
                  <a:pt x="451811" y="1286515"/>
                </a:lnTo>
                <a:lnTo>
                  <a:pt x="230918" y="1158982"/>
                </a:lnTo>
                <a:close/>
                <a:moveTo>
                  <a:pt x="2174825" y="119764"/>
                </a:moveTo>
                <a:cubicBezTo>
                  <a:pt x="2220451" y="119103"/>
                  <a:pt x="2264887" y="143875"/>
                  <a:pt x="2308274" y="203493"/>
                </a:cubicBezTo>
                <a:lnTo>
                  <a:pt x="2668377" y="809957"/>
                </a:lnTo>
                <a:lnTo>
                  <a:pt x="2889271" y="682424"/>
                </a:lnTo>
                <a:lnTo>
                  <a:pt x="2640391" y="1449883"/>
                </a:lnTo>
                <a:lnTo>
                  <a:pt x="1851312" y="1281690"/>
                </a:lnTo>
                <a:lnTo>
                  <a:pt x="2072206" y="1154157"/>
                </a:lnTo>
                <a:lnTo>
                  <a:pt x="1728200" y="558321"/>
                </a:lnTo>
                <a:cubicBezTo>
                  <a:pt x="1890352" y="352642"/>
                  <a:pt x="2037947" y="121750"/>
                  <a:pt x="2174825" y="119764"/>
                </a:cubicBezTo>
                <a:close/>
                <a:moveTo>
                  <a:pt x="1831774" y="30"/>
                </a:moveTo>
                <a:cubicBezTo>
                  <a:pt x="1948530" y="539"/>
                  <a:pt x="2073232" y="7407"/>
                  <a:pt x="2202212" y="19111"/>
                </a:cubicBezTo>
                <a:cubicBezTo>
                  <a:pt x="1852790" y="110572"/>
                  <a:pt x="1578238" y="676776"/>
                  <a:pt x="1347045" y="1128297"/>
                </a:cubicBezTo>
                <a:lnTo>
                  <a:pt x="711024" y="795483"/>
                </a:lnTo>
                <a:lnTo>
                  <a:pt x="1094586" y="208291"/>
                </a:lnTo>
                <a:cubicBezTo>
                  <a:pt x="1202761" y="54213"/>
                  <a:pt x="1481508" y="-1496"/>
                  <a:pt x="1831774" y="3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04" name="Oval 35">
            <a:extLst>
              <a:ext uri="{FF2B5EF4-FFF2-40B4-BE49-F238E27FC236}">
                <a16:creationId xmlns:a16="http://schemas.microsoft.com/office/drawing/2014/main" xmlns="" id="{BCF76AF1-1ADE-45FB-9D44-99BC7FEECFA3}"/>
              </a:ext>
            </a:extLst>
          </p:cNvPr>
          <p:cNvSpPr/>
          <p:nvPr/>
        </p:nvSpPr>
        <p:spPr>
          <a:xfrm>
            <a:off x="10359195" y="5625275"/>
            <a:ext cx="426213" cy="537400"/>
          </a:xfrm>
          <a:custGeom>
            <a:avLst/>
            <a:gdLst/>
            <a:ahLst/>
            <a:cxnLst/>
            <a:rect l="l" t="t" r="r" b="b"/>
            <a:pathLst>
              <a:path w="2548531" h="3213371">
                <a:moveTo>
                  <a:pt x="792000" y="2498954"/>
                </a:moveTo>
                <a:lnTo>
                  <a:pt x="792000" y="2641726"/>
                </a:lnTo>
                <a:cubicBezTo>
                  <a:pt x="463357" y="2661706"/>
                  <a:pt x="216000" y="2748872"/>
                  <a:pt x="216000" y="2853371"/>
                </a:cubicBezTo>
                <a:cubicBezTo>
                  <a:pt x="216000" y="2972665"/>
                  <a:pt x="538355" y="3069371"/>
                  <a:pt x="936000" y="3069371"/>
                </a:cubicBezTo>
                <a:cubicBezTo>
                  <a:pt x="1333645" y="3069371"/>
                  <a:pt x="1656000" y="2972665"/>
                  <a:pt x="1656000" y="2853371"/>
                </a:cubicBezTo>
                <a:cubicBezTo>
                  <a:pt x="1656000" y="2748872"/>
                  <a:pt x="1408644" y="2661706"/>
                  <a:pt x="1080000" y="2641726"/>
                </a:cubicBezTo>
                <a:lnTo>
                  <a:pt x="1080000" y="2498954"/>
                </a:lnTo>
                <a:cubicBezTo>
                  <a:pt x="1528614" y="2524263"/>
                  <a:pt x="1872000" y="2673393"/>
                  <a:pt x="1872000" y="2853371"/>
                </a:cubicBezTo>
                <a:cubicBezTo>
                  <a:pt x="1872000" y="3052194"/>
                  <a:pt x="1452939" y="3213371"/>
                  <a:pt x="936000" y="3213371"/>
                </a:cubicBezTo>
                <a:cubicBezTo>
                  <a:pt x="419061" y="3213371"/>
                  <a:pt x="0" y="3052194"/>
                  <a:pt x="0" y="2853371"/>
                </a:cubicBezTo>
                <a:cubicBezTo>
                  <a:pt x="0" y="2673393"/>
                  <a:pt x="343386" y="2524263"/>
                  <a:pt x="792000" y="2498954"/>
                </a:cubicBezTo>
                <a:close/>
                <a:moveTo>
                  <a:pt x="2190403" y="180020"/>
                </a:moveTo>
                <a:cubicBezTo>
                  <a:pt x="2388233" y="180020"/>
                  <a:pt x="2548531" y="236495"/>
                  <a:pt x="2548531" y="306081"/>
                </a:cubicBezTo>
                <a:lnTo>
                  <a:pt x="2548531" y="1314569"/>
                </a:lnTo>
                <a:cubicBezTo>
                  <a:pt x="2548531" y="1244983"/>
                  <a:pt x="2388233" y="1188508"/>
                  <a:pt x="2190403" y="1188508"/>
                </a:cubicBezTo>
                <a:cubicBezTo>
                  <a:pt x="1992574" y="1188508"/>
                  <a:pt x="1832276" y="1244983"/>
                  <a:pt x="1832276" y="1314569"/>
                </a:cubicBezTo>
                <a:cubicBezTo>
                  <a:pt x="1832276" y="1384155"/>
                  <a:pt x="1671978" y="1440630"/>
                  <a:pt x="1474148" y="1440630"/>
                </a:cubicBezTo>
                <a:cubicBezTo>
                  <a:pt x="1276318" y="1440630"/>
                  <a:pt x="1116020" y="1384155"/>
                  <a:pt x="1116020" y="1314569"/>
                </a:cubicBezTo>
                <a:lnTo>
                  <a:pt x="1116020" y="306081"/>
                </a:lnTo>
                <a:cubicBezTo>
                  <a:pt x="1116020" y="375667"/>
                  <a:pt x="1276318" y="432142"/>
                  <a:pt x="1474148" y="432142"/>
                </a:cubicBezTo>
                <a:cubicBezTo>
                  <a:pt x="1671978" y="432142"/>
                  <a:pt x="1832276" y="375667"/>
                  <a:pt x="1832276" y="306081"/>
                </a:cubicBezTo>
                <a:cubicBezTo>
                  <a:pt x="1832276" y="236495"/>
                  <a:pt x="1992574" y="180020"/>
                  <a:pt x="2190403" y="180020"/>
                </a:cubicBezTo>
                <a:close/>
                <a:moveTo>
                  <a:pt x="936000" y="0"/>
                </a:moveTo>
                <a:cubicBezTo>
                  <a:pt x="1035422" y="0"/>
                  <a:pt x="1116020" y="80598"/>
                  <a:pt x="1116020" y="180020"/>
                </a:cubicBezTo>
                <a:cubicBezTo>
                  <a:pt x="1116020" y="246019"/>
                  <a:pt x="1080504" y="303723"/>
                  <a:pt x="1026000" y="332457"/>
                </a:cubicBezTo>
                <a:lnTo>
                  <a:pt x="1026000" y="2887874"/>
                </a:lnTo>
                <a:lnTo>
                  <a:pt x="846000" y="2887874"/>
                </a:lnTo>
                <a:lnTo>
                  <a:pt x="846000" y="332457"/>
                </a:lnTo>
                <a:cubicBezTo>
                  <a:pt x="791497" y="303723"/>
                  <a:pt x="755980" y="246019"/>
                  <a:pt x="755980" y="180020"/>
                </a:cubicBezTo>
                <a:cubicBezTo>
                  <a:pt x="755980" y="80598"/>
                  <a:pt x="836578" y="0"/>
                  <a:pt x="936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</p:spTree>
    <p:extLst>
      <p:ext uri="{BB962C8B-B14F-4D97-AF65-F5344CB8AC3E}">
        <p14:creationId xmlns:p14="http://schemas.microsoft.com/office/powerpoint/2010/main" val="21268218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Fully Editable Icon Sets: C</a:t>
            </a:r>
          </a:p>
        </p:txBody>
      </p:sp>
      <p:sp>
        <p:nvSpPr>
          <p:cNvPr id="54" name="Isosceles Triangle 68">
            <a:extLst>
              <a:ext uri="{FF2B5EF4-FFF2-40B4-BE49-F238E27FC236}">
                <a16:creationId xmlns:a16="http://schemas.microsoft.com/office/drawing/2014/main" xmlns="" id="{870C564B-4826-4504-AD55-BCA183FFA29B}"/>
              </a:ext>
            </a:extLst>
          </p:cNvPr>
          <p:cNvSpPr/>
          <p:nvPr/>
        </p:nvSpPr>
        <p:spPr>
          <a:xfrm rot="10800000">
            <a:off x="7871934" y="4610240"/>
            <a:ext cx="220703" cy="687310"/>
          </a:xfrm>
          <a:custGeom>
            <a:avLst/>
            <a:gdLst/>
            <a:ahLst/>
            <a:cxnLst/>
            <a:rect l="l" t="t" r="r" b="b"/>
            <a:pathLst>
              <a:path w="1040400" h="3240000">
                <a:moveTo>
                  <a:pt x="41345" y="940666"/>
                </a:moveTo>
                <a:lnTo>
                  <a:pt x="1242" y="653403"/>
                </a:lnTo>
                <a:lnTo>
                  <a:pt x="0" y="653403"/>
                </a:lnTo>
                <a:lnTo>
                  <a:pt x="1057" y="652077"/>
                </a:lnTo>
                <a:lnTo>
                  <a:pt x="447" y="647712"/>
                </a:lnTo>
                <a:lnTo>
                  <a:pt x="4531" y="647712"/>
                </a:lnTo>
                <a:lnTo>
                  <a:pt x="520200" y="0"/>
                </a:lnTo>
                <a:lnTo>
                  <a:pt x="659109" y="174478"/>
                </a:lnTo>
                <a:close/>
                <a:moveTo>
                  <a:pt x="101622" y="1372451"/>
                </a:moveTo>
                <a:lnTo>
                  <a:pt x="61820" y="1087335"/>
                </a:lnTo>
                <a:lnTo>
                  <a:pt x="728036" y="261055"/>
                </a:lnTo>
                <a:lnTo>
                  <a:pt x="870500" y="439998"/>
                </a:lnTo>
                <a:lnTo>
                  <a:pt x="860164" y="431664"/>
                </a:lnTo>
                <a:close/>
                <a:moveTo>
                  <a:pt x="161365" y="1800403"/>
                </a:moveTo>
                <a:lnTo>
                  <a:pt x="122098" y="1519120"/>
                </a:lnTo>
                <a:lnTo>
                  <a:pt x="930953" y="515931"/>
                </a:lnTo>
                <a:lnTo>
                  <a:pt x="1035869" y="647712"/>
                </a:lnTo>
                <a:lnTo>
                  <a:pt x="1039954" y="647712"/>
                </a:lnTo>
                <a:lnTo>
                  <a:pt x="1039345" y="652078"/>
                </a:lnTo>
                <a:lnTo>
                  <a:pt x="1040400" y="653403"/>
                </a:lnTo>
                <a:lnTo>
                  <a:pt x="1039160" y="653403"/>
                </a:lnTo>
                <a:lnTo>
                  <a:pt x="1029316" y="723920"/>
                </a:lnTo>
                <a:close/>
                <a:moveTo>
                  <a:pt x="217894" y="2205330"/>
                </a:moveTo>
                <a:lnTo>
                  <a:pt x="181840" y="1947070"/>
                </a:lnTo>
                <a:lnTo>
                  <a:pt x="1000266" y="932012"/>
                </a:lnTo>
                <a:lnTo>
                  <a:pt x="949113" y="1298429"/>
                </a:lnTo>
                <a:close/>
                <a:moveTo>
                  <a:pt x="330192" y="2564220"/>
                </a:moveTo>
                <a:lnTo>
                  <a:pt x="267995" y="2564220"/>
                </a:lnTo>
                <a:lnTo>
                  <a:pt x="237100" y="2342912"/>
                </a:lnTo>
                <a:lnTo>
                  <a:pt x="242309" y="2347112"/>
                </a:lnTo>
                <a:lnTo>
                  <a:pt x="920063" y="1506522"/>
                </a:lnTo>
                <a:lnTo>
                  <a:pt x="865005" y="1900914"/>
                </a:lnTo>
                <a:close/>
                <a:moveTo>
                  <a:pt x="772406" y="2564220"/>
                </a:moveTo>
                <a:lnTo>
                  <a:pt x="468924" y="2564220"/>
                </a:lnTo>
                <a:lnTo>
                  <a:pt x="835955" y="2109008"/>
                </a:lnTo>
                <a:close/>
                <a:moveTo>
                  <a:pt x="892044" y="3240000"/>
                </a:moveTo>
                <a:lnTo>
                  <a:pt x="148356" y="3240000"/>
                </a:lnTo>
                <a:lnTo>
                  <a:pt x="276144" y="2663936"/>
                </a:lnTo>
                <a:lnTo>
                  <a:pt x="764256" y="266393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5" name="Rectangle 9">
            <a:extLst>
              <a:ext uri="{FF2B5EF4-FFF2-40B4-BE49-F238E27FC236}">
                <a16:creationId xmlns:a16="http://schemas.microsoft.com/office/drawing/2014/main" xmlns="" id="{F4DF7C3C-D955-465B-A7ED-DA6CEFF74209}"/>
              </a:ext>
            </a:extLst>
          </p:cNvPr>
          <p:cNvSpPr/>
          <p:nvPr/>
        </p:nvSpPr>
        <p:spPr>
          <a:xfrm>
            <a:off x="8435540" y="4689594"/>
            <a:ext cx="529466" cy="528605"/>
          </a:xfrm>
          <a:custGeom>
            <a:avLst/>
            <a:gdLst/>
            <a:ahLst/>
            <a:cxnLst/>
            <a:rect l="l" t="t" r="r" b="b"/>
            <a:pathLst>
              <a:path w="3228210" h="3222968">
                <a:moveTo>
                  <a:pt x="1619999" y="642446"/>
                </a:moveTo>
                <a:lnTo>
                  <a:pt x="2664115" y="1686562"/>
                </a:lnTo>
                <a:lnTo>
                  <a:pt x="2664116" y="1686562"/>
                </a:lnTo>
                <a:lnTo>
                  <a:pt x="2664116" y="3222968"/>
                </a:lnTo>
                <a:lnTo>
                  <a:pt x="2015013" y="3222968"/>
                </a:lnTo>
                <a:lnTo>
                  <a:pt x="2015013" y="2511495"/>
                </a:lnTo>
                <a:cubicBezTo>
                  <a:pt x="2015013" y="2399422"/>
                  <a:pt x="1924159" y="2308568"/>
                  <a:pt x="1812086" y="2308568"/>
                </a:cubicBezTo>
                <a:lnTo>
                  <a:pt x="1427912" y="2308568"/>
                </a:lnTo>
                <a:cubicBezTo>
                  <a:pt x="1315839" y="2308568"/>
                  <a:pt x="1224985" y="2399422"/>
                  <a:pt x="1224985" y="2511495"/>
                </a:cubicBezTo>
                <a:lnTo>
                  <a:pt x="1224985" y="3222968"/>
                </a:lnTo>
                <a:lnTo>
                  <a:pt x="575882" y="3222968"/>
                </a:lnTo>
                <a:lnTo>
                  <a:pt x="575882" y="1686562"/>
                </a:lnTo>
                <a:lnTo>
                  <a:pt x="575884" y="1686562"/>
                </a:lnTo>
                <a:close/>
                <a:moveTo>
                  <a:pt x="509997" y="122689"/>
                </a:moveTo>
                <a:lnTo>
                  <a:pt x="942045" y="122689"/>
                </a:lnTo>
                <a:lnTo>
                  <a:pt x="942045" y="542556"/>
                </a:lnTo>
                <a:lnTo>
                  <a:pt x="509997" y="974604"/>
                </a:lnTo>
                <a:close/>
                <a:moveTo>
                  <a:pt x="1620001" y="7099"/>
                </a:moveTo>
                <a:lnTo>
                  <a:pt x="3228210" y="1686560"/>
                </a:lnTo>
                <a:lnTo>
                  <a:pt x="2900441" y="1686560"/>
                </a:lnTo>
                <a:lnTo>
                  <a:pt x="1620001" y="349390"/>
                </a:lnTo>
                <a:close/>
                <a:moveTo>
                  <a:pt x="1619999" y="0"/>
                </a:moveTo>
                <a:lnTo>
                  <a:pt x="1619999" y="342291"/>
                </a:lnTo>
                <a:lnTo>
                  <a:pt x="330172" y="1679462"/>
                </a:lnTo>
                <a:lnTo>
                  <a:pt x="0" y="1679462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6" name="Isosceles Triangle 8">
            <a:extLst>
              <a:ext uri="{FF2B5EF4-FFF2-40B4-BE49-F238E27FC236}">
                <a16:creationId xmlns:a16="http://schemas.microsoft.com/office/drawing/2014/main" xmlns="" id="{FED1BF7A-7546-4AF8-89CC-3CEC8A5874C0}"/>
              </a:ext>
            </a:extLst>
          </p:cNvPr>
          <p:cNvSpPr/>
          <p:nvPr/>
        </p:nvSpPr>
        <p:spPr>
          <a:xfrm rot="16200000">
            <a:off x="4359308" y="3634371"/>
            <a:ext cx="444149" cy="529543"/>
          </a:xfrm>
          <a:custGeom>
            <a:avLst/>
            <a:gdLst/>
            <a:ahLst/>
            <a:cxnLst/>
            <a:rect l="l" t="t" r="r" b="b"/>
            <a:pathLst>
              <a:path w="2708011" h="3228660">
                <a:moveTo>
                  <a:pt x="1895121" y="2005092"/>
                </a:moveTo>
                <a:cubicBezTo>
                  <a:pt x="1769067" y="2196199"/>
                  <a:pt x="1559641" y="2315968"/>
                  <a:pt x="1331007" y="2327705"/>
                </a:cubicBezTo>
                <a:cubicBezTo>
                  <a:pt x="1102373" y="2339443"/>
                  <a:pt x="881783" y="2241749"/>
                  <a:pt x="736821" y="2064556"/>
                </a:cubicBezTo>
                <a:lnTo>
                  <a:pt x="885891" y="1942602"/>
                </a:lnTo>
                <a:cubicBezTo>
                  <a:pt x="992076" y="2072396"/>
                  <a:pt x="1153658" y="2143956"/>
                  <a:pt x="1321132" y="2135359"/>
                </a:cubicBezTo>
                <a:cubicBezTo>
                  <a:pt x="1488607" y="2126761"/>
                  <a:pt x="1642011" y="2039030"/>
                  <a:pt x="1734346" y="1899045"/>
                </a:cubicBezTo>
                <a:close/>
                <a:moveTo>
                  <a:pt x="2315256" y="2179725"/>
                </a:moveTo>
                <a:cubicBezTo>
                  <a:pt x="2124977" y="2519973"/>
                  <a:pt x="1777729" y="2743099"/>
                  <a:pt x="1389179" y="2774782"/>
                </a:cubicBezTo>
                <a:cubicBezTo>
                  <a:pt x="1000629" y="2806465"/>
                  <a:pt x="621821" y="2642541"/>
                  <a:pt x="378934" y="2337614"/>
                </a:cubicBezTo>
                <a:lnTo>
                  <a:pt x="519502" y="2225645"/>
                </a:lnTo>
                <a:cubicBezTo>
                  <a:pt x="725082" y="2483736"/>
                  <a:pt x="1045705" y="2622480"/>
                  <a:pt x="1374574" y="2595664"/>
                </a:cubicBezTo>
                <a:cubicBezTo>
                  <a:pt x="1703443" y="2568848"/>
                  <a:pt x="1997353" y="2379994"/>
                  <a:pt x="2158406" y="2092008"/>
                </a:cubicBezTo>
                <a:close/>
                <a:moveTo>
                  <a:pt x="2315941" y="1615003"/>
                </a:moveTo>
                <a:lnTo>
                  <a:pt x="272242" y="1615003"/>
                </a:lnTo>
                <a:lnTo>
                  <a:pt x="872561" y="666216"/>
                </a:lnTo>
                <a:lnTo>
                  <a:pt x="872561" y="219906"/>
                </a:lnTo>
                <a:cubicBezTo>
                  <a:pt x="872561" y="98674"/>
                  <a:pt x="970839" y="396"/>
                  <a:pt x="1092071" y="396"/>
                </a:cubicBezTo>
                <a:lnTo>
                  <a:pt x="1293841" y="396"/>
                </a:lnTo>
                <a:lnTo>
                  <a:pt x="1294092" y="0"/>
                </a:lnTo>
                <a:lnTo>
                  <a:pt x="1294343" y="396"/>
                </a:lnTo>
                <a:lnTo>
                  <a:pt x="1470231" y="396"/>
                </a:lnTo>
                <a:cubicBezTo>
                  <a:pt x="1591463" y="396"/>
                  <a:pt x="1689741" y="98674"/>
                  <a:pt x="1689741" y="219906"/>
                </a:cubicBezTo>
                <a:lnTo>
                  <a:pt x="1689741" y="625313"/>
                </a:lnTo>
                <a:close/>
                <a:moveTo>
                  <a:pt x="2708011" y="2399368"/>
                </a:moveTo>
                <a:cubicBezTo>
                  <a:pt x="2440740" y="2877288"/>
                  <a:pt x="1950128" y="3187847"/>
                  <a:pt x="1403807" y="3224932"/>
                </a:cubicBezTo>
                <a:cubicBezTo>
                  <a:pt x="857486" y="3262017"/>
                  <a:pt x="329406" y="3020609"/>
                  <a:pt x="0" y="2583191"/>
                </a:cubicBezTo>
                <a:lnTo>
                  <a:pt x="143153" y="2475389"/>
                </a:lnTo>
                <a:cubicBezTo>
                  <a:pt x="436120" y="2864419"/>
                  <a:pt x="905784" y="3079123"/>
                  <a:pt x="1391671" y="3046140"/>
                </a:cubicBezTo>
                <a:cubicBezTo>
                  <a:pt x="1877558" y="3013157"/>
                  <a:pt x="2313899" y="2736952"/>
                  <a:pt x="2551604" y="2311899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7" name="Donut 8">
            <a:extLst>
              <a:ext uri="{FF2B5EF4-FFF2-40B4-BE49-F238E27FC236}">
                <a16:creationId xmlns:a16="http://schemas.microsoft.com/office/drawing/2014/main" xmlns="" id="{E6D41FF5-B672-4C8A-A062-73A4028D9602}"/>
              </a:ext>
            </a:extLst>
          </p:cNvPr>
          <p:cNvSpPr/>
          <p:nvPr/>
        </p:nvSpPr>
        <p:spPr>
          <a:xfrm>
            <a:off x="9475134" y="3608548"/>
            <a:ext cx="486216" cy="581184"/>
          </a:xfrm>
          <a:custGeom>
            <a:avLst/>
            <a:gdLst/>
            <a:ahLst/>
            <a:cxnLst/>
            <a:rect l="l" t="t" r="r" b="b"/>
            <a:pathLst>
              <a:path w="2688046" h="3213079">
                <a:moveTo>
                  <a:pt x="1056023" y="556744"/>
                </a:moveTo>
                <a:lnTo>
                  <a:pt x="1056023" y="906412"/>
                </a:lnTo>
                <a:cubicBezTo>
                  <a:pt x="641240" y="1029807"/>
                  <a:pt x="338989" y="1414134"/>
                  <a:pt x="338989" y="1869056"/>
                </a:cubicBezTo>
                <a:cubicBezTo>
                  <a:pt x="338989" y="2424121"/>
                  <a:pt x="788958" y="2874090"/>
                  <a:pt x="1344023" y="2874090"/>
                </a:cubicBezTo>
                <a:cubicBezTo>
                  <a:pt x="1899088" y="2874090"/>
                  <a:pt x="2349057" y="2424121"/>
                  <a:pt x="2349057" y="1869056"/>
                </a:cubicBezTo>
                <a:cubicBezTo>
                  <a:pt x="2349057" y="1414134"/>
                  <a:pt x="2046806" y="1029807"/>
                  <a:pt x="1632023" y="906412"/>
                </a:cubicBezTo>
                <a:lnTo>
                  <a:pt x="1632023" y="556744"/>
                </a:lnTo>
                <a:cubicBezTo>
                  <a:pt x="2235992" y="687900"/>
                  <a:pt x="2688046" y="1225687"/>
                  <a:pt x="2688046" y="1869056"/>
                </a:cubicBezTo>
                <a:cubicBezTo>
                  <a:pt x="2688046" y="2611339"/>
                  <a:pt x="2086306" y="3213079"/>
                  <a:pt x="1344023" y="3213079"/>
                </a:cubicBezTo>
                <a:cubicBezTo>
                  <a:pt x="601740" y="3213079"/>
                  <a:pt x="0" y="2611339"/>
                  <a:pt x="0" y="1869056"/>
                </a:cubicBezTo>
                <a:cubicBezTo>
                  <a:pt x="0" y="1225687"/>
                  <a:pt x="452054" y="687900"/>
                  <a:pt x="1056023" y="556744"/>
                </a:cubicBezTo>
                <a:close/>
                <a:moveTo>
                  <a:pt x="1344023" y="0"/>
                </a:moveTo>
                <a:cubicBezTo>
                  <a:pt x="1443445" y="0"/>
                  <a:pt x="1524043" y="80598"/>
                  <a:pt x="1524043" y="180020"/>
                </a:cubicBezTo>
                <a:lnTo>
                  <a:pt x="1524043" y="1413058"/>
                </a:lnTo>
                <a:cubicBezTo>
                  <a:pt x="1524043" y="1512480"/>
                  <a:pt x="1443445" y="1593078"/>
                  <a:pt x="1344023" y="1593078"/>
                </a:cubicBezTo>
                <a:cubicBezTo>
                  <a:pt x="1244601" y="1593078"/>
                  <a:pt x="1164003" y="1512480"/>
                  <a:pt x="1164003" y="1413058"/>
                </a:cubicBezTo>
                <a:lnTo>
                  <a:pt x="1164003" y="180020"/>
                </a:lnTo>
                <a:cubicBezTo>
                  <a:pt x="1164003" y="80598"/>
                  <a:pt x="1244601" y="0"/>
                  <a:pt x="134402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58" name="Freeform 18">
            <a:extLst>
              <a:ext uri="{FF2B5EF4-FFF2-40B4-BE49-F238E27FC236}">
                <a16:creationId xmlns:a16="http://schemas.microsoft.com/office/drawing/2014/main" xmlns="" id="{F57ADD61-A5C9-4BA6-A485-F46349246C4A}"/>
              </a:ext>
            </a:extLst>
          </p:cNvPr>
          <p:cNvSpPr/>
          <p:nvPr/>
        </p:nvSpPr>
        <p:spPr>
          <a:xfrm>
            <a:off x="10104940" y="4747559"/>
            <a:ext cx="511325" cy="412677"/>
          </a:xfrm>
          <a:custGeom>
            <a:avLst/>
            <a:gdLst/>
            <a:ahLst/>
            <a:cxnLst/>
            <a:rect l="l" t="t" r="r" b="b"/>
            <a:pathLst>
              <a:path w="3307788" h="2669631">
                <a:moveTo>
                  <a:pt x="2793832" y="1478391"/>
                </a:moveTo>
                <a:cubicBezTo>
                  <a:pt x="2772990" y="1635402"/>
                  <a:pt x="2717678" y="1784517"/>
                  <a:pt x="2633007" y="1915952"/>
                </a:cubicBezTo>
                <a:cubicBezTo>
                  <a:pt x="2695386" y="1951862"/>
                  <a:pt x="2772768" y="1955673"/>
                  <a:pt x="2841607" y="1924185"/>
                </a:cubicBezTo>
                <a:cubicBezTo>
                  <a:pt x="2943442" y="1877605"/>
                  <a:pt x="2999062" y="1766364"/>
                  <a:pt x="2975226" y="1656948"/>
                </a:cubicBezTo>
                <a:cubicBezTo>
                  <a:pt x="2955176" y="1564911"/>
                  <a:pt x="2883463" y="1495086"/>
                  <a:pt x="2793832" y="1478391"/>
                </a:cubicBezTo>
                <a:close/>
                <a:moveTo>
                  <a:pt x="2807611" y="1247700"/>
                </a:moveTo>
                <a:lnTo>
                  <a:pt x="2807472" y="1256060"/>
                </a:lnTo>
                <a:cubicBezTo>
                  <a:pt x="2994195" y="1281771"/>
                  <a:pt x="3148201" y="1421768"/>
                  <a:pt x="3189276" y="1610317"/>
                </a:cubicBezTo>
                <a:cubicBezTo>
                  <a:pt x="3235041" y="1820393"/>
                  <a:pt x="3128252" y="2033972"/>
                  <a:pt x="2932732" y="2123406"/>
                </a:cubicBezTo>
                <a:cubicBezTo>
                  <a:pt x="2789297" y="2189015"/>
                  <a:pt x="2626543" y="2174805"/>
                  <a:pt x="2499470" y="2094044"/>
                </a:cubicBezTo>
                <a:cubicBezTo>
                  <a:pt x="2427194" y="2172627"/>
                  <a:pt x="2343030" y="2241391"/>
                  <a:pt x="2248861" y="2297980"/>
                </a:cubicBezTo>
                <a:cubicBezTo>
                  <a:pt x="2178351" y="2340352"/>
                  <a:pt x="2104446" y="2374567"/>
                  <a:pt x="2027600" y="2398134"/>
                </a:cubicBezTo>
                <a:lnTo>
                  <a:pt x="3307788" y="2397615"/>
                </a:lnTo>
                <a:cubicBezTo>
                  <a:pt x="3265361" y="2549905"/>
                  <a:pt x="2537441" y="2669620"/>
                  <a:pt x="1653814" y="2669631"/>
                </a:cubicBezTo>
                <a:cubicBezTo>
                  <a:pt x="773102" y="2669642"/>
                  <a:pt x="46417" y="2550707"/>
                  <a:pt x="0" y="2398955"/>
                </a:cubicBezTo>
                <a:lnTo>
                  <a:pt x="1280678" y="2398436"/>
                </a:lnTo>
                <a:cubicBezTo>
                  <a:pt x="1203764" y="2374915"/>
                  <a:pt x="1129786" y="2340732"/>
                  <a:pt x="1059201" y="2298380"/>
                </a:cubicBezTo>
                <a:cubicBezTo>
                  <a:pt x="693039" y="2078675"/>
                  <a:pt x="477900" y="1674935"/>
                  <a:pt x="499745" y="1248476"/>
                </a:cubicBezTo>
                <a:close/>
                <a:moveTo>
                  <a:pt x="1331611" y="201752"/>
                </a:moveTo>
                <a:cubicBezTo>
                  <a:pt x="1206335" y="290902"/>
                  <a:pt x="1124761" y="308382"/>
                  <a:pt x="1132336" y="435988"/>
                </a:cubicBezTo>
                <a:cubicBezTo>
                  <a:pt x="1160888" y="640507"/>
                  <a:pt x="1527973" y="617783"/>
                  <a:pt x="1498839" y="840365"/>
                </a:cubicBezTo>
                <a:cubicBezTo>
                  <a:pt x="1455138" y="960979"/>
                  <a:pt x="1395705" y="987199"/>
                  <a:pt x="1213910" y="1052459"/>
                </a:cubicBezTo>
                <a:cubicBezTo>
                  <a:pt x="1331028" y="972050"/>
                  <a:pt x="1364241" y="921357"/>
                  <a:pt x="1360745" y="809484"/>
                </a:cubicBezTo>
                <a:cubicBezTo>
                  <a:pt x="1360746" y="646916"/>
                  <a:pt x="1111360" y="626523"/>
                  <a:pt x="1020462" y="495421"/>
                </a:cubicBezTo>
                <a:cubicBezTo>
                  <a:pt x="941218" y="374224"/>
                  <a:pt x="1061250" y="280996"/>
                  <a:pt x="1331611" y="201752"/>
                </a:cubicBezTo>
                <a:close/>
                <a:moveTo>
                  <a:pt x="2164365" y="80223"/>
                </a:moveTo>
                <a:cubicBezTo>
                  <a:pt x="2021192" y="182108"/>
                  <a:pt x="1927964" y="202086"/>
                  <a:pt x="1936621" y="347922"/>
                </a:cubicBezTo>
                <a:cubicBezTo>
                  <a:pt x="1969252" y="581657"/>
                  <a:pt x="2388778" y="555687"/>
                  <a:pt x="2355482" y="810066"/>
                </a:cubicBezTo>
                <a:cubicBezTo>
                  <a:pt x="2305538" y="947910"/>
                  <a:pt x="2237615" y="977876"/>
                  <a:pt x="2029849" y="1052459"/>
                </a:cubicBezTo>
                <a:cubicBezTo>
                  <a:pt x="2163698" y="960563"/>
                  <a:pt x="2201656" y="902628"/>
                  <a:pt x="2197660" y="774773"/>
                </a:cubicBezTo>
                <a:cubicBezTo>
                  <a:pt x="2197661" y="588982"/>
                  <a:pt x="1912649" y="565676"/>
                  <a:pt x="1808765" y="415844"/>
                </a:cubicBezTo>
                <a:cubicBezTo>
                  <a:pt x="1718201" y="277334"/>
                  <a:pt x="1855380" y="170787"/>
                  <a:pt x="2164365" y="80223"/>
                </a:cubicBezTo>
                <a:close/>
                <a:moveTo>
                  <a:pt x="1754169" y="0"/>
                </a:moveTo>
                <a:cubicBezTo>
                  <a:pt x="1583512" y="121444"/>
                  <a:pt x="1472387" y="145257"/>
                  <a:pt x="1482706" y="319088"/>
                </a:cubicBezTo>
                <a:cubicBezTo>
                  <a:pt x="1521601" y="597693"/>
                  <a:pt x="2021663" y="566738"/>
                  <a:pt x="1981975" y="869950"/>
                </a:cubicBezTo>
                <a:cubicBezTo>
                  <a:pt x="1922443" y="1034256"/>
                  <a:pt x="1841481" y="1069974"/>
                  <a:pt x="1593831" y="1158875"/>
                </a:cubicBezTo>
                <a:cubicBezTo>
                  <a:pt x="1753374" y="1049338"/>
                  <a:pt x="1798619" y="980281"/>
                  <a:pt x="1793856" y="827882"/>
                </a:cubicBezTo>
                <a:cubicBezTo>
                  <a:pt x="1793857" y="606424"/>
                  <a:pt x="1454132" y="578644"/>
                  <a:pt x="1330306" y="400050"/>
                </a:cubicBezTo>
                <a:cubicBezTo>
                  <a:pt x="1222356" y="234950"/>
                  <a:pt x="1385869" y="107950"/>
                  <a:pt x="1754169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9" name="Oval 7">
            <a:extLst>
              <a:ext uri="{FF2B5EF4-FFF2-40B4-BE49-F238E27FC236}">
                <a16:creationId xmlns:a16="http://schemas.microsoft.com/office/drawing/2014/main" xmlns="" id="{5B3365E1-0E4A-4E37-8487-402BEAEC4C18}"/>
              </a:ext>
            </a:extLst>
          </p:cNvPr>
          <p:cNvSpPr/>
          <p:nvPr/>
        </p:nvSpPr>
        <p:spPr>
          <a:xfrm>
            <a:off x="10252271" y="3641889"/>
            <a:ext cx="514505" cy="514505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415334" y="1947658"/>
                </a:moveTo>
                <a:lnTo>
                  <a:pt x="838053" y="2871852"/>
                </a:lnTo>
                <a:cubicBezTo>
                  <a:pt x="1312591" y="3168264"/>
                  <a:pt x="1913932" y="3170879"/>
                  <a:pt x="2391030" y="2878606"/>
                </a:cubicBezTo>
                <a:lnTo>
                  <a:pt x="1821709" y="1949263"/>
                </a:lnTo>
                <a:cubicBezTo>
                  <a:pt x="1763478" y="1986502"/>
                  <a:pt x="1694174" y="2007350"/>
                  <a:pt x="1620000" y="2007350"/>
                </a:cubicBezTo>
                <a:cubicBezTo>
                  <a:pt x="1544621" y="2007350"/>
                  <a:pt x="1474270" y="1985818"/>
                  <a:pt x="1415334" y="1947658"/>
                </a:cubicBezTo>
                <a:close/>
                <a:moveTo>
                  <a:pt x="1620001" y="1350973"/>
                </a:moveTo>
                <a:cubicBezTo>
                  <a:pt x="1471421" y="1350973"/>
                  <a:pt x="1350973" y="1471421"/>
                  <a:pt x="1350973" y="1620001"/>
                </a:cubicBezTo>
                <a:cubicBezTo>
                  <a:pt x="1350973" y="1768581"/>
                  <a:pt x="1471421" y="1889029"/>
                  <a:pt x="1620001" y="1889029"/>
                </a:cubicBezTo>
                <a:cubicBezTo>
                  <a:pt x="1768581" y="1889029"/>
                  <a:pt x="1889029" y="1768581"/>
                  <a:pt x="1889029" y="1620001"/>
                </a:cubicBezTo>
                <a:cubicBezTo>
                  <a:pt x="1889029" y="1471421"/>
                  <a:pt x="1768581" y="1350973"/>
                  <a:pt x="1620001" y="1350973"/>
                </a:cubicBezTo>
                <a:close/>
                <a:moveTo>
                  <a:pt x="2324470" y="322965"/>
                </a:moveTo>
                <a:lnTo>
                  <a:pt x="1804044" y="1281148"/>
                </a:lnTo>
                <a:cubicBezTo>
                  <a:pt x="1925507" y="1345192"/>
                  <a:pt x="2007350" y="1473038"/>
                  <a:pt x="2007350" y="1620000"/>
                </a:cubicBezTo>
                <a:lnTo>
                  <a:pt x="2005998" y="1633413"/>
                </a:lnTo>
                <a:lnTo>
                  <a:pt x="3095109" y="1671260"/>
                </a:lnTo>
                <a:cubicBezTo>
                  <a:pt x="3114541" y="1112092"/>
                  <a:pt x="2816135" y="590008"/>
                  <a:pt x="2324470" y="322965"/>
                </a:cubicBezTo>
                <a:close/>
                <a:moveTo>
                  <a:pt x="926838" y="316888"/>
                </a:moveTo>
                <a:cubicBezTo>
                  <a:pt x="432869" y="579644"/>
                  <a:pt x="129933" y="1099113"/>
                  <a:pt x="144500" y="1658429"/>
                </a:cubicBezTo>
                <a:lnTo>
                  <a:pt x="1233664" y="1630062"/>
                </a:lnTo>
                <a:cubicBezTo>
                  <a:pt x="1232693" y="1626734"/>
                  <a:pt x="1232650" y="1623372"/>
                  <a:pt x="1232650" y="1620000"/>
                </a:cubicBezTo>
                <a:cubicBezTo>
                  <a:pt x="1232650" y="1471836"/>
                  <a:pt x="1315838" y="1343102"/>
                  <a:pt x="1438904" y="1279548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0" name="Freeform 20">
            <a:extLst>
              <a:ext uri="{FF2B5EF4-FFF2-40B4-BE49-F238E27FC236}">
                <a16:creationId xmlns:a16="http://schemas.microsoft.com/office/drawing/2014/main" xmlns="" id="{E674EC10-6DF4-4D79-8C68-8E0E302F4814}"/>
              </a:ext>
            </a:extLst>
          </p:cNvPr>
          <p:cNvSpPr/>
          <p:nvPr/>
        </p:nvSpPr>
        <p:spPr>
          <a:xfrm>
            <a:off x="10998217" y="5652772"/>
            <a:ext cx="536427" cy="573297"/>
          </a:xfrm>
          <a:custGeom>
            <a:avLst/>
            <a:gdLst>
              <a:gd name="connsiteX0" fmla="*/ 795647 w 2149434"/>
              <a:gd name="connsiteY0" fmla="*/ 2933205 h 2933205"/>
              <a:gd name="connsiteX1" fmla="*/ 0 w 2149434"/>
              <a:gd name="connsiteY1" fmla="*/ 1531917 h 2933205"/>
              <a:gd name="connsiteX2" fmla="*/ 463138 w 2149434"/>
              <a:gd name="connsiteY2" fmla="*/ 1733797 h 2933205"/>
              <a:gd name="connsiteX3" fmla="*/ 700645 w 2149434"/>
              <a:gd name="connsiteY3" fmla="*/ 166255 h 2933205"/>
              <a:gd name="connsiteX4" fmla="*/ 676894 w 2149434"/>
              <a:gd name="connsiteY4" fmla="*/ 0 h 2933205"/>
              <a:gd name="connsiteX5" fmla="*/ 2066307 w 2149434"/>
              <a:gd name="connsiteY5" fmla="*/ 819397 h 2933205"/>
              <a:gd name="connsiteX6" fmla="*/ 2149434 w 2149434"/>
              <a:gd name="connsiteY6" fmla="*/ 593766 h 2933205"/>
              <a:gd name="connsiteX7" fmla="*/ 1816925 w 2149434"/>
              <a:gd name="connsiteY7" fmla="*/ 2933205 h 2933205"/>
              <a:gd name="connsiteX8" fmla="*/ 1187533 w 2149434"/>
              <a:gd name="connsiteY8" fmla="*/ 926275 h 2933205"/>
              <a:gd name="connsiteX9" fmla="*/ 1080655 w 2149434"/>
              <a:gd name="connsiteY9" fmla="*/ 1828800 h 2933205"/>
              <a:gd name="connsiteX10" fmla="*/ 914400 w 2149434"/>
              <a:gd name="connsiteY10" fmla="*/ 1448790 h 2933205"/>
              <a:gd name="connsiteX11" fmla="*/ 795647 w 2149434"/>
              <a:gd name="connsiteY11" fmla="*/ 2933205 h 2933205"/>
              <a:gd name="connsiteX0" fmla="*/ 795647 w 2149434"/>
              <a:gd name="connsiteY0" fmla="*/ 2933205 h 2933205"/>
              <a:gd name="connsiteX1" fmla="*/ 0 w 2149434"/>
              <a:gd name="connsiteY1" fmla="*/ 1531917 h 2933205"/>
              <a:gd name="connsiteX2" fmla="*/ 463138 w 2149434"/>
              <a:gd name="connsiteY2" fmla="*/ 1733797 h 2933205"/>
              <a:gd name="connsiteX3" fmla="*/ 676894 w 2149434"/>
              <a:gd name="connsiteY3" fmla="*/ 0 h 2933205"/>
              <a:gd name="connsiteX4" fmla="*/ 2066307 w 2149434"/>
              <a:gd name="connsiteY4" fmla="*/ 819397 h 2933205"/>
              <a:gd name="connsiteX5" fmla="*/ 2149434 w 2149434"/>
              <a:gd name="connsiteY5" fmla="*/ 593766 h 2933205"/>
              <a:gd name="connsiteX6" fmla="*/ 1816925 w 2149434"/>
              <a:gd name="connsiteY6" fmla="*/ 2933205 h 2933205"/>
              <a:gd name="connsiteX7" fmla="*/ 1187533 w 2149434"/>
              <a:gd name="connsiteY7" fmla="*/ 926275 h 2933205"/>
              <a:gd name="connsiteX8" fmla="*/ 1080655 w 2149434"/>
              <a:gd name="connsiteY8" fmla="*/ 1828800 h 2933205"/>
              <a:gd name="connsiteX9" fmla="*/ 914400 w 2149434"/>
              <a:gd name="connsiteY9" fmla="*/ 1448790 h 2933205"/>
              <a:gd name="connsiteX10" fmla="*/ 795647 w 2149434"/>
              <a:gd name="connsiteY10" fmla="*/ 2933205 h 2933205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2066307 w 2149434"/>
              <a:gd name="connsiteY4" fmla="*/ 1036680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2066307 w 2149434"/>
              <a:gd name="connsiteY4" fmla="*/ 1036680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1975772 w 2149434"/>
              <a:gd name="connsiteY4" fmla="*/ 991413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1975772 w 2149434"/>
              <a:gd name="connsiteY4" fmla="*/ 991413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1975772 w 2149434"/>
              <a:gd name="connsiteY4" fmla="*/ 991413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095113"/>
              <a:gd name="connsiteY0" fmla="*/ 3150488 h 3150488"/>
              <a:gd name="connsiteX1" fmla="*/ 0 w 2095113"/>
              <a:gd name="connsiteY1" fmla="*/ 1749200 h 3150488"/>
              <a:gd name="connsiteX2" fmla="*/ 463138 w 2095113"/>
              <a:gd name="connsiteY2" fmla="*/ 1951080 h 3150488"/>
              <a:gd name="connsiteX3" fmla="*/ 776482 w 2095113"/>
              <a:gd name="connsiteY3" fmla="*/ 0 h 3150488"/>
              <a:gd name="connsiteX4" fmla="*/ 1975772 w 2095113"/>
              <a:gd name="connsiteY4" fmla="*/ 991413 h 3150488"/>
              <a:gd name="connsiteX5" fmla="*/ 2095113 w 2095113"/>
              <a:gd name="connsiteY5" fmla="*/ 702407 h 3150488"/>
              <a:gd name="connsiteX6" fmla="*/ 1816925 w 2095113"/>
              <a:gd name="connsiteY6" fmla="*/ 3150488 h 3150488"/>
              <a:gd name="connsiteX7" fmla="*/ 1187533 w 2095113"/>
              <a:gd name="connsiteY7" fmla="*/ 1143558 h 3150488"/>
              <a:gd name="connsiteX8" fmla="*/ 1080655 w 2095113"/>
              <a:gd name="connsiteY8" fmla="*/ 2046083 h 3150488"/>
              <a:gd name="connsiteX9" fmla="*/ 914400 w 2095113"/>
              <a:gd name="connsiteY9" fmla="*/ 1666073 h 3150488"/>
              <a:gd name="connsiteX10" fmla="*/ 795647 w 2095113"/>
              <a:gd name="connsiteY10" fmla="*/ 3150488 h 3150488"/>
              <a:gd name="connsiteX0" fmla="*/ 795647 w 2760540"/>
              <a:gd name="connsiteY0" fmla="*/ 3150488 h 3150488"/>
              <a:gd name="connsiteX1" fmla="*/ 0 w 2760540"/>
              <a:gd name="connsiteY1" fmla="*/ 1749200 h 3150488"/>
              <a:gd name="connsiteX2" fmla="*/ 463138 w 2760540"/>
              <a:gd name="connsiteY2" fmla="*/ 1951080 h 3150488"/>
              <a:gd name="connsiteX3" fmla="*/ 776482 w 2760540"/>
              <a:gd name="connsiteY3" fmla="*/ 0 h 3150488"/>
              <a:gd name="connsiteX4" fmla="*/ 1975772 w 2760540"/>
              <a:gd name="connsiteY4" fmla="*/ 991413 h 3150488"/>
              <a:gd name="connsiteX5" fmla="*/ 2095113 w 2760540"/>
              <a:gd name="connsiteY5" fmla="*/ 702407 h 3150488"/>
              <a:gd name="connsiteX6" fmla="*/ 1816925 w 2760540"/>
              <a:gd name="connsiteY6" fmla="*/ 3150488 h 3150488"/>
              <a:gd name="connsiteX7" fmla="*/ 1187533 w 2760540"/>
              <a:gd name="connsiteY7" fmla="*/ 1143558 h 3150488"/>
              <a:gd name="connsiteX8" fmla="*/ 1080655 w 2760540"/>
              <a:gd name="connsiteY8" fmla="*/ 2046083 h 3150488"/>
              <a:gd name="connsiteX9" fmla="*/ 914400 w 2760540"/>
              <a:gd name="connsiteY9" fmla="*/ 1666073 h 3150488"/>
              <a:gd name="connsiteX10" fmla="*/ 795647 w 2760540"/>
              <a:gd name="connsiteY10" fmla="*/ 3150488 h 3150488"/>
              <a:gd name="connsiteX0" fmla="*/ 795647 w 2904019"/>
              <a:gd name="connsiteY0" fmla="*/ 3150488 h 3150488"/>
              <a:gd name="connsiteX1" fmla="*/ 0 w 2904019"/>
              <a:gd name="connsiteY1" fmla="*/ 1749200 h 3150488"/>
              <a:gd name="connsiteX2" fmla="*/ 463138 w 2904019"/>
              <a:gd name="connsiteY2" fmla="*/ 1951080 h 3150488"/>
              <a:gd name="connsiteX3" fmla="*/ 776482 w 2904019"/>
              <a:gd name="connsiteY3" fmla="*/ 0 h 3150488"/>
              <a:gd name="connsiteX4" fmla="*/ 1975772 w 2904019"/>
              <a:gd name="connsiteY4" fmla="*/ 991413 h 3150488"/>
              <a:gd name="connsiteX5" fmla="*/ 2095113 w 2904019"/>
              <a:gd name="connsiteY5" fmla="*/ 702407 h 3150488"/>
              <a:gd name="connsiteX6" fmla="*/ 1816925 w 2904019"/>
              <a:gd name="connsiteY6" fmla="*/ 3150488 h 3150488"/>
              <a:gd name="connsiteX7" fmla="*/ 1187533 w 2904019"/>
              <a:gd name="connsiteY7" fmla="*/ 1143558 h 3150488"/>
              <a:gd name="connsiteX8" fmla="*/ 1080655 w 2904019"/>
              <a:gd name="connsiteY8" fmla="*/ 2046083 h 3150488"/>
              <a:gd name="connsiteX9" fmla="*/ 914400 w 2904019"/>
              <a:gd name="connsiteY9" fmla="*/ 1666073 h 3150488"/>
              <a:gd name="connsiteX10" fmla="*/ 795647 w 2904019"/>
              <a:gd name="connsiteY10" fmla="*/ 3150488 h 3150488"/>
              <a:gd name="connsiteX0" fmla="*/ 795647 w 2905418"/>
              <a:gd name="connsiteY0" fmla="*/ 3150488 h 3186701"/>
              <a:gd name="connsiteX1" fmla="*/ 0 w 2905418"/>
              <a:gd name="connsiteY1" fmla="*/ 1749200 h 3186701"/>
              <a:gd name="connsiteX2" fmla="*/ 463138 w 2905418"/>
              <a:gd name="connsiteY2" fmla="*/ 1951080 h 3186701"/>
              <a:gd name="connsiteX3" fmla="*/ 776482 w 2905418"/>
              <a:gd name="connsiteY3" fmla="*/ 0 h 3186701"/>
              <a:gd name="connsiteX4" fmla="*/ 1975772 w 2905418"/>
              <a:gd name="connsiteY4" fmla="*/ 991413 h 3186701"/>
              <a:gd name="connsiteX5" fmla="*/ 2095113 w 2905418"/>
              <a:gd name="connsiteY5" fmla="*/ 702407 h 3186701"/>
              <a:gd name="connsiteX6" fmla="*/ 1821452 w 2905418"/>
              <a:gd name="connsiteY6" fmla="*/ 3186701 h 3186701"/>
              <a:gd name="connsiteX7" fmla="*/ 1187533 w 2905418"/>
              <a:gd name="connsiteY7" fmla="*/ 1143558 h 3186701"/>
              <a:gd name="connsiteX8" fmla="*/ 1080655 w 2905418"/>
              <a:gd name="connsiteY8" fmla="*/ 2046083 h 3186701"/>
              <a:gd name="connsiteX9" fmla="*/ 914400 w 2905418"/>
              <a:gd name="connsiteY9" fmla="*/ 1666073 h 3186701"/>
              <a:gd name="connsiteX10" fmla="*/ 795647 w 2905418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1975772 w 2937337"/>
              <a:gd name="connsiteY4" fmla="*/ 991413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034620 w 2937337"/>
              <a:gd name="connsiteY4" fmla="*/ 129470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034620 w 2937337"/>
              <a:gd name="connsiteY4" fmla="*/ 129470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034620 w 2937337"/>
              <a:gd name="connsiteY4" fmla="*/ 129470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893849"/>
              <a:gd name="connsiteY0" fmla="*/ 3150488 h 3186701"/>
              <a:gd name="connsiteX1" fmla="*/ 0 w 2893849"/>
              <a:gd name="connsiteY1" fmla="*/ 1749200 h 3186701"/>
              <a:gd name="connsiteX2" fmla="*/ 463138 w 2893849"/>
              <a:gd name="connsiteY2" fmla="*/ 1951080 h 3186701"/>
              <a:gd name="connsiteX3" fmla="*/ 776482 w 2893849"/>
              <a:gd name="connsiteY3" fmla="*/ 0 h 3186701"/>
              <a:gd name="connsiteX4" fmla="*/ 2034620 w 2893849"/>
              <a:gd name="connsiteY4" fmla="*/ 1294704 h 3186701"/>
              <a:gd name="connsiteX5" fmla="*/ 2031739 w 2893849"/>
              <a:gd name="connsiteY5" fmla="*/ 711461 h 3186701"/>
              <a:gd name="connsiteX6" fmla="*/ 1821452 w 2893849"/>
              <a:gd name="connsiteY6" fmla="*/ 3186701 h 3186701"/>
              <a:gd name="connsiteX7" fmla="*/ 1187533 w 2893849"/>
              <a:gd name="connsiteY7" fmla="*/ 1143558 h 3186701"/>
              <a:gd name="connsiteX8" fmla="*/ 1080655 w 2893849"/>
              <a:gd name="connsiteY8" fmla="*/ 2046083 h 3186701"/>
              <a:gd name="connsiteX9" fmla="*/ 914400 w 2893849"/>
              <a:gd name="connsiteY9" fmla="*/ 1666073 h 3186701"/>
              <a:gd name="connsiteX10" fmla="*/ 795647 w 2893849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813754 w 2949719"/>
              <a:gd name="connsiteY0" fmla="*/ 3150488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813754 w 2949719"/>
              <a:gd name="connsiteY10" fmla="*/ 3150488 h 3186701"/>
              <a:gd name="connsiteX0" fmla="*/ 813754 w 2949719"/>
              <a:gd name="connsiteY0" fmla="*/ 3150488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813754 w 2949719"/>
              <a:gd name="connsiteY10" fmla="*/ 3150488 h 3186701"/>
              <a:gd name="connsiteX0" fmla="*/ 813754 w 2949719"/>
              <a:gd name="connsiteY0" fmla="*/ 3150488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813754 w 2949719"/>
              <a:gd name="connsiteY10" fmla="*/ 3150488 h 3186701"/>
              <a:gd name="connsiteX0" fmla="*/ 813754 w 2949719"/>
              <a:gd name="connsiteY0" fmla="*/ 3150488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813754 w 2949719"/>
              <a:gd name="connsiteY10" fmla="*/ 3150488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03465 w 2936139"/>
              <a:gd name="connsiteY0" fmla="*/ 3168594 h 3186701"/>
              <a:gd name="connsiteX1" fmla="*/ 0 w 2936139"/>
              <a:gd name="connsiteY1" fmla="*/ 1726566 h 3186701"/>
              <a:gd name="connsiteX2" fmla="*/ 404291 w 2936139"/>
              <a:gd name="connsiteY2" fmla="*/ 2009927 h 3186701"/>
              <a:gd name="connsiteX3" fmla="*/ 781009 w 2936139"/>
              <a:gd name="connsiteY3" fmla="*/ 0 h 3186701"/>
              <a:gd name="connsiteX4" fmla="*/ 2039147 w 2936139"/>
              <a:gd name="connsiteY4" fmla="*/ 1294704 h 3186701"/>
              <a:gd name="connsiteX5" fmla="*/ 2036266 w 2936139"/>
              <a:gd name="connsiteY5" fmla="*/ 711461 h 3186701"/>
              <a:gd name="connsiteX6" fmla="*/ 1825979 w 2936139"/>
              <a:gd name="connsiteY6" fmla="*/ 3186701 h 3186701"/>
              <a:gd name="connsiteX7" fmla="*/ 1192060 w 2936139"/>
              <a:gd name="connsiteY7" fmla="*/ 1143558 h 3186701"/>
              <a:gd name="connsiteX8" fmla="*/ 1085182 w 2936139"/>
              <a:gd name="connsiteY8" fmla="*/ 2046083 h 3186701"/>
              <a:gd name="connsiteX9" fmla="*/ 918927 w 2936139"/>
              <a:gd name="connsiteY9" fmla="*/ 1666073 h 3186701"/>
              <a:gd name="connsiteX10" fmla="*/ 1103465 w 2936139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64195 w 2981407"/>
              <a:gd name="connsiteY9" fmla="*/ 1666073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64195 w 2981407"/>
              <a:gd name="connsiteY9" fmla="*/ 1666073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64195 w 2981407"/>
              <a:gd name="connsiteY9" fmla="*/ 1666073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897156"/>
              <a:gd name="connsiteY0" fmla="*/ 3168594 h 3173121"/>
              <a:gd name="connsiteX1" fmla="*/ 0 w 2897156"/>
              <a:gd name="connsiteY1" fmla="*/ 1749200 h 3173121"/>
              <a:gd name="connsiteX2" fmla="*/ 449559 w 2897156"/>
              <a:gd name="connsiteY2" fmla="*/ 2009927 h 3173121"/>
              <a:gd name="connsiteX3" fmla="*/ 826277 w 2897156"/>
              <a:gd name="connsiteY3" fmla="*/ 0 h 3173121"/>
              <a:gd name="connsiteX4" fmla="*/ 2084415 w 2897156"/>
              <a:gd name="connsiteY4" fmla="*/ 1294704 h 3173121"/>
              <a:gd name="connsiteX5" fmla="*/ 2081534 w 2897156"/>
              <a:gd name="connsiteY5" fmla="*/ 711461 h 3173121"/>
              <a:gd name="connsiteX6" fmla="*/ 1581537 w 2897156"/>
              <a:gd name="connsiteY6" fmla="*/ 3173121 h 3173121"/>
              <a:gd name="connsiteX7" fmla="*/ 1237328 w 2897156"/>
              <a:gd name="connsiteY7" fmla="*/ 1143558 h 3173121"/>
              <a:gd name="connsiteX8" fmla="*/ 1130450 w 2897156"/>
              <a:gd name="connsiteY8" fmla="*/ 2046083 h 3173121"/>
              <a:gd name="connsiteX9" fmla="*/ 918927 w 2897156"/>
              <a:gd name="connsiteY9" fmla="*/ 1697760 h 3173121"/>
              <a:gd name="connsiteX10" fmla="*/ 1148733 w 2897156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30450 w 2969045"/>
              <a:gd name="connsiteY8" fmla="*/ 2046083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30450 w 2969045"/>
              <a:gd name="connsiteY8" fmla="*/ 2046083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288886 w 2969045"/>
              <a:gd name="connsiteY8" fmla="*/ 2367481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969045" h="3173121">
                <a:moveTo>
                  <a:pt x="1148733" y="3168594"/>
                </a:moveTo>
                <a:cubicBezTo>
                  <a:pt x="-68605" y="2992718"/>
                  <a:pt x="289357" y="2373225"/>
                  <a:pt x="0" y="1749200"/>
                </a:cubicBezTo>
                <a:cubicBezTo>
                  <a:pt x="211718" y="1712379"/>
                  <a:pt x="518500" y="2277611"/>
                  <a:pt x="449559" y="2009927"/>
                </a:cubicBezTo>
                <a:cubicBezTo>
                  <a:pt x="87752" y="952162"/>
                  <a:pt x="1169975" y="921963"/>
                  <a:pt x="826277" y="0"/>
                </a:cubicBezTo>
                <a:cubicBezTo>
                  <a:pt x="1894489" y="60376"/>
                  <a:pt x="1582046" y="1053258"/>
                  <a:pt x="2084415" y="1294704"/>
                </a:cubicBezTo>
                <a:cubicBezTo>
                  <a:pt x="2220765" y="1319082"/>
                  <a:pt x="2384277" y="1207659"/>
                  <a:pt x="2081534" y="711461"/>
                </a:cubicBezTo>
                <a:cubicBezTo>
                  <a:pt x="3844765" y="2025429"/>
                  <a:pt x="2606774" y="3099478"/>
                  <a:pt x="1581537" y="3173121"/>
                </a:cubicBezTo>
                <a:cubicBezTo>
                  <a:pt x="2049242" y="2917586"/>
                  <a:pt x="2204598" y="1824606"/>
                  <a:pt x="1237328" y="1143558"/>
                </a:cubicBezTo>
                <a:cubicBezTo>
                  <a:pt x="1479342" y="1777869"/>
                  <a:pt x="1318476" y="2090782"/>
                  <a:pt x="1162138" y="2408222"/>
                </a:cubicBezTo>
                <a:cubicBezTo>
                  <a:pt x="1159532" y="2246847"/>
                  <a:pt x="1324413" y="1899876"/>
                  <a:pt x="918927" y="1697760"/>
                </a:cubicBezTo>
                <a:cubicBezTo>
                  <a:pt x="1108697" y="2305733"/>
                  <a:pt x="307113" y="2497246"/>
                  <a:pt x="1148733" y="3168594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1" name="Rounded Rectangle 25">
            <a:extLst>
              <a:ext uri="{FF2B5EF4-FFF2-40B4-BE49-F238E27FC236}">
                <a16:creationId xmlns:a16="http://schemas.microsoft.com/office/drawing/2014/main" xmlns="" id="{52251A18-A73B-4A26-9FEC-6B831E23205B}"/>
              </a:ext>
            </a:extLst>
          </p:cNvPr>
          <p:cNvSpPr/>
          <p:nvPr/>
        </p:nvSpPr>
        <p:spPr>
          <a:xfrm>
            <a:off x="10972939" y="2640819"/>
            <a:ext cx="586980" cy="430164"/>
          </a:xfrm>
          <a:custGeom>
            <a:avLst/>
            <a:gdLst/>
            <a:ahLst/>
            <a:cxnLst/>
            <a:rect l="l" t="t" r="r" b="b"/>
            <a:pathLst>
              <a:path w="3248842" h="2380886">
                <a:moveTo>
                  <a:pt x="1194785" y="1472263"/>
                </a:moveTo>
                <a:cubicBezTo>
                  <a:pt x="1150014" y="1472263"/>
                  <a:pt x="1113720" y="1508557"/>
                  <a:pt x="1113720" y="1553328"/>
                </a:cubicBezTo>
                <a:lnTo>
                  <a:pt x="1113720" y="1600880"/>
                </a:lnTo>
                <a:cubicBezTo>
                  <a:pt x="1113720" y="1645651"/>
                  <a:pt x="1150014" y="1681945"/>
                  <a:pt x="1194785" y="1681945"/>
                </a:cubicBezTo>
                <a:lnTo>
                  <a:pt x="2067186" y="1681945"/>
                </a:lnTo>
                <a:cubicBezTo>
                  <a:pt x="2111957" y="1681945"/>
                  <a:pt x="2148251" y="1645651"/>
                  <a:pt x="2148251" y="1600880"/>
                </a:cubicBezTo>
                <a:lnTo>
                  <a:pt x="2148251" y="1553328"/>
                </a:lnTo>
                <a:cubicBezTo>
                  <a:pt x="2148251" y="1508557"/>
                  <a:pt x="2111957" y="1472263"/>
                  <a:pt x="2067186" y="1472263"/>
                </a:cubicBezTo>
                <a:close/>
                <a:moveTo>
                  <a:pt x="2582402" y="986449"/>
                </a:moveTo>
                <a:cubicBezTo>
                  <a:pt x="2477247" y="986449"/>
                  <a:pt x="2392002" y="1071694"/>
                  <a:pt x="2392002" y="1176848"/>
                </a:cubicBezTo>
                <a:cubicBezTo>
                  <a:pt x="2392002" y="1282003"/>
                  <a:pt x="2477247" y="1367248"/>
                  <a:pt x="2582402" y="1367248"/>
                </a:cubicBezTo>
                <a:cubicBezTo>
                  <a:pt x="2687557" y="1367248"/>
                  <a:pt x="2772801" y="1282003"/>
                  <a:pt x="2772801" y="1176848"/>
                </a:cubicBezTo>
                <a:cubicBezTo>
                  <a:pt x="2772801" y="1071694"/>
                  <a:pt x="2687557" y="986449"/>
                  <a:pt x="2582402" y="986449"/>
                </a:cubicBezTo>
                <a:close/>
                <a:moveTo>
                  <a:pt x="679570" y="986449"/>
                </a:moveTo>
                <a:cubicBezTo>
                  <a:pt x="574415" y="986449"/>
                  <a:pt x="489171" y="1071694"/>
                  <a:pt x="489171" y="1176848"/>
                </a:cubicBezTo>
                <a:cubicBezTo>
                  <a:pt x="489171" y="1282003"/>
                  <a:pt x="574415" y="1367248"/>
                  <a:pt x="679570" y="1367248"/>
                </a:cubicBezTo>
                <a:cubicBezTo>
                  <a:pt x="784725" y="1367248"/>
                  <a:pt x="869970" y="1282003"/>
                  <a:pt x="869970" y="1176848"/>
                </a:cubicBezTo>
                <a:cubicBezTo>
                  <a:pt x="869970" y="1071694"/>
                  <a:pt x="784725" y="986449"/>
                  <a:pt x="679570" y="986449"/>
                </a:cubicBezTo>
                <a:close/>
                <a:moveTo>
                  <a:pt x="867954" y="155801"/>
                </a:moveTo>
                <a:lnTo>
                  <a:pt x="726849" y="858549"/>
                </a:lnTo>
                <a:lnTo>
                  <a:pt x="2535122" y="858549"/>
                </a:lnTo>
                <a:lnTo>
                  <a:pt x="2394017" y="155801"/>
                </a:lnTo>
                <a:close/>
                <a:moveTo>
                  <a:pt x="677268" y="0"/>
                </a:moveTo>
                <a:lnTo>
                  <a:pt x="2584703" y="0"/>
                </a:lnTo>
                <a:lnTo>
                  <a:pt x="2736658" y="607820"/>
                </a:lnTo>
                <a:cubicBezTo>
                  <a:pt x="2766265" y="579906"/>
                  <a:pt x="2806392" y="564164"/>
                  <a:pt x="2850195" y="564164"/>
                </a:cubicBezTo>
                <a:lnTo>
                  <a:pt x="3069929" y="564164"/>
                </a:lnTo>
                <a:cubicBezTo>
                  <a:pt x="3168740" y="564164"/>
                  <a:pt x="3248842" y="644266"/>
                  <a:pt x="3248842" y="743077"/>
                </a:cubicBezTo>
                <a:lnTo>
                  <a:pt x="3248842" y="792706"/>
                </a:lnTo>
                <a:cubicBezTo>
                  <a:pt x="3248842" y="891517"/>
                  <a:pt x="3168740" y="971619"/>
                  <a:pt x="3069929" y="971619"/>
                </a:cubicBezTo>
                <a:lnTo>
                  <a:pt x="3054536" y="971619"/>
                </a:lnTo>
                <a:cubicBezTo>
                  <a:pt x="3060628" y="989042"/>
                  <a:pt x="3063411" y="1007758"/>
                  <a:pt x="3063411" y="1027125"/>
                </a:cubicBezTo>
                <a:lnTo>
                  <a:pt x="3063411" y="2015961"/>
                </a:lnTo>
                <a:lnTo>
                  <a:pt x="2889080" y="2015961"/>
                </a:lnTo>
                <a:lnTo>
                  <a:pt x="2889080" y="2260325"/>
                </a:lnTo>
                <a:cubicBezTo>
                  <a:pt x="2889080" y="2326909"/>
                  <a:pt x="2835102" y="2380886"/>
                  <a:pt x="2768518" y="2380886"/>
                </a:cubicBezTo>
                <a:lnTo>
                  <a:pt x="2286284" y="2380886"/>
                </a:lnTo>
                <a:cubicBezTo>
                  <a:pt x="2219700" y="2380886"/>
                  <a:pt x="2165723" y="2326909"/>
                  <a:pt x="2165723" y="2260325"/>
                </a:cubicBezTo>
                <a:lnTo>
                  <a:pt x="2165723" y="2015961"/>
                </a:lnTo>
                <a:lnTo>
                  <a:pt x="1096248" y="2015961"/>
                </a:lnTo>
                <a:lnTo>
                  <a:pt x="1096248" y="2260325"/>
                </a:lnTo>
                <a:cubicBezTo>
                  <a:pt x="1096248" y="2326909"/>
                  <a:pt x="1042270" y="2380886"/>
                  <a:pt x="975686" y="2380886"/>
                </a:cubicBezTo>
                <a:lnTo>
                  <a:pt x="493453" y="2380886"/>
                </a:lnTo>
                <a:cubicBezTo>
                  <a:pt x="426869" y="2380886"/>
                  <a:pt x="372891" y="2326909"/>
                  <a:pt x="372891" y="2260325"/>
                </a:cubicBezTo>
                <a:lnTo>
                  <a:pt x="372891" y="2015961"/>
                </a:lnTo>
                <a:lnTo>
                  <a:pt x="198560" y="2015961"/>
                </a:lnTo>
                <a:lnTo>
                  <a:pt x="198560" y="1027125"/>
                </a:lnTo>
                <a:cubicBezTo>
                  <a:pt x="198560" y="1007758"/>
                  <a:pt x="201343" y="989042"/>
                  <a:pt x="207435" y="971619"/>
                </a:cubicBezTo>
                <a:lnTo>
                  <a:pt x="178913" y="971619"/>
                </a:lnTo>
                <a:cubicBezTo>
                  <a:pt x="80102" y="971619"/>
                  <a:pt x="0" y="891517"/>
                  <a:pt x="0" y="792706"/>
                </a:cubicBezTo>
                <a:lnTo>
                  <a:pt x="0" y="743077"/>
                </a:lnTo>
                <a:cubicBezTo>
                  <a:pt x="0" y="644266"/>
                  <a:pt x="80102" y="564164"/>
                  <a:pt x="178913" y="564164"/>
                </a:cubicBezTo>
                <a:lnTo>
                  <a:pt x="398647" y="564164"/>
                </a:lnTo>
                <a:cubicBezTo>
                  <a:pt x="447310" y="564164"/>
                  <a:pt x="491436" y="583593"/>
                  <a:pt x="523419" y="615395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2" name="Block Arc 41">
            <a:extLst>
              <a:ext uri="{FF2B5EF4-FFF2-40B4-BE49-F238E27FC236}">
                <a16:creationId xmlns:a16="http://schemas.microsoft.com/office/drawing/2014/main" xmlns="" id="{36DCD789-FED8-401C-8C81-CF9F331DAB6D}"/>
              </a:ext>
            </a:extLst>
          </p:cNvPr>
          <p:cNvSpPr/>
          <p:nvPr/>
        </p:nvSpPr>
        <p:spPr>
          <a:xfrm>
            <a:off x="9454085" y="5654191"/>
            <a:ext cx="563324" cy="570461"/>
          </a:xfrm>
          <a:custGeom>
            <a:avLst/>
            <a:gdLst/>
            <a:ahLst/>
            <a:cxnLst/>
            <a:rect l="l" t="t" r="r" b="b"/>
            <a:pathLst>
              <a:path w="2844151" h="2880180">
                <a:moveTo>
                  <a:pt x="2390187" y="1502145"/>
                </a:moveTo>
                <a:lnTo>
                  <a:pt x="2844151" y="1530794"/>
                </a:lnTo>
                <a:cubicBezTo>
                  <a:pt x="2804784" y="2154619"/>
                  <a:pt x="2367464" y="2681809"/>
                  <a:pt x="1761650" y="2835749"/>
                </a:cubicBezTo>
                <a:cubicBezTo>
                  <a:pt x="1191486" y="2980631"/>
                  <a:pt x="594633" y="2763755"/>
                  <a:pt x="252983" y="2293680"/>
                </a:cubicBezTo>
                <a:lnTo>
                  <a:pt x="102982" y="2380283"/>
                </a:lnTo>
                <a:lnTo>
                  <a:pt x="104524" y="1603708"/>
                </a:lnTo>
                <a:lnTo>
                  <a:pt x="777828" y="1990661"/>
                </a:lnTo>
                <a:lnTo>
                  <a:pt x="648358" y="2065410"/>
                </a:lnTo>
                <a:cubicBezTo>
                  <a:pt x="886760" y="2358087"/>
                  <a:pt x="1276546" y="2489694"/>
                  <a:pt x="1649627" y="2394891"/>
                </a:cubicBezTo>
                <a:cubicBezTo>
                  <a:pt x="2064076" y="2289577"/>
                  <a:pt x="2363256" y="1928916"/>
                  <a:pt x="2390187" y="1502145"/>
                </a:cubicBezTo>
                <a:close/>
                <a:moveTo>
                  <a:pt x="1424249" y="58"/>
                </a:moveTo>
                <a:cubicBezTo>
                  <a:pt x="1880498" y="-4073"/>
                  <a:pt x="2318325" y="209551"/>
                  <a:pt x="2591169" y="586524"/>
                </a:cubicBezTo>
                <a:lnTo>
                  <a:pt x="2741170" y="499921"/>
                </a:lnTo>
                <a:lnTo>
                  <a:pt x="2739628" y="1276497"/>
                </a:lnTo>
                <a:lnTo>
                  <a:pt x="2066324" y="889544"/>
                </a:lnTo>
                <a:lnTo>
                  <a:pt x="2195793" y="814795"/>
                </a:lnTo>
                <a:cubicBezTo>
                  <a:pt x="1957391" y="522118"/>
                  <a:pt x="1567606" y="390511"/>
                  <a:pt x="1194524" y="485313"/>
                </a:cubicBezTo>
                <a:cubicBezTo>
                  <a:pt x="780075" y="590627"/>
                  <a:pt x="480895" y="951288"/>
                  <a:pt x="453964" y="1378059"/>
                </a:cubicBezTo>
                <a:lnTo>
                  <a:pt x="0" y="1349410"/>
                </a:lnTo>
                <a:cubicBezTo>
                  <a:pt x="39367" y="725585"/>
                  <a:pt x="476687" y="198395"/>
                  <a:pt x="1082501" y="44455"/>
                </a:cubicBezTo>
                <a:cubicBezTo>
                  <a:pt x="1196091" y="15591"/>
                  <a:pt x="1310740" y="1086"/>
                  <a:pt x="1424249" y="5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3" name="Round Same Side Corner Rectangle 11">
            <a:extLst>
              <a:ext uri="{FF2B5EF4-FFF2-40B4-BE49-F238E27FC236}">
                <a16:creationId xmlns:a16="http://schemas.microsoft.com/office/drawing/2014/main" xmlns="" id="{AFBCEF67-A3DE-45DE-97FD-374E910A67D8}"/>
              </a:ext>
            </a:extLst>
          </p:cNvPr>
          <p:cNvSpPr/>
          <p:nvPr/>
        </p:nvSpPr>
        <p:spPr>
          <a:xfrm rot="9900000">
            <a:off x="10208910" y="1534987"/>
            <a:ext cx="579867" cy="492485"/>
          </a:xfrm>
          <a:custGeom>
            <a:avLst/>
            <a:gdLst/>
            <a:ahLst/>
            <a:cxnLst/>
            <a:rect l="l" t="t" r="r" b="b"/>
            <a:pathLst>
              <a:path w="2911009" h="2472345">
                <a:moveTo>
                  <a:pt x="2219598" y="1335309"/>
                </a:moveTo>
                <a:lnTo>
                  <a:pt x="2219598" y="1222573"/>
                </a:lnTo>
                <a:cubicBezTo>
                  <a:pt x="2219598" y="1176944"/>
                  <a:pt x="2241926" y="1136530"/>
                  <a:pt x="2277694" y="1113650"/>
                </a:cubicBezTo>
                <a:lnTo>
                  <a:pt x="2277694" y="137786"/>
                </a:lnTo>
                <a:cubicBezTo>
                  <a:pt x="2277694" y="61689"/>
                  <a:pt x="2339383" y="0"/>
                  <a:pt x="2415480" y="0"/>
                </a:cubicBezTo>
                <a:lnTo>
                  <a:pt x="2545196" y="0"/>
                </a:lnTo>
                <a:cubicBezTo>
                  <a:pt x="2621293" y="0"/>
                  <a:pt x="2682982" y="61689"/>
                  <a:pt x="2682982" y="137786"/>
                </a:cubicBezTo>
                <a:lnTo>
                  <a:pt x="2682982" y="1099067"/>
                </a:lnTo>
                <a:cubicBezTo>
                  <a:pt x="2730197" y="1120049"/>
                  <a:pt x="2762708" y="1167515"/>
                  <a:pt x="2762708" y="1222573"/>
                </a:cubicBezTo>
                <a:lnTo>
                  <a:pt x="2762708" y="1480834"/>
                </a:lnTo>
                <a:close/>
                <a:moveTo>
                  <a:pt x="241900" y="1676361"/>
                </a:moveTo>
                <a:cubicBezTo>
                  <a:pt x="69371" y="1631107"/>
                  <a:pt x="-34146" y="1454930"/>
                  <a:pt x="10296" y="1282189"/>
                </a:cubicBezTo>
                <a:cubicBezTo>
                  <a:pt x="54739" y="1109449"/>
                  <a:pt x="230428" y="1005105"/>
                  <a:pt x="403375" y="1048736"/>
                </a:cubicBezTo>
                <a:cubicBezTo>
                  <a:pt x="349550" y="1257945"/>
                  <a:pt x="295726" y="1467153"/>
                  <a:pt x="241900" y="1676361"/>
                </a:cubicBezTo>
                <a:close/>
                <a:moveTo>
                  <a:pt x="2578947" y="2467929"/>
                </a:moveTo>
                <a:lnTo>
                  <a:pt x="1957545" y="2301425"/>
                </a:lnTo>
                <a:lnTo>
                  <a:pt x="2194209" y="1418183"/>
                </a:lnTo>
                <a:lnTo>
                  <a:pt x="2815611" y="1584687"/>
                </a:lnTo>
                <a:cubicBezTo>
                  <a:pt x="2884250" y="1603079"/>
                  <a:pt x="2924985" y="1673632"/>
                  <a:pt x="2906593" y="1742272"/>
                </a:cubicBezTo>
                <a:lnTo>
                  <a:pt x="2736532" y="2376947"/>
                </a:lnTo>
                <a:cubicBezTo>
                  <a:pt x="2718140" y="2445587"/>
                  <a:pt x="2647586" y="2486321"/>
                  <a:pt x="2578947" y="2467929"/>
                </a:cubicBezTo>
                <a:close/>
                <a:moveTo>
                  <a:pt x="610249" y="2287120"/>
                </a:moveTo>
                <a:lnTo>
                  <a:pt x="1020264" y="756923"/>
                </a:lnTo>
                <a:lnTo>
                  <a:pt x="2107356" y="1398691"/>
                </a:lnTo>
                <a:lnTo>
                  <a:pt x="1872582" y="2274879"/>
                </a:lnTo>
                <a:close/>
                <a:moveTo>
                  <a:pt x="426016" y="2349577"/>
                </a:moveTo>
                <a:lnTo>
                  <a:pt x="243978" y="2300800"/>
                </a:lnTo>
                <a:cubicBezTo>
                  <a:pt x="205115" y="2290387"/>
                  <a:pt x="182051" y="2250439"/>
                  <a:pt x="192464" y="2211576"/>
                </a:cubicBezTo>
                <a:lnTo>
                  <a:pt x="620679" y="613455"/>
                </a:lnTo>
                <a:cubicBezTo>
                  <a:pt x="631093" y="574592"/>
                  <a:pt x="671040" y="551528"/>
                  <a:pt x="709903" y="561941"/>
                </a:cubicBezTo>
                <a:lnTo>
                  <a:pt x="891942" y="610718"/>
                </a:lnTo>
                <a:cubicBezTo>
                  <a:pt x="930805" y="621132"/>
                  <a:pt x="953869" y="661079"/>
                  <a:pt x="943455" y="699942"/>
                </a:cubicBezTo>
                <a:lnTo>
                  <a:pt x="515240" y="2298064"/>
                </a:lnTo>
                <a:cubicBezTo>
                  <a:pt x="504827" y="2336927"/>
                  <a:pt x="464879" y="2359990"/>
                  <a:pt x="426016" y="234957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4" name="Donut 39">
            <a:extLst>
              <a:ext uri="{FF2B5EF4-FFF2-40B4-BE49-F238E27FC236}">
                <a16:creationId xmlns:a16="http://schemas.microsoft.com/office/drawing/2014/main" xmlns="" id="{439297A1-2150-467C-8B3E-08A8C9E0E56F}"/>
              </a:ext>
            </a:extLst>
          </p:cNvPr>
          <p:cNvSpPr/>
          <p:nvPr/>
        </p:nvSpPr>
        <p:spPr>
          <a:xfrm>
            <a:off x="4246301" y="4666128"/>
            <a:ext cx="575536" cy="575536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152300" y="922782"/>
                </a:moveTo>
                <a:lnTo>
                  <a:pt x="2354400" y="1620000"/>
                </a:lnTo>
                <a:lnTo>
                  <a:pt x="1152300" y="2317218"/>
                </a:lnTo>
                <a:close/>
                <a:moveTo>
                  <a:pt x="1620000" y="342403"/>
                </a:moveTo>
                <a:cubicBezTo>
                  <a:pt x="914403" y="342403"/>
                  <a:pt x="342403" y="914403"/>
                  <a:pt x="342403" y="1620000"/>
                </a:cubicBezTo>
                <a:cubicBezTo>
                  <a:pt x="342403" y="2325597"/>
                  <a:pt x="914403" y="2897597"/>
                  <a:pt x="1620000" y="2897597"/>
                </a:cubicBezTo>
                <a:cubicBezTo>
                  <a:pt x="2325597" y="2897597"/>
                  <a:pt x="2897597" y="2325597"/>
                  <a:pt x="2897597" y="1620000"/>
                </a:cubicBezTo>
                <a:cubicBezTo>
                  <a:pt x="2897597" y="914403"/>
                  <a:pt x="2325597" y="342403"/>
                  <a:pt x="1620000" y="342403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5" name="Freeform 25">
            <a:extLst>
              <a:ext uri="{FF2B5EF4-FFF2-40B4-BE49-F238E27FC236}">
                <a16:creationId xmlns:a16="http://schemas.microsoft.com/office/drawing/2014/main" xmlns="" id="{115A3EAB-6A86-45ED-8F48-A7797A2D6676}"/>
              </a:ext>
            </a:extLst>
          </p:cNvPr>
          <p:cNvSpPr/>
          <p:nvPr/>
        </p:nvSpPr>
        <p:spPr>
          <a:xfrm>
            <a:off x="8766358" y="3640606"/>
            <a:ext cx="417857" cy="517071"/>
          </a:xfrm>
          <a:custGeom>
            <a:avLst/>
            <a:gdLst>
              <a:gd name="connsiteX0" fmla="*/ 371475 w 1600200"/>
              <a:gd name="connsiteY0" fmla="*/ 0 h 1857375"/>
              <a:gd name="connsiteX1" fmla="*/ 628650 w 1600200"/>
              <a:gd name="connsiteY1" fmla="*/ 523875 h 1857375"/>
              <a:gd name="connsiteX2" fmla="*/ 400050 w 1600200"/>
              <a:gd name="connsiteY2" fmla="*/ 561975 h 1857375"/>
              <a:gd name="connsiteX3" fmla="*/ 1019175 w 1600200"/>
              <a:gd name="connsiteY3" fmla="*/ 1438275 h 1857375"/>
              <a:gd name="connsiteX4" fmla="*/ 1219200 w 1600200"/>
              <a:gd name="connsiteY4" fmla="*/ 1238250 h 1857375"/>
              <a:gd name="connsiteX5" fmla="*/ 1600200 w 1600200"/>
              <a:gd name="connsiteY5" fmla="*/ 1666875 h 1857375"/>
              <a:gd name="connsiteX6" fmla="*/ 1038225 w 1600200"/>
              <a:gd name="connsiteY6" fmla="*/ 1857375 h 1857375"/>
              <a:gd name="connsiteX7" fmla="*/ 0 w 1600200"/>
              <a:gd name="connsiteY7" fmla="*/ 314325 h 1857375"/>
              <a:gd name="connsiteX8" fmla="*/ 371475 w 1600200"/>
              <a:gd name="connsiteY8" fmla="*/ 0 h 1857375"/>
              <a:gd name="connsiteX0" fmla="*/ 371475 w 1600200"/>
              <a:gd name="connsiteY0" fmla="*/ 0 h 1917951"/>
              <a:gd name="connsiteX1" fmla="*/ 628650 w 1600200"/>
              <a:gd name="connsiteY1" fmla="*/ 584451 h 1917951"/>
              <a:gd name="connsiteX2" fmla="*/ 400050 w 1600200"/>
              <a:gd name="connsiteY2" fmla="*/ 622551 h 1917951"/>
              <a:gd name="connsiteX3" fmla="*/ 1019175 w 1600200"/>
              <a:gd name="connsiteY3" fmla="*/ 1498851 h 1917951"/>
              <a:gd name="connsiteX4" fmla="*/ 1219200 w 1600200"/>
              <a:gd name="connsiteY4" fmla="*/ 1298826 h 1917951"/>
              <a:gd name="connsiteX5" fmla="*/ 1600200 w 1600200"/>
              <a:gd name="connsiteY5" fmla="*/ 1727451 h 1917951"/>
              <a:gd name="connsiteX6" fmla="*/ 1038225 w 1600200"/>
              <a:gd name="connsiteY6" fmla="*/ 1917951 h 1917951"/>
              <a:gd name="connsiteX7" fmla="*/ 0 w 1600200"/>
              <a:gd name="connsiteY7" fmla="*/ 374901 h 1917951"/>
              <a:gd name="connsiteX8" fmla="*/ 371475 w 1600200"/>
              <a:gd name="connsiteY8" fmla="*/ 0 h 1917951"/>
              <a:gd name="connsiteX0" fmla="*/ 371475 w 1600200"/>
              <a:gd name="connsiteY0" fmla="*/ 1277 h 1919228"/>
              <a:gd name="connsiteX1" fmla="*/ 628650 w 1600200"/>
              <a:gd name="connsiteY1" fmla="*/ 585728 h 1919228"/>
              <a:gd name="connsiteX2" fmla="*/ 400050 w 1600200"/>
              <a:gd name="connsiteY2" fmla="*/ 623828 h 1919228"/>
              <a:gd name="connsiteX3" fmla="*/ 1019175 w 1600200"/>
              <a:gd name="connsiteY3" fmla="*/ 1500128 h 1919228"/>
              <a:gd name="connsiteX4" fmla="*/ 1219200 w 1600200"/>
              <a:gd name="connsiteY4" fmla="*/ 1300103 h 1919228"/>
              <a:gd name="connsiteX5" fmla="*/ 1600200 w 1600200"/>
              <a:gd name="connsiteY5" fmla="*/ 1728728 h 1919228"/>
              <a:gd name="connsiteX6" fmla="*/ 1038225 w 1600200"/>
              <a:gd name="connsiteY6" fmla="*/ 1919228 h 1919228"/>
              <a:gd name="connsiteX7" fmla="*/ 0 w 1600200"/>
              <a:gd name="connsiteY7" fmla="*/ 376178 h 1919228"/>
              <a:gd name="connsiteX8" fmla="*/ 371475 w 1600200"/>
              <a:gd name="connsiteY8" fmla="*/ 1277 h 1919228"/>
              <a:gd name="connsiteX0" fmla="*/ 371475 w 1600200"/>
              <a:gd name="connsiteY0" fmla="*/ 1277 h 1919228"/>
              <a:gd name="connsiteX1" fmla="*/ 628650 w 1600200"/>
              <a:gd name="connsiteY1" fmla="*/ 585728 h 1919228"/>
              <a:gd name="connsiteX2" fmla="*/ 400050 w 1600200"/>
              <a:gd name="connsiteY2" fmla="*/ 623828 h 1919228"/>
              <a:gd name="connsiteX3" fmla="*/ 1019175 w 1600200"/>
              <a:gd name="connsiteY3" fmla="*/ 1500128 h 1919228"/>
              <a:gd name="connsiteX4" fmla="*/ 1219200 w 1600200"/>
              <a:gd name="connsiteY4" fmla="*/ 1300103 h 1919228"/>
              <a:gd name="connsiteX5" fmla="*/ 1600200 w 1600200"/>
              <a:gd name="connsiteY5" fmla="*/ 1728728 h 1919228"/>
              <a:gd name="connsiteX6" fmla="*/ 1038225 w 1600200"/>
              <a:gd name="connsiteY6" fmla="*/ 1919228 h 1919228"/>
              <a:gd name="connsiteX7" fmla="*/ 0 w 1600200"/>
              <a:gd name="connsiteY7" fmla="*/ 376178 h 1919228"/>
              <a:gd name="connsiteX8" fmla="*/ 371475 w 1600200"/>
              <a:gd name="connsiteY8" fmla="*/ 1277 h 1919228"/>
              <a:gd name="connsiteX0" fmla="*/ 371475 w 1600200"/>
              <a:gd name="connsiteY0" fmla="*/ 1544 h 1919495"/>
              <a:gd name="connsiteX1" fmla="*/ 628650 w 1600200"/>
              <a:gd name="connsiteY1" fmla="*/ 585995 h 1919495"/>
              <a:gd name="connsiteX2" fmla="*/ 400050 w 1600200"/>
              <a:gd name="connsiteY2" fmla="*/ 624095 h 1919495"/>
              <a:gd name="connsiteX3" fmla="*/ 1019175 w 1600200"/>
              <a:gd name="connsiteY3" fmla="*/ 1500395 h 1919495"/>
              <a:gd name="connsiteX4" fmla="*/ 1219200 w 1600200"/>
              <a:gd name="connsiteY4" fmla="*/ 1300370 h 1919495"/>
              <a:gd name="connsiteX5" fmla="*/ 1600200 w 1600200"/>
              <a:gd name="connsiteY5" fmla="*/ 1728995 h 1919495"/>
              <a:gd name="connsiteX6" fmla="*/ 1038225 w 1600200"/>
              <a:gd name="connsiteY6" fmla="*/ 1919495 h 1919495"/>
              <a:gd name="connsiteX7" fmla="*/ 0 w 1600200"/>
              <a:gd name="connsiteY7" fmla="*/ 376445 h 1919495"/>
              <a:gd name="connsiteX8" fmla="*/ 371475 w 1600200"/>
              <a:gd name="connsiteY8" fmla="*/ 1544 h 1919495"/>
              <a:gd name="connsiteX0" fmla="*/ 371475 w 1600200"/>
              <a:gd name="connsiteY0" fmla="*/ 1487 h 1919438"/>
              <a:gd name="connsiteX1" fmla="*/ 568075 w 1600200"/>
              <a:gd name="connsiteY1" fmla="*/ 603245 h 1919438"/>
              <a:gd name="connsiteX2" fmla="*/ 400050 w 1600200"/>
              <a:gd name="connsiteY2" fmla="*/ 624038 h 1919438"/>
              <a:gd name="connsiteX3" fmla="*/ 1019175 w 1600200"/>
              <a:gd name="connsiteY3" fmla="*/ 1500338 h 1919438"/>
              <a:gd name="connsiteX4" fmla="*/ 1219200 w 1600200"/>
              <a:gd name="connsiteY4" fmla="*/ 1300313 h 1919438"/>
              <a:gd name="connsiteX5" fmla="*/ 1600200 w 1600200"/>
              <a:gd name="connsiteY5" fmla="*/ 1728938 h 1919438"/>
              <a:gd name="connsiteX6" fmla="*/ 1038225 w 1600200"/>
              <a:gd name="connsiteY6" fmla="*/ 1919438 h 1919438"/>
              <a:gd name="connsiteX7" fmla="*/ 0 w 1600200"/>
              <a:gd name="connsiteY7" fmla="*/ 376388 h 1919438"/>
              <a:gd name="connsiteX8" fmla="*/ 371475 w 1600200"/>
              <a:gd name="connsiteY8" fmla="*/ 1487 h 1919438"/>
              <a:gd name="connsiteX0" fmla="*/ 371475 w 1600200"/>
              <a:gd name="connsiteY0" fmla="*/ 1032 h 1918983"/>
              <a:gd name="connsiteX1" fmla="*/ 568075 w 1600200"/>
              <a:gd name="connsiteY1" fmla="*/ 602790 h 1918983"/>
              <a:gd name="connsiteX2" fmla="*/ 400050 w 1600200"/>
              <a:gd name="connsiteY2" fmla="*/ 623583 h 1918983"/>
              <a:gd name="connsiteX3" fmla="*/ 1019175 w 1600200"/>
              <a:gd name="connsiteY3" fmla="*/ 1499883 h 1918983"/>
              <a:gd name="connsiteX4" fmla="*/ 1219200 w 1600200"/>
              <a:gd name="connsiteY4" fmla="*/ 1299858 h 1918983"/>
              <a:gd name="connsiteX5" fmla="*/ 1600200 w 1600200"/>
              <a:gd name="connsiteY5" fmla="*/ 1728483 h 1918983"/>
              <a:gd name="connsiteX6" fmla="*/ 1038225 w 1600200"/>
              <a:gd name="connsiteY6" fmla="*/ 1918983 h 1918983"/>
              <a:gd name="connsiteX7" fmla="*/ 0 w 1600200"/>
              <a:gd name="connsiteY7" fmla="*/ 375933 h 1918983"/>
              <a:gd name="connsiteX8" fmla="*/ 371475 w 1600200"/>
              <a:gd name="connsiteY8" fmla="*/ 1032 h 1918983"/>
              <a:gd name="connsiteX0" fmla="*/ 371475 w 1600200"/>
              <a:gd name="connsiteY0" fmla="*/ 1088 h 1919039"/>
              <a:gd name="connsiteX1" fmla="*/ 568075 w 1600200"/>
              <a:gd name="connsiteY1" fmla="*/ 602846 h 1919039"/>
              <a:gd name="connsiteX2" fmla="*/ 400050 w 1600200"/>
              <a:gd name="connsiteY2" fmla="*/ 623639 h 1919039"/>
              <a:gd name="connsiteX3" fmla="*/ 1019175 w 1600200"/>
              <a:gd name="connsiteY3" fmla="*/ 1499939 h 1919039"/>
              <a:gd name="connsiteX4" fmla="*/ 1219200 w 1600200"/>
              <a:gd name="connsiteY4" fmla="*/ 1299914 h 1919039"/>
              <a:gd name="connsiteX5" fmla="*/ 1600200 w 1600200"/>
              <a:gd name="connsiteY5" fmla="*/ 1728539 h 1919039"/>
              <a:gd name="connsiteX6" fmla="*/ 1038225 w 1600200"/>
              <a:gd name="connsiteY6" fmla="*/ 1919039 h 1919039"/>
              <a:gd name="connsiteX7" fmla="*/ 0 w 1600200"/>
              <a:gd name="connsiteY7" fmla="*/ 375989 h 1919039"/>
              <a:gd name="connsiteX8" fmla="*/ 371475 w 1600200"/>
              <a:gd name="connsiteY8" fmla="*/ 1088 h 1919039"/>
              <a:gd name="connsiteX0" fmla="*/ 371475 w 1600200"/>
              <a:gd name="connsiteY0" fmla="*/ 1088 h 1919039"/>
              <a:gd name="connsiteX1" fmla="*/ 568075 w 1600200"/>
              <a:gd name="connsiteY1" fmla="*/ 602846 h 1919039"/>
              <a:gd name="connsiteX2" fmla="*/ 400050 w 1600200"/>
              <a:gd name="connsiteY2" fmla="*/ 623639 h 1919039"/>
              <a:gd name="connsiteX3" fmla="*/ 1019175 w 1600200"/>
              <a:gd name="connsiteY3" fmla="*/ 1499939 h 1919039"/>
              <a:gd name="connsiteX4" fmla="*/ 1219200 w 1600200"/>
              <a:gd name="connsiteY4" fmla="*/ 1299914 h 1919039"/>
              <a:gd name="connsiteX5" fmla="*/ 1600200 w 1600200"/>
              <a:gd name="connsiteY5" fmla="*/ 1728539 h 1919039"/>
              <a:gd name="connsiteX6" fmla="*/ 1038225 w 1600200"/>
              <a:gd name="connsiteY6" fmla="*/ 1919039 h 1919039"/>
              <a:gd name="connsiteX7" fmla="*/ 0 w 1600200"/>
              <a:gd name="connsiteY7" fmla="*/ 375989 h 1919039"/>
              <a:gd name="connsiteX8" fmla="*/ 371475 w 1600200"/>
              <a:gd name="connsiteY8" fmla="*/ 1088 h 191903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400050 w 1600200"/>
              <a:gd name="connsiteY2" fmla="*/ 623669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408703 w 1600200"/>
              <a:gd name="connsiteY2" fmla="*/ 643860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59666 w 1600200"/>
              <a:gd name="connsiteY2" fmla="*/ 643860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70138 w 1600200"/>
              <a:gd name="connsiteY3" fmla="*/ 1517276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0522 w 1600200"/>
              <a:gd name="connsiteY3" fmla="*/ 1534584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96099 w 1600200"/>
              <a:gd name="connsiteY3" fmla="*/ 1546122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173048 w 1600200"/>
              <a:gd name="connsiteY4" fmla="*/ 1311482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173048 w 1600200"/>
              <a:gd name="connsiteY4" fmla="*/ 1311482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173048 w 1600200"/>
              <a:gd name="connsiteY4" fmla="*/ 1311482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173048 w 1600200"/>
              <a:gd name="connsiteY4" fmla="*/ 1311482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588662"/>
              <a:gd name="connsiteY0" fmla="*/ 1118 h 1919069"/>
              <a:gd name="connsiteX1" fmla="*/ 568075 w 1588662"/>
              <a:gd name="connsiteY1" fmla="*/ 602876 h 1919069"/>
              <a:gd name="connsiteX2" fmla="*/ 374089 w 1588662"/>
              <a:gd name="connsiteY2" fmla="*/ 646744 h 1919069"/>
              <a:gd name="connsiteX3" fmla="*/ 987445 w 1588662"/>
              <a:gd name="connsiteY3" fmla="*/ 1528815 h 1919069"/>
              <a:gd name="connsiteX4" fmla="*/ 1173048 w 1588662"/>
              <a:gd name="connsiteY4" fmla="*/ 1311482 h 1919069"/>
              <a:gd name="connsiteX5" fmla="*/ 1588662 w 1588662"/>
              <a:gd name="connsiteY5" fmla="*/ 1699723 h 1919069"/>
              <a:gd name="connsiteX6" fmla="*/ 1038225 w 1588662"/>
              <a:gd name="connsiteY6" fmla="*/ 1919069 h 1919069"/>
              <a:gd name="connsiteX7" fmla="*/ 0 w 1588662"/>
              <a:gd name="connsiteY7" fmla="*/ 376019 h 1919069"/>
              <a:gd name="connsiteX8" fmla="*/ 371475 w 1588662"/>
              <a:gd name="connsiteY8" fmla="*/ 1118 h 1919069"/>
              <a:gd name="connsiteX0" fmla="*/ 371475 w 1600166"/>
              <a:gd name="connsiteY0" fmla="*/ 1118 h 1919069"/>
              <a:gd name="connsiteX1" fmla="*/ 568075 w 1600166"/>
              <a:gd name="connsiteY1" fmla="*/ 602876 h 1919069"/>
              <a:gd name="connsiteX2" fmla="*/ 374089 w 1600166"/>
              <a:gd name="connsiteY2" fmla="*/ 646744 h 1919069"/>
              <a:gd name="connsiteX3" fmla="*/ 987445 w 1600166"/>
              <a:gd name="connsiteY3" fmla="*/ 1528815 h 1919069"/>
              <a:gd name="connsiteX4" fmla="*/ 1173048 w 1600166"/>
              <a:gd name="connsiteY4" fmla="*/ 1311482 h 1919069"/>
              <a:gd name="connsiteX5" fmla="*/ 1588662 w 1600166"/>
              <a:gd name="connsiteY5" fmla="*/ 1699723 h 1919069"/>
              <a:gd name="connsiteX6" fmla="*/ 1038225 w 1600166"/>
              <a:gd name="connsiteY6" fmla="*/ 1919069 h 1919069"/>
              <a:gd name="connsiteX7" fmla="*/ 0 w 1600166"/>
              <a:gd name="connsiteY7" fmla="*/ 376019 h 1919069"/>
              <a:gd name="connsiteX8" fmla="*/ 371475 w 1600166"/>
              <a:gd name="connsiteY8" fmla="*/ 1118 h 1919069"/>
              <a:gd name="connsiteX0" fmla="*/ 371475 w 1600166"/>
              <a:gd name="connsiteY0" fmla="*/ 1118 h 1919069"/>
              <a:gd name="connsiteX1" fmla="*/ 568075 w 1600166"/>
              <a:gd name="connsiteY1" fmla="*/ 602876 h 1919069"/>
              <a:gd name="connsiteX2" fmla="*/ 374089 w 1600166"/>
              <a:gd name="connsiteY2" fmla="*/ 646744 h 1919069"/>
              <a:gd name="connsiteX3" fmla="*/ 987445 w 1600166"/>
              <a:gd name="connsiteY3" fmla="*/ 1528815 h 1919069"/>
              <a:gd name="connsiteX4" fmla="*/ 1173048 w 1600166"/>
              <a:gd name="connsiteY4" fmla="*/ 1311482 h 1919069"/>
              <a:gd name="connsiteX5" fmla="*/ 1588662 w 1600166"/>
              <a:gd name="connsiteY5" fmla="*/ 1699723 h 1919069"/>
              <a:gd name="connsiteX6" fmla="*/ 1038225 w 1600166"/>
              <a:gd name="connsiteY6" fmla="*/ 1919069 h 1919069"/>
              <a:gd name="connsiteX7" fmla="*/ 0 w 1600166"/>
              <a:gd name="connsiteY7" fmla="*/ 376019 h 1919069"/>
              <a:gd name="connsiteX8" fmla="*/ 371475 w 1600166"/>
              <a:gd name="connsiteY8" fmla="*/ 1118 h 1919069"/>
              <a:gd name="connsiteX0" fmla="*/ 371475 w 1596260"/>
              <a:gd name="connsiteY0" fmla="*/ 1118 h 1919069"/>
              <a:gd name="connsiteX1" fmla="*/ 568075 w 1596260"/>
              <a:gd name="connsiteY1" fmla="*/ 602876 h 1919069"/>
              <a:gd name="connsiteX2" fmla="*/ 374089 w 1596260"/>
              <a:gd name="connsiteY2" fmla="*/ 646744 h 1919069"/>
              <a:gd name="connsiteX3" fmla="*/ 987445 w 1596260"/>
              <a:gd name="connsiteY3" fmla="*/ 1528815 h 1919069"/>
              <a:gd name="connsiteX4" fmla="*/ 1173048 w 1596260"/>
              <a:gd name="connsiteY4" fmla="*/ 1311482 h 1919069"/>
              <a:gd name="connsiteX5" fmla="*/ 1588662 w 1596260"/>
              <a:gd name="connsiteY5" fmla="*/ 1699723 h 1919069"/>
              <a:gd name="connsiteX6" fmla="*/ 1038225 w 1596260"/>
              <a:gd name="connsiteY6" fmla="*/ 1919069 h 1919069"/>
              <a:gd name="connsiteX7" fmla="*/ 0 w 1596260"/>
              <a:gd name="connsiteY7" fmla="*/ 376019 h 1919069"/>
              <a:gd name="connsiteX8" fmla="*/ 371475 w 1596260"/>
              <a:gd name="connsiteY8" fmla="*/ 1118 h 1919069"/>
              <a:gd name="connsiteX0" fmla="*/ 371475 w 1596260"/>
              <a:gd name="connsiteY0" fmla="*/ 1118 h 1919069"/>
              <a:gd name="connsiteX1" fmla="*/ 568075 w 1596260"/>
              <a:gd name="connsiteY1" fmla="*/ 602876 h 1919069"/>
              <a:gd name="connsiteX2" fmla="*/ 374089 w 1596260"/>
              <a:gd name="connsiteY2" fmla="*/ 646744 h 1919069"/>
              <a:gd name="connsiteX3" fmla="*/ 987445 w 1596260"/>
              <a:gd name="connsiteY3" fmla="*/ 1528815 h 1919069"/>
              <a:gd name="connsiteX4" fmla="*/ 1173048 w 1596260"/>
              <a:gd name="connsiteY4" fmla="*/ 1311482 h 1919069"/>
              <a:gd name="connsiteX5" fmla="*/ 1588662 w 1596260"/>
              <a:gd name="connsiteY5" fmla="*/ 1699723 h 1919069"/>
              <a:gd name="connsiteX6" fmla="*/ 1038225 w 1596260"/>
              <a:gd name="connsiteY6" fmla="*/ 1919069 h 1919069"/>
              <a:gd name="connsiteX7" fmla="*/ 0 w 1596260"/>
              <a:gd name="connsiteY7" fmla="*/ 376019 h 1919069"/>
              <a:gd name="connsiteX8" fmla="*/ 371475 w 1596260"/>
              <a:gd name="connsiteY8" fmla="*/ 1118 h 1919069"/>
              <a:gd name="connsiteX0" fmla="*/ 371475 w 1596260"/>
              <a:gd name="connsiteY0" fmla="*/ 1118 h 1946976"/>
              <a:gd name="connsiteX1" fmla="*/ 568075 w 1596260"/>
              <a:gd name="connsiteY1" fmla="*/ 602876 h 1946976"/>
              <a:gd name="connsiteX2" fmla="*/ 374089 w 1596260"/>
              <a:gd name="connsiteY2" fmla="*/ 646744 h 1946976"/>
              <a:gd name="connsiteX3" fmla="*/ 987445 w 1596260"/>
              <a:gd name="connsiteY3" fmla="*/ 1528815 h 1946976"/>
              <a:gd name="connsiteX4" fmla="*/ 1173048 w 1596260"/>
              <a:gd name="connsiteY4" fmla="*/ 1311482 h 1946976"/>
              <a:gd name="connsiteX5" fmla="*/ 1588662 w 1596260"/>
              <a:gd name="connsiteY5" fmla="*/ 1699723 h 1946976"/>
              <a:gd name="connsiteX6" fmla="*/ 1038225 w 1596260"/>
              <a:gd name="connsiteY6" fmla="*/ 1919069 h 1946976"/>
              <a:gd name="connsiteX7" fmla="*/ 0 w 1596260"/>
              <a:gd name="connsiteY7" fmla="*/ 376019 h 1946976"/>
              <a:gd name="connsiteX8" fmla="*/ 371475 w 1596260"/>
              <a:gd name="connsiteY8" fmla="*/ 1118 h 1946976"/>
              <a:gd name="connsiteX0" fmla="*/ 357053 w 1581838"/>
              <a:gd name="connsiteY0" fmla="*/ 1118 h 1946976"/>
              <a:gd name="connsiteX1" fmla="*/ 553653 w 1581838"/>
              <a:gd name="connsiteY1" fmla="*/ 602876 h 1946976"/>
              <a:gd name="connsiteX2" fmla="*/ 359667 w 1581838"/>
              <a:gd name="connsiteY2" fmla="*/ 646744 h 1946976"/>
              <a:gd name="connsiteX3" fmla="*/ 973023 w 1581838"/>
              <a:gd name="connsiteY3" fmla="*/ 1528815 h 1946976"/>
              <a:gd name="connsiteX4" fmla="*/ 1158626 w 1581838"/>
              <a:gd name="connsiteY4" fmla="*/ 1311482 h 1946976"/>
              <a:gd name="connsiteX5" fmla="*/ 1574240 w 1581838"/>
              <a:gd name="connsiteY5" fmla="*/ 1699723 h 1946976"/>
              <a:gd name="connsiteX6" fmla="*/ 1023803 w 1581838"/>
              <a:gd name="connsiteY6" fmla="*/ 1919069 h 1946976"/>
              <a:gd name="connsiteX7" fmla="*/ 0 w 1581838"/>
              <a:gd name="connsiteY7" fmla="*/ 378903 h 1946976"/>
              <a:gd name="connsiteX8" fmla="*/ 357053 w 1581838"/>
              <a:gd name="connsiteY8" fmla="*/ 1118 h 1946976"/>
              <a:gd name="connsiteX0" fmla="*/ 357053 w 1581838"/>
              <a:gd name="connsiteY0" fmla="*/ 1118 h 1946976"/>
              <a:gd name="connsiteX1" fmla="*/ 553653 w 1581838"/>
              <a:gd name="connsiteY1" fmla="*/ 602876 h 1946976"/>
              <a:gd name="connsiteX2" fmla="*/ 359667 w 1581838"/>
              <a:gd name="connsiteY2" fmla="*/ 646744 h 1946976"/>
              <a:gd name="connsiteX3" fmla="*/ 973023 w 1581838"/>
              <a:gd name="connsiteY3" fmla="*/ 1528815 h 1946976"/>
              <a:gd name="connsiteX4" fmla="*/ 1158626 w 1581838"/>
              <a:gd name="connsiteY4" fmla="*/ 1311482 h 1946976"/>
              <a:gd name="connsiteX5" fmla="*/ 1574240 w 1581838"/>
              <a:gd name="connsiteY5" fmla="*/ 1699723 h 1946976"/>
              <a:gd name="connsiteX6" fmla="*/ 1023803 w 1581838"/>
              <a:gd name="connsiteY6" fmla="*/ 1919069 h 1946976"/>
              <a:gd name="connsiteX7" fmla="*/ 0 w 1581838"/>
              <a:gd name="connsiteY7" fmla="*/ 378903 h 1946976"/>
              <a:gd name="connsiteX8" fmla="*/ 357053 w 1581838"/>
              <a:gd name="connsiteY8" fmla="*/ 1118 h 1946976"/>
              <a:gd name="connsiteX0" fmla="*/ 357053 w 1581838"/>
              <a:gd name="connsiteY0" fmla="*/ 1118 h 1946976"/>
              <a:gd name="connsiteX1" fmla="*/ 553653 w 1581838"/>
              <a:gd name="connsiteY1" fmla="*/ 602876 h 1946976"/>
              <a:gd name="connsiteX2" fmla="*/ 359667 w 1581838"/>
              <a:gd name="connsiteY2" fmla="*/ 646744 h 1946976"/>
              <a:gd name="connsiteX3" fmla="*/ 973023 w 1581838"/>
              <a:gd name="connsiteY3" fmla="*/ 1528815 h 1946976"/>
              <a:gd name="connsiteX4" fmla="*/ 1158626 w 1581838"/>
              <a:gd name="connsiteY4" fmla="*/ 1311482 h 1946976"/>
              <a:gd name="connsiteX5" fmla="*/ 1574240 w 1581838"/>
              <a:gd name="connsiteY5" fmla="*/ 1699723 h 1946976"/>
              <a:gd name="connsiteX6" fmla="*/ 1023803 w 1581838"/>
              <a:gd name="connsiteY6" fmla="*/ 1919069 h 1946976"/>
              <a:gd name="connsiteX7" fmla="*/ 0 w 1581838"/>
              <a:gd name="connsiteY7" fmla="*/ 378903 h 1946976"/>
              <a:gd name="connsiteX8" fmla="*/ 357053 w 1581838"/>
              <a:gd name="connsiteY8" fmla="*/ 1118 h 1946976"/>
              <a:gd name="connsiteX0" fmla="*/ 333976 w 1558761"/>
              <a:gd name="connsiteY0" fmla="*/ 1118 h 1946976"/>
              <a:gd name="connsiteX1" fmla="*/ 530576 w 1558761"/>
              <a:gd name="connsiteY1" fmla="*/ 602876 h 1946976"/>
              <a:gd name="connsiteX2" fmla="*/ 336590 w 1558761"/>
              <a:gd name="connsiteY2" fmla="*/ 646744 h 1946976"/>
              <a:gd name="connsiteX3" fmla="*/ 949946 w 1558761"/>
              <a:gd name="connsiteY3" fmla="*/ 1528815 h 1946976"/>
              <a:gd name="connsiteX4" fmla="*/ 1135549 w 1558761"/>
              <a:gd name="connsiteY4" fmla="*/ 1311482 h 1946976"/>
              <a:gd name="connsiteX5" fmla="*/ 1551163 w 1558761"/>
              <a:gd name="connsiteY5" fmla="*/ 1699723 h 1946976"/>
              <a:gd name="connsiteX6" fmla="*/ 1000726 w 1558761"/>
              <a:gd name="connsiteY6" fmla="*/ 1919069 h 1946976"/>
              <a:gd name="connsiteX7" fmla="*/ 0 w 1558761"/>
              <a:gd name="connsiteY7" fmla="*/ 390441 h 1946976"/>
              <a:gd name="connsiteX8" fmla="*/ 333976 w 1558761"/>
              <a:gd name="connsiteY8" fmla="*/ 1118 h 1946976"/>
              <a:gd name="connsiteX0" fmla="*/ 335877 w 1560662"/>
              <a:gd name="connsiteY0" fmla="*/ 1118 h 1946976"/>
              <a:gd name="connsiteX1" fmla="*/ 532477 w 1560662"/>
              <a:gd name="connsiteY1" fmla="*/ 602876 h 1946976"/>
              <a:gd name="connsiteX2" fmla="*/ 338491 w 1560662"/>
              <a:gd name="connsiteY2" fmla="*/ 646744 h 1946976"/>
              <a:gd name="connsiteX3" fmla="*/ 951847 w 1560662"/>
              <a:gd name="connsiteY3" fmla="*/ 1528815 h 1946976"/>
              <a:gd name="connsiteX4" fmla="*/ 1137450 w 1560662"/>
              <a:gd name="connsiteY4" fmla="*/ 1311482 h 1946976"/>
              <a:gd name="connsiteX5" fmla="*/ 1553064 w 1560662"/>
              <a:gd name="connsiteY5" fmla="*/ 1699723 h 1946976"/>
              <a:gd name="connsiteX6" fmla="*/ 1002627 w 1560662"/>
              <a:gd name="connsiteY6" fmla="*/ 1919069 h 1946976"/>
              <a:gd name="connsiteX7" fmla="*/ 1901 w 1560662"/>
              <a:gd name="connsiteY7" fmla="*/ 390441 h 1946976"/>
              <a:gd name="connsiteX8" fmla="*/ 335877 w 1560662"/>
              <a:gd name="connsiteY8" fmla="*/ 1118 h 1946976"/>
              <a:gd name="connsiteX0" fmla="*/ 335877 w 1560662"/>
              <a:gd name="connsiteY0" fmla="*/ 1118 h 1946976"/>
              <a:gd name="connsiteX1" fmla="*/ 532477 w 1560662"/>
              <a:gd name="connsiteY1" fmla="*/ 602876 h 1946976"/>
              <a:gd name="connsiteX2" fmla="*/ 338491 w 1560662"/>
              <a:gd name="connsiteY2" fmla="*/ 646744 h 1946976"/>
              <a:gd name="connsiteX3" fmla="*/ 951847 w 1560662"/>
              <a:gd name="connsiteY3" fmla="*/ 1528815 h 1946976"/>
              <a:gd name="connsiteX4" fmla="*/ 1137450 w 1560662"/>
              <a:gd name="connsiteY4" fmla="*/ 1311482 h 1946976"/>
              <a:gd name="connsiteX5" fmla="*/ 1553064 w 1560662"/>
              <a:gd name="connsiteY5" fmla="*/ 1699723 h 1946976"/>
              <a:gd name="connsiteX6" fmla="*/ 1002627 w 1560662"/>
              <a:gd name="connsiteY6" fmla="*/ 1919069 h 1946976"/>
              <a:gd name="connsiteX7" fmla="*/ 1901 w 1560662"/>
              <a:gd name="connsiteY7" fmla="*/ 390441 h 1946976"/>
              <a:gd name="connsiteX8" fmla="*/ 335877 w 1560662"/>
              <a:gd name="connsiteY8" fmla="*/ 1118 h 1946976"/>
              <a:gd name="connsiteX0" fmla="*/ 335877 w 1560662"/>
              <a:gd name="connsiteY0" fmla="*/ 1118 h 1946976"/>
              <a:gd name="connsiteX1" fmla="*/ 532477 w 1560662"/>
              <a:gd name="connsiteY1" fmla="*/ 602876 h 1946976"/>
              <a:gd name="connsiteX2" fmla="*/ 338491 w 1560662"/>
              <a:gd name="connsiteY2" fmla="*/ 646744 h 1946976"/>
              <a:gd name="connsiteX3" fmla="*/ 951847 w 1560662"/>
              <a:gd name="connsiteY3" fmla="*/ 1528815 h 1946976"/>
              <a:gd name="connsiteX4" fmla="*/ 1137450 w 1560662"/>
              <a:gd name="connsiteY4" fmla="*/ 1311482 h 1946976"/>
              <a:gd name="connsiteX5" fmla="*/ 1553064 w 1560662"/>
              <a:gd name="connsiteY5" fmla="*/ 1699723 h 1946976"/>
              <a:gd name="connsiteX6" fmla="*/ 1002627 w 1560662"/>
              <a:gd name="connsiteY6" fmla="*/ 1919069 h 1946976"/>
              <a:gd name="connsiteX7" fmla="*/ 1901 w 1560662"/>
              <a:gd name="connsiteY7" fmla="*/ 390441 h 1946976"/>
              <a:gd name="connsiteX8" fmla="*/ 335877 w 1560662"/>
              <a:gd name="connsiteY8" fmla="*/ 1118 h 1946976"/>
              <a:gd name="connsiteX0" fmla="*/ 335877 w 1560662"/>
              <a:gd name="connsiteY0" fmla="*/ 1118 h 1946976"/>
              <a:gd name="connsiteX1" fmla="*/ 532477 w 1560662"/>
              <a:gd name="connsiteY1" fmla="*/ 602876 h 1946976"/>
              <a:gd name="connsiteX2" fmla="*/ 344260 w 1560662"/>
              <a:gd name="connsiteY2" fmla="*/ 655398 h 1946976"/>
              <a:gd name="connsiteX3" fmla="*/ 951847 w 1560662"/>
              <a:gd name="connsiteY3" fmla="*/ 1528815 h 1946976"/>
              <a:gd name="connsiteX4" fmla="*/ 1137450 w 1560662"/>
              <a:gd name="connsiteY4" fmla="*/ 1311482 h 1946976"/>
              <a:gd name="connsiteX5" fmla="*/ 1553064 w 1560662"/>
              <a:gd name="connsiteY5" fmla="*/ 1699723 h 1946976"/>
              <a:gd name="connsiteX6" fmla="*/ 1002627 w 1560662"/>
              <a:gd name="connsiteY6" fmla="*/ 1919069 h 1946976"/>
              <a:gd name="connsiteX7" fmla="*/ 1901 w 1560662"/>
              <a:gd name="connsiteY7" fmla="*/ 390441 h 1946976"/>
              <a:gd name="connsiteX8" fmla="*/ 335877 w 1560662"/>
              <a:gd name="connsiteY8" fmla="*/ 1118 h 1946976"/>
              <a:gd name="connsiteX0" fmla="*/ 335877 w 1560662"/>
              <a:gd name="connsiteY0" fmla="*/ 196 h 1946054"/>
              <a:gd name="connsiteX1" fmla="*/ 532477 w 1560662"/>
              <a:gd name="connsiteY1" fmla="*/ 601954 h 1946054"/>
              <a:gd name="connsiteX2" fmla="*/ 344260 w 1560662"/>
              <a:gd name="connsiteY2" fmla="*/ 654476 h 1946054"/>
              <a:gd name="connsiteX3" fmla="*/ 951847 w 1560662"/>
              <a:gd name="connsiteY3" fmla="*/ 1527893 h 1946054"/>
              <a:gd name="connsiteX4" fmla="*/ 1137450 w 1560662"/>
              <a:gd name="connsiteY4" fmla="*/ 1310560 h 1946054"/>
              <a:gd name="connsiteX5" fmla="*/ 1553064 w 1560662"/>
              <a:gd name="connsiteY5" fmla="*/ 1698801 h 1946054"/>
              <a:gd name="connsiteX6" fmla="*/ 1002627 w 1560662"/>
              <a:gd name="connsiteY6" fmla="*/ 1918147 h 1946054"/>
              <a:gd name="connsiteX7" fmla="*/ 1901 w 1560662"/>
              <a:gd name="connsiteY7" fmla="*/ 389519 h 1946054"/>
              <a:gd name="connsiteX8" fmla="*/ 335877 w 1560662"/>
              <a:gd name="connsiteY8" fmla="*/ 196 h 1946054"/>
              <a:gd name="connsiteX0" fmla="*/ 332898 w 1560662"/>
              <a:gd name="connsiteY0" fmla="*/ 199 h 1937121"/>
              <a:gd name="connsiteX1" fmla="*/ 532477 w 1560662"/>
              <a:gd name="connsiteY1" fmla="*/ 593021 h 1937121"/>
              <a:gd name="connsiteX2" fmla="*/ 344260 w 1560662"/>
              <a:gd name="connsiteY2" fmla="*/ 645543 h 1937121"/>
              <a:gd name="connsiteX3" fmla="*/ 951847 w 1560662"/>
              <a:gd name="connsiteY3" fmla="*/ 1518960 h 1937121"/>
              <a:gd name="connsiteX4" fmla="*/ 1137450 w 1560662"/>
              <a:gd name="connsiteY4" fmla="*/ 1301627 h 1937121"/>
              <a:gd name="connsiteX5" fmla="*/ 1553064 w 1560662"/>
              <a:gd name="connsiteY5" fmla="*/ 1689868 h 1937121"/>
              <a:gd name="connsiteX6" fmla="*/ 1002627 w 1560662"/>
              <a:gd name="connsiteY6" fmla="*/ 1909214 h 1937121"/>
              <a:gd name="connsiteX7" fmla="*/ 1901 w 1560662"/>
              <a:gd name="connsiteY7" fmla="*/ 380586 h 1937121"/>
              <a:gd name="connsiteX8" fmla="*/ 332898 w 1560662"/>
              <a:gd name="connsiteY8" fmla="*/ 199 h 1937121"/>
              <a:gd name="connsiteX0" fmla="*/ 332898 w 1560662"/>
              <a:gd name="connsiteY0" fmla="*/ 199 h 1937121"/>
              <a:gd name="connsiteX1" fmla="*/ 532477 w 1560662"/>
              <a:gd name="connsiteY1" fmla="*/ 593021 h 1937121"/>
              <a:gd name="connsiteX2" fmla="*/ 344260 w 1560662"/>
              <a:gd name="connsiteY2" fmla="*/ 645543 h 1937121"/>
              <a:gd name="connsiteX3" fmla="*/ 951847 w 1560662"/>
              <a:gd name="connsiteY3" fmla="*/ 1518960 h 1937121"/>
              <a:gd name="connsiteX4" fmla="*/ 1137450 w 1560662"/>
              <a:gd name="connsiteY4" fmla="*/ 1301627 h 1937121"/>
              <a:gd name="connsiteX5" fmla="*/ 1553064 w 1560662"/>
              <a:gd name="connsiteY5" fmla="*/ 1689868 h 1937121"/>
              <a:gd name="connsiteX6" fmla="*/ 1002627 w 1560662"/>
              <a:gd name="connsiteY6" fmla="*/ 1909214 h 1937121"/>
              <a:gd name="connsiteX7" fmla="*/ 1901 w 1560662"/>
              <a:gd name="connsiteY7" fmla="*/ 380586 h 1937121"/>
              <a:gd name="connsiteX8" fmla="*/ 332898 w 1560662"/>
              <a:gd name="connsiteY8" fmla="*/ 199 h 1937121"/>
              <a:gd name="connsiteX0" fmla="*/ 332898 w 1560662"/>
              <a:gd name="connsiteY0" fmla="*/ 199 h 1937121"/>
              <a:gd name="connsiteX1" fmla="*/ 532477 w 1560662"/>
              <a:gd name="connsiteY1" fmla="*/ 593021 h 1937121"/>
              <a:gd name="connsiteX2" fmla="*/ 344260 w 1560662"/>
              <a:gd name="connsiteY2" fmla="*/ 645543 h 1937121"/>
              <a:gd name="connsiteX3" fmla="*/ 951847 w 1560662"/>
              <a:gd name="connsiteY3" fmla="*/ 1518960 h 1937121"/>
              <a:gd name="connsiteX4" fmla="*/ 1137450 w 1560662"/>
              <a:gd name="connsiteY4" fmla="*/ 1301627 h 1937121"/>
              <a:gd name="connsiteX5" fmla="*/ 1553064 w 1560662"/>
              <a:gd name="connsiteY5" fmla="*/ 1689868 h 1937121"/>
              <a:gd name="connsiteX6" fmla="*/ 1002627 w 1560662"/>
              <a:gd name="connsiteY6" fmla="*/ 1909214 h 1937121"/>
              <a:gd name="connsiteX7" fmla="*/ 1901 w 1560662"/>
              <a:gd name="connsiteY7" fmla="*/ 380586 h 1937121"/>
              <a:gd name="connsiteX8" fmla="*/ 332898 w 1560662"/>
              <a:gd name="connsiteY8" fmla="*/ 199 h 1937121"/>
              <a:gd name="connsiteX0" fmla="*/ 332898 w 1565431"/>
              <a:gd name="connsiteY0" fmla="*/ 199 h 1937121"/>
              <a:gd name="connsiteX1" fmla="*/ 532477 w 1565431"/>
              <a:gd name="connsiteY1" fmla="*/ 593021 h 1937121"/>
              <a:gd name="connsiteX2" fmla="*/ 344260 w 1565431"/>
              <a:gd name="connsiteY2" fmla="*/ 645543 h 1937121"/>
              <a:gd name="connsiteX3" fmla="*/ 951847 w 1565431"/>
              <a:gd name="connsiteY3" fmla="*/ 1518960 h 1937121"/>
              <a:gd name="connsiteX4" fmla="*/ 1137450 w 1565431"/>
              <a:gd name="connsiteY4" fmla="*/ 1301627 h 1937121"/>
              <a:gd name="connsiteX5" fmla="*/ 1553064 w 1565431"/>
              <a:gd name="connsiteY5" fmla="*/ 1689868 h 1937121"/>
              <a:gd name="connsiteX6" fmla="*/ 1002627 w 1565431"/>
              <a:gd name="connsiteY6" fmla="*/ 1909214 h 1937121"/>
              <a:gd name="connsiteX7" fmla="*/ 1901 w 1565431"/>
              <a:gd name="connsiteY7" fmla="*/ 380586 h 1937121"/>
              <a:gd name="connsiteX8" fmla="*/ 332898 w 1565431"/>
              <a:gd name="connsiteY8" fmla="*/ 199 h 1937121"/>
              <a:gd name="connsiteX0" fmla="*/ 332898 w 1565431"/>
              <a:gd name="connsiteY0" fmla="*/ 199 h 1937121"/>
              <a:gd name="connsiteX1" fmla="*/ 532477 w 1565431"/>
              <a:gd name="connsiteY1" fmla="*/ 593021 h 1937121"/>
              <a:gd name="connsiteX2" fmla="*/ 344260 w 1565431"/>
              <a:gd name="connsiteY2" fmla="*/ 645543 h 1937121"/>
              <a:gd name="connsiteX3" fmla="*/ 951847 w 1565431"/>
              <a:gd name="connsiteY3" fmla="*/ 1518960 h 1937121"/>
              <a:gd name="connsiteX4" fmla="*/ 1137450 w 1565431"/>
              <a:gd name="connsiteY4" fmla="*/ 1301627 h 1937121"/>
              <a:gd name="connsiteX5" fmla="*/ 1553064 w 1565431"/>
              <a:gd name="connsiteY5" fmla="*/ 1689868 h 1937121"/>
              <a:gd name="connsiteX6" fmla="*/ 1002627 w 1565431"/>
              <a:gd name="connsiteY6" fmla="*/ 1909214 h 1937121"/>
              <a:gd name="connsiteX7" fmla="*/ 1901 w 1565431"/>
              <a:gd name="connsiteY7" fmla="*/ 380586 h 1937121"/>
              <a:gd name="connsiteX8" fmla="*/ 332898 w 1565431"/>
              <a:gd name="connsiteY8" fmla="*/ 199 h 19371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565431" h="1937121">
                <a:moveTo>
                  <a:pt x="332898" y="199"/>
                </a:moveTo>
                <a:cubicBezTo>
                  <a:pt x="480797" y="-12106"/>
                  <a:pt x="712130" y="551085"/>
                  <a:pt x="532477" y="593021"/>
                </a:cubicBezTo>
                <a:lnTo>
                  <a:pt x="344260" y="645543"/>
                </a:lnTo>
                <a:cubicBezTo>
                  <a:pt x="475639" y="1163599"/>
                  <a:pt x="690666" y="1300897"/>
                  <a:pt x="951847" y="1518960"/>
                </a:cubicBezTo>
                <a:cubicBezTo>
                  <a:pt x="1003138" y="1396518"/>
                  <a:pt x="1042046" y="1291100"/>
                  <a:pt x="1137450" y="1301627"/>
                </a:cubicBezTo>
                <a:cubicBezTo>
                  <a:pt x="1276950" y="1299313"/>
                  <a:pt x="1636332" y="1564228"/>
                  <a:pt x="1553064" y="1689868"/>
                </a:cubicBezTo>
                <a:cubicBezTo>
                  <a:pt x="1389777" y="1941825"/>
                  <a:pt x="1145722" y="1971673"/>
                  <a:pt x="1002627" y="1909214"/>
                </a:cubicBezTo>
                <a:cubicBezTo>
                  <a:pt x="545977" y="1690048"/>
                  <a:pt x="-37590" y="1110316"/>
                  <a:pt x="1901" y="380586"/>
                </a:cubicBezTo>
                <a:cubicBezTo>
                  <a:pt x="36305" y="148891"/>
                  <a:pt x="133416" y="23363"/>
                  <a:pt x="332898" y="199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6" name="Rectangle 36">
            <a:extLst>
              <a:ext uri="{FF2B5EF4-FFF2-40B4-BE49-F238E27FC236}">
                <a16:creationId xmlns:a16="http://schemas.microsoft.com/office/drawing/2014/main" xmlns="" id="{11A06711-0A15-47E5-AAA2-F0E6DC05BD1B}"/>
              </a:ext>
            </a:extLst>
          </p:cNvPr>
          <p:cNvSpPr/>
          <p:nvPr/>
        </p:nvSpPr>
        <p:spPr>
          <a:xfrm>
            <a:off x="5164740" y="4708915"/>
            <a:ext cx="586136" cy="489963"/>
          </a:xfrm>
          <a:custGeom>
            <a:avLst/>
            <a:gdLst/>
            <a:ahLst/>
            <a:cxnLst/>
            <a:rect l="l" t="t" r="r" b="b"/>
            <a:pathLst>
              <a:path w="3186824" h="2663936">
                <a:moveTo>
                  <a:pt x="2624444" y="2376100"/>
                </a:moveTo>
                <a:lnTo>
                  <a:pt x="2624444" y="2520100"/>
                </a:lnTo>
                <a:lnTo>
                  <a:pt x="2952463" y="2520100"/>
                </a:lnTo>
                <a:lnTo>
                  <a:pt x="2952463" y="2376100"/>
                </a:lnTo>
                <a:close/>
                <a:moveTo>
                  <a:pt x="210911" y="2376100"/>
                </a:moveTo>
                <a:lnTo>
                  <a:pt x="210911" y="2520100"/>
                </a:lnTo>
                <a:lnTo>
                  <a:pt x="538930" y="2520100"/>
                </a:lnTo>
                <a:lnTo>
                  <a:pt x="538930" y="2376100"/>
                </a:lnTo>
                <a:close/>
                <a:moveTo>
                  <a:pt x="2624444" y="2095269"/>
                </a:moveTo>
                <a:lnTo>
                  <a:pt x="2624444" y="2239269"/>
                </a:lnTo>
                <a:lnTo>
                  <a:pt x="2952463" y="2239269"/>
                </a:lnTo>
                <a:lnTo>
                  <a:pt x="2952463" y="2095269"/>
                </a:lnTo>
                <a:close/>
                <a:moveTo>
                  <a:pt x="210911" y="2095269"/>
                </a:moveTo>
                <a:lnTo>
                  <a:pt x="210911" y="2239269"/>
                </a:lnTo>
                <a:lnTo>
                  <a:pt x="538930" y="2239269"/>
                </a:lnTo>
                <a:lnTo>
                  <a:pt x="538930" y="2095269"/>
                </a:lnTo>
                <a:close/>
                <a:moveTo>
                  <a:pt x="2624444" y="1814436"/>
                </a:moveTo>
                <a:lnTo>
                  <a:pt x="2624444" y="1958436"/>
                </a:lnTo>
                <a:lnTo>
                  <a:pt x="2952463" y="1958436"/>
                </a:lnTo>
                <a:lnTo>
                  <a:pt x="2952463" y="1814436"/>
                </a:lnTo>
                <a:close/>
                <a:moveTo>
                  <a:pt x="210911" y="1814436"/>
                </a:moveTo>
                <a:lnTo>
                  <a:pt x="210911" y="1958436"/>
                </a:lnTo>
                <a:lnTo>
                  <a:pt x="538930" y="1958436"/>
                </a:lnTo>
                <a:lnTo>
                  <a:pt x="538930" y="1814436"/>
                </a:lnTo>
                <a:close/>
                <a:moveTo>
                  <a:pt x="2624444" y="1533603"/>
                </a:moveTo>
                <a:lnTo>
                  <a:pt x="2624444" y="1677603"/>
                </a:lnTo>
                <a:lnTo>
                  <a:pt x="2952463" y="1677603"/>
                </a:lnTo>
                <a:lnTo>
                  <a:pt x="2952463" y="1533603"/>
                </a:lnTo>
                <a:close/>
                <a:moveTo>
                  <a:pt x="210911" y="1533603"/>
                </a:moveTo>
                <a:lnTo>
                  <a:pt x="210911" y="1677603"/>
                </a:lnTo>
                <a:lnTo>
                  <a:pt x="538930" y="1677603"/>
                </a:lnTo>
                <a:lnTo>
                  <a:pt x="538930" y="1533603"/>
                </a:lnTo>
                <a:close/>
                <a:moveTo>
                  <a:pt x="2624444" y="1252770"/>
                </a:moveTo>
                <a:lnTo>
                  <a:pt x="2624444" y="1396770"/>
                </a:lnTo>
                <a:lnTo>
                  <a:pt x="2952463" y="1396770"/>
                </a:lnTo>
                <a:lnTo>
                  <a:pt x="2952463" y="1252770"/>
                </a:lnTo>
                <a:close/>
                <a:moveTo>
                  <a:pt x="210911" y="1252770"/>
                </a:moveTo>
                <a:lnTo>
                  <a:pt x="210911" y="1396770"/>
                </a:lnTo>
                <a:lnTo>
                  <a:pt x="538930" y="1396770"/>
                </a:lnTo>
                <a:lnTo>
                  <a:pt x="538930" y="1252770"/>
                </a:lnTo>
                <a:close/>
                <a:moveTo>
                  <a:pt x="2624444" y="971937"/>
                </a:moveTo>
                <a:lnTo>
                  <a:pt x="2624444" y="1115937"/>
                </a:lnTo>
                <a:lnTo>
                  <a:pt x="2952463" y="1115937"/>
                </a:lnTo>
                <a:lnTo>
                  <a:pt x="2952463" y="971937"/>
                </a:lnTo>
                <a:close/>
                <a:moveTo>
                  <a:pt x="210911" y="971937"/>
                </a:moveTo>
                <a:lnTo>
                  <a:pt x="210911" y="1115937"/>
                </a:lnTo>
                <a:lnTo>
                  <a:pt x="538930" y="1115937"/>
                </a:lnTo>
                <a:lnTo>
                  <a:pt x="538930" y="971937"/>
                </a:lnTo>
                <a:close/>
                <a:moveTo>
                  <a:pt x="2624444" y="691104"/>
                </a:moveTo>
                <a:lnTo>
                  <a:pt x="2624444" y="835104"/>
                </a:lnTo>
                <a:lnTo>
                  <a:pt x="2952463" y="835104"/>
                </a:lnTo>
                <a:lnTo>
                  <a:pt x="2952463" y="691104"/>
                </a:lnTo>
                <a:close/>
                <a:moveTo>
                  <a:pt x="210911" y="691104"/>
                </a:moveTo>
                <a:lnTo>
                  <a:pt x="210911" y="835104"/>
                </a:lnTo>
                <a:lnTo>
                  <a:pt x="538930" y="835104"/>
                </a:lnTo>
                <a:lnTo>
                  <a:pt x="538930" y="691104"/>
                </a:lnTo>
                <a:close/>
                <a:moveTo>
                  <a:pt x="988006" y="552354"/>
                </a:moveTo>
                <a:lnTo>
                  <a:pt x="988006" y="2111583"/>
                </a:lnTo>
                <a:lnTo>
                  <a:pt x="2332169" y="1331969"/>
                </a:lnTo>
                <a:close/>
                <a:moveTo>
                  <a:pt x="2624444" y="410271"/>
                </a:moveTo>
                <a:lnTo>
                  <a:pt x="2624444" y="554271"/>
                </a:lnTo>
                <a:lnTo>
                  <a:pt x="2952463" y="554271"/>
                </a:lnTo>
                <a:lnTo>
                  <a:pt x="2952463" y="410271"/>
                </a:lnTo>
                <a:close/>
                <a:moveTo>
                  <a:pt x="210911" y="410271"/>
                </a:moveTo>
                <a:lnTo>
                  <a:pt x="210911" y="554271"/>
                </a:lnTo>
                <a:lnTo>
                  <a:pt x="538930" y="554271"/>
                </a:lnTo>
                <a:lnTo>
                  <a:pt x="538930" y="410271"/>
                </a:lnTo>
                <a:close/>
                <a:moveTo>
                  <a:pt x="2624444" y="129438"/>
                </a:moveTo>
                <a:lnTo>
                  <a:pt x="2624444" y="273438"/>
                </a:lnTo>
                <a:lnTo>
                  <a:pt x="2952463" y="273438"/>
                </a:lnTo>
                <a:lnTo>
                  <a:pt x="2952463" y="129438"/>
                </a:lnTo>
                <a:close/>
                <a:moveTo>
                  <a:pt x="210911" y="129438"/>
                </a:moveTo>
                <a:lnTo>
                  <a:pt x="210911" y="273438"/>
                </a:lnTo>
                <a:lnTo>
                  <a:pt x="538930" y="273438"/>
                </a:lnTo>
                <a:lnTo>
                  <a:pt x="538930" y="129438"/>
                </a:lnTo>
                <a:close/>
                <a:moveTo>
                  <a:pt x="0" y="0"/>
                </a:moveTo>
                <a:lnTo>
                  <a:pt x="3186824" y="0"/>
                </a:lnTo>
                <a:lnTo>
                  <a:pt x="3186824" y="2663936"/>
                </a:lnTo>
                <a:lnTo>
                  <a:pt x="0" y="266393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7" name="Rounded Rectangle 27">
            <a:extLst>
              <a:ext uri="{FF2B5EF4-FFF2-40B4-BE49-F238E27FC236}">
                <a16:creationId xmlns:a16="http://schemas.microsoft.com/office/drawing/2014/main" xmlns="" id="{7A5ED58F-9964-4886-8BFC-E301F23293AB}"/>
              </a:ext>
            </a:extLst>
          </p:cNvPr>
          <p:cNvSpPr/>
          <p:nvPr/>
        </p:nvSpPr>
        <p:spPr>
          <a:xfrm>
            <a:off x="8316455" y="1548746"/>
            <a:ext cx="605315" cy="464964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8" name="Rounded Rectangle 7">
            <a:extLst>
              <a:ext uri="{FF2B5EF4-FFF2-40B4-BE49-F238E27FC236}">
                <a16:creationId xmlns:a16="http://schemas.microsoft.com/office/drawing/2014/main" xmlns="" id="{7D6C3C70-FD86-419A-8B89-365FC328FB88}"/>
              </a:ext>
            </a:extLst>
          </p:cNvPr>
          <p:cNvSpPr/>
          <p:nvPr/>
        </p:nvSpPr>
        <p:spPr>
          <a:xfrm>
            <a:off x="9257631" y="1515680"/>
            <a:ext cx="615416" cy="531098"/>
          </a:xfrm>
          <a:custGeom>
            <a:avLst/>
            <a:gdLst/>
            <a:ahLst/>
            <a:cxnLst/>
            <a:rect l="l" t="t" r="r" b="b"/>
            <a:pathLst>
              <a:path w="3240006" h="2796091">
                <a:moveTo>
                  <a:pt x="686867" y="612319"/>
                </a:moveTo>
                <a:cubicBezTo>
                  <a:pt x="611281" y="612319"/>
                  <a:pt x="550007" y="673593"/>
                  <a:pt x="550007" y="749179"/>
                </a:cubicBezTo>
                <a:cubicBezTo>
                  <a:pt x="550007" y="824765"/>
                  <a:pt x="611281" y="886039"/>
                  <a:pt x="686867" y="886039"/>
                </a:cubicBezTo>
                <a:cubicBezTo>
                  <a:pt x="762453" y="886039"/>
                  <a:pt x="823727" y="824765"/>
                  <a:pt x="823727" y="749179"/>
                </a:cubicBezTo>
                <a:cubicBezTo>
                  <a:pt x="823727" y="673593"/>
                  <a:pt x="762453" y="612319"/>
                  <a:pt x="686867" y="612319"/>
                </a:cubicBezTo>
                <a:close/>
                <a:moveTo>
                  <a:pt x="1587500" y="281447"/>
                </a:moveTo>
                <a:cubicBezTo>
                  <a:pt x="1432061" y="281447"/>
                  <a:pt x="1306053" y="407455"/>
                  <a:pt x="1306053" y="562894"/>
                </a:cubicBezTo>
                <a:cubicBezTo>
                  <a:pt x="1306053" y="718333"/>
                  <a:pt x="1432061" y="844341"/>
                  <a:pt x="1587500" y="844341"/>
                </a:cubicBezTo>
                <a:cubicBezTo>
                  <a:pt x="1742939" y="844341"/>
                  <a:pt x="1868947" y="718333"/>
                  <a:pt x="1868947" y="562894"/>
                </a:cubicBezTo>
                <a:cubicBezTo>
                  <a:pt x="1868947" y="407455"/>
                  <a:pt x="1742939" y="281447"/>
                  <a:pt x="1587500" y="281447"/>
                </a:cubicBezTo>
                <a:close/>
                <a:moveTo>
                  <a:pt x="1587500" y="0"/>
                </a:moveTo>
                <a:cubicBezTo>
                  <a:pt x="1898378" y="0"/>
                  <a:pt x="2150394" y="252016"/>
                  <a:pt x="2150394" y="562894"/>
                </a:cubicBezTo>
                <a:cubicBezTo>
                  <a:pt x="2150394" y="786167"/>
                  <a:pt x="2020401" y="979078"/>
                  <a:pt x="1831095" y="1068260"/>
                </a:cubicBezTo>
                <a:lnTo>
                  <a:pt x="2215710" y="1068260"/>
                </a:lnTo>
                <a:cubicBezTo>
                  <a:pt x="2374756" y="1068260"/>
                  <a:pt x="2503688" y="1197192"/>
                  <a:pt x="2503688" y="1356238"/>
                </a:cubicBezTo>
                <a:lnTo>
                  <a:pt x="2503688" y="1474975"/>
                </a:lnTo>
                <a:lnTo>
                  <a:pt x="2656086" y="1474975"/>
                </a:lnTo>
                <a:cubicBezTo>
                  <a:pt x="2692420" y="1474975"/>
                  <a:pt x="2722815" y="1500405"/>
                  <a:pt x="2728975" y="1534767"/>
                </a:cubicBezTo>
                <a:lnTo>
                  <a:pt x="3240006" y="1109804"/>
                </a:lnTo>
                <a:lnTo>
                  <a:pt x="3240006" y="2754548"/>
                </a:lnTo>
                <a:lnTo>
                  <a:pt x="2728975" y="2329585"/>
                </a:lnTo>
                <a:cubicBezTo>
                  <a:pt x="2722815" y="2363946"/>
                  <a:pt x="2692420" y="2389375"/>
                  <a:pt x="2656086" y="2389375"/>
                </a:cubicBezTo>
                <a:lnTo>
                  <a:pt x="2503688" y="2389375"/>
                </a:lnTo>
                <a:lnTo>
                  <a:pt x="2503688" y="2508113"/>
                </a:lnTo>
                <a:cubicBezTo>
                  <a:pt x="2503688" y="2667159"/>
                  <a:pt x="2374756" y="2796091"/>
                  <a:pt x="2215710" y="2796091"/>
                </a:cubicBezTo>
                <a:lnTo>
                  <a:pt x="287978" y="2796091"/>
                </a:lnTo>
                <a:cubicBezTo>
                  <a:pt x="128932" y="2796091"/>
                  <a:pt x="0" y="2667159"/>
                  <a:pt x="0" y="2508113"/>
                </a:cubicBezTo>
                <a:lnTo>
                  <a:pt x="0" y="1356238"/>
                </a:lnTo>
                <a:cubicBezTo>
                  <a:pt x="0" y="1197192"/>
                  <a:pt x="128932" y="1068260"/>
                  <a:pt x="287978" y="1068260"/>
                </a:cubicBezTo>
                <a:lnTo>
                  <a:pt x="544513" y="1068260"/>
                </a:lnTo>
                <a:cubicBezTo>
                  <a:pt x="422089" y="1014226"/>
                  <a:pt x="336949" y="891645"/>
                  <a:pt x="336949" y="749179"/>
                </a:cubicBezTo>
                <a:cubicBezTo>
                  <a:pt x="336949" y="555925"/>
                  <a:pt x="493613" y="399261"/>
                  <a:pt x="686867" y="399261"/>
                </a:cubicBezTo>
                <a:cubicBezTo>
                  <a:pt x="880121" y="399261"/>
                  <a:pt x="1036785" y="555925"/>
                  <a:pt x="1036785" y="749179"/>
                </a:cubicBezTo>
                <a:cubicBezTo>
                  <a:pt x="1036785" y="891645"/>
                  <a:pt x="951645" y="1014226"/>
                  <a:pt x="829222" y="1068260"/>
                </a:cubicBezTo>
                <a:lnTo>
                  <a:pt x="1343906" y="1068260"/>
                </a:lnTo>
                <a:cubicBezTo>
                  <a:pt x="1154600" y="979078"/>
                  <a:pt x="1024606" y="786167"/>
                  <a:pt x="1024606" y="562894"/>
                </a:cubicBezTo>
                <a:cubicBezTo>
                  <a:pt x="1024606" y="252016"/>
                  <a:pt x="1276622" y="0"/>
                  <a:pt x="158750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9" name="Chord 15">
            <a:extLst>
              <a:ext uri="{FF2B5EF4-FFF2-40B4-BE49-F238E27FC236}">
                <a16:creationId xmlns:a16="http://schemas.microsoft.com/office/drawing/2014/main" xmlns="" id="{42E9D490-3DD3-4F66-B124-FE910E0FACBF}"/>
              </a:ext>
            </a:extLst>
          </p:cNvPr>
          <p:cNvSpPr/>
          <p:nvPr/>
        </p:nvSpPr>
        <p:spPr>
          <a:xfrm>
            <a:off x="11124640" y="1472088"/>
            <a:ext cx="283580" cy="618280"/>
          </a:xfrm>
          <a:custGeom>
            <a:avLst/>
            <a:gdLst/>
            <a:ahLst/>
            <a:cxnLst/>
            <a:rect l="l" t="t" r="r" b="b"/>
            <a:pathLst>
              <a:path w="1492970" h="3255081">
                <a:moveTo>
                  <a:pt x="1492970" y="1569688"/>
                </a:moveTo>
                <a:cubicBezTo>
                  <a:pt x="1492970" y="1957118"/>
                  <a:pt x="1197680" y="2277765"/>
                  <a:pt x="816277" y="2310957"/>
                </a:cubicBezTo>
                <a:lnTo>
                  <a:pt x="816277" y="2787043"/>
                </a:lnTo>
                <a:cubicBezTo>
                  <a:pt x="873982" y="2789209"/>
                  <a:pt x="931009" y="2798017"/>
                  <a:pt x="986081" y="2811674"/>
                </a:cubicBezTo>
                <a:cubicBezTo>
                  <a:pt x="1252919" y="2877847"/>
                  <a:pt x="1430830" y="3046369"/>
                  <a:pt x="1433593" y="3235566"/>
                </a:cubicBezTo>
                <a:lnTo>
                  <a:pt x="57488" y="3255081"/>
                </a:lnTo>
                <a:cubicBezTo>
                  <a:pt x="47920" y="3062506"/>
                  <a:pt x="221127" y="2886615"/>
                  <a:pt x="490574" y="2815284"/>
                </a:cubicBezTo>
                <a:cubicBezTo>
                  <a:pt x="549928" y="2799571"/>
                  <a:pt x="611777" y="2789553"/>
                  <a:pt x="674460" y="2787163"/>
                </a:cubicBezTo>
                <a:lnTo>
                  <a:pt x="674460" y="2310809"/>
                </a:lnTo>
                <a:cubicBezTo>
                  <a:pt x="317470" y="2280245"/>
                  <a:pt x="28405" y="1994114"/>
                  <a:pt x="0" y="1627428"/>
                </a:cubicBezTo>
                <a:lnTo>
                  <a:pt x="142201" y="1616413"/>
                </a:lnTo>
                <a:cubicBezTo>
                  <a:pt x="167304" y="1940464"/>
                  <a:pt x="443969" y="2186771"/>
                  <a:pt x="768748" y="2174211"/>
                </a:cubicBezTo>
                <a:cubicBezTo>
                  <a:pt x="1093527" y="2161650"/>
                  <a:pt x="1350342" y="1894710"/>
                  <a:pt x="1350342" y="1569689"/>
                </a:cubicBezTo>
                <a:close/>
                <a:moveTo>
                  <a:pt x="745368" y="0"/>
                </a:moveTo>
                <a:cubicBezTo>
                  <a:pt x="989132" y="0"/>
                  <a:pt x="1186742" y="197610"/>
                  <a:pt x="1186742" y="441374"/>
                </a:cubicBezTo>
                <a:lnTo>
                  <a:pt x="1186742" y="1575353"/>
                </a:lnTo>
                <a:cubicBezTo>
                  <a:pt x="1186742" y="1819117"/>
                  <a:pt x="989132" y="2016727"/>
                  <a:pt x="745368" y="2016727"/>
                </a:cubicBezTo>
                <a:cubicBezTo>
                  <a:pt x="501604" y="2016727"/>
                  <a:pt x="303994" y="1819117"/>
                  <a:pt x="303994" y="1575353"/>
                </a:cubicBezTo>
                <a:lnTo>
                  <a:pt x="303994" y="441374"/>
                </a:lnTo>
                <a:cubicBezTo>
                  <a:pt x="303994" y="197610"/>
                  <a:pt x="501604" y="0"/>
                  <a:pt x="74536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0" name="Rectangle 16">
            <a:extLst>
              <a:ext uri="{FF2B5EF4-FFF2-40B4-BE49-F238E27FC236}">
                <a16:creationId xmlns:a16="http://schemas.microsoft.com/office/drawing/2014/main" xmlns="" id="{F1978DC7-2159-40E0-A5D4-88F414868797}"/>
              </a:ext>
            </a:extLst>
          </p:cNvPr>
          <p:cNvSpPr/>
          <p:nvPr/>
        </p:nvSpPr>
        <p:spPr>
          <a:xfrm>
            <a:off x="6093780" y="4751666"/>
            <a:ext cx="615416" cy="404460"/>
          </a:xfrm>
          <a:custGeom>
            <a:avLst/>
            <a:gdLst/>
            <a:ahLst/>
            <a:cxnLst/>
            <a:rect l="l" t="t" r="r" b="b"/>
            <a:pathLst>
              <a:path w="3240006" h="2129375">
                <a:moveTo>
                  <a:pt x="1916836" y="454558"/>
                </a:moveTo>
                <a:cubicBezTo>
                  <a:pt x="2018418" y="454558"/>
                  <a:pt x="2100766" y="536906"/>
                  <a:pt x="2100766" y="638488"/>
                </a:cubicBezTo>
                <a:cubicBezTo>
                  <a:pt x="2100766" y="740070"/>
                  <a:pt x="2018418" y="822418"/>
                  <a:pt x="1916836" y="822418"/>
                </a:cubicBezTo>
                <a:cubicBezTo>
                  <a:pt x="1815254" y="822418"/>
                  <a:pt x="1732906" y="740070"/>
                  <a:pt x="1732906" y="638488"/>
                </a:cubicBezTo>
                <a:cubicBezTo>
                  <a:pt x="1732906" y="536906"/>
                  <a:pt x="1815254" y="454558"/>
                  <a:pt x="1916836" y="454558"/>
                </a:cubicBezTo>
                <a:close/>
                <a:moveTo>
                  <a:pt x="1197545" y="272737"/>
                </a:moveTo>
                <a:lnTo>
                  <a:pt x="1861974" y="1458536"/>
                </a:lnTo>
                <a:lnTo>
                  <a:pt x="2263096" y="848801"/>
                </a:lnTo>
                <a:lnTo>
                  <a:pt x="2919562" y="1846679"/>
                </a:lnTo>
                <a:lnTo>
                  <a:pt x="2079459" y="1846679"/>
                </a:lnTo>
                <a:lnTo>
                  <a:pt x="1606629" y="1846679"/>
                </a:lnTo>
                <a:lnTo>
                  <a:pt x="315630" y="1846679"/>
                </a:lnTo>
                <a:close/>
                <a:moveTo>
                  <a:pt x="180003" y="164687"/>
                </a:moveTo>
                <a:lnTo>
                  <a:pt x="180003" y="1964687"/>
                </a:lnTo>
                <a:lnTo>
                  <a:pt x="3060003" y="1964687"/>
                </a:lnTo>
                <a:lnTo>
                  <a:pt x="3060003" y="164687"/>
                </a:lnTo>
                <a:close/>
                <a:moveTo>
                  <a:pt x="0" y="0"/>
                </a:moveTo>
                <a:lnTo>
                  <a:pt x="3240006" y="0"/>
                </a:lnTo>
                <a:lnTo>
                  <a:pt x="3240006" y="2129375"/>
                </a:lnTo>
                <a:lnTo>
                  <a:pt x="0" y="2129375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1" name="Rounded Rectangle 6">
            <a:extLst>
              <a:ext uri="{FF2B5EF4-FFF2-40B4-BE49-F238E27FC236}">
                <a16:creationId xmlns:a16="http://schemas.microsoft.com/office/drawing/2014/main" xmlns="" id="{48E90455-C4C4-4792-86FF-218C5EFE04F0}"/>
              </a:ext>
            </a:extLst>
          </p:cNvPr>
          <p:cNvSpPr/>
          <p:nvPr/>
        </p:nvSpPr>
        <p:spPr>
          <a:xfrm>
            <a:off x="5137072" y="3750690"/>
            <a:ext cx="616402" cy="296900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2" name="Rounded Rectangle 6">
            <a:extLst>
              <a:ext uri="{FF2B5EF4-FFF2-40B4-BE49-F238E27FC236}">
                <a16:creationId xmlns:a16="http://schemas.microsoft.com/office/drawing/2014/main" xmlns="" id="{8329069E-6F6C-4466-BEA3-223D7C56FECC}"/>
              </a:ext>
            </a:extLst>
          </p:cNvPr>
          <p:cNvSpPr/>
          <p:nvPr/>
        </p:nvSpPr>
        <p:spPr>
          <a:xfrm>
            <a:off x="6044394" y="3750690"/>
            <a:ext cx="616402" cy="296900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928911" y="234376"/>
                </a:moveTo>
                <a:lnTo>
                  <a:pt x="1432967" y="234376"/>
                </a:lnTo>
                <a:lnTo>
                  <a:pt x="1432967" y="1314376"/>
                </a:lnTo>
                <a:lnTo>
                  <a:pt x="928911" y="1314376"/>
                </a:ln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3" name="Rounded Rectangle 6">
            <a:extLst>
              <a:ext uri="{FF2B5EF4-FFF2-40B4-BE49-F238E27FC236}">
                <a16:creationId xmlns:a16="http://schemas.microsoft.com/office/drawing/2014/main" xmlns="" id="{740CC869-4793-4E41-A92A-FDB14A2B194C}"/>
              </a:ext>
            </a:extLst>
          </p:cNvPr>
          <p:cNvSpPr/>
          <p:nvPr/>
        </p:nvSpPr>
        <p:spPr>
          <a:xfrm>
            <a:off x="6951716" y="3750690"/>
            <a:ext cx="616402" cy="296900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1584648" y="234376"/>
                </a:moveTo>
                <a:lnTo>
                  <a:pt x="2088704" y="234376"/>
                </a:lnTo>
                <a:lnTo>
                  <a:pt x="2088704" y="1314376"/>
                </a:lnTo>
                <a:lnTo>
                  <a:pt x="1584648" y="1314376"/>
                </a:lnTo>
                <a:close/>
                <a:moveTo>
                  <a:pt x="928911" y="234376"/>
                </a:moveTo>
                <a:lnTo>
                  <a:pt x="1432967" y="234376"/>
                </a:lnTo>
                <a:lnTo>
                  <a:pt x="1432967" y="1314376"/>
                </a:lnTo>
                <a:lnTo>
                  <a:pt x="928911" y="1314376"/>
                </a:ln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4" name="Rounded Rectangle 6">
            <a:extLst>
              <a:ext uri="{FF2B5EF4-FFF2-40B4-BE49-F238E27FC236}">
                <a16:creationId xmlns:a16="http://schemas.microsoft.com/office/drawing/2014/main" xmlns="" id="{17C1EAE2-459E-491D-81FC-F8924F353B13}"/>
              </a:ext>
            </a:extLst>
          </p:cNvPr>
          <p:cNvSpPr/>
          <p:nvPr/>
        </p:nvSpPr>
        <p:spPr>
          <a:xfrm>
            <a:off x="7859036" y="3750690"/>
            <a:ext cx="616402" cy="296900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2240385" y="234376"/>
                </a:moveTo>
                <a:lnTo>
                  <a:pt x="2744441" y="234376"/>
                </a:lnTo>
                <a:lnTo>
                  <a:pt x="2744441" y="1314376"/>
                </a:lnTo>
                <a:lnTo>
                  <a:pt x="2240385" y="1314376"/>
                </a:lnTo>
                <a:close/>
                <a:moveTo>
                  <a:pt x="1584648" y="234376"/>
                </a:moveTo>
                <a:lnTo>
                  <a:pt x="2088704" y="234376"/>
                </a:lnTo>
                <a:lnTo>
                  <a:pt x="2088704" y="1314376"/>
                </a:lnTo>
                <a:lnTo>
                  <a:pt x="1584648" y="1314376"/>
                </a:lnTo>
                <a:close/>
                <a:moveTo>
                  <a:pt x="928911" y="234376"/>
                </a:moveTo>
                <a:lnTo>
                  <a:pt x="1432967" y="234376"/>
                </a:lnTo>
                <a:lnTo>
                  <a:pt x="1432967" y="1314376"/>
                </a:lnTo>
                <a:lnTo>
                  <a:pt x="928911" y="1314376"/>
                </a:ln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5" name="Teardrop 6">
            <a:extLst>
              <a:ext uri="{FF2B5EF4-FFF2-40B4-BE49-F238E27FC236}">
                <a16:creationId xmlns:a16="http://schemas.microsoft.com/office/drawing/2014/main" xmlns="" id="{3FF8E6D1-A5CA-4857-BFE4-E947E4F2F934}"/>
              </a:ext>
            </a:extLst>
          </p:cNvPr>
          <p:cNvSpPr/>
          <p:nvPr/>
        </p:nvSpPr>
        <p:spPr>
          <a:xfrm rot="8100000">
            <a:off x="11057693" y="3690402"/>
            <a:ext cx="417475" cy="417476"/>
          </a:xfrm>
          <a:custGeom>
            <a:avLst/>
            <a:gdLst/>
            <a:ahLst/>
            <a:cxnLst/>
            <a:rect l="l" t="t" r="r" b="b"/>
            <a:pathLst>
              <a:path w="2483832" h="2483835">
                <a:moveTo>
                  <a:pt x="657616" y="1826218"/>
                </a:moveTo>
                <a:cubicBezTo>
                  <a:pt x="806520" y="1975122"/>
                  <a:pt x="1047940" y="1975122"/>
                  <a:pt x="1196844" y="1826218"/>
                </a:cubicBezTo>
                <a:cubicBezTo>
                  <a:pt x="1345748" y="1677314"/>
                  <a:pt x="1345748" y="1435894"/>
                  <a:pt x="1196844" y="1286990"/>
                </a:cubicBezTo>
                <a:cubicBezTo>
                  <a:pt x="1047940" y="1138086"/>
                  <a:pt x="806520" y="1138086"/>
                  <a:pt x="657616" y="1286990"/>
                </a:cubicBezTo>
                <a:cubicBezTo>
                  <a:pt x="508712" y="1435894"/>
                  <a:pt x="508712" y="1677314"/>
                  <a:pt x="657616" y="1826218"/>
                </a:cubicBezTo>
                <a:close/>
                <a:moveTo>
                  <a:pt x="293335" y="2190500"/>
                </a:moveTo>
                <a:cubicBezTo>
                  <a:pt x="112098" y="2009262"/>
                  <a:pt x="0" y="1758885"/>
                  <a:pt x="0" y="1482325"/>
                </a:cubicBezTo>
                <a:cubicBezTo>
                  <a:pt x="0" y="929206"/>
                  <a:pt x="459290" y="590078"/>
                  <a:pt x="1001509" y="480815"/>
                </a:cubicBezTo>
                <a:cubicBezTo>
                  <a:pt x="1569704" y="366317"/>
                  <a:pt x="1861757" y="259925"/>
                  <a:pt x="2483832" y="0"/>
                </a:cubicBezTo>
                <a:cubicBezTo>
                  <a:pt x="2230640" y="682694"/>
                  <a:pt x="2130986" y="873716"/>
                  <a:pt x="2003018" y="1482325"/>
                </a:cubicBezTo>
                <a:cubicBezTo>
                  <a:pt x="1901990" y="2042180"/>
                  <a:pt x="1554627" y="2483835"/>
                  <a:pt x="1001509" y="2483835"/>
                </a:cubicBezTo>
                <a:cubicBezTo>
                  <a:pt x="724950" y="2483835"/>
                  <a:pt x="474573" y="2371737"/>
                  <a:pt x="293335" y="219050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6" name="Donut 24">
            <a:extLst>
              <a:ext uri="{FF2B5EF4-FFF2-40B4-BE49-F238E27FC236}">
                <a16:creationId xmlns:a16="http://schemas.microsoft.com/office/drawing/2014/main" xmlns="" id="{2358F6B7-5407-478C-BBCE-24DB33354B70}"/>
              </a:ext>
            </a:extLst>
          </p:cNvPr>
          <p:cNvSpPr/>
          <p:nvPr/>
        </p:nvSpPr>
        <p:spPr>
          <a:xfrm>
            <a:off x="5773604" y="2544635"/>
            <a:ext cx="617508" cy="622535"/>
          </a:xfrm>
          <a:custGeom>
            <a:avLst/>
            <a:gdLst/>
            <a:ahLst/>
            <a:cxnLst/>
            <a:rect l="l" t="t" r="r" b="b"/>
            <a:pathLst>
              <a:path w="3208412" h="3234532">
                <a:moveTo>
                  <a:pt x="1561445" y="1065858"/>
                </a:moveTo>
                <a:cubicBezTo>
                  <a:pt x="1654998" y="1065858"/>
                  <a:pt x="1743610" y="1087015"/>
                  <a:pt x="1821879" y="1126644"/>
                </a:cubicBezTo>
                <a:lnTo>
                  <a:pt x="1611352" y="1337172"/>
                </a:lnTo>
                <a:cubicBezTo>
                  <a:pt x="1595200" y="1333388"/>
                  <a:pt x="1578468" y="1332141"/>
                  <a:pt x="1561445" y="1332141"/>
                </a:cubicBezTo>
                <a:cubicBezTo>
                  <a:pt x="1373145" y="1332141"/>
                  <a:pt x="1220499" y="1484787"/>
                  <a:pt x="1220499" y="1673087"/>
                </a:cubicBezTo>
                <a:cubicBezTo>
                  <a:pt x="1220499" y="1861387"/>
                  <a:pt x="1373145" y="2014033"/>
                  <a:pt x="1561445" y="2014033"/>
                </a:cubicBezTo>
                <a:cubicBezTo>
                  <a:pt x="1749745" y="2014033"/>
                  <a:pt x="1902391" y="1861387"/>
                  <a:pt x="1902391" y="1673087"/>
                </a:cubicBezTo>
                <a:cubicBezTo>
                  <a:pt x="1902391" y="1643675"/>
                  <a:pt x="1898667" y="1615133"/>
                  <a:pt x="1890450" y="1588219"/>
                </a:cubicBezTo>
                <a:lnTo>
                  <a:pt x="2093156" y="1385512"/>
                </a:lnTo>
                <a:cubicBezTo>
                  <a:pt x="2142229" y="1470075"/>
                  <a:pt x="2168674" y="1568493"/>
                  <a:pt x="2168674" y="1673087"/>
                </a:cubicBezTo>
                <a:cubicBezTo>
                  <a:pt x="2168674" y="2008450"/>
                  <a:pt x="1896808" y="2280316"/>
                  <a:pt x="1561445" y="2280316"/>
                </a:cubicBezTo>
                <a:cubicBezTo>
                  <a:pt x="1226082" y="2280316"/>
                  <a:pt x="954217" y="2008450"/>
                  <a:pt x="954217" y="1673087"/>
                </a:cubicBezTo>
                <a:cubicBezTo>
                  <a:pt x="954217" y="1337724"/>
                  <a:pt x="1226082" y="1065858"/>
                  <a:pt x="1561445" y="1065858"/>
                </a:cubicBezTo>
                <a:close/>
                <a:moveTo>
                  <a:pt x="1561445" y="580076"/>
                </a:moveTo>
                <a:cubicBezTo>
                  <a:pt x="1790175" y="580076"/>
                  <a:pt x="2002494" y="650333"/>
                  <a:pt x="2177834" y="770690"/>
                </a:cubicBezTo>
                <a:lnTo>
                  <a:pt x="1968030" y="980494"/>
                </a:lnTo>
                <a:cubicBezTo>
                  <a:pt x="1849962" y="907198"/>
                  <a:pt x="1710422" y="866794"/>
                  <a:pt x="1561445" y="866794"/>
                </a:cubicBezTo>
                <a:cubicBezTo>
                  <a:pt x="1116142" y="866794"/>
                  <a:pt x="755153" y="1227784"/>
                  <a:pt x="755153" y="1673087"/>
                </a:cubicBezTo>
                <a:cubicBezTo>
                  <a:pt x="755153" y="2118390"/>
                  <a:pt x="1116142" y="2479380"/>
                  <a:pt x="1561445" y="2479380"/>
                </a:cubicBezTo>
                <a:cubicBezTo>
                  <a:pt x="2006748" y="2479380"/>
                  <a:pt x="2367738" y="2118390"/>
                  <a:pt x="2367738" y="1673087"/>
                </a:cubicBezTo>
                <a:cubicBezTo>
                  <a:pt x="2367738" y="1513043"/>
                  <a:pt x="2321108" y="1363890"/>
                  <a:pt x="2239307" y="1239362"/>
                </a:cubicBezTo>
                <a:lnTo>
                  <a:pt x="2445928" y="1032741"/>
                </a:lnTo>
                <a:cubicBezTo>
                  <a:pt x="2577451" y="1212149"/>
                  <a:pt x="2654457" y="1433625"/>
                  <a:pt x="2654457" y="1673087"/>
                </a:cubicBezTo>
                <a:cubicBezTo>
                  <a:pt x="2654457" y="2276741"/>
                  <a:pt x="2165099" y="2766099"/>
                  <a:pt x="1561445" y="2766099"/>
                </a:cubicBezTo>
                <a:cubicBezTo>
                  <a:pt x="957792" y="2766099"/>
                  <a:pt x="468434" y="2276741"/>
                  <a:pt x="468434" y="1673087"/>
                </a:cubicBezTo>
                <a:cubicBezTo>
                  <a:pt x="468434" y="1069433"/>
                  <a:pt x="957792" y="580076"/>
                  <a:pt x="1561445" y="580076"/>
                </a:cubicBezTo>
                <a:close/>
                <a:moveTo>
                  <a:pt x="1561445" y="111642"/>
                </a:moveTo>
                <a:cubicBezTo>
                  <a:pt x="1890473" y="111642"/>
                  <a:pt x="2195731" y="213411"/>
                  <a:pt x="2447076" y="387744"/>
                </a:cubicBezTo>
                <a:lnTo>
                  <a:pt x="2453780" y="494744"/>
                </a:lnTo>
                <a:lnTo>
                  <a:pt x="2309436" y="639088"/>
                </a:lnTo>
                <a:cubicBezTo>
                  <a:pt x="2099826" y="485554"/>
                  <a:pt x="1841132" y="395669"/>
                  <a:pt x="1561445" y="395669"/>
                </a:cubicBezTo>
                <a:cubicBezTo>
                  <a:pt x="855947" y="395669"/>
                  <a:pt x="284027" y="967589"/>
                  <a:pt x="284027" y="1673087"/>
                </a:cubicBezTo>
                <a:cubicBezTo>
                  <a:pt x="284027" y="2378585"/>
                  <a:pt x="855947" y="2950505"/>
                  <a:pt x="1561445" y="2950505"/>
                </a:cubicBezTo>
                <a:cubicBezTo>
                  <a:pt x="2266943" y="2950505"/>
                  <a:pt x="2838863" y="2378585"/>
                  <a:pt x="2838863" y="1673087"/>
                </a:cubicBezTo>
                <a:cubicBezTo>
                  <a:pt x="2838863" y="1382650"/>
                  <a:pt x="2741936" y="1114852"/>
                  <a:pt x="2577529" y="901139"/>
                </a:cubicBezTo>
                <a:lnTo>
                  <a:pt x="2706681" y="771988"/>
                </a:lnTo>
                <a:lnTo>
                  <a:pt x="2841540" y="780437"/>
                </a:lnTo>
                <a:cubicBezTo>
                  <a:pt x="3019168" y="1032973"/>
                  <a:pt x="3122890" y="1340917"/>
                  <a:pt x="3122890" y="1673087"/>
                </a:cubicBezTo>
                <a:cubicBezTo>
                  <a:pt x="3122890" y="2535449"/>
                  <a:pt x="2423807" y="3234532"/>
                  <a:pt x="1561445" y="3234532"/>
                </a:cubicBezTo>
                <a:cubicBezTo>
                  <a:pt x="699083" y="3234532"/>
                  <a:pt x="0" y="2535449"/>
                  <a:pt x="0" y="1673087"/>
                </a:cubicBezTo>
                <a:cubicBezTo>
                  <a:pt x="0" y="810725"/>
                  <a:pt x="699083" y="111642"/>
                  <a:pt x="1561445" y="111642"/>
                </a:cubicBezTo>
                <a:close/>
                <a:moveTo>
                  <a:pt x="2909110" y="0"/>
                </a:moveTo>
                <a:lnTo>
                  <a:pt x="2926757" y="281655"/>
                </a:lnTo>
                <a:lnTo>
                  <a:pt x="3208412" y="299301"/>
                </a:lnTo>
                <a:lnTo>
                  <a:pt x="2863230" y="644483"/>
                </a:lnTo>
                <a:lnTo>
                  <a:pt x="2685547" y="633351"/>
                </a:lnTo>
                <a:lnTo>
                  <a:pt x="1718098" y="1600799"/>
                </a:lnTo>
                <a:cubicBezTo>
                  <a:pt x="1729236" y="1622491"/>
                  <a:pt x="1734939" y="1647123"/>
                  <a:pt x="1734939" y="1673087"/>
                </a:cubicBezTo>
                <a:cubicBezTo>
                  <a:pt x="1734939" y="1768905"/>
                  <a:pt x="1657263" y="1846581"/>
                  <a:pt x="1561445" y="1846581"/>
                </a:cubicBezTo>
                <a:cubicBezTo>
                  <a:pt x="1465627" y="1846581"/>
                  <a:pt x="1387951" y="1768905"/>
                  <a:pt x="1387951" y="1673087"/>
                </a:cubicBezTo>
                <a:cubicBezTo>
                  <a:pt x="1387951" y="1577269"/>
                  <a:pt x="1465627" y="1499593"/>
                  <a:pt x="1561445" y="1499593"/>
                </a:cubicBezTo>
                <a:lnTo>
                  <a:pt x="1591006" y="1505561"/>
                </a:lnTo>
                <a:lnTo>
                  <a:pt x="2574981" y="521587"/>
                </a:lnTo>
                <a:lnTo>
                  <a:pt x="2563928" y="345182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77" name="Chord 38">
            <a:extLst>
              <a:ext uri="{FF2B5EF4-FFF2-40B4-BE49-F238E27FC236}">
                <a16:creationId xmlns:a16="http://schemas.microsoft.com/office/drawing/2014/main" xmlns="" id="{284AD387-FD7A-4FAE-86E7-99768FD2F34F}"/>
              </a:ext>
            </a:extLst>
          </p:cNvPr>
          <p:cNvSpPr/>
          <p:nvPr/>
        </p:nvSpPr>
        <p:spPr>
          <a:xfrm>
            <a:off x="6733448" y="2544108"/>
            <a:ext cx="484927" cy="623588"/>
          </a:xfrm>
          <a:custGeom>
            <a:avLst/>
            <a:gdLst/>
            <a:ahLst/>
            <a:cxnLst/>
            <a:rect l="l" t="t" r="r" b="b"/>
            <a:pathLst>
              <a:path w="2519554" h="3240000">
                <a:moveTo>
                  <a:pt x="1259778" y="0"/>
                </a:moveTo>
                <a:cubicBezTo>
                  <a:pt x="1299543" y="0"/>
                  <a:pt x="1331778" y="32235"/>
                  <a:pt x="1331778" y="72000"/>
                </a:cubicBezTo>
                <a:lnTo>
                  <a:pt x="1331778" y="292696"/>
                </a:lnTo>
                <a:cubicBezTo>
                  <a:pt x="1526887" y="301316"/>
                  <a:pt x="1719796" y="357828"/>
                  <a:pt x="1894309" y="459601"/>
                </a:cubicBezTo>
                <a:cubicBezTo>
                  <a:pt x="2284331" y="687055"/>
                  <a:pt x="2522839" y="1105809"/>
                  <a:pt x="2519520" y="1557297"/>
                </a:cubicBezTo>
                <a:lnTo>
                  <a:pt x="2509882" y="1557270"/>
                </a:lnTo>
                <a:cubicBezTo>
                  <a:pt x="2413806" y="1435449"/>
                  <a:pt x="2264527" y="1358626"/>
                  <a:pt x="2097304" y="1358626"/>
                </a:cubicBezTo>
                <a:cubicBezTo>
                  <a:pt x="1931567" y="1358626"/>
                  <a:pt x="1783455" y="1434091"/>
                  <a:pt x="1688484" y="1554913"/>
                </a:cubicBezTo>
                <a:lnTo>
                  <a:pt x="1657888" y="1554825"/>
                </a:lnTo>
                <a:cubicBezTo>
                  <a:pt x="1579123" y="1454657"/>
                  <a:pt x="1463823" y="1385682"/>
                  <a:pt x="1331778" y="1368008"/>
                </a:cubicBezTo>
                <a:lnTo>
                  <a:pt x="1331778" y="2507895"/>
                </a:lnTo>
                <a:lnTo>
                  <a:pt x="1356113" y="2507895"/>
                </a:lnTo>
                <a:lnTo>
                  <a:pt x="1356113" y="2868215"/>
                </a:lnTo>
                <a:lnTo>
                  <a:pt x="1353558" y="2868215"/>
                </a:lnTo>
                <a:cubicBezTo>
                  <a:pt x="1347515" y="3074779"/>
                  <a:pt x="1177830" y="3240000"/>
                  <a:pt x="969556" y="3240000"/>
                </a:cubicBezTo>
                <a:cubicBezTo>
                  <a:pt x="759529" y="3240000"/>
                  <a:pt x="588743" y="3071985"/>
                  <a:pt x="585029" y="2863014"/>
                </a:cubicBezTo>
                <a:cubicBezTo>
                  <a:pt x="584214" y="2861474"/>
                  <a:pt x="584183" y="2859896"/>
                  <a:pt x="584183" y="2858310"/>
                </a:cubicBezTo>
                <a:lnTo>
                  <a:pt x="584422" y="2856985"/>
                </a:lnTo>
                <a:cubicBezTo>
                  <a:pt x="584186" y="2856201"/>
                  <a:pt x="584184" y="2855415"/>
                  <a:pt x="584184" y="2854628"/>
                </a:cubicBezTo>
                <a:lnTo>
                  <a:pt x="584846" y="2854628"/>
                </a:lnTo>
                <a:cubicBezTo>
                  <a:pt x="585977" y="2797047"/>
                  <a:pt x="628115" y="2750982"/>
                  <a:pt x="679843" y="2750982"/>
                </a:cubicBezTo>
                <a:cubicBezTo>
                  <a:pt x="731571" y="2750982"/>
                  <a:pt x="773709" y="2797047"/>
                  <a:pt x="774841" y="2854628"/>
                </a:cubicBezTo>
                <a:lnTo>
                  <a:pt x="776870" y="2854628"/>
                </a:lnTo>
                <a:cubicBezTo>
                  <a:pt x="776870" y="2961046"/>
                  <a:pt x="863138" y="3047314"/>
                  <a:pt x="969556" y="3047314"/>
                </a:cubicBezTo>
                <a:cubicBezTo>
                  <a:pt x="1075974" y="3047314"/>
                  <a:pt x="1162242" y="2961046"/>
                  <a:pt x="1162242" y="2854628"/>
                </a:cubicBezTo>
                <a:lnTo>
                  <a:pt x="1163439" y="2854628"/>
                </a:lnTo>
                <a:lnTo>
                  <a:pt x="1163439" y="2507895"/>
                </a:lnTo>
                <a:lnTo>
                  <a:pt x="1187778" y="2507895"/>
                </a:lnTo>
                <a:lnTo>
                  <a:pt x="1187778" y="1365548"/>
                </a:lnTo>
                <a:cubicBezTo>
                  <a:pt x="1048083" y="1378241"/>
                  <a:pt x="925400" y="1448176"/>
                  <a:pt x="842602" y="1552487"/>
                </a:cubicBezTo>
                <a:lnTo>
                  <a:pt x="807450" y="1552386"/>
                </a:lnTo>
                <a:cubicBezTo>
                  <a:pt x="712615" y="1432960"/>
                  <a:pt x="565486" y="1358626"/>
                  <a:pt x="400996" y="1358626"/>
                </a:cubicBezTo>
                <a:cubicBezTo>
                  <a:pt x="240343" y="1358626"/>
                  <a:pt x="96251" y="1429532"/>
                  <a:pt x="0" y="1543232"/>
                </a:cubicBezTo>
                <a:cubicBezTo>
                  <a:pt x="1264" y="1094357"/>
                  <a:pt x="241710" y="680052"/>
                  <a:pt x="631054" y="455977"/>
                </a:cubicBezTo>
                <a:cubicBezTo>
                  <a:pt x="804121" y="356374"/>
                  <a:pt x="994908" y="301092"/>
                  <a:pt x="1187778" y="292721"/>
                </a:cubicBezTo>
                <a:lnTo>
                  <a:pt x="1187778" y="72000"/>
                </a:lnTo>
                <a:cubicBezTo>
                  <a:pt x="1187778" y="32235"/>
                  <a:pt x="1220013" y="0"/>
                  <a:pt x="1259778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8" name="Heart 38">
            <a:extLst>
              <a:ext uri="{FF2B5EF4-FFF2-40B4-BE49-F238E27FC236}">
                <a16:creationId xmlns:a16="http://schemas.microsoft.com/office/drawing/2014/main" xmlns="" id="{07191768-391A-445C-9738-68FC969D5D3B}"/>
              </a:ext>
            </a:extLst>
          </p:cNvPr>
          <p:cNvSpPr/>
          <p:nvPr/>
        </p:nvSpPr>
        <p:spPr>
          <a:xfrm>
            <a:off x="7436317" y="1509092"/>
            <a:ext cx="544275" cy="544275"/>
          </a:xfrm>
          <a:prstGeom prst="hear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9" name="Round Same Side Corner Rectangle 19">
            <a:extLst>
              <a:ext uri="{FF2B5EF4-FFF2-40B4-BE49-F238E27FC236}">
                <a16:creationId xmlns:a16="http://schemas.microsoft.com/office/drawing/2014/main" xmlns="" id="{4F6F0E8F-9F3A-4C37-B8FA-77940D946D49}"/>
              </a:ext>
            </a:extLst>
          </p:cNvPr>
          <p:cNvSpPr/>
          <p:nvPr/>
        </p:nvSpPr>
        <p:spPr>
          <a:xfrm>
            <a:off x="10301960" y="5685084"/>
            <a:ext cx="411706" cy="508675"/>
          </a:xfrm>
          <a:custGeom>
            <a:avLst/>
            <a:gdLst/>
            <a:ahLst/>
            <a:cxnLst/>
            <a:rect l="l" t="t" r="r" b="b"/>
            <a:pathLst>
              <a:path w="2600931" h="3213524">
                <a:moveTo>
                  <a:pt x="1304260" y="0"/>
                </a:moveTo>
                <a:cubicBezTo>
                  <a:pt x="1403671" y="0"/>
                  <a:pt x="1484260" y="80589"/>
                  <a:pt x="1484260" y="180000"/>
                </a:cubicBezTo>
                <a:lnTo>
                  <a:pt x="1484260" y="412061"/>
                </a:lnTo>
                <a:lnTo>
                  <a:pt x="2330931" y="412061"/>
                </a:lnTo>
                <a:lnTo>
                  <a:pt x="2600931" y="682061"/>
                </a:lnTo>
                <a:lnTo>
                  <a:pt x="2330931" y="952061"/>
                </a:lnTo>
                <a:lnTo>
                  <a:pt x="1484260" y="952061"/>
                </a:lnTo>
                <a:lnTo>
                  <a:pt x="1484260" y="1110244"/>
                </a:lnTo>
                <a:lnTo>
                  <a:pt x="2375646" y="1110244"/>
                </a:lnTo>
                <a:lnTo>
                  <a:pt x="2375646" y="1650244"/>
                </a:lnTo>
                <a:lnTo>
                  <a:pt x="1484260" y="1650244"/>
                </a:lnTo>
                <a:lnTo>
                  <a:pt x="1484260" y="3213524"/>
                </a:lnTo>
                <a:lnTo>
                  <a:pt x="1124260" y="3213524"/>
                </a:lnTo>
                <a:lnTo>
                  <a:pt x="1124260" y="1650244"/>
                </a:lnTo>
                <a:lnTo>
                  <a:pt x="270000" y="1650244"/>
                </a:lnTo>
                <a:lnTo>
                  <a:pt x="0" y="1380244"/>
                </a:lnTo>
                <a:lnTo>
                  <a:pt x="270000" y="1110244"/>
                </a:lnTo>
                <a:lnTo>
                  <a:pt x="1124260" y="1110244"/>
                </a:lnTo>
                <a:lnTo>
                  <a:pt x="1124260" y="952061"/>
                </a:lnTo>
                <a:lnTo>
                  <a:pt x="224931" y="952061"/>
                </a:lnTo>
                <a:lnTo>
                  <a:pt x="224931" y="412061"/>
                </a:lnTo>
                <a:lnTo>
                  <a:pt x="1124260" y="412061"/>
                </a:lnTo>
                <a:lnTo>
                  <a:pt x="1124260" y="180000"/>
                </a:lnTo>
                <a:cubicBezTo>
                  <a:pt x="1124260" y="80589"/>
                  <a:pt x="1204849" y="0"/>
                  <a:pt x="130426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0" name="Rectangle 23">
            <a:extLst>
              <a:ext uri="{FF2B5EF4-FFF2-40B4-BE49-F238E27FC236}">
                <a16:creationId xmlns:a16="http://schemas.microsoft.com/office/drawing/2014/main" xmlns="" id="{411254AD-C704-4DA8-B5ED-2CB7E0E42884}"/>
              </a:ext>
            </a:extLst>
          </p:cNvPr>
          <p:cNvSpPr/>
          <p:nvPr/>
        </p:nvSpPr>
        <p:spPr>
          <a:xfrm>
            <a:off x="4242330" y="5739982"/>
            <a:ext cx="678102" cy="398876"/>
          </a:xfrm>
          <a:custGeom>
            <a:avLst/>
            <a:gdLst/>
            <a:ahLst/>
            <a:cxnLst/>
            <a:rect l="l" t="t" r="r" b="b"/>
            <a:pathLst>
              <a:path w="4529836" h="2664566">
                <a:moveTo>
                  <a:pt x="1861969" y="0"/>
                </a:moveTo>
                <a:cubicBezTo>
                  <a:pt x="2177122" y="0"/>
                  <a:pt x="2455874" y="155855"/>
                  <a:pt x="2611443" y="404565"/>
                </a:cubicBezTo>
                <a:cubicBezTo>
                  <a:pt x="2709453" y="315054"/>
                  <a:pt x="2840684" y="266178"/>
                  <a:pt x="2983336" y="266178"/>
                </a:cubicBezTo>
                <a:cubicBezTo>
                  <a:pt x="3293144" y="266178"/>
                  <a:pt x="3549108" y="496718"/>
                  <a:pt x="3578241" y="797044"/>
                </a:cubicBezTo>
                <a:cubicBezTo>
                  <a:pt x="3583592" y="793823"/>
                  <a:pt x="3589010" y="793774"/>
                  <a:pt x="3594440" y="793774"/>
                </a:cubicBezTo>
                <a:cubicBezTo>
                  <a:pt x="4111042" y="793774"/>
                  <a:pt x="4529836" y="1212568"/>
                  <a:pt x="4529836" y="1729170"/>
                </a:cubicBezTo>
                <a:cubicBezTo>
                  <a:pt x="4529836" y="2216938"/>
                  <a:pt x="4156487" y="2617512"/>
                  <a:pt x="3679930" y="2660249"/>
                </a:cubicBezTo>
                <a:lnTo>
                  <a:pt x="3679930" y="2664566"/>
                </a:lnTo>
                <a:lnTo>
                  <a:pt x="3594440" y="2664566"/>
                </a:lnTo>
                <a:lnTo>
                  <a:pt x="1043912" y="2664566"/>
                </a:lnTo>
                <a:lnTo>
                  <a:pt x="1043912" y="2657589"/>
                </a:lnTo>
                <a:cubicBezTo>
                  <a:pt x="1008374" y="2662448"/>
                  <a:pt x="972132" y="2664566"/>
                  <a:pt x="935396" y="2664566"/>
                </a:cubicBezTo>
                <a:cubicBezTo>
                  <a:pt x="418794" y="2664566"/>
                  <a:pt x="0" y="2245772"/>
                  <a:pt x="0" y="1729170"/>
                </a:cubicBezTo>
                <a:cubicBezTo>
                  <a:pt x="0" y="1212568"/>
                  <a:pt x="418794" y="793774"/>
                  <a:pt x="935396" y="793774"/>
                </a:cubicBezTo>
                <a:lnTo>
                  <a:pt x="954395" y="797612"/>
                </a:lnTo>
                <a:cubicBezTo>
                  <a:pt x="1004779" y="344999"/>
                  <a:pt x="1393085" y="0"/>
                  <a:pt x="1861969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1" name="Oval 31">
            <a:extLst>
              <a:ext uri="{FF2B5EF4-FFF2-40B4-BE49-F238E27FC236}">
                <a16:creationId xmlns:a16="http://schemas.microsoft.com/office/drawing/2014/main" xmlns="" id="{9CEA4298-5C72-495F-935E-04B7A42F93E1}"/>
              </a:ext>
            </a:extLst>
          </p:cNvPr>
          <p:cNvSpPr/>
          <p:nvPr/>
        </p:nvSpPr>
        <p:spPr>
          <a:xfrm>
            <a:off x="8665030" y="5684794"/>
            <a:ext cx="504505" cy="509254"/>
          </a:xfrm>
          <a:custGeom>
            <a:avLst/>
            <a:gdLst/>
            <a:ahLst/>
            <a:cxnLst/>
            <a:rect l="l" t="t" r="r" b="b"/>
            <a:pathLst>
              <a:path w="3187187" h="3217189">
                <a:moveTo>
                  <a:pt x="2136560" y="2669280"/>
                </a:moveTo>
                <a:cubicBezTo>
                  <a:pt x="2154235" y="2662847"/>
                  <a:pt x="2173778" y="2671961"/>
                  <a:pt x="2180211" y="2689635"/>
                </a:cubicBezTo>
                <a:lnTo>
                  <a:pt x="2338628" y="3124881"/>
                </a:lnTo>
                <a:cubicBezTo>
                  <a:pt x="2345061" y="3142556"/>
                  <a:pt x="2335948" y="3162099"/>
                  <a:pt x="2318273" y="3168533"/>
                </a:cubicBezTo>
                <a:lnTo>
                  <a:pt x="2190259" y="3215126"/>
                </a:lnTo>
                <a:cubicBezTo>
                  <a:pt x="2172585" y="3221559"/>
                  <a:pt x="2153041" y="3212445"/>
                  <a:pt x="2146608" y="3194771"/>
                </a:cubicBezTo>
                <a:lnTo>
                  <a:pt x="1988192" y="2759525"/>
                </a:lnTo>
                <a:cubicBezTo>
                  <a:pt x="1981759" y="2741850"/>
                  <a:pt x="1990872" y="2722307"/>
                  <a:pt x="2008547" y="2715873"/>
                </a:cubicBezTo>
                <a:close/>
                <a:moveTo>
                  <a:pt x="1050626" y="2669280"/>
                </a:moveTo>
                <a:lnTo>
                  <a:pt x="1178640" y="2715873"/>
                </a:lnTo>
                <a:cubicBezTo>
                  <a:pt x="1196314" y="2722307"/>
                  <a:pt x="1205428" y="2741850"/>
                  <a:pt x="1198995" y="2759525"/>
                </a:cubicBezTo>
                <a:lnTo>
                  <a:pt x="1040578" y="3194771"/>
                </a:lnTo>
                <a:cubicBezTo>
                  <a:pt x="1034145" y="3212445"/>
                  <a:pt x="1014601" y="3221559"/>
                  <a:pt x="996927" y="3215126"/>
                </a:cubicBezTo>
                <a:lnTo>
                  <a:pt x="868913" y="3168533"/>
                </a:lnTo>
                <a:cubicBezTo>
                  <a:pt x="851239" y="3162099"/>
                  <a:pt x="842125" y="3142556"/>
                  <a:pt x="848558" y="3124881"/>
                </a:cubicBezTo>
                <a:lnTo>
                  <a:pt x="1006975" y="2689635"/>
                </a:lnTo>
                <a:cubicBezTo>
                  <a:pt x="1013408" y="2671961"/>
                  <a:pt x="1032952" y="2662847"/>
                  <a:pt x="1050626" y="2669280"/>
                </a:cubicBezTo>
                <a:close/>
                <a:moveTo>
                  <a:pt x="2647909" y="2029882"/>
                </a:moveTo>
                <a:cubicBezTo>
                  <a:pt x="2656328" y="2027626"/>
                  <a:pt x="2665608" y="2028582"/>
                  <a:pt x="2673752" y="2033284"/>
                </a:cubicBezTo>
                <a:lnTo>
                  <a:pt x="3074877" y="2264874"/>
                </a:lnTo>
                <a:cubicBezTo>
                  <a:pt x="3091166" y="2274278"/>
                  <a:pt x="3096747" y="2295107"/>
                  <a:pt x="3087343" y="2311396"/>
                </a:cubicBezTo>
                <a:lnTo>
                  <a:pt x="3019228" y="2429374"/>
                </a:lnTo>
                <a:cubicBezTo>
                  <a:pt x="3009824" y="2445663"/>
                  <a:pt x="2988995" y="2451244"/>
                  <a:pt x="2972706" y="2441840"/>
                </a:cubicBezTo>
                <a:lnTo>
                  <a:pt x="2571581" y="2210250"/>
                </a:lnTo>
                <a:cubicBezTo>
                  <a:pt x="2555292" y="2200846"/>
                  <a:pt x="2549710" y="2180017"/>
                  <a:pt x="2559115" y="2163728"/>
                </a:cubicBezTo>
                <a:lnTo>
                  <a:pt x="2627229" y="2045750"/>
                </a:lnTo>
                <a:cubicBezTo>
                  <a:pt x="2631932" y="2037605"/>
                  <a:pt x="2639490" y="2032138"/>
                  <a:pt x="2647909" y="2029882"/>
                </a:cubicBezTo>
                <a:close/>
                <a:moveTo>
                  <a:pt x="539277" y="2029882"/>
                </a:moveTo>
                <a:cubicBezTo>
                  <a:pt x="547696" y="2032138"/>
                  <a:pt x="555255" y="2037605"/>
                  <a:pt x="559957" y="2045750"/>
                </a:cubicBezTo>
                <a:lnTo>
                  <a:pt x="628071" y="2163728"/>
                </a:lnTo>
                <a:cubicBezTo>
                  <a:pt x="637476" y="2180017"/>
                  <a:pt x="631895" y="2200846"/>
                  <a:pt x="615606" y="2210250"/>
                </a:cubicBezTo>
                <a:lnTo>
                  <a:pt x="214481" y="2441840"/>
                </a:lnTo>
                <a:cubicBezTo>
                  <a:pt x="198192" y="2451244"/>
                  <a:pt x="177363" y="2445663"/>
                  <a:pt x="167958" y="2429374"/>
                </a:cubicBezTo>
                <a:lnTo>
                  <a:pt x="99844" y="2311396"/>
                </a:lnTo>
                <a:cubicBezTo>
                  <a:pt x="90439" y="2295107"/>
                  <a:pt x="96020" y="2274278"/>
                  <a:pt x="112309" y="2264874"/>
                </a:cubicBezTo>
                <a:lnTo>
                  <a:pt x="513434" y="2033284"/>
                </a:lnTo>
                <a:cubicBezTo>
                  <a:pt x="521579" y="2028582"/>
                  <a:pt x="530858" y="2027626"/>
                  <a:pt x="539277" y="2029882"/>
                </a:cubicBezTo>
                <a:close/>
                <a:moveTo>
                  <a:pt x="3094879" y="918289"/>
                </a:moveTo>
                <a:cubicBezTo>
                  <a:pt x="3112554" y="911856"/>
                  <a:pt x="3132097" y="920969"/>
                  <a:pt x="3138531" y="938644"/>
                </a:cubicBezTo>
                <a:lnTo>
                  <a:pt x="3185124" y="1066657"/>
                </a:lnTo>
                <a:cubicBezTo>
                  <a:pt x="3191557" y="1084332"/>
                  <a:pt x="3182443" y="1103875"/>
                  <a:pt x="3164769" y="1110308"/>
                </a:cubicBezTo>
                <a:lnTo>
                  <a:pt x="2729523" y="1268725"/>
                </a:lnTo>
                <a:cubicBezTo>
                  <a:pt x="2711848" y="1275158"/>
                  <a:pt x="2692304" y="1266045"/>
                  <a:pt x="2685871" y="1248370"/>
                </a:cubicBezTo>
                <a:lnTo>
                  <a:pt x="2639278" y="1120357"/>
                </a:lnTo>
                <a:cubicBezTo>
                  <a:pt x="2632845" y="1102682"/>
                  <a:pt x="2641959" y="1083138"/>
                  <a:pt x="2659633" y="1076705"/>
                </a:cubicBezTo>
                <a:close/>
                <a:moveTo>
                  <a:pt x="92307" y="918289"/>
                </a:moveTo>
                <a:lnTo>
                  <a:pt x="527553" y="1076705"/>
                </a:lnTo>
                <a:cubicBezTo>
                  <a:pt x="545228" y="1083138"/>
                  <a:pt x="554341" y="1102682"/>
                  <a:pt x="547908" y="1120357"/>
                </a:cubicBezTo>
                <a:lnTo>
                  <a:pt x="501315" y="1248370"/>
                </a:lnTo>
                <a:cubicBezTo>
                  <a:pt x="494882" y="1266045"/>
                  <a:pt x="475338" y="1275158"/>
                  <a:pt x="457664" y="1268725"/>
                </a:cubicBezTo>
                <a:lnTo>
                  <a:pt x="22418" y="1110308"/>
                </a:lnTo>
                <a:cubicBezTo>
                  <a:pt x="4743" y="1103875"/>
                  <a:pt x="-4370" y="1084332"/>
                  <a:pt x="2063" y="1066657"/>
                </a:cubicBezTo>
                <a:lnTo>
                  <a:pt x="48656" y="938644"/>
                </a:lnTo>
                <a:cubicBezTo>
                  <a:pt x="55089" y="920969"/>
                  <a:pt x="74633" y="911856"/>
                  <a:pt x="92307" y="918289"/>
                </a:cubicBezTo>
                <a:close/>
                <a:moveTo>
                  <a:pt x="1593593" y="658644"/>
                </a:moveTo>
                <a:cubicBezTo>
                  <a:pt x="2116495" y="658644"/>
                  <a:pt x="2540391" y="1082540"/>
                  <a:pt x="2540391" y="1605442"/>
                </a:cubicBezTo>
                <a:cubicBezTo>
                  <a:pt x="2540391" y="2128344"/>
                  <a:pt x="2116495" y="2552240"/>
                  <a:pt x="1593593" y="2552240"/>
                </a:cubicBezTo>
                <a:cubicBezTo>
                  <a:pt x="1070691" y="2552240"/>
                  <a:pt x="646795" y="2128344"/>
                  <a:pt x="646795" y="1605442"/>
                </a:cubicBezTo>
                <a:cubicBezTo>
                  <a:pt x="646795" y="1082540"/>
                  <a:pt x="1070691" y="658644"/>
                  <a:pt x="1593593" y="658644"/>
                </a:cubicBezTo>
                <a:close/>
                <a:moveTo>
                  <a:pt x="2246117" y="1165"/>
                </a:moveTo>
                <a:cubicBezTo>
                  <a:pt x="2254536" y="-1090"/>
                  <a:pt x="2263815" y="-135"/>
                  <a:pt x="2271960" y="4568"/>
                </a:cubicBezTo>
                <a:lnTo>
                  <a:pt x="2389938" y="72682"/>
                </a:lnTo>
                <a:cubicBezTo>
                  <a:pt x="2406227" y="82087"/>
                  <a:pt x="2411808" y="102916"/>
                  <a:pt x="2402403" y="119205"/>
                </a:cubicBezTo>
                <a:lnTo>
                  <a:pt x="2170814" y="520330"/>
                </a:lnTo>
                <a:cubicBezTo>
                  <a:pt x="2161409" y="536619"/>
                  <a:pt x="2140580" y="542200"/>
                  <a:pt x="2124291" y="532795"/>
                </a:cubicBezTo>
                <a:lnTo>
                  <a:pt x="2006313" y="464681"/>
                </a:lnTo>
                <a:cubicBezTo>
                  <a:pt x="1990024" y="455276"/>
                  <a:pt x="1984443" y="434447"/>
                  <a:pt x="1993848" y="418158"/>
                </a:cubicBezTo>
                <a:lnTo>
                  <a:pt x="2225437" y="17033"/>
                </a:lnTo>
                <a:cubicBezTo>
                  <a:pt x="2230139" y="8889"/>
                  <a:pt x="2237698" y="3421"/>
                  <a:pt x="2246117" y="1165"/>
                </a:cubicBezTo>
                <a:close/>
                <a:moveTo>
                  <a:pt x="941069" y="1165"/>
                </a:moveTo>
                <a:cubicBezTo>
                  <a:pt x="949488" y="3421"/>
                  <a:pt x="957047" y="8889"/>
                  <a:pt x="961749" y="17033"/>
                </a:cubicBezTo>
                <a:lnTo>
                  <a:pt x="1193338" y="418158"/>
                </a:lnTo>
                <a:cubicBezTo>
                  <a:pt x="1202743" y="434447"/>
                  <a:pt x="1197162" y="455276"/>
                  <a:pt x="1180873" y="464681"/>
                </a:cubicBezTo>
                <a:lnTo>
                  <a:pt x="1062895" y="532795"/>
                </a:lnTo>
                <a:cubicBezTo>
                  <a:pt x="1046606" y="542200"/>
                  <a:pt x="1025777" y="536619"/>
                  <a:pt x="1016372" y="520330"/>
                </a:cubicBezTo>
                <a:lnTo>
                  <a:pt x="784783" y="119205"/>
                </a:lnTo>
                <a:cubicBezTo>
                  <a:pt x="775378" y="102916"/>
                  <a:pt x="780959" y="82087"/>
                  <a:pt x="797248" y="72682"/>
                </a:cubicBezTo>
                <a:lnTo>
                  <a:pt x="915226" y="4568"/>
                </a:lnTo>
                <a:cubicBezTo>
                  <a:pt x="923371" y="-135"/>
                  <a:pt x="932650" y="-1090"/>
                  <a:pt x="941069" y="1165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2" name="Rectangle 23">
            <a:extLst>
              <a:ext uri="{FF2B5EF4-FFF2-40B4-BE49-F238E27FC236}">
                <a16:creationId xmlns:a16="http://schemas.microsoft.com/office/drawing/2014/main" xmlns="" id="{D1D013BE-5839-41BC-BC72-D7D6A426C477}"/>
              </a:ext>
            </a:extLst>
          </p:cNvPr>
          <p:cNvSpPr/>
          <p:nvPr/>
        </p:nvSpPr>
        <p:spPr>
          <a:xfrm>
            <a:off x="5963174" y="5716474"/>
            <a:ext cx="691882" cy="445892"/>
          </a:xfrm>
          <a:custGeom>
            <a:avLst/>
            <a:gdLst/>
            <a:ahLst/>
            <a:cxnLst/>
            <a:rect l="l" t="t" r="r" b="b"/>
            <a:pathLst>
              <a:path w="3224845" h="2078296">
                <a:moveTo>
                  <a:pt x="1153236" y="427959"/>
                </a:moveTo>
                <a:cubicBezTo>
                  <a:pt x="1348431" y="427959"/>
                  <a:pt x="1521080" y="524490"/>
                  <a:pt x="1617434" y="678532"/>
                </a:cubicBezTo>
                <a:cubicBezTo>
                  <a:pt x="1678138" y="623092"/>
                  <a:pt x="1759417" y="592820"/>
                  <a:pt x="1847771" y="592820"/>
                </a:cubicBezTo>
                <a:cubicBezTo>
                  <a:pt x="2039655" y="592820"/>
                  <a:pt x="2198190" y="735609"/>
                  <a:pt x="2216233" y="921620"/>
                </a:cubicBezTo>
                <a:cubicBezTo>
                  <a:pt x="2219548" y="919625"/>
                  <a:pt x="2222903" y="919594"/>
                  <a:pt x="2226267" y="919594"/>
                </a:cubicBezTo>
                <a:cubicBezTo>
                  <a:pt x="2546231" y="919594"/>
                  <a:pt x="2805617" y="1178981"/>
                  <a:pt x="2805617" y="1498945"/>
                </a:cubicBezTo>
                <a:cubicBezTo>
                  <a:pt x="2805617" y="1801051"/>
                  <a:pt x="2574378" y="2049153"/>
                  <a:pt x="2279216" y="2075622"/>
                </a:cubicBezTo>
                <a:lnTo>
                  <a:pt x="2279216" y="2078296"/>
                </a:lnTo>
                <a:lnTo>
                  <a:pt x="2226267" y="2078296"/>
                </a:lnTo>
                <a:lnTo>
                  <a:pt x="646561" y="2078296"/>
                </a:lnTo>
                <a:lnTo>
                  <a:pt x="646561" y="2073975"/>
                </a:lnTo>
                <a:cubicBezTo>
                  <a:pt x="624550" y="2076984"/>
                  <a:pt x="602103" y="2078296"/>
                  <a:pt x="579350" y="2078296"/>
                </a:cubicBezTo>
                <a:cubicBezTo>
                  <a:pt x="259386" y="2078296"/>
                  <a:pt x="0" y="1818910"/>
                  <a:pt x="0" y="1498945"/>
                </a:cubicBezTo>
                <a:cubicBezTo>
                  <a:pt x="0" y="1178981"/>
                  <a:pt x="259386" y="919594"/>
                  <a:pt x="579350" y="919594"/>
                </a:cubicBezTo>
                <a:lnTo>
                  <a:pt x="591118" y="921972"/>
                </a:lnTo>
                <a:cubicBezTo>
                  <a:pt x="622324" y="641639"/>
                  <a:pt x="862826" y="427959"/>
                  <a:pt x="1153236" y="427959"/>
                </a:cubicBezTo>
                <a:close/>
                <a:moveTo>
                  <a:pt x="1844671" y="0"/>
                </a:moveTo>
                <a:cubicBezTo>
                  <a:pt x="2007709" y="0"/>
                  <a:pt x="2151917" y="80629"/>
                  <a:pt x="2232398" y="209295"/>
                </a:cubicBezTo>
                <a:cubicBezTo>
                  <a:pt x="2283102" y="162988"/>
                  <a:pt x="2350992" y="137703"/>
                  <a:pt x="2424790" y="137703"/>
                </a:cubicBezTo>
                <a:cubicBezTo>
                  <a:pt x="2585064" y="137703"/>
                  <a:pt x="2717483" y="256969"/>
                  <a:pt x="2732554" y="412337"/>
                </a:cubicBezTo>
                <a:cubicBezTo>
                  <a:pt x="2735322" y="410671"/>
                  <a:pt x="2738125" y="410646"/>
                  <a:pt x="2740934" y="410646"/>
                </a:cubicBezTo>
                <a:cubicBezTo>
                  <a:pt x="3008189" y="410646"/>
                  <a:pt x="3224845" y="627302"/>
                  <a:pt x="3224845" y="894557"/>
                </a:cubicBezTo>
                <a:cubicBezTo>
                  <a:pt x="3224845" y="1096996"/>
                  <a:pt x="3100535" y="1270403"/>
                  <a:pt x="2923312" y="1340619"/>
                </a:cubicBezTo>
                <a:cubicBezTo>
                  <a:pt x="2866347" y="1049229"/>
                  <a:pt x="2609521" y="829523"/>
                  <a:pt x="2301383" y="829523"/>
                </a:cubicBezTo>
                <a:cubicBezTo>
                  <a:pt x="2297701" y="829523"/>
                  <a:pt x="2294026" y="829557"/>
                  <a:pt x="2290397" y="831741"/>
                </a:cubicBezTo>
                <a:cubicBezTo>
                  <a:pt x="2270640" y="628070"/>
                  <a:pt x="2097054" y="471725"/>
                  <a:pt x="1886953" y="471725"/>
                </a:cubicBezTo>
                <a:cubicBezTo>
                  <a:pt x="1790211" y="471725"/>
                  <a:pt x="1701214" y="504871"/>
                  <a:pt x="1634747" y="565575"/>
                </a:cubicBezTo>
                <a:cubicBezTo>
                  <a:pt x="1575570" y="470966"/>
                  <a:pt x="1490108" y="396171"/>
                  <a:pt x="1388252" y="349790"/>
                </a:cubicBezTo>
                <a:cubicBezTo>
                  <a:pt x="1438607" y="147092"/>
                  <a:pt x="1624461" y="0"/>
                  <a:pt x="184467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3" name="Oval 31">
            <a:extLst>
              <a:ext uri="{FF2B5EF4-FFF2-40B4-BE49-F238E27FC236}">
                <a16:creationId xmlns:a16="http://schemas.microsoft.com/office/drawing/2014/main" xmlns="" id="{F2B4C20E-6F83-4700-819A-B889CC4F8028}"/>
              </a:ext>
            </a:extLst>
          </p:cNvPr>
          <p:cNvSpPr/>
          <p:nvPr/>
        </p:nvSpPr>
        <p:spPr>
          <a:xfrm>
            <a:off x="6939606" y="5653380"/>
            <a:ext cx="579873" cy="572083"/>
          </a:xfrm>
          <a:custGeom>
            <a:avLst/>
            <a:gdLst/>
            <a:ahLst/>
            <a:cxnLst/>
            <a:rect l="l" t="t" r="r" b="b"/>
            <a:pathLst>
              <a:path w="3240076" h="3196551">
                <a:moveTo>
                  <a:pt x="2810300" y="1617710"/>
                </a:moveTo>
                <a:cubicBezTo>
                  <a:pt x="2817009" y="1615912"/>
                  <a:pt x="2824405" y="1616674"/>
                  <a:pt x="2830895" y="1620421"/>
                </a:cubicBezTo>
                <a:lnTo>
                  <a:pt x="3150571" y="1804986"/>
                </a:lnTo>
                <a:cubicBezTo>
                  <a:pt x="3163552" y="1812480"/>
                  <a:pt x="3168000" y="1829080"/>
                  <a:pt x="3160506" y="1842062"/>
                </a:cubicBezTo>
                <a:lnTo>
                  <a:pt x="3106222" y="1936084"/>
                </a:lnTo>
                <a:cubicBezTo>
                  <a:pt x="3098727" y="1949065"/>
                  <a:pt x="3082128" y="1953513"/>
                  <a:pt x="3069146" y="1946019"/>
                </a:cubicBezTo>
                <a:lnTo>
                  <a:pt x="2749470" y="1761453"/>
                </a:lnTo>
                <a:cubicBezTo>
                  <a:pt x="2736489" y="1753959"/>
                  <a:pt x="2732040" y="1737359"/>
                  <a:pt x="2739536" y="1724378"/>
                </a:cubicBezTo>
                <a:lnTo>
                  <a:pt x="2793819" y="1630356"/>
                </a:lnTo>
                <a:cubicBezTo>
                  <a:pt x="2797567" y="1623864"/>
                  <a:pt x="2803590" y="1619508"/>
                  <a:pt x="2810300" y="1617710"/>
                </a:cubicBezTo>
                <a:close/>
                <a:moveTo>
                  <a:pt x="1308278" y="1324343"/>
                </a:moveTo>
                <a:cubicBezTo>
                  <a:pt x="1529714" y="1324343"/>
                  <a:pt x="1725574" y="1433852"/>
                  <a:pt x="1834882" y="1608603"/>
                </a:cubicBezTo>
                <a:cubicBezTo>
                  <a:pt x="1903747" y="1545710"/>
                  <a:pt x="1995954" y="1511368"/>
                  <a:pt x="2096186" y="1511368"/>
                </a:cubicBezTo>
                <a:cubicBezTo>
                  <a:pt x="2313867" y="1511368"/>
                  <a:pt x="2493715" y="1673353"/>
                  <a:pt x="2514185" y="1884371"/>
                </a:cubicBezTo>
                <a:cubicBezTo>
                  <a:pt x="2517944" y="1882108"/>
                  <a:pt x="2521751" y="1882074"/>
                  <a:pt x="2525567" y="1882074"/>
                </a:cubicBezTo>
                <a:cubicBezTo>
                  <a:pt x="2888547" y="1882074"/>
                  <a:pt x="3182805" y="2176332"/>
                  <a:pt x="3182805" y="2539312"/>
                </a:cubicBezTo>
                <a:cubicBezTo>
                  <a:pt x="3182805" y="2882034"/>
                  <a:pt x="2920478" y="3163490"/>
                  <a:pt x="2585635" y="3193518"/>
                </a:cubicBezTo>
                <a:lnTo>
                  <a:pt x="2585635" y="3196551"/>
                </a:lnTo>
                <a:lnTo>
                  <a:pt x="2525567" y="3196551"/>
                </a:lnTo>
                <a:lnTo>
                  <a:pt x="733485" y="3196551"/>
                </a:lnTo>
                <a:lnTo>
                  <a:pt x="733485" y="3191649"/>
                </a:lnTo>
                <a:cubicBezTo>
                  <a:pt x="708515" y="3195063"/>
                  <a:pt x="683050" y="3196551"/>
                  <a:pt x="657239" y="3196551"/>
                </a:cubicBezTo>
                <a:cubicBezTo>
                  <a:pt x="294258" y="3196551"/>
                  <a:pt x="0" y="2902293"/>
                  <a:pt x="0" y="2539312"/>
                </a:cubicBezTo>
                <a:cubicBezTo>
                  <a:pt x="0" y="2176332"/>
                  <a:pt x="294258" y="1882074"/>
                  <a:pt x="657239" y="1882074"/>
                </a:cubicBezTo>
                <a:lnTo>
                  <a:pt x="670588" y="1884770"/>
                </a:lnTo>
                <a:cubicBezTo>
                  <a:pt x="705989" y="1566750"/>
                  <a:pt x="978825" y="1324343"/>
                  <a:pt x="1308278" y="1324343"/>
                </a:cubicBezTo>
                <a:close/>
                <a:moveTo>
                  <a:pt x="3166512" y="731828"/>
                </a:moveTo>
                <a:cubicBezTo>
                  <a:pt x="3180598" y="726701"/>
                  <a:pt x="3196172" y="733964"/>
                  <a:pt x="3201300" y="748050"/>
                </a:cubicBezTo>
                <a:lnTo>
                  <a:pt x="3238432" y="850070"/>
                </a:lnTo>
                <a:cubicBezTo>
                  <a:pt x="3243559" y="864156"/>
                  <a:pt x="3236295" y="879731"/>
                  <a:pt x="3222210" y="884857"/>
                </a:cubicBezTo>
                <a:lnTo>
                  <a:pt x="2875342" y="1011107"/>
                </a:lnTo>
                <a:cubicBezTo>
                  <a:pt x="2861256" y="1016234"/>
                  <a:pt x="2845680" y="1008972"/>
                  <a:pt x="2840554" y="994886"/>
                </a:cubicBezTo>
                <a:lnTo>
                  <a:pt x="2803421" y="892866"/>
                </a:lnTo>
                <a:cubicBezTo>
                  <a:pt x="2798295" y="878780"/>
                  <a:pt x="2805558" y="863204"/>
                  <a:pt x="2819643" y="858077"/>
                </a:cubicBezTo>
                <a:close/>
                <a:moveTo>
                  <a:pt x="773619" y="731828"/>
                </a:moveTo>
                <a:lnTo>
                  <a:pt x="1120487" y="858077"/>
                </a:lnTo>
                <a:cubicBezTo>
                  <a:pt x="1134573" y="863204"/>
                  <a:pt x="1141836" y="878780"/>
                  <a:pt x="1136709" y="892866"/>
                </a:cubicBezTo>
                <a:lnTo>
                  <a:pt x="1099577" y="994886"/>
                </a:lnTo>
                <a:cubicBezTo>
                  <a:pt x="1094450" y="1008972"/>
                  <a:pt x="1078875" y="1016234"/>
                  <a:pt x="1064789" y="1011107"/>
                </a:cubicBezTo>
                <a:lnTo>
                  <a:pt x="717921" y="884857"/>
                </a:lnTo>
                <a:cubicBezTo>
                  <a:pt x="703835" y="879731"/>
                  <a:pt x="696572" y="864156"/>
                  <a:pt x="701699" y="850070"/>
                </a:cubicBezTo>
                <a:lnTo>
                  <a:pt x="738831" y="748050"/>
                </a:lnTo>
                <a:cubicBezTo>
                  <a:pt x="743958" y="733964"/>
                  <a:pt x="759534" y="726701"/>
                  <a:pt x="773619" y="731828"/>
                </a:cubicBezTo>
                <a:close/>
                <a:moveTo>
                  <a:pt x="1970065" y="524905"/>
                </a:moveTo>
                <a:cubicBezTo>
                  <a:pt x="2386791" y="524905"/>
                  <a:pt x="2724614" y="862728"/>
                  <a:pt x="2724614" y="1279453"/>
                </a:cubicBezTo>
                <a:cubicBezTo>
                  <a:pt x="2724614" y="1453368"/>
                  <a:pt x="2665775" y="1613540"/>
                  <a:pt x="2564463" y="1739247"/>
                </a:cubicBezTo>
                <a:cubicBezTo>
                  <a:pt x="2529951" y="1545877"/>
                  <a:pt x="2358485" y="1402176"/>
                  <a:pt x="2153457" y="1402176"/>
                </a:cubicBezTo>
                <a:cubicBezTo>
                  <a:pt x="2053225" y="1402176"/>
                  <a:pt x="1961018" y="1436518"/>
                  <a:pt x="1892153" y="1499411"/>
                </a:cubicBezTo>
                <a:cubicBezTo>
                  <a:pt x="1782845" y="1324660"/>
                  <a:pt x="1586985" y="1215151"/>
                  <a:pt x="1365549" y="1215151"/>
                </a:cubicBezTo>
                <a:cubicBezTo>
                  <a:pt x="1314582" y="1215151"/>
                  <a:pt x="1264970" y="1220953"/>
                  <a:pt x="1217820" y="1233835"/>
                </a:cubicBezTo>
                <a:cubicBezTo>
                  <a:pt x="1240489" y="838320"/>
                  <a:pt x="1568676" y="524905"/>
                  <a:pt x="1970065" y="524905"/>
                </a:cubicBezTo>
                <a:close/>
                <a:moveTo>
                  <a:pt x="2490093" y="928"/>
                </a:moveTo>
                <a:cubicBezTo>
                  <a:pt x="2496802" y="-869"/>
                  <a:pt x="2504197" y="-108"/>
                  <a:pt x="2510688" y="3640"/>
                </a:cubicBezTo>
                <a:lnTo>
                  <a:pt x="2604711" y="57924"/>
                </a:lnTo>
                <a:cubicBezTo>
                  <a:pt x="2617692" y="65419"/>
                  <a:pt x="2622140" y="82019"/>
                  <a:pt x="2614644" y="95000"/>
                </a:cubicBezTo>
                <a:lnTo>
                  <a:pt x="2430080" y="414676"/>
                </a:lnTo>
                <a:cubicBezTo>
                  <a:pt x="2422585" y="427657"/>
                  <a:pt x="2405985" y="432105"/>
                  <a:pt x="2393004" y="424610"/>
                </a:cubicBezTo>
                <a:lnTo>
                  <a:pt x="2298982" y="370326"/>
                </a:lnTo>
                <a:cubicBezTo>
                  <a:pt x="2286000" y="362831"/>
                  <a:pt x="2281552" y="346232"/>
                  <a:pt x="2289048" y="333250"/>
                </a:cubicBezTo>
                <a:lnTo>
                  <a:pt x="2473612" y="13574"/>
                </a:lnTo>
                <a:cubicBezTo>
                  <a:pt x="2477359" y="7084"/>
                  <a:pt x="2483383" y="2726"/>
                  <a:pt x="2490093" y="928"/>
                </a:cubicBezTo>
                <a:close/>
                <a:moveTo>
                  <a:pt x="1450038" y="928"/>
                </a:moveTo>
                <a:cubicBezTo>
                  <a:pt x="1456747" y="2726"/>
                  <a:pt x="1462771" y="7084"/>
                  <a:pt x="1466519" y="13574"/>
                </a:cubicBezTo>
                <a:lnTo>
                  <a:pt x="1651083" y="333250"/>
                </a:lnTo>
                <a:cubicBezTo>
                  <a:pt x="1658578" y="346232"/>
                  <a:pt x="1654131" y="362831"/>
                  <a:pt x="1641149" y="370326"/>
                </a:cubicBezTo>
                <a:lnTo>
                  <a:pt x="1547127" y="424610"/>
                </a:lnTo>
                <a:cubicBezTo>
                  <a:pt x="1534145" y="432105"/>
                  <a:pt x="1517546" y="427657"/>
                  <a:pt x="1510050" y="414676"/>
                </a:cubicBezTo>
                <a:lnTo>
                  <a:pt x="1325486" y="95000"/>
                </a:lnTo>
                <a:cubicBezTo>
                  <a:pt x="1317991" y="82019"/>
                  <a:pt x="1322439" y="65419"/>
                  <a:pt x="1335420" y="57924"/>
                </a:cubicBezTo>
                <a:lnTo>
                  <a:pt x="1429442" y="3640"/>
                </a:lnTo>
                <a:cubicBezTo>
                  <a:pt x="1435933" y="-108"/>
                  <a:pt x="1443328" y="-869"/>
                  <a:pt x="1450038" y="92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4" name="Teardrop 17">
            <a:extLst>
              <a:ext uri="{FF2B5EF4-FFF2-40B4-BE49-F238E27FC236}">
                <a16:creationId xmlns:a16="http://schemas.microsoft.com/office/drawing/2014/main" xmlns="" id="{04CFE412-7B77-4FD8-A796-DE7E55B89403}"/>
              </a:ext>
            </a:extLst>
          </p:cNvPr>
          <p:cNvSpPr/>
          <p:nvPr/>
        </p:nvSpPr>
        <p:spPr>
          <a:xfrm rot="18900000">
            <a:off x="5204982" y="5698880"/>
            <a:ext cx="473640" cy="481082"/>
          </a:xfrm>
          <a:custGeom>
            <a:avLst/>
            <a:gdLst/>
            <a:ahLst/>
            <a:cxnLst/>
            <a:rect l="l" t="t" r="r" b="b"/>
            <a:pathLst>
              <a:path w="2646489" h="2688071">
                <a:moveTo>
                  <a:pt x="306023" y="2382048"/>
                </a:moveTo>
                <a:cubicBezTo>
                  <a:pt x="271732" y="2441625"/>
                  <a:pt x="254586" y="2501201"/>
                  <a:pt x="254586" y="2560778"/>
                </a:cubicBezTo>
                <a:cubicBezTo>
                  <a:pt x="254586" y="2631080"/>
                  <a:pt x="197595" y="2688071"/>
                  <a:pt x="127293" y="2688071"/>
                </a:cubicBezTo>
                <a:cubicBezTo>
                  <a:pt x="56991" y="2688071"/>
                  <a:pt x="0" y="2631081"/>
                  <a:pt x="0" y="2560778"/>
                </a:cubicBezTo>
                <a:cubicBezTo>
                  <a:pt x="0" y="2490477"/>
                  <a:pt x="56991" y="2433485"/>
                  <a:pt x="127293" y="2433485"/>
                </a:cubicBezTo>
                <a:cubicBezTo>
                  <a:pt x="186870" y="2433486"/>
                  <a:pt x="246446" y="2416340"/>
                  <a:pt x="306023" y="2382048"/>
                </a:cubicBezTo>
                <a:close/>
                <a:moveTo>
                  <a:pt x="812224" y="2334103"/>
                </a:moveTo>
                <a:cubicBezTo>
                  <a:pt x="777933" y="2393681"/>
                  <a:pt x="760787" y="2453256"/>
                  <a:pt x="760787" y="2512834"/>
                </a:cubicBezTo>
                <a:cubicBezTo>
                  <a:pt x="760787" y="2583136"/>
                  <a:pt x="703796" y="2640127"/>
                  <a:pt x="633494" y="2640127"/>
                </a:cubicBezTo>
                <a:cubicBezTo>
                  <a:pt x="563192" y="2640127"/>
                  <a:pt x="506201" y="2583136"/>
                  <a:pt x="506201" y="2512834"/>
                </a:cubicBezTo>
                <a:cubicBezTo>
                  <a:pt x="506201" y="2442532"/>
                  <a:pt x="563192" y="2385541"/>
                  <a:pt x="633494" y="2385541"/>
                </a:cubicBezTo>
                <a:cubicBezTo>
                  <a:pt x="693071" y="2385540"/>
                  <a:pt x="752647" y="2368395"/>
                  <a:pt x="812224" y="2334103"/>
                </a:cubicBezTo>
                <a:close/>
                <a:moveTo>
                  <a:pt x="353968" y="1875848"/>
                </a:moveTo>
                <a:cubicBezTo>
                  <a:pt x="319677" y="1935424"/>
                  <a:pt x="302531" y="1995001"/>
                  <a:pt x="302530" y="2054578"/>
                </a:cubicBezTo>
                <a:cubicBezTo>
                  <a:pt x="302530" y="2124880"/>
                  <a:pt x="245539" y="2181871"/>
                  <a:pt x="175237" y="2181871"/>
                </a:cubicBezTo>
                <a:cubicBezTo>
                  <a:pt x="104935" y="2181871"/>
                  <a:pt x="47945" y="2124880"/>
                  <a:pt x="47944" y="2054578"/>
                </a:cubicBezTo>
                <a:cubicBezTo>
                  <a:pt x="47944" y="1984276"/>
                  <a:pt x="104935" y="1927285"/>
                  <a:pt x="175237" y="1927285"/>
                </a:cubicBezTo>
                <a:cubicBezTo>
                  <a:pt x="234815" y="1927285"/>
                  <a:pt x="294391" y="1910139"/>
                  <a:pt x="353968" y="1875848"/>
                </a:cubicBezTo>
                <a:close/>
                <a:moveTo>
                  <a:pt x="401912" y="1369646"/>
                </a:moveTo>
                <a:cubicBezTo>
                  <a:pt x="367621" y="1429223"/>
                  <a:pt x="350475" y="1488799"/>
                  <a:pt x="350475" y="1548377"/>
                </a:cubicBezTo>
                <a:cubicBezTo>
                  <a:pt x="350475" y="1618679"/>
                  <a:pt x="293484" y="1675670"/>
                  <a:pt x="223182" y="1675670"/>
                </a:cubicBezTo>
                <a:cubicBezTo>
                  <a:pt x="152880" y="1675670"/>
                  <a:pt x="95889" y="1618679"/>
                  <a:pt x="95889" y="1548377"/>
                </a:cubicBezTo>
                <a:cubicBezTo>
                  <a:pt x="95889" y="1478075"/>
                  <a:pt x="152880" y="1421084"/>
                  <a:pt x="223182" y="1421084"/>
                </a:cubicBezTo>
                <a:cubicBezTo>
                  <a:pt x="282759" y="1421084"/>
                  <a:pt x="342335" y="1403938"/>
                  <a:pt x="401912" y="1369646"/>
                </a:cubicBezTo>
                <a:close/>
                <a:moveTo>
                  <a:pt x="1318425" y="2286158"/>
                </a:moveTo>
                <a:cubicBezTo>
                  <a:pt x="1284134" y="2345735"/>
                  <a:pt x="1266988" y="2405312"/>
                  <a:pt x="1266987" y="2464888"/>
                </a:cubicBezTo>
                <a:cubicBezTo>
                  <a:pt x="1266987" y="2535190"/>
                  <a:pt x="1209996" y="2592182"/>
                  <a:pt x="1139694" y="2592182"/>
                </a:cubicBezTo>
                <a:cubicBezTo>
                  <a:pt x="1069392" y="2592182"/>
                  <a:pt x="1012402" y="2535191"/>
                  <a:pt x="1012401" y="2464888"/>
                </a:cubicBezTo>
                <a:cubicBezTo>
                  <a:pt x="1012401" y="2394586"/>
                  <a:pt x="1069392" y="2337595"/>
                  <a:pt x="1139694" y="2337595"/>
                </a:cubicBezTo>
                <a:cubicBezTo>
                  <a:pt x="1199271" y="2337596"/>
                  <a:pt x="1258848" y="2320449"/>
                  <a:pt x="1318425" y="2286158"/>
                </a:cubicBezTo>
                <a:close/>
                <a:moveTo>
                  <a:pt x="860169" y="1827902"/>
                </a:moveTo>
                <a:cubicBezTo>
                  <a:pt x="825878" y="1887479"/>
                  <a:pt x="808731" y="1947056"/>
                  <a:pt x="808731" y="2006633"/>
                </a:cubicBezTo>
                <a:cubicBezTo>
                  <a:pt x="808731" y="2076935"/>
                  <a:pt x="751740" y="2133926"/>
                  <a:pt x="681438" y="2133926"/>
                </a:cubicBezTo>
                <a:cubicBezTo>
                  <a:pt x="611136" y="2133926"/>
                  <a:pt x="554146" y="2076935"/>
                  <a:pt x="554145" y="2006633"/>
                </a:cubicBezTo>
                <a:cubicBezTo>
                  <a:pt x="554145" y="1936331"/>
                  <a:pt x="611136" y="1879340"/>
                  <a:pt x="681438" y="1879340"/>
                </a:cubicBezTo>
                <a:cubicBezTo>
                  <a:pt x="741015" y="1879340"/>
                  <a:pt x="800591" y="1862193"/>
                  <a:pt x="860169" y="1827902"/>
                </a:cubicBezTo>
                <a:close/>
                <a:moveTo>
                  <a:pt x="2096803" y="190871"/>
                </a:moveTo>
                <a:cubicBezTo>
                  <a:pt x="2253382" y="347450"/>
                  <a:pt x="2314442" y="563378"/>
                  <a:pt x="2268166" y="764238"/>
                </a:cubicBezTo>
                <a:cubicBezTo>
                  <a:pt x="2361334" y="768461"/>
                  <a:pt x="2450817" y="809378"/>
                  <a:pt x="2521691" y="880252"/>
                </a:cubicBezTo>
                <a:cubicBezTo>
                  <a:pt x="2675615" y="1034176"/>
                  <a:pt x="2688247" y="1275888"/>
                  <a:pt x="2553508" y="1439575"/>
                </a:cubicBezTo>
                <a:cubicBezTo>
                  <a:pt x="2557767" y="1440633"/>
                  <a:pt x="2560483" y="1443301"/>
                  <a:pt x="2563181" y="1445999"/>
                </a:cubicBezTo>
                <a:cubicBezTo>
                  <a:pt x="2819847" y="1702665"/>
                  <a:pt x="2819847" y="2118808"/>
                  <a:pt x="2563181" y="2375474"/>
                </a:cubicBezTo>
                <a:cubicBezTo>
                  <a:pt x="2320841" y="2617815"/>
                  <a:pt x="1936328" y="2631341"/>
                  <a:pt x="1678325" y="2415804"/>
                </a:cubicBezTo>
                <a:lnTo>
                  <a:pt x="1676180" y="2417949"/>
                </a:lnTo>
                <a:lnTo>
                  <a:pt x="1633705" y="2375475"/>
                </a:lnTo>
                <a:lnTo>
                  <a:pt x="366513" y="1108282"/>
                </a:lnTo>
                <a:lnTo>
                  <a:pt x="369979" y="1104815"/>
                </a:lnTo>
                <a:cubicBezTo>
                  <a:pt x="349908" y="1089573"/>
                  <a:pt x="330850" y="1072619"/>
                  <a:pt x="312598" y="1054367"/>
                </a:cubicBezTo>
                <a:cubicBezTo>
                  <a:pt x="55932" y="797701"/>
                  <a:pt x="55932" y="381558"/>
                  <a:pt x="312598" y="124891"/>
                </a:cubicBezTo>
                <a:cubicBezTo>
                  <a:pt x="569264" y="-131775"/>
                  <a:pt x="985408" y="-131775"/>
                  <a:pt x="1242074" y="124891"/>
                </a:cubicBezTo>
                <a:lnTo>
                  <a:pt x="1249606" y="136238"/>
                </a:lnTo>
                <a:cubicBezTo>
                  <a:pt x="1499513" y="-63604"/>
                  <a:pt x="1863845" y="-42087"/>
                  <a:pt x="2096803" y="19087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5" name="Rectangle 23">
            <a:extLst>
              <a:ext uri="{FF2B5EF4-FFF2-40B4-BE49-F238E27FC236}">
                <a16:creationId xmlns:a16="http://schemas.microsoft.com/office/drawing/2014/main" xmlns="" id="{2246F171-72B7-42E7-B6C0-D78C12504E9B}"/>
              </a:ext>
            </a:extLst>
          </p:cNvPr>
          <p:cNvSpPr/>
          <p:nvPr/>
        </p:nvSpPr>
        <p:spPr>
          <a:xfrm>
            <a:off x="7804030" y="5649492"/>
            <a:ext cx="576449" cy="579858"/>
          </a:xfrm>
          <a:custGeom>
            <a:avLst/>
            <a:gdLst/>
            <a:ahLst/>
            <a:cxnLst/>
            <a:rect l="l" t="t" r="r" b="b"/>
            <a:pathLst>
              <a:path w="3220951" h="3240001">
                <a:moveTo>
                  <a:pt x="1308278" y="1367793"/>
                </a:moveTo>
                <a:cubicBezTo>
                  <a:pt x="1529714" y="1367793"/>
                  <a:pt x="1725574" y="1477302"/>
                  <a:pt x="1834882" y="1652053"/>
                </a:cubicBezTo>
                <a:cubicBezTo>
                  <a:pt x="1903747" y="1589160"/>
                  <a:pt x="1995954" y="1554818"/>
                  <a:pt x="2096186" y="1554818"/>
                </a:cubicBezTo>
                <a:cubicBezTo>
                  <a:pt x="2313867" y="1554818"/>
                  <a:pt x="2493715" y="1716803"/>
                  <a:pt x="2514185" y="1927821"/>
                </a:cubicBezTo>
                <a:cubicBezTo>
                  <a:pt x="2517944" y="1925558"/>
                  <a:pt x="2521751" y="1925524"/>
                  <a:pt x="2525567" y="1925524"/>
                </a:cubicBezTo>
                <a:cubicBezTo>
                  <a:pt x="2888547" y="1925524"/>
                  <a:pt x="3182805" y="2219782"/>
                  <a:pt x="3182805" y="2582762"/>
                </a:cubicBezTo>
                <a:cubicBezTo>
                  <a:pt x="3182805" y="2925484"/>
                  <a:pt x="2920478" y="3206940"/>
                  <a:pt x="2585635" y="3236968"/>
                </a:cubicBezTo>
                <a:lnTo>
                  <a:pt x="2585635" y="3240001"/>
                </a:lnTo>
                <a:lnTo>
                  <a:pt x="2525567" y="3240001"/>
                </a:lnTo>
                <a:lnTo>
                  <a:pt x="733485" y="3240001"/>
                </a:lnTo>
                <a:lnTo>
                  <a:pt x="733485" y="3235099"/>
                </a:lnTo>
                <a:cubicBezTo>
                  <a:pt x="708515" y="3238513"/>
                  <a:pt x="683051" y="3240001"/>
                  <a:pt x="657239" y="3240001"/>
                </a:cubicBezTo>
                <a:cubicBezTo>
                  <a:pt x="294258" y="3240001"/>
                  <a:pt x="0" y="2945743"/>
                  <a:pt x="0" y="2582762"/>
                </a:cubicBezTo>
                <a:cubicBezTo>
                  <a:pt x="0" y="2219782"/>
                  <a:pt x="294258" y="1925524"/>
                  <a:pt x="657239" y="1925524"/>
                </a:cubicBezTo>
                <a:lnTo>
                  <a:pt x="670588" y="1928221"/>
                </a:lnTo>
                <a:cubicBezTo>
                  <a:pt x="705989" y="1610200"/>
                  <a:pt x="978825" y="1367793"/>
                  <a:pt x="1308278" y="1367793"/>
                </a:cubicBezTo>
                <a:close/>
                <a:moveTo>
                  <a:pt x="1589786" y="0"/>
                </a:moveTo>
                <a:cubicBezTo>
                  <a:pt x="1520182" y="453314"/>
                  <a:pt x="1668069" y="912942"/>
                  <a:pt x="1988957" y="1240613"/>
                </a:cubicBezTo>
                <a:cubicBezTo>
                  <a:pt x="2309845" y="1568285"/>
                  <a:pt x="2766281" y="1725754"/>
                  <a:pt x="3220951" y="1665645"/>
                </a:cubicBezTo>
                <a:cubicBezTo>
                  <a:pt x="3108976" y="1775302"/>
                  <a:pt x="2980523" y="1857805"/>
                  <a:pt x="2843553" y="1912752"/>
                </a:cubicBezTo>
                <a:cubicBezTo>
                  <a:pt x="2756367" y="1866073"/>
                  <a:pt x="2656598" y="1841175"/>
                  <a:pt x="2551012" y="1841175"/>
                </a:cubicBezTo>
                <a:cubicBezTo>
                  <a:pt x="2547197" y="1841176"/>
                  <a:pt x="2543390" y="1841210"/>
                  <a:pt x="2539631" y="1843473"/>
                </a:cubicBezTo>
                <a:cubicBezTo>
                  <a:pt x="2519161" y="1632454"/>
                  <a:pt x="2339312" y="1470470"/>
                  <a:pt x="2121631" y="1470470"/>
                </a:cubicBezTo>
                <a:cubicBezTo>
                  <a:pt x="2021400" y="1470470"/>
                  <a:pt x="1929192" y="1504812"/>
                  <a:pt x="1860327" y="1567705"/>
                </a:cubicBezTo>
                <a:cubicBezTo>
                  <a:pt x="1751020" y="1392954"/>
                  <a:pt x="1555160" y="1283445"/>
                  <a:pt x="1333723" y="1283445"/>
                </a:cubicBezTo>
                <a:lnTo>
                  <a:pt x="1331160" y="1283679"/>
                </a:lnTo>
                <a:cubicBezTo>
                  <a:pt x="1150898" y="856385"/>
                  <a:pt x="1238290" y="344219"/>
                  <a:pt x="1589786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6" name="Round Same Side Corner Rectangle 8">
            <a:extLst>
              <a:ext uri="{FF2B5EF4-FFF2-40B4-BE49-F238E27FC236}">
                <a16:creationId xmlns:a16="http://schemas.microsoft.com/office/drawing/2014/main" xmlns="" id="{DB67113F-D303-42DA-95BD-610BBED8BE92}"/>
              </a:ext>
            </a:extLst>
          </p:cNvPr>
          <p:cNvSpPr/>
          <p:nvPr/>
        </p:nvSpPr>
        <p:spPr>
          <a:xfrm>
            <a:off x="4455730" y="1450295"/>
            <a:ext cx="251302" cy="661867"/>
          </a:xfrm>
          <a:custGeom>
            <a:avLst/>
            <a:gdLst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8887 w 1489775"/>
              <a:gd name="connsiteY10" fmla="*/ 2305078 h 3923699"/>
              <a:gd name="connsiteX11" fmla="*/ 1151853 w 1489775"/>
              <a:gd name="connsiteY11" fmla="*/ 3743699 h 3923699"/>
              <a:gd name="connsiteX12" fmla="*/ 971853 w 1489775"/>
              <a:gd name="connsiteY12" fmla="*/ 3923699 h 3923699"/>
              <a:gd name="connsiteX13" fmla="*/ 791853 w 1489775"/>
              <a:gd name="connsiteY13" fmla="*/ 3743699 h 3923699"/>
              <a:gd name="connsiteX14" fmla="*/ 791853 w 1489775"/>
              <a:gd name="connsiteY14" fmla="*/ 2305078 h 3923699"/>
              <a:gd name="connsiteX15" fmla="*/ 683854 w 1489775"/>
              <a:gd name="connsiteY15" fmla="*/ 2305078 h 3923699"/>
              <a:gd name="connsiteX16" fmla="*/ 683854 w 1489775"/>
              <a:gd name="connsiteY16" fmla="*/ 3743698 h 3923699"/>
              <a:gd name="connsiteX17" fmla="*/ 503854 w 1489775"/>
              <a:gd name="connsiteY17" fmla="*/ 3923698 h 3923699"/>
              <a:gd name="connsiteX18" fmla="*/ 323854 w 1489775"/>
              <a:gd name="connsiteY18" fmla="*/ 3743698 h 3923699"/>
              <a:gd name="connsiteX19" fmla="*/ 323854 w 1489775"/>
              <a:gd name="connsiteY19" fmla="*/ 2238914 h 3923699"/>
              <a:gd name="connsiteX20" fmla="*/ 330887 w 1489775"/>
              <a:gd name="connsiteY20" fmla="*/ 2238914 h 3923699"/>
              <a:gd name="connsiteX21" fmla="*/ 330887 w 1489775"/>
              <a:gd name="connsiteY21" fmla="*/ 1390678 h 3923699"/>
              <a:gd name="connsiteX22" fmla="*/ 288033 w 1489775"/>
              <a:gd name="connsiteY22" fmla="*/ 1390678 h 3923699"/>
              <a:gd name="connsiteX23" fmla="*/ 288033 w 1489775"/>
              <a:gd name="connsiteY23" fmla="*/ 2063902 h 3923699"/>
              <a:gd name="connsiteX24" fmla="*/ 144017 w 1489775"/>
              <a:gd name="connsiteY24" fmla="*/ 2207918 h 3923699"/>
              <a:gd name="connsiteX25" fmla="*/ 1 w 1489775"/>
              <a:gd name="connsiteY25" fmla="*/ 2063902 h 3923699"/>
              <a:gd name="connsiteX26" fmla="*/ 1 w 1489775"/>
              <a:gd name="connsiteY26" fmla="*/ 1390678 h 3923699"/>
              <a:gd name="connsiteX27" fmla="*/ 0 w 1489775"/>
              <a:gd name="connsiteY27" fmla="*/ 1390678 h 3923699"/>
              <a:gd name="connsiteX28" fmla="*/ 0 w 1489775"/>
              <a:gd name="connsiteY28" fmla="*/ 1030958 h 3923699"/>
              <a:gd name="connsiteX29" fmla="*/ 280204 w 1489775"/>
              <a:gd name="connsiteY29" fmla="*/ 750754 h 3923699"/>
              <a:gd name="connsiteX30" fmla="*/ 744888 w 1489775"/>
              <a:gd name="connsiteY30" fmla="*/ 0 h 3923699"/>
              <a:gd name="connsiteX31" fmla="*/ 1082199 w 1489775"/>
              <a:gd name="connsiteY31" fmla="*/ 337311 h 3923699"/>
              <a:gd name="connsiteX32" fmla="*/ 744888 w 1489775"/>
              <a:gd name="connsiteY32" fmla="*/ 674622 h 3923699"/>
              <a:gd name="connsiteX33" fmla="*/ 407577 w 1489775"/>
              <a:gd name="connsiteY33" fmla="*/ 337311 h 3923699"/>
              <a:gd name="connsiteX34" fmla="*/ 744888 w 1489775"/>
              <a:gd name="connsiteY34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23854 w 1489775"/>
              <a:gd name="connsiteY18" fmla="*/ 2238914 h 3923699"/>
              <a:gd name="connsiteX19" fmla="*/ 330887 w 1489775"/>
              <a:gd name="connsiteY19" fmla="*/ 2238914 h 3923699"/>
              <a:gd name="connsiteX20" fmla="*/ 330887 w 1489775"/>
              <a:gd name="connsiteY20" fmla="*/ 1390678 h 3923699"/>
              <a:gd name="connsiteX21" fmla="*/ 288033 w 1489775"/>
              <a:gd name="connsiteY21" fmla="*/ 1390678 h 3923699"/>
              <a:gd name="connsiteX22" fmla="*/ 288033 w 1489775"/>
              <a:gd name="connsiteY22" fmla="*/ 2063902 h 3923699"/>
              <a:gd name="connsiteX23" fmla="*/ 144017 w 1489775"/>
              <a:gd name="connsiteY23" fmla="*/ 2207918 h 3923699"/>
              <a:gd name="connsiteX24" fmla="*/ 1 w 1489775"/>
              <a:gd name="connsiteY24" fmla="*/ 2063902 h 3923699"/>
              <a:gd name="connsiteX25" fmla="*/ 1 w 1489775"/>
              <a:gd name="connsiteY25" fmla="*/ 1390678 h 3923699"/>
              <a:gd name="connsiteX26" fmla="*/ 0 w 1489775"/>
              <a:gd name="connsiteY26" fmla="*/ 1390678 h 3923699"/>
              <a:gd name="connsiteX27" fmla="*/ 0 w 1489775"/>
              <a:gd name="connsiteY27" fmla="*/ 1030958 h 3923699"/>
              <a:gd name="connsiteX28" fmla="*/ 280204 w 1489775"/>
              <a:gd name="connsiteY28" fmla="*/ 750754 h 3923699"/>
              <a:gd name="connsiteX29" fmla="*/ 744888 w 1489775"/>
              <a:gd name="connsiteY29" fmla="*/ 0 h 3923699"/>
              <a:gd name="connsiteX30" fmla="*/ 1082199 w 1489775"/>
              <a:gd name="connsiteY30" fmla="*/ 337311 h 3923699"/>
              <a:gd name="connsiteX31" fmla="*/ 744888 w 1489775"/>
              <a:gd name="connsiteY31" fmla="*/ 674622 h 3923699"/>
              <a:gd name="connsiteX32" fmla="*/ 407577 w 1489775"/>
              <a:gd name="connsiteY32" fmla="*/ 337311 h 3923699"/>
              <a:gd name="connsiteX33" fmla="*/ 744888 w 1489775"/>
              <a:gd name="connsiteY33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23854 w 1489775"/>
              <a:gd name="connsiteY18" fmla="*/ 2238914 h 3923699"/>
              <a:gd name="connsiteX19" fmla="*/ 330887 w 1489775"/>
              <a:gd name="connsiteY19" fmla="*/ 1390678 h 3923699"/>
              <a:gd name="connsiteX20" fmla="*/ 288033 w 1489775"/>
              <a:gd name="connsiteY20" fmla="*/ 1390678 h 3923699"/>
              <a:gd name="connsiteX21" fmla="*/ 288033 w 1489775"/>
              <a:gd name="connsiteY21" fmla="*/ 2063902 h 3923699"/>
              <a:gd name="connsiteX22" fmla="*/ 144017 w 1489775"/>
              <a:gd name="connsiteY22" fmla="*/ 2207918 h 3923699"/>
              <a:gd name="connsiteX23" fmla="*/ 1 w 1489775"/>
              <a:gd name="connsiteY23" fmla="*/ 2063902 h 3923699"/>
              <a:gd name="connsiteX24" fmla="*/ 1 w 1489775"/>
              <a:gd name="connsiteY24" fmla="*/ 1390678 h 3923699"/>
              <a:gd name="connsiteX25" fmla="*/ 0 w 1489775"/>
              <a:gd name="connsiteY25" fmla="*/ 1390678 h 3923699"/>
              <a:gd name="connsiteX26" fmla="*/ 0 w 1489775"/>
              <a:gd name="connsiteY26" fmla="*/ 1030958 h 3923699"/>
              <a:gd name="connsiteX27" fmla="*/ 280204 w 1489775"/>
              <a:gd name="connsiteY27" fmla="*/ 750754 h 3923699"/>
              <a:gd name="connsiteX28" fmla="*/ 744888 w 1489775"/>
              <a:gd name="connsiteY28" fmla="*/ 0 h 3923699"/>
              <a:gd name="connsiteX29" fmla="*/ 1082199 w 1489775"/>
              <a:gd name="connsiteY29" fmla="*/ 337311 h 3923699"/>
              <a:gd name="connsiteX30" fmla="*/ 744888 w 1489775"/>
              <a:gd name="connsiteY30" fmla="*/ 674622 h 3923699"/>
              <a:gd name="connsiteX31" fmla="*/ 407577 w 1489775"/>
              <a:gd name="connsiteY31" fmla="*/ 337311 h 3923699"/>
              <a:gd name="connsiteX32" fmla="*/ 744888 w 1489775"/>
              <a:gd name="connsiteY32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30887 w 1489775"/>
              <a:gd name="connsiteY18" fmla="*/ 1390678 h 3923699"/>
              <a:gd name="connsiteX19" fmla="*/ 288033 w 1489775"/>
              <a:gd name="connsiteY19" fmla="*/ 1390678 h 3923699"/>
              <a:gd name="connsiteX20" fmla="*/ 288033 w 1489775"/>
              <a:gd name="connsiteY20" fmla="*/ 2063902 h 3923699"/>
              <a:gd name="connsiteX21" fmla="*/ 144017 w 1489775"/>
              <a:gd name="connsiteY21" fmla="*/ 2207918 h 3923699"/>
              <a:gd name="connsiteX22" fmla="*/ 1 w 1489775"/>
              <a:gd name="connsiteY22" fmla="*/ 2063902 h 3923699"/>
              <a:gd name="connsiteX23" fmla="*/ 1 w 1489775"/>
              <a:gd name="connsiteY23" fmla="*/ 1390678 h 3923699"/>
              <a:gd name="connsiteX24" fmla="*/ 0 w 1489775"/>
              <a:gd name="connsiteY24" fmla="*/ 1390678 h 3923699"/>
              <a:gd name="connsiteX25" fmla="*/ 0 w 1489775"/>
              <a:gd name="connsiteY25" fmla="*/ 1030958 h 3923699"/>
              <a:gd name="connsiteX26" fmla="*/ 280204 w 1489775"/>
              <a:gd name="connsiteY26" fmla="*/ 750754 h 3923699"/>
              <a:gd name="connsiteX27" fmla="*/ 744888 w 1489775"/>
              <a:gd name="connsiteY27" fmla="*/ 0 h 3923699"/>
              <a:gd name="connsiteX28" fmla="*/ 1082199 w 1489775"/>
              <a:gd name="connsiteY28" fmla="*/ 337311 h 3923699"/>
              <a:gd name="connsiteX29" fmla="*/ 744888 w 1489775"/>
              <a:gd name="connsiteY29" fmla="*/ 674622 h 3923699"/>
              <a:gd name="connsiteX30" fmla="*/ 407577 w 1489775"/>
              <a:gd name="connsiteY30" fmla="*/ 337311 h 3923699"/>
              <a:gd name="connsiteX31" fmla="*/ 744888 w 1489775"/>
              <a:gd name="connsiteY31" fmla="*/ 0 h 39236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489775" h="3923699">
                <a:moveTo>
                  <a:pt x="280204" y="750754"/>
                </a:moveTo>
                <a:lnTo>
                  <a:pt x="1209570" y="750754"/>
                </a:lnTo>
                <a:cubicBezTo>
                  <a:pt x="1364322" y="750754"/>
                  <a:pt x="1489774" y="876206"/>
                  <a:pt x="1489774" y="1030958"/>
                </a:cubicBezTo>
                <a:lnTo>
                  <a:pt x="1489774" y="1293518"/>
                </a:lnTo>
                <a:lnTo>
                  <a:pt x="1489775" y="1293518"/>
                </a:lnTo>
                <a:lnTo>
                  <a:pt x="1489775" y="2063902"/>
                </a:lnTo>
                <a:cubicBezTo>
                  <a:pt x="1489775" y="2143440"/>
                  <a:pt x="1425297" y="2207918"/>
                  <a:pt x="1345759" y="2207918"/>
                </a:cubicBezTo>
                <a:cubicBezTo>
                  <a:pt x="1266221" y="2207918"/>
                  <a:pt x="1201743" y="2143440"/>
                  <a:pt x="1201743" y="2063902"/>
                </a:cubicBezTo>
                <a:lnTo>
                  <a:pt x="1201743" y="1390678"/>
                </a:lnTo>
                <a:lnTo>
                  <a:pt x="1158887" y="1390678"/>
                </a:lnTo>
                <a:cubicBezTo>
                  <a:pt x="1156542" y="2175018"/>
                  <a:pt x="1154198" y="2959359"/>
                  <a:pt x="1151853" y="3743699"/>
                </a:cubicBezTo>
                <a:cubicBezTo>
                  <a:pt x="1151853" y="3843110"/>
                  <a:pt x="1071264" y="3923699"/>
                  <a:pt x="971853" y="3923699"/>
                </a:cubicBezTo>
                <a:cubicBezTo>
                  <a:pt x="872442" y="3923699"/>
                  <a:pt x="791853" y="3843110"/>
                  <a:pt x="791853" y="3743699"/>
                </a:cubicBezTo>
                <a:lnTo>
                  <a:pt x="791853" y="2305078"/>
                </a:lnTo>
                <a:lnTo>
                  <a:pt x="683854" y="2305078"/>
                </a:lnTo>
                <a:lnTo>
                  <a:pt x="683854" y="3743698"/>
                </a:lnTo>
                <a:cubicBezTo>
                  <a:pt x="683854" y="3843109"/>
                  <a:pt x="603265" y="3923698"/>
                  <a:pt x="503854" y="3923698"/>
                </a:cubicBezTo>
                <a:cubicBezTo>
                  <a:pt x="404443" y="3923698"/>
                  <a:pt x="323854" y="3843109"/>
                  <a:pt x="323854" y="3743698"/>
                </a:cubicBezTo>
                <a:cubicBezTo>
                  <a:pt x="326198" y="2959358"/>
                  <a:pt x="328543" y="2175018"/>
                  <a:pt x="330887" y="1390678"/>
                </a:cubicBezTo>
                <a:lnTo>
                  <a:pt x="288033" y="1390678"/>
                </a:lnTo>
                <a:lnTo>
                  <a:pt x="288033" y="2063902"/>
                </a:lnTo>
                <a:cubicBezTo>
                  <a:pt x="288033" y="2143440"/>
                  <a:pt x="223555" y="2207918"/>
                  <a:pt x="144017" y="2207918"/>
                </a:cubicBezTo>
                <a:cubicBezTo>
                  <a:pt x="64479" y="2207918"/>
                  <a:pt x="1" y="2143440"/>
                  <a:pt x="1" y="2063902"/>
                </a:cubicBezTo>
                <a:lnTo>
                  <a:pt x="1" y="1390678"/>
                </a:lnTo>
                <a:lnTo>
                  <a:pt x="0" y="1390678"/>
                </a:lnTo>
                <a:lnTo>
                  <a:pt x="0" y="1030958"/>
                </a:lnTo>
                <a:cubicBezTo>
                  <a:pt x="0" y="876206"/>
                  <a:pt x="125452" y="750754"/>
                  <a:pt x="280204" y="750754"/>
                </a:cubicBezTo>
                <a:close/>
                <a:moveTo>
                  <a:pt x="744888" y="0"/>
                </a:moveTo>
                <a:cubicBezTo>
                  <a:pt x="931180" y="0"/>
                  <a:pt x="1082199" y="151019"/>
                  <a:pt x="1082199" y="337311"/>
                </a:cubicBezTo>
                <a:cubicBezTo>
                  <a:pt x="1082199" y="523603"/>
                  <a:pt x="931180" y="674622"/>
                  <a:pt x="744888" y="674622"/>
                </a:cubicBezTo>
                <a:cubicBezTo>
                  <a:pt x="558596" y="674622"/>
                  <a:pt x="407577" y="523603"/>
                  <a:pt x="407577" y="337311"/>
                </a:cubicBezTo>
                <a:cubicBezTo>
                  <a:pt x="407577" y="151019"/>
                  <a:pt x="558596" y="0"/>
                  <a:pt x="74488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7" name="Round Same Side Corner Rectangle 20">
            <a:extLst>
              <a:ext uri="{FF2B5EF4-FFF2-40B4-BE49-F238E27FC236}">
                <a16:creationId xmlns:a16="http://schemas.microsoft.com/office/drawing/2014/main" xmlns="" id="{64493E6A-B33B-4279-A44A-DC445D86772A}"/>
              </a:ext>
            </a:extLst>
          </p:cNvPr>
          <p:cNvSpPr/>
          <p:nvPr/>
        </p:nvSpPr>
        <p:spPr>
          <a:xfrm rot="10800000">
            <a:off x="5042893" y="1447239"/>
            <a:ext cx="313136" cy="667981"/>
          </a:xfrm>
          <a:custGeom>
            <a:avLst/>
            <a:gdLst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521281 w 1856332"/>
              <a:gd name="connsiteY2" fmla="*/ 3174669 h 3959924"/>
              <a:gd name="connsiteX3" fmla="*/ 466697 w 1856332"/>
              <a:gd name="connsiteY3" fmla="*/ 3144149 h 3959924"/>
              <a:gd name="connsiteX4" fmla="*/ 8303 w 1856332"/>
              <a:gd name="connsiteY4" fmla="*/ 1942070 h 3959924"/>
              <a:gd name="connsiteX5" fmla="*/ 81139 w 1856332"/>
              <a:gd name="connsiteY5" fmla="*/ 1779444 h 3959924"/>
              <a:gd name="connsiteX6" fmla="*/ 243764 w 1856332"/>
              <a:gd name="connsiteY6" fmla="*/ 1852280 h 3959924"/>
              <a:gd name="connsiteX7" fmla="*/ 504770 w 1856332"/>
              <a:gd name="connsiteY7" fmla="*/ 2536736 h 3959924"/>
              <a:gd name="connsiteX8" fmla="*/ 555637 w 1856332"/>
              <a:gd name="connsiteY8" fmla="*/ 2536736 h 3959924"/>
              <a:gd name="connsiteX9" fmla="*/ 226299 w 1856332"/>
              <a:gd name="connsiteY9" fmla="*/ 1210417 h 3959924"/>
              <a:gd name="connsiteX10" fmla="*/ 551784 w 1856332"/>
              <a:gd name="connsiteY10" fmla="*/ 1210417 h 3959924"/>
              <a:gd name="connsiteX11" fmla="*/ 551784 w 1856332"/>
              <a:gd name="connsiteY11" fmla="*/ 168335 h 3959924"/>
              <a:gd name="connsiteX12" fmla="*/ 720119 w 1856332"/>
              <a:gd name="connsiteY12" fmla="*/ 0 h 3959924"/>
              <a:gd name="connsiteX13" fmla="*/ 888454 w 1856332"/>
              <a:gd name="connsiteY13" fmla="*/ 168335 h 3959924"/>
              <a:gd name="connsiteX14" fmla="*/ 888454 w 1856332"/>
              <a:gd name="connsiteY14" fmla="*/ 1210417 h 3959924"/>
              <a:gd name="connsiteX15" fmla="*/ 968040 w 1856332"/>
              <a:gd name="connsiteY15" fmla="*/ 1210417 h 3959924"/>
              <a:gd name="connsiteX16" fmla="*/ 968040 w 1856332"/>
              <a:gd name="connsiteY16" fmla="*/ 168335 h 3959924"/>
              <a:gd name="connsiteX17" fmla="*/ 1136375 w 1856332"/>
              <a:gd name="connsiteY17" fmla="*/ 0 h 3959924"/>
              <a:gd name="connsiteX18" fmla="*/ 1304710 w 1856332"/>
              <a:gd name="connsiteY18" fmla="*/ 168335 h 3959924"/>
              <a:gd name="connsiteX19" fmla="*/ 1304710 w 1856332"/>
              <a:gd name="connsiteY19" fmla="*/ 1210417 h 3959924"/>
              <a:gd name="connsiteX20" fmla="*/ 1631589 w 1856332"/>
              <a:gd name="connsiteY20" fmla="*/ 1210417 h 3959924"/>
              <a:gd name="connsiteX21" fmla="*/ 1302251 w 1856332"/>
              <a:gd name="connsiteY21" fmla="*/ 2536736 h 3959924"/>
              <a:gd name="connsiteX22" fmla="*/ 1351562 w 1856332"/>
              <a:gd name="connsiteY22" fmla="*/ 2536736 h 3959924"/>
              <a:gd name="connsiteX23" fmla="*/ 1612568 w 1856332"/>
              <a:gd name="connsiteY23" fmla="*/ 1852280 h 3959924"/>
              <a:gd name="connsiteX24" fmla="*/ 1775193 w 1856332"/>
              <a:gd name="connsiteY24" fmla="*/ 1779444 h 3959924"/>
              <a:gd name="connsiteX25" fmla="*/ 1848029 w 1856332"/>
              <a:gd name="connsiteY25" fmla="*/ 1942070 h 3959924"/>
              <a:gd name="connsiteX26" fmla="*/ 1389635 w 1856332"/>
              <a:gd name="connsiteY26" fmla="*/ 3144149 h 3959924"/>
              <a:gd name="connsiteX27" fmla="*/ 1344732 w 1856332"/>
              <a:gd name="connsiteY27" fmla="*/ 3176282 h 3959924"/>
              <a:gd name="connsiteX28" fmla="*/ 1228565 w 1856332"/>
              <a:gd name="connsiteY28" fmla="*/ 3214674 h 3959924"/>
              <a:gd name="connsiteX29" fmla="*/ 925623 w 1856332"/>
              <a:gd name="connsiteY29" fmla="*/ 3959924 h 3959924"/>
              <a:gd name="connsiteX30" fmla="*/ 601623 w 1856332"/>
              <a:gd name="connsiteY30" fmla="*/ 3635924 h 3959924"/>
              <a:gd name="connsiteX31" fmla="*/ 925623 w 1856332"/>
              <a:gd name="connsiteY31" fmla="*/ 3311924 h 3959924"/>
              <a:gd name="connsiteX32" fmla="*/ 1249623 w 1856332"/>
              <a:gd name="connsiteY32" fmla="*/ 3635924 h 3959924"/>
              <a:gd name="connsiteX33" fmla="*/ 925623 w 1856332"/>
              <a:gd name="connsiteY33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344732 w 1856332"/>
              <a:gd name="connsiteY26" fmla="*/ 3176282 h 3959924"/>
              <a:gd name="connsiteX27" fmla="*/ 1228565 w 1856332"/>
              <a:gd name="connsiteY27" fmla="*/ 3214674 h 3959924"/>
              <a:gd name="connsiteX28" fmla="*/ 925623 w 1856332"/>
              <a:gd name="connsiteY28" fmla="*/ 3959924 h 3959924"/>
              <a:gd name="connsiteX29" fmla="*/ 601623 w 1856332"/>
              <a:gd name="connsiteY29" fmla="*/ 3635924 h 3959924"/>
              <a:gd name="connsiteX30" fmla="*/ 925623 w 1856332"/>
              <a:gd name="connsiteY30" fmla="*/ 3311924 h 3959924"/>
              <a:gd name="connsiteX31" fmla="*/ 1249623 w 1856332"/>
              <a:gd name="connsiteY31" fmla="*/ 3635924 h 3959924"/>
              <a:gd name="connsiteX32" fmla="*/ 925623 w 1856332"/>
              <a:gd name="connsiteY32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344732 w 1856332"/>
              <a:gd name="connsiteY26" fmla="*/ 3176282 h 3959924"/>
              <a:gd name="connsiteX27" fmla="*/ 1228565 w 1856332"/>
              <a:gd name="connsiteY27" fmla="*/ 3214674 h 3959924"/>
              <a:gd name="connsiteX28" fmla="*/ 925623 w 1856332"/>
              <a:gd name="connsiteY28" fmla="*/ 3959924 h 3959924"/>
              <a:gd name="connsiteX29" fmla="*/ 601623 w 1856332"/>
              <a:gd name="connsiteY29" fmla="*/ 3635924 h 3959924"/>
              <a:gd name="connsiteX30" fmla="*/ 925623 w 1856332"/>
              <a:gd name="connsiteY30" fmla="*/ 3311924 h 3959924"/>
              <a:gd name="connsiteX31" fmla="*/ 1249623 w 1856332"/>
              <a:gd name="connsiteY31" fmla="*/ 3635924 h 3959924"/>
              <a:gd name="connsiteX32" fmla="*/ 925623 w 1856332"/>
              <a:gd name="connsiteY32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228565 w 1856332"/>
              <a:gd name="connsiteY26" fmla="*/ 3214674 h 3959924"/>
              <a:gd name="connsiteX27" fmla="*/ 925623 w 1856332"/>
              <a:gd name="connsiteY27" fmla="*/ 3959924 h 3959924"/>
              <a:gd name="connsiteX28" fmla="*/ 601623 w 1856332"/>
              <a:gd name="connsiteY28" fmla="*/ 3635924 h 3959924"/>
              <a:gd name="connsiteX29" fmla="*/ 925623 w 1856332"/>
              <a:gd name="connsiteY29" fmla="*/ 3311924 h 3959924"/>
              <a:gd name="connsiteX30" fmla="*/ 1249623 w 1856332"/>
              <a:gd name="connsiteY30" fmla="*/ 3635924 h 3959924"/>
              <a:gd name="connsiteX31" fmla="*/ 925623 w 1856332"/>
              <a:gd name="connsiteY31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228565 w 1856332"/>
              <a:gd name="connsiteY26" fmla="*/ 3214674 h 3959924"/>
              <a:gd name="connsiteX27" fmla="*/ 925623 w 1856332"/>
              <a:gd name="connsiteY27" fmla="*/ 3959924 h 3959924"/>
              <a:gd name="connsiteX28" fmla="*/ 601623 w 1856332"/>
              <a:gd name="connsiteY28" fmla="*/ 3635924 h 3959924"/>
              <a:gd name="connsiteX29" fmla="*/ 925623 w 1856332"/>
              <a:gd name="connsiteY29" fmla="*/ 3311924 h 3959924"/>
              <a:gd name="connsiteX30" fmla="*/ 1249623 w 1856332"/>
              <a:gd name="connsiteY30" fmla="*/ 3635924 h 3959924"/>
              <a:gd name="connsiteX31" fmla="*/ 925623 w 1856332"/>
              <a:gd name="connsiteY31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228565 w 1856332"/>
              <a:gd name="connsiteY26" fmla="*/ 3214674 h 3959924"/>
              <a:gd name="connsiteX27" fmla="*/ 925623 w 1856332"/>
              <a:gd name="connsiteY27" fmla="*/ 3959924 h 3959924"/>
              <a:gd name="connsiteX28" fmla="*/ 601623 w 1856332"/>
              <a:gd name="connsiteY28" fmla="*/ 3635924 h 3959924"/>
              <a:gd name="connsiteX29" fmla="*/ 925623 w 1856332"/>
              <a:gd name="connsiteY29" fmla="*/ 3311924 h 3959924"/>
              <a:gd name="connsiteX30" fmla="*/ 1249623 w 1856332"/>
              <a:gd name="connsiteY30" fmla="*/ 3635924 h 3959924"/>
              <a:gd name="connsiteX31" fmla="*/ 925623 w 1856332"/>
              <a:gd name="connsiteY31" fmla="*/ 3959924 h 3959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856332" h="3959924">
                <a:moveTo>
                  <a:pt x="1228565" y="3214674"/>
                </a:moveTo>
                <a:lnTo>
                  <a:pt x="622681" y="3214674"/>
                </a:lnTo>
                <a:cubicBezTo>
                  <a:pt x="495703" y="3202920"/>
                  <a:pt x="501057" y="3225622"/>
                  <a:pt x="466697" y="3144149"/>
                </a:cubicBezTo>
                <a:lnTo>
                  <a:pt x="8303" y="1942070"/>
                </a:lnTo>
                <a:cubicBezTo>
                  <a:pt x="-16491" y="1877049"/>
                  <a:pt x="16118" y="1804239"/>
                  <a:pt x="81139" y="1779444"/>
                </a:cubicBezTo>
                <a:cubicBezTo>
                  <a:pt x="146160" y="1754650"/>
                  <a:pt x="218970" y="1787259"/>
                  <a:pt x="243764" y="1852280"/>
                </a:cubicBezTo>
                <a:lnTo>
                  <a:pt x="504770" y="2536736"/>
                </a:lnTo>
                <a:lnTo>
                  <a:pt x="555637" y="2536736"/>
                </a:lnTo>
                <a:lnTo>
                  <a:pt x="226299" y="1210417"/>
                </a:lnTo>
                <a:lnTo>
                  <a:pt x="551784" y="1210417"/>
                </a:lnTo>
                <a:lnTo>
                  <a:pt x="551784" y="168335"/>
                </a:lnTo>
                <a:cubicBezTo>
                  <a:pt x="551784" y="75366"/>
                  <a:pt x="627150" y="0"/>
                  <a:pt x="720119" y="0"/>
                </a:cubicBezTo>
                <a:cubicBezTo>
                  <a:pt x="813088" y="0"/>
                  <a:pt x="888454" y="75366"/>
                  <a:pt x="888454" y="168335"/>
                </a:cubicBezTo>
                <a:lnTo>
                  <a:pt x="888454" y="1210417"/>
                </a:lnTo>
                <a:lnTo>
                  <a:pt x="968040" y="1210417"/>
                </a:lnTo>
                <a:lnTo>
                  <a:pt x="968040" y="168335"/>
                </a:lnTo>
                <a:cubicBezTo>
                  <a:pt x="968040" y="75366"/>
                  <a:pt x="1043406" y="0"/>
                  <a:pt x="1136375" y="0"/>
                </a:cubicBezTo>
                <a:cubicBezTo>
                  <a:pt x="1229344" y="0"/>
                  <a:pt x="1304710" y="75366"/>
                  <a:pt x="1304710" y="168335"/>
                </a:cubicBezTo>
                <a:lnTo>
                  <a:pt x="1304710" y="1210417"/>
                </a:lnTo>
                <a:lnTo>
                  <a:pt x="1631589" y="1210417"/>
                </a:lnTo>
                <a:lnTo>
                  <a:pt x="1302251" y="2536736"/>
                </a:lnTo>
                <a:lnTo>
                  <a:pt x="1351562" y="2536736"/>
                </a:lnTo>
                <a:lnTo>
                  <a:pt x="1612568" y="1852280"/>
                </a:lnTo>
                <a:cubicBezTo>
                  <a:pt x="1637362" y="1787259"/>
                  <a:pt x="1710172" y="1754650"/>
                  <a:pt x="1775193" y="1779444"/>
                </a:cubicBezTo>
                <a:cubicBezTo>
                  <a:pt x="1840214" y="1804239"/>
                  <a:pt x="1872823" y="1877049"/>
                  <a:pt x="1848029" y="1942070"/>
                </a:cubicBezTo>
                <a:lnTo>
                  <a:pt x="1389635" y="3144149"/>
                </a:lnTo>
                <a:cubicBezTo>
                  <a:pt x="1348984" y="3225622"/>
                  <a:pt x="1356391" y="3202920"/>
                  <a:pt x="1228565" y="3214674"/>
                </a:cubicBezTo>
                <a:close/>
                <a:moveTo>
                  <a:pt x="925623" y="3959924"/>
                </a:moveTo>
                <a:cubicBezTo>
                  <a:pt x="746683" y="3959924"/>
                  <a:pt x="601623" y="3814864"/>
                  <a:pt x="601623" y="3635924"/>
                </a:cubicBezTo>
                <a:cubicBezTo>
                  <a:pt x="601623" y="3456984"/>
                  <a:pt x="746683" y="3311924"/>
                  <a:pt x="925623" y="3311924"/>
                </a:cubicBezTo>
                <a:cubicBezTo>
                  <a:pt x="1104563" y="3311924"/>
                  <a:pt x="1249623" y="3456984"/>
                  <a:pt x="1249623" y="3635924"/>
                </a:cubicBezTo>
                <a:cubicBezTo>
                  <a:pt x="1249623" y="3814864"/>
                  <a:pt x="1104563" y="3959924"/>
                  <a:pt x="925623" y="395992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8" name="Donut 87">
            <a:extLst>
              <a:ext uri="{FF2B5EF4-FFF2-40B4-BE49-F238E27FC236}">
                <a16:creationId xmlns:a16="http://schemas.microsoft.com/office/drawing/2014/main" xmlns="" id="{4E09E652-E42B-4D35-B750-1E418CF08FA6}"/>
              </a:ext>
            </a:extLst>
          </p:cNvPr>
          <p:cNvSpPr/>
          <p:nvPr/>
        </p:nvSpPr>
        <p:spPr>
          <a:xfrm>
            <a:off x="5691893" y="1539942"/>
            <a:ext cx="507661" cy="521714"/>
          </a:xfrm>
          <a:custGeom>
            <a:avLst/>
            <a:gdLst/>
            <a:ahLst/>
            <a:cxnLst/>
            <a:rect l="l" t="t" r="r" b="b"/>
            <a:pathLst>
              <a:path w="356471" h="366339">
                <a:moveTo>
                  <a:pt x="144025" y="123680"/>
                </a:moveTo>
                <a:cubicBezTo>
                  <a:pt x="89551" y="123680"/>
                  <a:pt x="45391" y="167840"/>
                  <a:pt x="45391" y="222314"/>
                </a:cubicBezTo>
                <a:cubicBezTo>
                  <a:pt x="45391" y="276788"/>
                  <a:pt x="89551" y="320948"/>
                  <a:pt x="144025" y="320948"/>
                </a:cubicBezTo>
                <a:cubicBezTo>
                  <a:pt x="198499" y="320948"/>
                  <a:pt x="242659" y="276788"/>
                  <a:pt x="242659" y="222314"/>
                </a:cubicBezTo>
                <a:cubicBezTo>
                  <a:pt x="242659" y="167840"/>
                  <a:pt x="198499" y="123680"/>
                  <a:pt x="144025" y="123680"/>
                </a:cubicBezTo>
                <a:close/>
                <a:moveTo>
                  <a:pt x="354808" y="0"/>
                </a:moveTo>
                <a:lnTo>
                  <a:pt x="356471" y="85288"/>
                </a:lnTo>
                <a:lnTo>
                  <a:pt x="334733" y="64382"/>
                </a:lnTo>
                <a:lnTo>
                  <a:pt x="260258" y="141819"/>
                </a:lnTo>
                <a:cubicBezTo>
                  <a:pt x="278587" y="163579"/>
                  <a:pt x="288050" y="191841"/>
                  <a:pt x="288050" y="222314"/>
                </a:cubicBezTo>
                <a:cubicBezTo>
                  <a:pt x="288050" y="301857"/>
                  <a:pt x="223568" y="366339"/>
                  <a:pt x="144025" y="366339"/>
                </a:cubicBezTo>
                <a:cubicBezTo>
                  <a:pt x="64482" y="366339"/>
                  <a:pt x="0" y="301857"/>
                  <a:pt x="0" y="222314"/>
                </a:cubicBezTo>
                <a:cubicBezTo>
                  <a:pt x="0" y="142771"/>
                  <a:pt x="64482" y="78289"/>
                  <a:pt x="144025" y="78289"/>
                </a:cubicBezTo>
                <a:cubicBezTo>
                  <a:pt x="170876" y="78289"/>
                  <a:pt x="196011" y="85637"/>
                  <a:pt x="216282" y="100527"/>
                </a:cubicBezTo>
                <a:lnTo>
                  <a:pt x="291257" y="22569"/>
                </a:lnTo>
                <a:lnTo>
                  <a:pt x="269519" y="166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89" name="Donut 90">
            <a:extLst>
              <a:ext uri="{FF2B5EF4-FFF2-40B4-BE49-F238E27FC236}">
                <a16:creationId xmlns:a16="http://schemas.microsoft.com/office/drawing/2014/main" xmlns="" id="{D86BE85A-63D8-48D0-8B07-9669B75E9D9D}"/>
              </a:ext>
            </a:extLst>
          </p:cNvPr>
          <p:cNvSpPr/>
          <p:nvPr/>
        </p:nvSpPr>
        <p:spPr>
          <a:xfrm>
            <a:off x="6568402" y="1501877"/>
            <a:ext cx="532052" cy="543757"/>
          </a:xfrm>
          <a:custGeom>
            <a:avLst/>
            <a:gdLst/>
            <a:ahLst/>
            <a:cxnLst/>
            <a:rect l="l" t="t" r="r" b="b"/>
            <a:pathLst>
              <a:path w="373598" h="381817">
                <a:moveTo>
                  <a:pt x="229573" y="45391"/>
                </a:moveTo>
                <a:cubicBezTo>
                  <a:pt x="175099" y="45391"/>
                  <a:pt x="130939" y="89551"/>
                  <a:pt x="130939" y="144025"/>
                </a:cubicBezTo>
                <a:cubicBezTo>
                  <a:pt x="130939" y="198499"/>
                  <a:pt x="175099" y="242659"/>
                  <a:pt x="229573" y="242659"/>
                </a:cubicBezTo>
                <a:cubicBezTo>
                  <a:pt x="284047" y="242659"/>
                  <a:pt x="328207" y="198499"/>
                  <a:pt x="328207" y="144025"/>
                </a:cubicBezTo>
                <a:cubicBezTo>
                  <a:pt x="328207" y="89551"/>
                  <a:pt x="284047" y="45391"/>
                  <a:pt x="229573" y="45391"/>
                </a:cubicBezTo>
                <a:close/>
                <a:moveTo>
                  <a:pt x="229573" y="0"/>
                </a:moveTo>
                <a:cubicBezTo>
                  <a:pt x="309116" y="0"/>
                  <a:pt x="373598" y="64482"/>
                  <a:pt x="373598" y="144025"/>
                </a:cubicBezTo>
                <a:cubicBezTo>
                  <a:pt x="373598" y="223568"/>
                  <a:pt x="309116" y="288050"/>
                  <a:pt x="229573" y="288050"/>
                </a:cubicBezTo>
                <a:cubicBezTo>
                  <a:pt x="202172" y="288050"/>
                  <a:pt x="176558" y="280398"/>
                  <a:pt x="156060" y="264966"/>
                </a:cubicBezTo>
                <a:lnTo>
                  <a:pt x="128993" y="292033"/>
                </a:lnTo>
                <a:lnTo>
                  <a:pt x="160228" y="323268"/>
                </a:lnTo>
                <a:cubicBezTo>
                  <a:pt x="171055" y="334095"/>
                  <a:pt x="171055" y="351650"/>
                  <a:pt x="160228" y="362477"/>
                </a:cubicBezTo>
                <a:cubicBezTo>
                  <a:pt x="149401" y="373304"/>
                  <a:pt x="131846" y="373304"/>
                  <a:pt x="121019" y="362477"/>
                </a:cubicBezTo>
                <a:lnTo>
                  <a:pt x="89784" y="331242"/>
                </a:lnTo>
                <a:lnTo>
                  <a:pt x="39209" y="381817"/>
                </a:lnTo>
                <a:cubicBezTo>
                  <a:pt x="28381" y="392644"/>
                  <a:pt x="10827" y="392644"/>
                  <a:pt x="0" y="381817"/>
                </a:cubicBezTo>
                <a:cubicBezTo>
                  <a:pt x="-10828" y="370989"/>
                  <a:pt x="-10828" y="353435"/>
                  <a:pt x="0" y="342608"/>
                </a:cubicBezTo>
                <a:lnTo>
                  <a:pt x="50575" y="292033"/>
                </a:lnTo>
                <a:lnTo>
                  <a:pt x="16166" y="257624"/>
                </a:lnTo>
                <a:cubicBezTo>
                  <a:pt x="5339" y="246797"/>
                  <a:pt x="5339" y="229242"/>
                  <a:pt x="16166" y="218415"/>
                </a:cubicBezTo>
                <a:cubicBezTo>
                  <a:pt x="26993" y="207588"/>
                  <a:pt x="44548" y="207588"/>
                  <a:pt x="55375" y="218415"/>
                </a:cubicBezTo>
                <a:lnTo>
                  <a:pt x="89784" y="252824"/>
                </a:lnTo>
                <a:lnTo>
                  <a:pt x="115252" y="227356"/>
                </a:lnTo>
                <a:cubicBezTo>
                  <a:pt x="95803" y="205073"/>
                  <a:pt x="85548" y="175747"/>
                  <a:pt x="85548" y="144025"/>
                </a:cubicBezTo>
                <a:cubicBezTo>
                  <a:pt x="85548" y="64482"/>
                  <a:pt x="150030" y="0"/>
                  <a:pt x="22957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0" name="Oval 6">
            <a:extLst>
              <a:ext uri="{FF2B5EF4-FFF2-40B4-BE49-F238E27FC236}">
                <a16:creationId xmlns:a16="http://schemas.microsoft.com/office/drawing/2014/main" xmlns="" id="{319E467E-1F19-4CBB-A070-3B6CE4078D17}"/>
              </a:ext>
            </a:extLst>
          </p:cNvPr>
          <p:cNvSpPr/>
          <p:nvPr/>
        </p:nvSpPr>
        <p:spPr>
          <a:xfrm>
            <a:off x="7560710" y="2604583"/>
            <a:ext cx="507960" cy="502639"/>
          </a:xfrm>
          <a:custGeom>
            <a:avLst/>
            <a:gdLst/>
            <a:ahLst/>
            <a:cxnLst/>
            <a:rect l="l" t="t" r="r" b="b"/>
            <a:pathLst>
              <a:path w="3220460" h="3186731">
                <a:moveTo>
                  <a:pt x="1762834" y="1282034"/>
                </a:moveTo>
                <a:lnTo>
                  <a:pt x="273698" y="2771171"/>
                </a:lnTo>
                <a:cubicBezTo>
                  <a:pt x="253145" y="2791724"/>
                  <a:pt x="253145" y="2825048"/>
                  <a:pt x="273698" y="2845601"/>
                </a:cubicBezTo>
                <a:cubicBezTo>
                  <a:pt x="294251" y="2866154"/>
                  <a:pt x="327575" y="2866154"/>
                  <a:pt x="348128" y="2845601"/>
                </a:cubicBezTo>
                <a:lnTo>
                  <a:pt x="1830131" y="1363598"/>
                </a:lnTo>
                <a:close/>
                <a:moveTo>
                  <a:pt x="2703218" y="237332"/>
                </a:moveTo>
                <a:cubicBezTo>
                  <a:pt x="2623680" y="237332"/>
                  <a:pt x="2559202" y="301810"/>
                  <a:pt x="2559202" y="381348"/>
                </a:cubicBezTo>
                <a:cubicBezTo>
                  <a:pt x="2559202" y="460886"/>
                  <a:pt x="2623680" y="525364"/>
                  <a:pt x="2703218" y="525364"/>
                </a:cubicBezTo>
                <a:cubicBezTo>
                  <a:pt x="2782756" y="525364"/>
                  <a:pt x="2847234" y="460886"/>
                  <a:pt x="2847234" y="381348"/>
                </a:cubicBezTo>
                <a:cubicBezTo>
                  <a:pt x="2847234" y="301810"/>
                  <a:pt x="2782756" y="237332"/>
                  <a:pt x="2703218" y="237332"/>
                </a:cubicBezTo>
                <a:close/>
                <a:moveTo>
                  <a:pt x="2413103" y="0"/>
                </a:moveTo>
                <a:cubicBezTo>
                  <a:pt x="2858994" y="0"/>
                  <a:pt x="3220460" y="361466"/>
                  <a:pt x="3220460" y="807357"/>
                </a:cubicBezTo>
                <a:cubicBezTo>
                  <a:pt x="3220460" y="1253248"/>
                  <a:pt x="2858994" y="1614714"/>
                  <a:pt x="2413103" y="1614714"/>
                </a:cubicBezTo>
                <a:cubicBezTo>
                  <a:pt x="2305542" y="1614714"/>
                  <a:pt x="2202893" y="1593680"/>
                  <a:pt x="2109223" y="1555067"/>
                </a:cubicBezTo>
                <a:lnTo>
                  <a:pt x="2191945" y="1637789"/>
                </a:lnTo>
                <a:cubicBezTo>
                  <a:pt x="2226856" y="1672699"/>
                  <a:pt x="2226855" y="1729300"/>
                  <a:pt x="2191945" y="1764210"/>
                </a:cubicBezTo>
                <a:lnTo>
                  <a:pt x="2045068" y="1911087"/>
                </a:lnTo>
                <a:cubicBezTo>
                  <a:pt x="2010158" y="1945998"/>
                  <a:pt x="1953557" y="1945998"/>
                  <a:pt x="1918647" y="1911087"/>
                </a:cubicBezTo>
                <a:lnTo>
                  <a:pt x="1799123" y="1791564"/>
                </a:lnTo>
                <a:lnTo>
                  <a:pt x="1749496" y="1841190"/>
                </a:lnTo>
                <a:lnTo>
                  <a:pt x="1832980" y="1924673"/>
                </a:lnTo>
                <a:lnTo>
                  <a:pt x="1761893" y="1995760"/>
                </a:lnTo>
                <a:lnTo>
                  <a:pt x="1678410" y="1912277"/>
                </a:lnTo>
                <a:lnTo>
                  <a:pt x="1650246" y="1940441"/>
                </a:lnTo>
                <a:lnTo>
                  <a:pt x="1735612" y="2025807"/>
                </a:lnTo>
                <a:lnTo>
                  <a:pt x="1573330" y="2188089"/>
                </a:lnTo>
                <a:lnTo>
                  <a:pt x="1487964" y="2102723"/>
                </a:lnTo>
                <a:lnTo>
                  <a:pt x="1451742" y="2138944"/>
                </a:lnTo>
                <a:lnTo>
                  <a:pt x="1537109" y="2224311"/>
                </a:lnTo>
                <a:lnTo>
                  <a:pt x="1374830" y="2386590"/>
                </a:lnTo>
                <a:lnTo>
                  <a:pt x="1289463" y="2301223"/>
                </a:lnTo>
                <a:lnTo>
                  <a:pt x="1225079" y="2365608"/>
                </a:lnTo>
                <a:lnTo>
                  <a:pt x="1310445" y="2450974"/>
                </a:lnTo>
                <a:lnTo>
                  <a:pt x="1239358" y="2522061"/>
                </a:lnTo>
                <a:lnTo>
                  <a:pt x="1153992" y="2436695"/>
                </a:lnTo>
                <a:lnTo>
                  <a:pt x="1104364" y="2486322"/>
                </a:lnTo>
                <a:lnTo>
                  <a:pt x="1189730" y="2571689"/>
                </a:lnTo>
                <a:lnTo>
                  <a:pt x="1034153" y="2727266"/>
                </a:lnTo>
                <a:lnTo>
                  <a:pt x="948787" y="2641900"/>
                </a:lnTo>
                <a:lnTo>
                  <a:pt x="905863" y="2684824"/>
                </a:lnTo>
                <a:lnTo>
                  <a:pt x="991230" y="2770191"/>
                </a:lnTo>
                <a:lnTo>
                  <a:pt x="842353" y="2919067"/>
                </a:lnTo>
                <a:lnTo>
                  <a:pt x="756986" y="2833700"/>
                </a:lnTo>
                <a:lnTo>
                  <a:pt x="692119" y="2898567"/>
                </a:lnTo>
                <a:lnTo>
                  <a:pt x="777486" y="2983934"/>
                </a:lnTo>
                <a:lnTo>
                  <a:pt x="628610" y="3132811"/>
                </a:lnTo>
                <a:lnTo>
                  <a:pt x="618557" y="3122757"/>
                </a:lnTo>
                <a:lnTo>
                  <a:pt x="622830" y="3134825"/>
                </a:lnTo>
                <a:lnTo>
                  <a:pt x="346551" y="3150831"/>
                </a:lnTo>
                <a:lnTo>
                  <a:pt x="0" y="3186731"/>
                </a:lnTo>
                <a:lnTo>
                  <a:pt x="51749" y="2750557"/>
                </a:lnTo>
                <a:lnTo>
                  <a:pt x="48979" y="2747788"/>
                </a:lnTo>
                <a:lnTo>
                  <a:pt x="52495" y="2744272"/>
                </a:lnTo>
                <a:lnTo>
                  <a:pt x="52938" y="2740533"/>
                </a:lnTo>
                <a:lnTo>
                  <a:pt x="54575" y="2742192"/>
                </a:lnTo>
                <a:lnTo>
                  <a:pt x="1671288" y="1125479"/>
                </a:lnTo>
                <a:cubicBezTo>
                  <a:pt x="1628971" y="1027979"/>
                  <a:pt x="1605746" y="920380"/>
                  <a:pt x="1605746" y="807357"/>
                </a:cubicBezTo>
                <a:cubicBezTo>
                  <a:pt x="1605746" y="361466"/>
                  <a:pt x="1967212" y="0"/>
                  <a:pt x="2413103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1" name="Block Arc 25">
            <a:extLst>
              <a:ext uri="{FF2B5EF4-FFF2-40B4-BE49-F238E27FC236}">
                <a16:creationId xmlns:a16="http://schemas.microsoft.com/office/drawing/2014/main" xmlns="" id="{5F7FD4D6-1C06-4ABB-98F4-AC79D3C6A6D8}"/>
              </a:ext>
            </a:extLst>
          </p:cNvPr>
          <p:cNvSpPr/>
          <p:nvPr/>
        </p:nvSpPr>
        <p:spPr>
          <a:xfrm>
            <a:off x="5081797" y="2603460"/>
            <a:ext cx="349473" cy="504884"/>
          </a:xfrm>
          <a:custGeom>
            <a:avLst/>
            <a:gdLst/>
            <a:ahLst/>
            <a:cxnLst/>
            <a:rect l="l" t="t" r="r" b="b"/>
            <a:pathLst>
              <a:path w="2215656" h="3200962">
                <a:moveTo>
                  <a:pt x="1107829" y="2097026"/>
                </a:moveTo>
                <a:cubicBezTo>
                  <a:pt x="1025315" y="2097026"/>
                  <a:pt x="958423" y="2163918"/>
                  <a:pt x="958423" y="2246432"/>
                </a:cubicBezTo>
                <a:cubicBezTo>
                  <a:pt x="958423" y="2302715"/>
                  <a:pt x="989546" y="2351730"/>
                  <a:pt x="1036590" y="2375275"/>
                </a:cubicBezTo>
                <a:lnTo>
                  <a:pt x="985422" y="2684898"/>
                </a:lnTo>
                <a:lnTo>
                  <a:pt x="1230236" y="2684898"/>
                </a:lnTo>
                <a:lnTo>
                  <a:pt x="1179068" y="2375275"/>
                </a:lnTo>
                <a:cubicBezTo>
                  <a:pt x="1226112" y="2351730"/>
                  <a:pt x="1257234" y="2302715"/>
                  <a:pt x="1257234" y="2246432"/>
                </a:cubicBezTo>
                <a:cubicBezTo>
                  <a:pt x="1257234" y="2163918"/>
                  <a:pt x="1190343" y="2097026"/>
                  <a:pt x="1107829" y="2097026"/>
                </a:cubicBezTo>
                <a:close/>
                <a:moveTo>
                  <a:pt x="1102513" y="266871"/>
                </a:moveTo>
                <a:cubicBezTo>
                  <a:pt x="874876" y="269781"/>
                  <a:pt x="691868" y="455143"/>
                  <a:pt x="691868" y="682798"/>
                </a:cubicBezTo>
                <a:lnTo>
                  <a:pt x="690469" y="682798"/>
                </a:lnTo>
                <a:lnTo>
                  <a:pt x="690469" y="1580962"/>
                </a:lnTo>
                <a:lnTo>
                  <a:pt x="1525188" y="1580962"/>
                </a:lnTo>
                <a:lnTo>
                  <a:pt x="1525188" y="672127"/>
                </a:lnTo>
                <a:lnTo>
                  <a:pt x="1523654" y="672166"/>
                </a:lnTo>
                <a:cubicBezTo>
                  <a:pt x="1517835" y="444585"/>
                  <a:pt x="1330149" y="263961"/>
                  <a:pt x="1102513" y="266871"/>
                </a:cubicBezTo>
                <a:close/>
                <a:moveTo>
                  <a:pt x="1099102" y="56"/>
                </a:moveTo>
                <a:cubicBezTo>
                  <a:pt x="1472767" y="-4720"/>
                  <a:pt x="1780852" y="291773"/>
                  <a:pt x="1790404" y="665346"/>
                </a:cubicBezTo>
                <a:lnTo>
                  <a:pt x="1742843" y="666562"/>
                </a:lnTo>
                <a:lnTo>
                  <a:pt x="1790627" y="666562"/>
                </a:lnTo>
                <a:lnTo>
                  <a:pt x="1790627" y="1580962"/>
                </a:lnTo>
                <a:lnTo>
                  <a:pt x="2041344" y="1580962"/>
                </a:lnTo>
                <a:cubicBezTo>
                  <a:pt x="2137614" y="1580962"/>
                  <a:pt x="2215656" y="1659004"/>
                  <a:pt x="2215656" y="1755274"/>
                </a:cubicBezTo>
                <a:lnTo>
                  <a:pt x="2215656" y="3026650"/>
                </a:lnTo>
                <a:cubicBezTo>
                  <a:pt x="2215656" y="3122920"/>
                  <a:pt x="2137614" y="3200962"/>
                  <a:pt x="2041344" y="3200962"/>
                </a:cubicBezTo>
                <a:lnTo>
                  <a:pt x="174312" y="3200962"/>
                </a:lnTo>
                <a:cubicBezTo>
                  <a:pt x="78042" y="3200962"/>
                  <a:pt x="0" y="3122920"/>
                  <a:pt x="0" y="3026650"/>
                </a:cubicBezTo>
                <a:lnTo>
                  <a:pt x="0" y="1755274"/>
                </a:lnTo>
                <a:cubicBezTo>
                  <a:pt x="0" y="1659004"/>
                  <a:pt x="78042" y="1580962"/>
                  <a:pt x="174312" y="1580962"/>
                </a:cubicBezTo>
                <a:lnTo>
                  <a:pt x="425030" y="1580962"/>
                </a:lnTo>
                <a:lnTo>
                  <a:pt x="425030" y="676764"/>
                </a:lnTo>
                <a:lnTo>
                  <a:pt x="425634" y="676764"/>
                </a:lnTo>
                <a:cubicBezTo>
                  <a:pt x="428273" y="305830"/>
                  <a:pt x="727452" y="4806"/>
                  <a:pt x="1099102" y="5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2" name="Block Arc 31">
            <a:extLst>
              <a:ext uri="{FF2B5EF4-FFF2-40B4-BE49-F238E27FC236}">
                <a16:creationId xmlns:a16="http://schemas.microsoft.com/office/drawing/2014/main" xmlns="" id="{7D9DF903-DA8F-4191-AEDF-7DDF26A64847}"/>
              </a:ext>
            </a:extLst>
          </p:cNvPr>
          <p:cNvSpPr/>
          <p:nvPr/>
        </p:nvSpPr>
        <p:spPr>
          <a:xfrm>
            <a:off x="8411005" y="2603460"/>
            <a:ext cx="455959" cy="504884"/>
          </a:xfrm>
          <a:custGeom>
            <a:avLst/>
            <a:gdLst/>
            <a:ahLst/>
            <a:cxnLst/>
            <a:rect l="l" t="t" r="r" b="b"/>
            <a:pathLst>
              <a:path w="2890784" h="3200962">
                <a:moveTo>
                  <a:pt x="1107828" y="2097026"/>
                </a:moveTo>
                <a:cubicBezTo>
                  <a:pt x="1025313" y="2097026"/>
                  <a:pt x="958422" y="2163918"/>
                  <a:pt x="958422" y="2246432"/>
                </a:cubicBezTo>
                <a:cubicBezTo>
                  <a:pt x="958422" y="2302715"/>
                  <a:pt x="989545" y="2351730"/>
                  <a:pt x="1036589" y="2375275"/>
                </a:cubicBezTo>
                <a:lnTo>
                  <a:pt x="985421" y="2684898"/>
                </a:lnTo>
                <a:lnTo>
                  <a:pt x="1230235" y="2684898"/>
                </a:lnTo>
                <a:lnTo>
                  <a:pt x="1179067" y="2375275"/>
                </a:lnTo>
                <a:cubicBezTo>
                  <a:pt x="1226111" y="2351730"/>
                  <a:pt x="1257233" y="2302715"/>
                  <a:pt x="1257233" y="2246432"/>
                </a:cubicBezTo>
                <a:cubicBezTo>
                  <a:pt x="1257233" y="2163918"/>
                  <a:pt x="1190342" y="2097026"/>
                  <a:pt x="1107828" y="2097026"/>
                </a:cubicBezTo>
                <a:close/>
                <a:moveTo>
                  <a:pt x="2199259" y="56"/>
                </a:moveTo>
                <a:cubicBezTo>
                  <a:pt x="2572924" y="-4720"/>
                  <a:pt x="2881009" y="291773"/>
                  <a:pt x="2890561" y="665346"/>
                </a:cubicBezTo>
                <a:lnTo>
                  <a:pt x="2843000" y="666562"/>
                </a:lnTo>
                <a:lnTo>
                  <a:pt x="2890784" y="666562"/>
                </a:lnTo>
                <a:lnTo>
                  <a:pt x="2890784" y="1580962"/>
                </a:lnTo>
                <a:lnTo>
                  <a:pt x="2625345" y="1580962"/>
                </a:lnTo>
                <a:lnTo>
                  <a:pt x="2625345" y="672127"/>
                </a:lnTo>
                <a:lnTo>
                  <a:pt x="2623811" y="672166"/>
                </a:lnTo>
                <a:cubicBezTo>
                  <a:pt x="2617992" y="444585"/>
                  <a:pt x="2430306" y="263961"/>
                  <a:pt x="2202670" y="266871"/>
                </a:cubicBezTo>
                <a:cubicBezTo>
                  <a:pt x="1975033" y="269781"/>
                  <a:pt x="1792025" y="455143"/>
                  <a:pt x="1792025" y="682798"/>
                </a:cubicBezTo>
                <a:lnTo>
                  <a:pt x="1790626" y="682798"/>
                </a:lnTo>
                <a:lnTo>
                  <a:pt x="1790626" y="1580962"/>
                </a:lnTo>
                <a:lnTo>
                  <a:pt x="2041344" y="1580962"/>
                </a:lnTo>
                <a:cubicBezTo>
                  <a:pt x="2137614" y="1580962"/>
                  <a:pt x="2215656" y="1659004"/>
                  <a:pt x="2215656" y="1755274"/>
                </a:cubicBezTo>
                <a:lnTo>
                  <a:pt x="2215656" y="3026650"/>
                </a:lnTo>
                <a:cubicBezTo>
                  <a:pt x="2215656" y="3122920"/>
                  <a:pt x="2137614" y="3200962"/>
                  <a:pt x="2041344" y="3200962"/>
                </a:cubicBezTo>
                <a:lnTo>
                  <a:pt x="174312" y="3200962"/>
                </a:lnTo>
                <a:cubicBezTo>
                  <a:pt x="78042" y="3200962"/>
                  <a:pt x="0" y="3122920"/>
                  <a:pt x="0" y="3026650"/>
                </a:cubicBezTo>
                <a:lnTo>
                  <a:pt x="0" y="1755274"/>
                </a:lnTo>
                <a:cubicBezTo>
                  <a:pt x="0" y="1659004"/>
                  <a:pt x="78042" y="1580962"/>
                  <a:pt x="174312" y="1580962"/>
                </a:cubicBezTo>
                <a:lnTo>
                  <a:pt x="1525187" y="1580962"/>
                </a:lnTo>
                <a:lnTo>
                  <a:pt x="1525187" y="676764"/>
                </a:lnTo>
                <a:lnTo>
                  <a:pt x="1525791" y="676764"/>
                </a:lnTo>
                <a:cubicBezTo>
                  <a:pt x="1528430" y="305830"/>
                  <a:pt x="1827609" y="4806"/>
                  <a:pt x="2199259" y="5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3" name="Freeform 53">
            <a:extLst>
              <a:ext uri="{FF2B5EF4-FFF2-40B4-BE49-F238E27FC236}">
                <a16:creationId xmlns:a16="http://schemas.microsoft.com/office/drawing/2014/main" xmlns="" id="{D57F2C4B-7240-41A7-B169-E1E9E5390396}"/>
              </a:ext>
            </a:extLst>
          </p:cNvPr>
          <p:cNvSpPr/>
          <p:nvPr/>
        </p:nvSpPr>
        <p:spPr>
          <a:xfrm>
            <a:off x="10130939" y="2599748"/>
            <a:ext cx="499664" cy="512309"/>
          </a:xfrm>
          <a:custGeom>
            <a:avLst/>
            <a:gdLst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38125 w 2305050"/>
              <a:gd name="connsiteY16" fmla="*/ 2171700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60071 w 2305050"/>
              <a:gd name="connsiteY16" fmla="*/ 2087575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96647 w 2305050"/>
              <a:gd name="connsiteY16" fmla="*/ 2094890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81480 w 2305050"/>
              <a:gd name="connsiteY2" fmla="*/ 476174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04671 w 2305050"/>
              <a:gd name="connsiteY2" fmla="*/ 468859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70609 w 2305050"/>
              <a:gd name="connsiteY3" fmla="*/ 649910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82725 w 2305050"/>
              <a:gd name="connsiteY2" fmla="*/ 494463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294077"/>
              <a:gd name="connsiteY0" fmla="*/ 0 h 2363647"/>
              <a:gd name="connsiteX1" fmla="*/ 760552 w 2294077"/>
              <a:gd name="connsiteY1" fmla="*/ 572947 h 2363647"/>
              <a:gd name="connsiteX2" fmla="*/ 2030273 w 2294077"/>
              <a:gd name="connsiteY2" fmla="*/ 509092 h 2363647"/>
              <a:gd name="connsiteX3" fmla="*/ 2285239 w 2294077"/>
              <a:gd name="connsiteY3" fmla="*/ 657224 h 2363647"/>
              <a:gd name="connsiteX4" fmla="*/ 1132027 w 2294077"/>
              <a:gd name="connsiteY4" fmla="*/ 1020622 h 2363647"/>
              <a:gd name="connsiteX5" fmla="*/ 1617802 w 2294077"/>
              <a:gd name="connsiteY5" fmla="*/ 1544497 h 2363647"/>
              <a:gd name="connsiteX6" fmla="*/ 2065477 w 2294077"/>
              <a:gd name="connsiteY6" fmla="*/ 1544497 h 2363647"/>
              <a:gd name="connsiteX7" fmla="*/ 2294077 w 2294077"/>
              <a:gd name="connsiteY7" fmla="*/ 1734997 h 2363647"/>
              <a:gd name="connsiteX8" fmla="*/ 1827352 w 2294077"/>
              <a:gd name="connsiteY8" fmla="*/ 1868347 h 2363647"/>
              <a:gd name="connsiteX9" fmla="*/ 1998802 w 2294077"/>
              <a:gd name="connsiteY9" fmla="*/ 2115997 h 2363647"/>
              <a:gd name="connsiteX10" fmla="*/ 1722577 w 2294077"/>
              <a:gd name="connsiteY10" fmla="*/ 1982647 h 2363647"/>
              <a:gd name="connsiteX11" fmla="*/ 1532077 w 2294077"/>
              <a:gd name="connsiteY11" fmla="*/ 2363647 h 2363647"/>
              <a:gd name="connsiteX12" fmla="*/ 1303477 w 2294077"/>
              <a:gd name="connsiteY12" fmla="*/ 2144572 h 2363647"/>
              <a:gd name="connsiteX13" fmla="*/ 1436827 w 2294077"/>
              <a:gd name="connsiteY13" fmla="*/ 1782622 h 2363647"/>
              <a:gd name="connsiteX14" fmla="*/ 912952 w 2294077"/>
              <a:gd name="connsiteY14" fmla="*/ 1201597 h 2363647"/>
              <a:gd name="connsiteX15" fmla="*/ 403784 w 2294077"/>
              <a:gd name="connsiteY15" fmla="*/ 2316707 h 2363647"/>
              <a:gd name="connsiteX16" fmla="*/ 282017 w 2294077"/>
              <a:gd name="connsiteY16" fmla="*/ 2047340 h 2363647"/>
              <a:gd name="connsiteX17" fmla="*/ 509244 w 2294077"/>
              <a:gd name="connsiteY17" fmla="*/ 761923 h 2363647"/>
              <a:gd name="connsiteX18" fmla="*/ 0 w 2294077"/>
              <a:gd name="connsiteY18" fmla="*/ 0 h 2363647"/>
              <a:gd name="connsiteX0" fmla="*/ 6569 w 2300646"/>
              <a:gd name="connsiteY0" fmla="*/ 0 h 2363647"/>
              <a:gd name="connsiteX1" fmla="*/ 767121 w 2300646"/>
              <a:gd name="connsiteY1" fmla="*/ 572947 h 2363647"/>
              <a:gd name="connsiteX2" fmla="*/ 2036842 w 2300646"/>
              <a:gd name="connsiteY2" fmla="*/ 509092 h 2363647"/>
              <a:gd name="connsiteX3" fmla="*/ 2291808 w 2300646"/>
              <a:gd name="connsiteY3" fmla="*/ 657224 h 2363647"/>
              <a:gd name="connsiteX4" fmla="*/ 1138596 w 2300646"/>
              <a:gd name="connsiteY4" fmla="*/ 1020622 h 2363647"/>
              <a:gd name="connsiteX5" fmla="*/ 1624371 w 2300646"/>
              <a:gd name="connsiteY5" fmla="*/ 1544497 h 2363647"/>
              <a:gd name="connsiteX6" fmla="*/ 2072046 w 2300646"/>
              <a:gd name="connsiteY6" fmla="*/ 1544497 h 2363647"/>
              <a:gd name="connsiteX7" fmla="*/ 2300646 w 2300646"/>
              <a:gd name="connsiteY7" fmla="*/ 1734997 h 2363647"/>
              <a:gd name="connsiteX8" fmla="*/ 1833921 w 2300646"/>
              <a:gd name="connsiteY8" fmla="*/ 1868347 h 2363647"/>
              <a:gd name="connsiteX9" fmla="*/ 2005371 w 2300646"/>
              <a:gd name="connsiteY9" fmla="*/ 2115997 h 2363647"/>
              <a:gd name="connsiteX10" fmla="*/ 1729146 w 2300646"/>
              <a:gd name="connsiteY10" fmla="*/ 1982647 h 2363647"/>
              <a:gd name="connsiteX11" fmla="*/ 1538646 w 2300646"/>
              <a:gd name="connsiteY11" fmla="*/ 2363647 h 2363647"/>
              <a:gd name="connsiteX12" fmla="*/ 1310046 w 2300646"/>
              <a:gd name="connsiteY12" fmla="*/ 2144572 h 2363647"/>
              <a:gd name="connsiteX13" fmla="*/ 1443396 w 2300646"/>
              <a:gd name="connsiteY13" fmla="*/ 1782622 h 2363647"/>
              <a:gd name="connsiteX14" fmla="*/ 919521 w 2300646"/>
              <a:gd name="connsiteY14" fmla="*/ 1201597 h 2363647"/>
              <a:gd name="connsiteX15" fmla="*/ 410353 w 2300646"/>
              <a:gd name="connsiteY15" fmla="*/ 2316707 h 2363647"/>
              <a:gd name="connsiteX16" fmla="*/ 288586 w 2300646"/>
              <a:gd name="connsiteY16" fmla="*/ 2047340 h 2363647"/>
              <a:gd name="connsiteX17" fmla="*/ 515813 w 2300646"/>
              <a:gd name="connsiteY17" fmla="*/ 761923 h 2363647"/>
              <a:gd name="connsiteX18" fmla="*/ 6569 w 2300646"/>
              <a:gd name="connsiteY18" fmla="*/ 0 h 2363647"/>
              <a:gd name="connsiteX0" fmla="*/ 6569 w 2300646"/>
              <a:gd name="connsiteY0" fmla="*/ 5505 h 2369152"/>
              <a:gd name="connsiteX1" fmla="*/ 767121 w 2300646"/>
              <a:gd name="connsiteY1" fmla="*/ 578452 h 2369152"/>
              <a:gd name="connsiteX2" fmla="*/ 2036842 w 2300646"/>
              <a:gd name="connsiteY2" fmla="*/ 514597 h 2369152"/>
              <a:gd name="connsiteX3" fmla="*/ 2291808 w 2300646"/>
              <a:gd name="connsiteY3" fmla="*/ 662729 h 2369152"/>
              <a:gd name="connsiteX4" fmla="*/ 1138596 w 2300646"/>
              <a:gd name="connsiteY4" fmla="*/ 1026127 h 2369152"/>
              <a:gd name="connsiteX5" fmla="*/ 1624371 w 2300646"/>
              <a:gd name="connsiteY5" fmla="*/ 1550002 h 2369152"/>
              <a:gd name="connsiteX6" fmla="*/ 2072046 w 2300646"/>
              <a:gd name="connsiteY6" fmla="*/ 1550002 h 2369152"/>
              <a:gd name="connsiteX7" fmla="*/ 2300646 w 2300646"/>
              <a:gd name="connsiteY7" fmla="*/ 1740502 h 2369152"/>
              <a:gd name="connsiteX8" fmla="*/ 1833921 w 2300646"/>
              <a:gd name="connsiteY8" fmla="*/ 1873852 h 2369152"/>
              <a:gd name="connsiteX9" fmla="*/ 2005371 w 2300646"/>
              <a:gd name="connsiteY9" fmla="*/ 2121502 h 2369152"/>
              <a:gd name="connsiteX10" fmla="*/ 1729146 w 2300646"/>
              <a:gd name="connsiteY10" fmla="*/ 1988152 h 2369152"/>
              <a:gd name="connsiteX11" fmla="*/ 1538646 w 2300646"/>
              <a:gd name="connsiteY11" fmla="*/ 2369152 h 2369152"/>
              <a:gd name="connsiteX12" fmla="*/ 1310046 w 2300646"/>
              <a:gd name="connsiteY12" fmla="*/ 2150077 h 2369152"/>
              <a:gd name="connsiteX13" fmla="*/ 1443396 w 2300646"/>
              <a:gd name="connsiteY13" fmla="*/ 1788127 h 2369152"/>
              <a:gd name="connsiteX14" fmla="*/ 919521 w 2300646"/>
              <a:gd name="connsiteY14" fmla="*/ 1207102 h 2369152"/>
              <a:gd name="connsiteX15" fmla="*/ 410353 w 2300646"/>
              <a:gd name="connsiteY15" fmla="*/ 2322212 h 2369152"/>
              <a:gd name="connsiteX16" fmla="*/ 288586 w 2300646"/>
              <a:gd name="connsiteY16" fmla="*/ 2052845 h 2369152"/>
              <a:gd name="connsiteX17" fmla="*/ 515813 w 2300646"/>
              <a:gd name="connsiteY17" fmla="*/ 767428 h 2369152"/>
              <a:gd name="connsiteX18" fmla="*/ 6569 w 2300646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43194 w 2305244"/>
              <a:gd name="connsiteY4" fmla="*/ 1026127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24119 w 2305244"/>
              <a:gd name="connsiteY14" fmla="*/ 1207102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43194 w 2305244"/>
              <a:gd name="connsiteY4" fmla="*/ 1026127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185156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06618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185156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06618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898516 w 2305244"/>
              <a:gd name="connsiteY14" fmla="*/ 1196129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898516 w 2305244"/>
              <a:gd name="connsiteY14" fmla="*/ 1196129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73597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513830 w 2305244"/>
              <a:gd name="connsiteY13" fmla="*/ 1784469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50914 w 2305244"/>
              <a:gd name="connsiteY5" fmla="*/ 1597551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76517 w 2305244"/>
              <a:gd name="connsiteY5" fmla="*/ 1608523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76517 w 2305244"/>
              <a:gd name="connsiteY5" fmla="*/ 1608523 h 2369152"/>
              <a:gd name="connsiteX6" fmla="*/ 2032752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2305244 w 2305244"/>
              <a:gd name="connsiteY0" fmla="*/ 1740502 h 2369152"/>
              <a:gd name="connsiteX1" fmla="*/ 1838519 w 2305244"/>
              <a:gd name="connsiteY1" fmla="*/ 1873852 h 2369152"/>
              <a:gd name="connsiteX2" fmla="*/ 2009969 w 2305244"/>
              <a:gd name="connsiteY2" fmla="*/ 2121502 h 2369152"/>
              <a:gd name="connsiteX3" fmla="*/ 1733744 w 2305244"/>
              <a:gd name="connsiteY3" fmla="*/ 1988152 h 2369152"/>
              <a:gd name="connsiteX4" fmla="*/ 1543244 w 2305244"/>
              <a:gd name="connsiteY4" fmla="*/ 2369152 h 2369152"/>
              <a:gd name="connsiteX5" fmla="*/ 1314644 w 2305244"/>
              <a:gd name="connsiteY5" fmla="*/ 2150077 h 2369152"/>
              <a:gd name="connsiteX6" fmla="*/ 1495542 w 2305244"/>
              <a:gd name="connsiteY6" fmla="*/ 1788127 h 2369152"/>
              <a:gd name="connsiteX7" fmla="*/ 909489 w 2305244"/>
              <a:gd name="connsiteY7" fmla="*/ 1225390 h 2369152"/>
              <a:gd name="connsiteX8" fmla="*/ 414951 w 2305244"/>
              <a:gd name="connsiteY8" fmla="*/ 2322212 h 2369152"/>
              <a:gd name="connsiteX9" fmla="*/ 293184 w 2305244"/>
              <a:gd name="connsiteY9" fmla="*/ 2052845 h 2369152"/>
              <a:gd name="connsiteX10" fmla="*/ 520411 w 2305244"/>
              <a:gd name="connsiteY10" fmla="*/ 767428 h 2369152"/>
              <a:gd name="connsiteX11" fmla="*/ 11167 w 2305244"/>
              <a:gd name="connsiteY11" fmla="*/ 5505 h 2369152"/>
              <a:gd name="connsiteX12" fmla="*/ 771719 w 2305244"/>
              <a:gd name="connsiteY12" fmla="*/ 578452 h 2369152"/>
              <a:gd name="connsiteX13" fmla="*/ 2041440 w 2305244"/>
              <a:gd name="connsiteY13" fmla="*/ 514597 h 2369152"/>
              <a:gd name="connsiteX14" fmla="*/ 2296406 w 2305244"/>
              <a:gd name="connsiteY14" fmla="*/ 662729 h 2369152"/>
              <a:gd name="connsiteX15" fmla="*/ 1124906 w 2305244"/>
              <a:gd name="connsiteY15" fmla="*/ 1004182 h 2369152"/>
              <a:gd name="connsiteX16" fmla="*/ 1676517 w 2305244"/>
              <a:gd name="connsiteY16" fmla="*/ 1608523 h 2369152"/>
              <a:gd name="connsiteX17" fmla="*/ 2124192 w 2305244"/>
              <a:gd name="connsiteY17" fmla="*/ 1641442 h 2369152"/>
              <a:gd name="connsiteX0" fmla="*/ 2305244 w 2305244"/>
              <a:gd name="connsiteY0" fmla="*/ 1740502 h 2369152"/>
              <a:gd name="connsiteX1" fmla="*/ 1838519 w 2305244"/>
              <a:gd name="connsiteY1" fmla="*/ 1873852 h 2369152"/>
              <a:gd name="connsiteX2" fmla="*/ 2009969 w 2305244"/>
              <a:gd name="connsiteY2" fmla="*/ 2121502 h 2369152"/>
              <a:gd name="connsiteX3" fmla="*/ 1733744 w 2305244"/>
              <a:gd name="connsiteY3" fmla="*/ 1988152 h 2369152"/>
              <a:gd name="connsiteX4" fmla="*/ 1543244 w 2305244"/>
              <a:gd name="connsiteY4" fmla="*/ 2369152 h 2369152"/>
              <a:gd name="connsiteX5" fmla="*/ 1314644 w 2305244"/>
              <a:gd name="connsiteY5" fmla="*/ 2150077 h 2369152"/>
              <a:gd name="connsiteX6" fmla="*/ 1495542 w 2305244"/>
              <a:gd name="connsiteY6" fmla="*/ 1788127 h 2369152"/>
              <a:gd name="connsiteX7" fmla="*/ 909489 w 2305244"/>
              <a:gd name="connsiteY7" fmla="*/ 1225390 h 2369152"/>
              <a:gd name="connsiteX8" fmla="*/ 414951 w 2305244"/>
              <a:gd name="connsiteY8" fmla="*/ 2322212 h 2369152"/>
              <a:gd name="connsiteX9" fmla="*/ 293184 w 2305244"/>
              <a:gd name="connsiteY9" fmla="*/ 2052845 h 2369152"/>
              <a:gd name="connsiteX10" fmla="*/ 520411 w 2305244"/>
              <a:gd name="connsiteY10" fmla="*/ 767428 h 2369152"/>
              <a:gd name="connsiteX11" fmla="*/ 11167 w 2305244"/>
              <a:gd name="connsiteY11" fmla="*/ 5505 h 2369152"/>
              <a:gd name="connsiteX12" fmla="*/ 771719 w 2305244"/>
              <a:gd name="connsiteY12" fmla="*/ 578452 h 2369152"/>
              <a:gd name="connsiteX13" fmla="*/ 2041440 w 2305244"/>
              <a:gd name="connsiteY13" fmla="*/ 514597 h 2369152"/>
              <a:gd name="connsiteX14" fmla="*/ 2296406 w 2305244"/>
              <a:gd name="connsiteY14" fmla="*/ 662729 h 2369152"/>
              <a:gd name="connsiteX15" fmla="*/ 1124906 w 2305244"/>
              <a:gd name="connsiteY15" fmla="*/ 1004182 h 2369152"/>
              <a:gd name="connsiteX16" fmla="*/ 1676517 w 2305244"/>
              <a:gd name="connsiteY16" fmla="*/ 1608523 h 2369152"/>
              <a:gd name="connsiteX17" fmla="*/ 2102246 w 2305244"/>
              <a:gd name="connsiteY17" fmla="*/ 1579262 h 2369152"/>
              <a:gd name="connsiteX0" fmla="*/ 2275983 w 2296406"/>
              <a:gd name="connsiteY0" fmla="*/ 1747817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7707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40502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40502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57695 w 2296406"/>
              <a:gd name="connsiteY0" fmla="*/ 1755133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9145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80482 w 2296406"/>
              <a:gd name="connsiteY5" fmla="*/ 2120816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54521"/>
              <a:gd name="connsiteX1" fmla="*/ 1838519 w 2296406"/>
              <a:gd name="connsiteY1" fmla="*/ 1873852 h 2354521"/>
              <a:gd name="connsiteX2" fmla="*/ 2009969 w 2296406"/>
              <a:gd name="connsiteY2" fmla="*/ 2121502 h 2354521"/>
              <a:gd name="connsiteX3" fmla="*/ 1733744 w 2296406"/>
              <a:gd name="connsiteY3" fmla="*/ 1988152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38519 w 2296406"/>
              <a:gd name="connsiteY1" fmla="*/ 1873852 h 2354521"/>
              <a:gd name="connsiteX2" fmla="*/ 2009969 w 2296406"/>
              <a:gd name="connsiteY2" fmla="*/ 2121502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2009969 w 2296406"/>
              <a:gd name="connsiteY2" fmla="*/ 2121502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91681 w 2296406"/>
              <a:gd name="connsiteY2" fmla="*/ 2136133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2042887 w 2296406"/>
              <a:gd name="connsiteY2" fmla="*/ 2194655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23889 w 2296406"/>
              <a:gd name="connsiteY1" fmla="*/ 183727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27546 w 2296406"/>
              <a:gd name="connsiteY1" fmla="*/ 1826304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2296406" h="2354521">
                <a:moveTo>
                  <a:pt x="2279640" y="1747818"/>
                </a:moveTo>
                <a:lnTo>
                  <a:pt x="1827546" y="1826304"/>
                </a:lnTo>
                <a:cubicBezTo>
                  <a:pt x="1873723" y="1907635"/>
                  <a:pt x="1985737" y="2047488"/>
                  <a:pt x="1955104" y="2095900"/>
                </a:cubicBezTo>
                <a:cubicBezTo>
                  <a:pt x="1897166" y="2139232"/>
                  <a:pt x="1773393" y="2006999"/>
                  <a:pt x="1682537" y="1962549"/>
                </a:cubicBezTo>
                <a:lnTo>
                  <a:pt x="1528613" y="2354521"/>
                </a:lnTo>
                <a:lnTo>
                  <a:pt x="1380482" y="2120816"/>
                </a:lnTo>
                <a:lnTo>
                  <a:pt x="1495542" y="1788127"/>
                </a:lnTo>
                <a:lnTo>
                  <a:pt x="909489" y="1225390"/>
                </a:lnTo>
                <a:lnTo>
                  <a:pt x="414951" y="2322212"/>
                </a:lnTo>
                <a:lnTo>
                  <a:pt x="293184" y="2052845"/>
                </a:lnTo>
                <a:lnTo>
                  <a:pt x="520411" y="767428"/>
                </a:lnTo>
                <a:cubicBezTo>
                  <a:pt x="325060" y="542715"/>
                  <a:pt x="-71458" y="102202"/>
                  <a:pt x="11167" y="5505"/>
                </a:cubicBezTo>
                <a:cubicBezTo>
                  <a:pt x="111065" y="-52229"/>
                  <a:pt x="554777" y="358209"/>
                  <a:pt x="771719" y="578452"/>
                </a:cubicBezTo>
                <a:lnTo>
                  <a:pt x="2041440" y="514597"/>
                </a:lnTo>
                <a:lnTo>
                  <a:pt x="2296406" y="662729"/>
                </a:lnTo>
                <a:lnTo>
                  <a:pt x="1124906" y="1004182"/>
                </a:lnTo>
                <a:lnTo>
                  <a:pt x="1676517" y="1608523"/>
                </a:lnTo>
                <a:cubicBezTo>
                  <a:pt x="1795262" y="1589016"/>
                  <a:pt x="2094931" y="1557316"/>
                  <a:pt x="2094931" y="1557316"/>
                </a:cubicBezTo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4" name="Block Arc 10">
            <a:extLst>
              <a:ext uri="{FF2B5EF4-FFF2-40B4-BE49-F238E27FC236}">
                <a16:creationId xmlns:a16="http://schemas.microsoft.com/office/drawing/2014/main" xmlns="" id="{75C14C12-5F78-4BDD-B8A3-69BB465A2216}"/>
              </a:ext>
            </a:extLst>
          </p:cNvPr>
          <p:cNvSpPr/>
          <p:nvPr/>
        </p:nvSpPr>
        <p:spPr>
          <a:xfrm>
            <a:off x="10959168" y="4745774"/>
            <a:ext cx="614525" cy="416246"/>
          </a:xfrm>
          <a:custGeom>
            <a:avLst/>
            <a:gdLst/>
            <a:ahLst/>
            <a:cxnLst/>
            <a:rect l="l" t="t" r="r" b="b"/>
            <a:pathLst>
              <a:path w="3219104" h="2180445">
                <a:moveTo>
                  <a:pt x="631935" y="660566"/>
                </a:moveTo>
                <a:cubicBezTo>
                  <a:pt x="582229" y="660566"/>
                  <a:pt x="541935" y="700860"/>
                  <a:pt x="541935" y="750566"/>
                </a:cubicBezTo>
                <a:cubicBezTo>
                  <a:pt x="541935" y="800272"/>
                  <a:pt x="582229" y="840566"/>
                  <a:pt x="631935" y="840566"/>
                </a:cubicBezTo>
                <a:cubicBezTo>
                  <a:pt x="681641" y="840566"/>
                  <a:pt x="721935" y="800272"/>
                  <a:pt x="721935" y="750566"/>
                </a:cubicBezTo>
                <a:cubicBezTo>
                  <a:pt x="721935" y="700860"/>
                  <a:pt x="681641" y="660566"/>
                  <a:pt x="631935" y="660566"/>
                </a:cubicBezTo>
                <a:close/>
                <a:moveTo>
                  <a:pt x="2920524" y="132986"/>
                </a:moveTo>
                <a:cubicBezTo>
                  <a:pt x="2884582" y="132986"/>
                  <a:pt x="2855445" y="171564"/>
                  <a:pt x="2855445" y="219152"/>
                </a:cubicBezTo>
                <a:cubicBezTo>
                  <a:pt x="2855445" y="266740"/>
                  <a:pt x="2884582" y="305318"/>
                  <a:pt x="2920524" y="305318"/>
                </a:cubicBezTo>
                <a:cubicBezTo>
                  <a:pt x="2956466" y="305318"/>
                  <a:pt x="2985603" y="266740"/>
                  <a:pt x="2985603" y="219152"/>
                </a:cubicBezTo>
                <a:cubicBezTo>
                  <a:pt x="2985603" y="171564"/>
                  <a:pt x="2956466" y="132986"/>
                  <a:pt x="2920524" y="132986"/>
                </a:cubicBezTo>
                <a:close/>
                <a:moveTo>
                  <a:pt x="1840097" y="123357"/>
                </a:moveTo>
                <a:cubicBezTo>
                  <a:pt x="1690593" y="125267"/>
                  <a:pt x="1541569" y="163386"/>
                  <a:pt x="1407089" y="237534"/>
                </a:cubicBezTo>
                <a:lnTo>
                  <a:pt x="1442443" y="299445"/>
                </a:lnTo>
                <a:cubicBezTo>
                  <a:pt x="1690026" y="162934"/>
                  <a:pt x="1991162" y="159087"/>
                  <a:pt x="2242273" y="289227"/>
                </a:cubicBezTo>
                <a:lnTo>
                  <a:pt x="2275978" y="226435"/>
                </a:lnTo>
                <a:cubicBezTo>
                  <a:pt x="2139582" y="155746"/>
                  <a:pt x="1989600" y="121447"/>
                  <a:pt x="1840097" y="123357"/>
                </a:cubicBezTo>
                <a:close/>
                <a:moveTo>
                  <a:pt x="1808744" y="1233"/>
                </a:moveTo>
                <a:cubicBezTo>
                  <a:pt x="2156106" y="-14520"/>
                  <a:pt x="2554236" y="122009"/>
                  <a:pt x="2727916" y="332053"/>
                </a:cubicBezTo>
                <a:lnTo>
                  <a:pt x="2797407" y="426906"/>
                </a:lnTo>
                <a:cubicBezTo>
                  <a:pt x="2816730" y="407744"/>
                  <a:pt x="2822914" y="396798"/>
                  <a:pt x="2848347" y="374270"/>
                </a:cubicBezTo>
                <a:cubicBezTo>
                  <a:pt x="2789714" y="335227"/>
                  <a:pt x="2770554" y="301522"/>
                  <a:pt x="2770554" y="211287"/>
                </a:cubicBezTo>
                <a:cubicBezTo>
                  <a:pt x="2770554" y="109060"/>
                  <a:pt x="2826850" y="34523"/>
                  <a:pt x="2918697" y="33333"/>
                </a:cubicBezTo>
                <a:cubicBezTo>
                  <a:pt x="3010544" y="32143"/>
                  <a:pt x="3068737" y="122977"/>
                  <a:pt x="3064459" y="218431"/>
                </a:cubicBezTo>
                <a:cubicBezTo>
                  <a:pt x="3062319" y="266188"/>
                  <a:pt x="3063213" y="242475"/>
                  <a:pt x="3054577" y="285936"/>
                </a:cubicBezTo>
                <a:cubicBezTo>
                  <a:pt x="3088600" y="260795"/>
                  <a:pt x="3146396" y="297212"/>
                  <a:pt x="3198377" y="27802"/>
                </a:cubicBezTo>
                <a:cubicBezTo>
                  <a:pt x="3270974" y="270322"/>
                  <a:pt x="3142267" y="378871"/>
                  <a:pt x="2977023" y="405424"/>
                </a:cubicBezTo>
                <a:cubicBezTo>
                  <a:pt x="2937650" y="455263"/>
                  <a:pt x="2906651" y="507366"/>
                  <a:pt x="2854455" y="531728"/>
                </a:cubicBezTo>
                <a:cubicBezTo>
                  <a:pt x="2854593" y="531917"/>
                  <a:pt x="2854687" y="532126"/>
                  <a:pt x="2854781" y="532336"/>
                </a:cubicBezTo>
                <a:lnTo>
                  <a:pt x="2914835" y="719911"/>
                </a:lnTo>
                <a:cubicBezTo>
                  <a:pt x="2982387" y="1030651"/>
                  <a:pt x="2875068" y="1334999"/>
                  <a:pt x="2751965" y="1458417"/>
                </a:cubicBezTo>
                <a:cubicBezTo>
                  <a:pt x="2718119" y="1752479"/>
                  <a:pt x="2636178" y="1904762"/>
                  <a:pt x="2564924" y="2133185"/>
                </a:cubicBezTo>
                <a:cubicBezTo>
                  <a:pt x="2548001" y="2174319"/>
                  <a:pt x="2290597" y="2162941"/>
                  <a:pt x="2284362" y="2130560"/>
                </a:cubicBezTo>
                <a:cubicBezTo>
                  <a:pt x="2253189" y="1989654"/>
                  <a:pt x="2205984" y="1832997"/>
                  <a:pt x="2190842" y="1681589"/>
                </a:cubicBezTo>
                <a:cubicBezTo>
                  <a:pt x="1937891" y="1727975"/>
                  <a:pt x="1628829" y="1727099"/>
                  <a:pt x="1429318" y="1710471"/>
                </a:cubicBezTo>
                <a:cubicBezTo>
                  <a:pt x="1387456" y="1891634"/>
                  <a:pt x="1268107" y="2057044"/>
                  <a:pt x="1143413" y="2180445"/>
                </a:cubicBezTo>
                <a:lnTo>
                  <a:pt x="943012" y="2180445"/>
                </a:lnTo>
                <a:cubicBezTo>
                  <a:pt x="894916" y="2170818"/>
                  <a:pt x="902932" y="1825120"/>
                  <a:pt x="910948" y="1650083"/>
                </a:cubicBezTo>
                <a:cubicBezTo>
                  <a:pt x="600994" y="1508303"/>
                  <a:pt x="-80369" y="1319263"/>
                  <a:pt x="7807" y="838786"/>
                </a:cubicBezTo>
                <a:cubicBezTo>
                  <a:pt x="13151" y="796777"/>
                  <a:pt x="184160" y="802028"/>
                  <a:pt x="275009" y="799402"/>
                </a:cubicBezTo>
                <a:cubicBezTo>
                  <a:pt x="369419" y="659373"/>
                  <a:pt x="418407" y="582356"/>
                  <a:pt x="555570" y="465957"/>
                </a:cubicBezTo>
                <a:cubicBezTo>
                  <a:pt x="547554" y="374062"/>
                  <a:pt x="496786" y="206026"/>
                  <a:pt x="531522" y="190273"/>
                </a:cubicBezTo>
                <a:cubicBezTo>
                  <a:pt x="764877" y="64246"/>
                  <a:pt x="803177" y="250661"/>
                  <a:pt x="924308" y="355683"/>
                </a:cubicBezTo>
                <a:cubicBezTo>
                  <a:pt x="1130053" y="143013"/>
                  <a:pt x="1554903" y="11735"/>
                  <a:pt x="1808744" y="123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5" name="Freeform 55">
            <a:extLst>
              <a:ext uri="{FF2B5EF4-FFF2-40B4-BE49-F238E27FC236}">
                <a16:creationId xmlns:a16="http://schemas.microsoft.com/office/drawing/2014/main" xmlns="" id="{E1F21ECA-3730-4E2A-BB32-69C99B2546BB}"/>
              </a:ext>
            </a:extLst>
          </p:cNvPr>
          <p:cNvSpPr/>
          <p:nvPr/>
        </p:nvSpPr>
        <p:spPr>
          <a:xfrm>
            <a:off x="4423300" y="2468550"/>
            <a:ext cx="316162" cy="774705"/>
          </a:xfrm>
          <a:custGeom>
            <a:avLst/>
            <a:gdLst/>
            <a:ahLst/>
            <a:cxnLst/>
            <a:rect l="l" t="t" r="r" b="b"/>
            <a:pathLst>
              <a:path w="1060423" h="2598393">
                <a:moveTo>
                  <a:pt x="511607" y="1989888"/>
                </a:moveTo>
                <a:cubicBezTo>
                  <a:pt x="421916" y="2038892"/>
                  <a:pt x="392123" y="2248491"/>
                  <a:pt x="577615" y="2379095"/>
                </a:cubicBezTo>
                <a:cubicBezTo>
                  <a:pt x="531205" y="2257454"/>
                  <a:pt x="562054" y="2197447"/>
                  <a:pt x="592034" y="2136572"/>
                </a:cubicBezTo>
                <a:cubicBezTo>
                  <a:pt x="592534" y="2167519"/>
                  <a:pt x="560915" y="2234057"/>
                  <a:pt x="638675" y="2272816"/>
                </a:cubicBezTo>
                <a:cubicBezTo>
                  <a:pt x="602283" y="2156226"/>
                  <a:pt x="756001" y="2119500"/>
                  <a:pt x="594605" y="1990756"/>
                </a:cubicBezTo>
                <a:cubicBezTo>
                  <a:pt x="828052" y="2024484"/>
                  <a:pt x="759407" y="2143283"/>
                  <a:pt x="814896" y="2262952"/>
                </a:cubicBezTo>
                <a:cubicBezTo>
                  <a:pt x="774295" y="2270013"/>
                  <a:pt x="715464" y="2161619"/>
                  <a:pt x="728685" y="2212952"/>
                </a:cubicBezTo>
                <a:cubicBezTo>
                  <a:pt x="798068" y="2415798"/>
                  <a:pt x="590532" y="2421590"/>
                  <a:pt x="656442" y="2598393"/>
                </a:cubicBezTo>
                <a:cubicBezTo>
                  <a:pt x="451592" y="2586815"/>
                  <a:pt x="511509" y="2396411"/>
                  <a:pt x="415171" y="2350110"/>
                </a:cubicBezTo>
                <a:cubicBezTo>
                  <a:pt x="389023" y="2345435"/>
                  <a:pt x="357666" y="2366802"/>
                  <a:pt x="415723" y="2461957"/>
                </a:cubicBezTo>
                <a:cubicBezTo>
                  <a:pt x="77590" y="2209980"/>
                  <a:pt x="314998" y="2004011"/>
                  <a:pt x="511607" y="1989888"/>
                </a:cubicBezTo>
                <a:close/>
                <a:moveTo>
                  <a:pt x="344786" y="1884983"/>
                </a:moveTo>
                <a:lnTo>
                  <a:pt x="722598" y="1884983"/>
                </a:lnTo>
                <a:cubicBezTo>
                  <a:pt x="716460" y="1906965"/>
                  <a:pt x="711917" y="1928321"/>
                  <a:pt x="707988" y="1948728"/>
                </a:cubicBezTo>
                <a:lnTo>
                  <a:pt x="357819" y="1948059"/>
                </a:lnTo>
                <a:close/>
                <a:moveTo>
                  <a:pt x="530212" y="651224"/>
                </a:moveTo>
                <a:cubicBezTo>
                  <a:pt x="585486" y="651224"/>
                  <a:pt x="630294" y="696033"/>
                  <a:pt x="630294" y="751307"/>
                </a:cubicBezTo>
                <a:cubicBezTo>
                  <a:pt x="630294" y="806581"/>
                  <a:pt x="585486" y="851389"/>
                  <a:pt x="530212" y="851389"/>
                </a:cubicBezTo>
                <a:cubicBezTo>
                  <a:pt x="474938" y="851389"/>
                  <a:pt x="430129" y="806581"/>
                  <a:pt x="430129" y="751307"/>
                </a:cubicBezTo>
                <a:cubicBezTo>
                  <a:pt x="430129" y="696033"/>
                  <a:pt x="474938" y="651224"/>
                  <a:pt x="530212" y="651224"/>
                </a:cubicBezTo>
                <a:close/>
                <a:moveTo>
                  <a:pt x="530212" y="551141"/>
                </a:moveTo>
                <a:cubicBezTo>
                  <a:pt x="419664" y="551141"/>
                  <a:pt x="330046" y="640759"/>
                  <a:pt x="330046" y="751307"/>
                </a:cubicBezTo>
                <a:cubicBezTo>
                  <a:pt x="330046" y="861855"/>
                  <a:pt x="419664" y="951472"/>
                  <a:pt x="530212" y="951472"/>
                </a:cubicBezTo>
                <a:cubicBezTo>
                  <a:pt x="640760" y="951472"/>
                  <a:pt x="730377" y="861855"/>
                  <a:pt x="730377" y="751307"/>
                </a:cubicBezTo>
                <a:cubicBezTo>
                  <a:pt x="730377" y="640759"/>
                  <a:pt x="640760" y="551141"/>
                  <a:pt x="530212" y="551141"/>
                </a:cubicBezTo>
                <a:close/>
                <a:moveTo>
                  <a:pt x="286245" y="353827"/>
                </a:moveTo>
                <a:cubicBezTo>
                  <a:pt x="438132" y="439406"/>
                  <a:pt x="623290" y="440561"/>
                  <a:pt x="776100" y="356932"/>
                </a:cubicBezTo>
                <a:cubicBezTo>
                  <a:pt x="941305" y="720175"/>
                  <a:pt x="898096" y="1115325"/>
                  <a:pt x="825241" y="1447764"/>
                </a:cubicBezTo>
                <a:lnTo>
                  <a:pt x="1060423" y="1673413"/>
                </a:lnTo>
                <a:lnTo>
                  <a:pt x="1021935" y="1978110"/>
                </a:lnTo>
                <a:lnTo>
                  <a:pt x="745125" y="1786699"/>
                </a:lnTo>
                <a:lnTo>
                  <a:pt x="734250" y="1834148"/>
                </a:lnTo>
                <a:lnTo>
                  <a:pt x="332991" y="1834148"/>
                </a:lnTo>
                <a:cubicBezTo>
                  <a:pt x="330005" y="1820736"/>
                  <a:pt x="326662" y="1807037"/>
                  <a:pt x="323192" y="1793020"/>
                </a:cubicBezTo>
                <a:lnTo>
                  <a:pt x="38489" y="1989888"/>
                </a:lnTo>
                <a:lnTo>
                  <a:pt x="0" y="1685191"/>
                </a:lnTo>
                <a:lnTo>
                  <a:pt x="237343" y="1457469"/>
                </a:lnTo>
                <a:lnTo>
                  <a:pt x="238009" y="1459571"/>
                </a:lnTo>
                <a:lnTo>
                  <a:pt x="242012" y="1446515"/>
                </a:lnTo>
                <a:cubicBezTo>
                  <a:pt x="171205" y="1115067"/>
                  <a:pt x="127758" y="714059"/>
                  <a:pt x="286245" y="353827"/>
                </a:cubicBezTo>
                <a:close/>
                <a:moveTo>
                  <a:pt x="527942" y="0"/>
                </a:moveTo>
                <a:cubicBezTo>
                  <a:pt x="622760" y="95693"/>
                  <a:pt x="695048" y="196745"/>
                  <a:pt x="748164" y="301374"/>
                </a:cubicBezTo>
                <a:cubicBezTo>
                  <a:pt x="612692" y="376844"/>
                  <a:pt x="447588" y="375495"/>
                  <a:pt x="312997" y="298024"/>
                </a:cubicBezTo>
                <a:cubicBezTo>
                  <a:pt x="364591" y="193505"/>
                  <a:pt x="435080" y="93397"/>
                  <a:pt x="527942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6" name="Round Same Side Corner Rectangle 36">
            <a:extLst>
              <a:ext uri="{FF2B5EF4-FFF2-40B4-BE49-F238E27FC236}">
                <a16:creationId xmlns:a16="http://schemas.microsoft.com/office/drawing/2014/main" xmlns="" id="{E0C4F70F-DCCD-48F1-A750-DF4F32AC8F75}"/>
              </a:ext>
            </a:extLst>
          </p:cNvPr>
          <p:cNvSpPr/>
          <p:nvPr/>
        </p:nvSpPr>
        <p:spPr>
          <a:xfrm>
            <a:off x="9209300" y="2626898"/>
            <a:ext cx="579306" cy="458009"/>
          </a:xfrm>
          <a:custGeom>
            <a:avLst/>
            <a:gdLst/>
            <a:ahLst/>
            <a:cxnLst/>
            <a:rect l="l" t="t" r="r" b="b"/>
            <a:pathLst>
              <a:path w="3219104" h="2545072">
                <a:moveTo>
                  <a:pt x="2779672" y="457200"/>
                </a:moveTo>
                <a:lnTo>
                  <a:pt x="2975888" y="457200"/>
                </a:lnTo>
                <a:cubicBezTo>
                  <a:pt x="3110212" y="457200"/>
                  <a:pt x="3219104" y="566092"/>
                  <a:pt x="3219104" y="700416"/>
                </a:cubicBezTo>
                <a:lnTo>
                  <a:pt x="3219104" y="2301856"/>
                </a:lnTo>
                <a:cubicBezTo>
                  <a:pt x="3219104" y="2436180"/>
                  <a:pt x="3110212" y="2545072"/>
                  <a:pt x="2975888" y="2545072"/>
                </a:cubicBezTo>
                <a:lnTo>
                  <a:pt x="2779672" y="2545072"/>
                </a:lnTo>
                <a:close/>
                <a:moveTo>
                  <a:pt x="243216" y="457200"/>
                </a:moveTo>
                <a:lnTo>
                  <a:pt x="439432" y="457200"/>
                </a:lnTo>
                <a:lnTo>
                  <a:pt x="439432" y="2545072"/>
                </a:lnTo>
                <a:lnTo>
                  <a:pt x="243216" y="2545072"/>
                </a:lnTo>
                <a:cubicBezTo>
                  <a:pt x="108892" y="2545072"/>
                  <a:pt x="0" y="2436180"/>
                  <a:pt x="0" y="2301856"/>
                </a:cubicBezTo>
                <a:lnTo>
                  <a:pt x="0" y="700416"/>
                </a:lnTo>
                <a:cubicBezTo>
                  <a:pt x="0" y="566092"/>
                  <a:pt x="108892" y="457200"/>
                  <a:pt x="243216" y="457200"/>
                </a:cubicBezTo>
                <a:close/>
                <a:moveTo>
                  <a:pt x="1428476" y="174246"/>
                </a:moveTo>
                <a:cubicBezTo>
                  <a:pt x="1372210" y="174246"/>
                  <a:pt x="1326598" y="219858"/>
                  <a:pt x="1326598" y="276124"/>
                </a:cubicBezTo>
                <a:lnTo>
                  <a:pt x="1326598" y="457200"/>
                </a:lnTo>
                <a:lnTo>
                  <a:pt x="1892506" y="457200"/>
                </a:lnTo>
                <a:lnTo>
                  <a:pt x="1892506" y="276124"/>
                </a:lnTo>
                <a:cubicBezTo>
                  <a:pt x="1892506" y="219858"/>
                  <a:pt x="1846894" y="174246"/>
                  <a:pt x="1790628" y="174246"/>
                </a:cubicBezTo>
                <a:close/>
                <a:moveTo>
                  <a:pt x="1285704" y="0"/>
                </a:moveTo>
                <a:lnTo>
                  <a:pt x="1933400" y="0"/>
                </a:lnTo>
                <a:cubicBezTo>
                  <a:pt x="2007048" y="0"/>
                  <a:pt x="2066752" y="59704"/>
                  <a:pt x="2066752" y="133352"/>
                </a:cubicBezTo>
                <a:lnTo>
                  <a:pt x="2066752" y="457200"/>
                </a:lnTo>
                <a:lnTo>
                  <a:pt x="2599672" y="457200"/>
                </a:lnTo>
                <a:lnTo>
                  <a:pt x="2599672" y="2545072"/>
                </a:lnTo>
                <a:lnTo>
                  <a:pt x="619432" y="2545072"/>
                </a:lnTo>
                <a:lnTo>
                  <a:pt x="619432" y="457200"/>
                </a:lnTo>
                <a:lnTo>
                  <a:pt x="1152352" y="457200"/>
                </a:lnTo>
                <a:lnTo>
                  <a:pt x="1152352" y="133352"/>
                </a:lnTo>
                <a:cubicBezTo>
                  <a:pt x="1152352" y="59704"/>
                  <a:pt x="1212056" y="0"/>
                  <a:pt x="1285704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7" name="Oval 21">
            <a:extLst>
              <a:ext uri="{FF2B5EF4-FFF2-40B4-BE49-F238E27FC236}">
                <a16:creationId xmlns:a16="http://schemas.microsoft.com/office/drawing/2014/main" xmlns="" id="{B92F2676-D90E-40BF-8AC5-C623D6EC5932}"/>
              </a:ext>
            </a:extLst>
          </p:cNvPr>
          <p:cNvSpPr>
            <a:spLocks noChangeAspect="1"/>
          </p:cNvSpPr>
          <p:nvPr/>
        </p:nvSpPr>
        <p:spPr>
          <a:xfrm>
            <a:off x="7052100" y="4713438"/>
            <a:ext cx="476931" cy="480914"/>
          </a:xfrm>
          <a:custGeom>
            <a:avLst/>
            <a:gdLst/>
            <a:ahLst/>
            <a:cxnLst/>
            <a:rect l="l" t="t" r="r" b="b"/>
            <a:pathLst>
              <a:path w="1652142" h="1665940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652142" y="394531"/>
                </a:moveTo>
                <a:lnTo>
                  <a:pt x="1649662" y="403784"/>
                </a:lnTo>
                <a:lnTo>
                  <a:pt x="1647140" y="399895"/>
                </a:lnTo>
                <a:close/>
                <a:moveTo>
                  <a:pt x="1158157" y="65026"/>
                </a:moveTo>
                <a:lnTo>
                  <a:pt x="1154679" y="271718"/>
                </a:lnTo>
                <a:lnTo>
                  <a:pt x="1148331" y="270017"/>
                </a:lnTo>
                <a:cubicBezTo>
                  <a:pt x="1200055" y="299127"/>
                  <a:pt x="1246804" y="334821"/>
                  <a:pt x="1286346" y="377149"/>
                </a:cubicBez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1011291" y="1467215"/>
                </a:lnTo>
                <a:cubicBezTo>
                  <a:pt x="951500" y="1486565"/>
                  <a:pt x="888271" y="1495869"/>
                  <a:pt x="823805" y="1495510"/>
                </a:cubicBez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355803" y="1305197"/>
                </a:ln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638348" y="208660"/>
                </a:lnTo>
                <a:cubicBezTo>
                  <a:pt x="696840" y="190256"/>
                  <a:pt x="758594" y="181748"/>
                  <a:pt x="821488" y="182440"/>
                </a:cubicBezTo>
                <a:lnTo>
                  <a:pt x="815140" y="180739"/>
                </a:lnTo>
                <a:lnTo>
                  <a:pt x="915476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8" name="Oval 32">
            <a:extLst>
              <a:ext uri="{FF2B5EF4-FFF2-40B4-BE49-F238E27FC236}">
                <a16:creationId xmlns:a16="http://schemas.microsoft.com/office/drawing/2014/main" xmlns="" id="{06C7F06B-394E-4FE3-88AA-93210AFF9C00}"/>
              </a:ext>
            </a:extLst>
          </p:cNvPr>
          <p:cNvSpPr/>
          <p:nvPr/>
        </p:nvSpPr>
        <p:spPr>
          <a:xfrm>
            <a:off x="9307908" y="4680733"/>
            <a:ext cx="454128" cy="546324"/>
          </a:xfrm>
          <a:custGeom>
            <a:avLst/>
            <a:gdLst/>
            <a:ahLst/>
            <a:cxnLst/>
            <a:rect l="l" t="t" r="r" b="b"/>
            <a:pathLst>
              <a:path w="2671236" h="3213546">
                <a:moveTo>
                  <a:pt x="1336943" y="151152"/>
                </a:moveTo>
                <a:cubicBezTo>
                  <a:pt x="1223677" y="151152"/>
                  <a:pt x="1131857" y="242973"/>
                  <a:pt x="1131857" y="356239"/>
                </a:cubicBezTo>
                <a:cubicBezTo>
                  <a:pt x="1131857" y="469506"/>
                  <a:pt x="1223677" y="561326"/>
                  <a:pt x="1336943" y="561326"/>
                </a:cubicBezTo>
                <a:cubicBezTo>
                  <a:pt x="1450210" y="561326"/>
                  <a:pt x="1542030" y="469506"/>
                  <a:pt x="1542030" y="356239"/>
                </a:cubicBezTo>
                <a:cubicBezTo>
                  <a:pt x="1542030" y="242973"/>
                  <a:pt x="1450210" y="151152"/>
                  <a:pt x="1336943" y="151152"/>
                </a:cubicBezTo>
                <a:close/>
                <a:moveTo>
                  <a:pt x="1336943" y="0"/>
                </a:moveTo>
                <a:cubicBezTo>
                  <a:pt x="1533689" y="0"/>
                  <a:pt x="1693182" y="159493"/>
                  <a:pt x="1693182" y="356239"/>
                </a:cubicBezTo>
                <a:cubicBezTo>
                  <a:pt x="1693182" y="499348"/>
                  <a:pt x="1608797" y="622748"/>
                  <a:pt x="1486649" y="678491"/>
                </a:cubicBezTo>
                <a:lnTo>
                  <a:pt x="1504985" y="861628"/>
                </a:lnTo>
                <a:lnTo>
                  <a:pt x="2050955" y="861628"/>
                </a:lnTo>
                <a:cubicBezTo>
                  <a:pt x="2073924" y="808095"/>
                  <a:pt x="2127168" y="770742"/>
                  <a:pt x="2189136" y="770742"/>
                </a:cubicBezTo>
                <a:cubicBezTo>
                  <a:pt x="2272476" y="770742"/>
                  <a:pt x="2340037" y="838303"/>
                  <a:pt x="2340037" y="921643"/>
                </a:cubicBezTo>
                <a:cubicBezTo>
                  <a:pt x="2340037" y="1004983"/>
                  <a:pt x="2272476" y="1072544"/>
                  <a:pt x="2189136" y="1072544"/>
                </a:cubicBezTo>
                <a:cubicBezTo>
                  <a:pt x="2127168" y="1072544"/>
                  <a:pt x="2073924" y="1035191"/>
                  <a:pt x="2050955" y="981658"/>
                </a:cubicBezTo>
                <a:lnTo>
                  <a:pt x="1517002" y="981658"/>
                </a:lnTo>
                <a:lnTo>
                  <a:pt x="1678124" y="2590970"/>
                </a:lnTo>
                <a:cubicBezTo>
                  <a:pt x="2063444" y="2451708"/>
                  <a:pt x="2360829" y="2287813"/>
                  <a:pt x="2381761" y="1860600"/>
                </a:cubicBezTo>
                <a:cubicBezTo>
                  <a:pt x="2329006" y="1862811"/>
                  <a:pt x="2276981" y="1871755"/>
                  <a:pt x="2228094" y="1886075"/>
                </a:cubicBezTo>
                <a:cubicBezTo>
                  <a:pt x="2324645" y="1771974"/>
                  <a:pt x="2415523" y="1665436"/>
                  <a:pt x="2449665" y="1504055"/>
                </a:cubicBezTo>
                <a:cubicBezTo>
                  <a:pt x="2485699" y="1663545"/>
                  <a:pt x="2574685" y="1764408"/>
                  <a:pt x="2671236" y="1886075"/>
                </a:cubicBezTo>
                <a:cubicBezTo>
                  <a:pt x="2622475" y="1872164"/>
                  <a:pt x="2568855" y="1862858"/>
                  <a:pt x="2513341" y="1860541"/>
                </a:cubicBezTo>
                <a:cubicBezTo>
                  <a:pt x="2486075" y="2436981"/>
                  <a:pt x="2151724" y="2992040"/>
                  <a:pt x="1522375" y="3040581"/>
                </a:cubicBezTo>
                <a:cubicBezTo>
                  <a:pt x="1427529" y="3119259"/>
                  <a:pt x="1392747" y="3155891"/>
                  <a:pt x="1336943" y="3213546"/>
                </a:cubicBezTo>
                <a:cubicBezTo>
                  <a:pt x="1284048" y="3153728"/>
                  <a:pt x="1252174" y="3120936"/>
                  <a:pt x="1157234" y="3046101"/>
                </a:cubicBezTo>
                <a:cubicBezTo>
                  <a:pt x="592479" y="2980043"/>
                  <a:pt x="187829" y="2438320"/>
                  <a:pt x="160409" y="1860193"/>
                </a:cubicBezTo>
                <a:cubicBezTo>
                  <a:pt x="105366" y="1862056"/>
                  <a:pt x="50978" y="1871143"/>
                  <a:pt x="0" y="1886075"/>
                </a:cubicBezTo>
                <a:cubicBezTo>
                  <a:pt x="96552" y="1771974"/>
                  <a:pt x="187429" y="1665436"/>
                  <a:pt x="221571" y="1504055"/>
                </a:cubicBezTo>
                <a:cubicBezTo>
                  <a:pt x="257605" y="1663545"/>
                  <a:pt x="346591" y="1764408"/>
                  <a:pt x="443143" y="1886075"/>
                </a:cubicBezTo>
                <a:cubicBezTo>
                  <a:pt x="396276" y="1872705"/>
                  <a:pt x="344922" y="1863589"/>
                  <a:pt x="291687" y="1860996"/>
                </a:cubicBezTo>
                <a:cubicBezTo>
                  <a:pt x="313360" y="2289054"/>
                  <a:pt x="617325" y="2454996"/>
                  <a:pt x="1001768" y="2593980"/>
                </a:cubicBezTo>
                <a:lnTo>
                  <a:pt x="1157883" y="981658"/>
                </a:lnTo>
                <a:lnTo>
                  <a:pt x="666108" y="981658"/>
                </a:lnTo>
                <a:cubicBezTo>
                  <a:pt x="643139" y="1035191"/>
                  <a:pt x="589896" y="1072543"/>
                  <a:pt x="527928" y="1072543"/>
                </a:cubicBezTo>
                <a:cubicBezTo>
                  <a:pt x="444588" y="1072543"/>
                  <a:pt x="377027" y="1004982"/>
                  <a:pt x="377027" y="921642"/>
                </a:cubicBezTo>
                <a:cubicBezTo>
                  <a:pt x="377027" y="838302"/>
                  <a:pt x="444588" y="770741"/>
                  <a:pt x="527928" y="770741"/>
                </a:cubicBezTo>
                <a:cubicBezTo>
                  <a:pt x="589896" y="770741"/>
                  <a:pt x="643141" y="808095"/>
                  <a:pt x="666110" y="861628"/>
                </a:cubicBezTo>
                <a:lnTo>
                  <a:pt x="1169505" y="861628"/>
                </a:lnTo>
                <a:lnTo>
                  <a:pt x="1187237" y="678491"/>
                </a:lnTo>
                <a:cubicBezTo>
                  <a:pt x="1065090" y="622748"/>
                  <a:pt x="980704" y="499348"/>
                  <a:pt x="980704" y="356239"/>
                </a:cubicBezTo>
                <a:cubicBezTo>
                  <a:pt x="980704" y="159493"/>
                  <a:pt x="1140198" y="0"/>
                  <a:pt x="1336943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</p:spTree>
    <p:extLst>
      <p:ext uri="{BB962C8B-B14F-4D97-AF65-F5344CB8AC3E}">
        <p14:creationId xmlns:p14="http://schemas.microsoft.com/office/powerpoint/2010/main" val="4861764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xmlns="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 err="1" smtClean="0"/>
              <a:t>Contexte</a:t>
            </a:r>
            <a:endParaRPr lang="en-US" dirty="0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xmlns="" id="{45D20E9E-58A9-4007-A243-48F723C21614}"/>
              </a:ext>
            </a:extLst>
          </p:cNvPr>
          <p:cNvGrpSpPr/>
          <p:nvPr/>
        </p:nvGrpSpPr>
        <p:grpSpPr>
          <a:xfrm>
            <a:off x="918470" y="3958101"/>
            <a:ext cx="10334953" cy="2229130"/>
            <a:chOff x="641074" y="3933059"/>
            <a:chExt cx="7838416" cy="2014553"/>
          </a:xfrm>
        </p:grpSpPr>
        <p:sp>
          <p:nvSpPr>
            <p:cNvPr id="4" name="L-Shape 3">
              <a:extLst>
                <a:ext uri="{FF2B5EF4-FFF2-40B4-BE49-F238E27FC236}">
                  <a16:creationId xmlns:a16="http://schemas.microsoft.com/office/drawing/2014/main" xmlns="" id="{BBF25D60-254A-4DE7-87BC-D7ABE2EFB1A5}"/>
                </a:ext>
              </a:extLst>
            </p:cNvPr>
            <p:cNvSpPr/>
            <p:nvPr/>
          </p:nvSpPr>
          <p:spPr>
            <a:xfrm rot="10800000" flipH="1">
              <a:off x="6977784" y="3935711"/>
              <a:ext cx="1501706" cy="715762"/>
            </a:xfrm>
            <a:prstGeom prst="corner">
              <a:avLst>
                <a:gd name="adj1" fmla="val 19327"/>
                <a:gd name="adj2" fmla="val 19583"/>
              </a:avLst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5" name="L-Shape 4">
              <a:extLst>
                <a:ext uri="{FF2B5EF4-FFF2-40B4-BE49-F238E27FC236}">
                  <a16:creationId xmlns:a16="http://schemas.microsoft.com/office/drawing/2014/main" xmlns="" id="{519ED0C5-85C2-45A2-AEB0-A364F1B50E82}"/>
                </a:ext>
              </a:extLst>
            </p:cNvPr>
            <p:cNvSpPr/>
            <p:nvPr/>
          </p:nvSpPr>
          <p:spPr>
            <a:xfrm rot="10800000" flipH="1">
              <a:off x="5393608" y="4259746"/>
              <a:ext cx="1501706" cy="715762"/>
            </a:xfrm>
            <a:prstGeom prst="corner">
              <a:avLst>
                <a:gd name="adj1" fmla="val 19327"/>
                <a:gd name="adj2" fmla="val 19583"/>
              </a:avLst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6" name="L-Shape 5">
              <a:extLst>
                <a:ext uri="{FF2B5EF4-FFF2-40B4-BE49-F238E27FC236}">
                  <a16:creationId xmlns:a16="http://schemas.microsoft.com/office/drawing/2014/main" xmlns="" id="{A3D115E4-F85E-4EF8-9992-E6A79A4F1182}"/>
                </a:ext>
              </a:extLst>
            </p:cNvPr>
            <p:cNvSpPr/>
            <p:nvPr/>
          </p:nvSpPr>
          <p:spPr>
            <a:xfrm rot="10800000" flipH="1">
              <a:off x="3809430" y="4583781"/>
              <a:ext cx="1501706" cy="715762"/>
            </a:xfrm>
            <a:prstGeom prst="corner">
              <a:avLst>
                <a:gd name="adj1" fmla="val 19327"/>
                <a:gd name="adj2" fmla="val 19583"/>
              </a:avLst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7" name="L-Shape 6">
              <a:extLst>
                <a:ext uri="{FF2B5EF4-FFF2-40B4-BE49-F238E27FC236}">
                  <a16:creationId xmlns:a16="http://schemas.microsoft.com/office/drawing/2014/main" xmlns="" id="{9AF8A765-C22B-4E78-8272-CAAF148CE515}"/>
                </a:ext>
              </a:extLst>
            </p:cNvPr>
            <p:cNvSpPr/>
            <p:nvPr/>
          </p:nvSpPr>
          <p:spPr>
            <a:xfrm rot="10800000" flipH="1">
              <a:off x="2225251" y="4907816"/>
              <a:ext cx="1501706" cy="715762"/>
            </a:xfrm>
            <a:prstGeom prst="corner">
              <a:avLst>
                <a:gd name="adj1" fmla="val 19327"/>
                <a:gd name="adj2" fmla="val 19583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8" name="L-Shape 7">
              <a:extLst>
                <a:ext uri="{FF2B5EF4-FFF2-40B4-BE49-F238E27FC236}">
                  <a16:creationId xmlns:a16="http://schemas.microsoft.com/office/drawing/2014/main" xmlns="" id="{EE57BFBE-7AE6-4CB6-A464-28A580D10F2B}"/>
                </a:ext>
              </a:extLst>
            </p:cNvPr>
            <p:cNvSpPr/>
            <p:nvPr/>
          </p:nvSpPr>
          <p:spPr>
            <a:xfrm rot="10800000" flipH="1">
              <a:off x="641074" y="5231850"/>
              <a:ext cx="1501706" cy="715762"/>
            </a:xfrm>
            <a:prstGeom prst="corner">
              <a:avLst>
                <a:gd name="adj1" fmla="val 19327"/>
                <a:gd name="adj2" fmla="val 19583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9" name="Rectangle 6">
              <a:extLst>
                <a:ext uri="{FF2B5EF4-FFF2-40B4-BE49-F238E27FC236}">
                  <a16:creationId xmlns:a16="http://schemas.microsoft.com/office/drawing/2014/main" xmlns="" id="{D351CF3A-C4FD-4ED0-8A65-CF41CA987FF4}"/>
                </a:ext>
              </a:extLst>
            </p:cNvPr>
            <p:cNvSpPr/>
            <p:nvPr/>
          </p:nvSpPr>
          <p:spPr>
            <a:xfrm>
              <a:off x="1890754" y="4905173"/>
              <a:ext cx="218430" cy="260276"/>
            </a:xfrm>
            <a:custGeom>
              <a:avLst/>
              <a:gdLst/>
              <a:ahLst/>
              <a:cxnLst/>
              <a:rect l="l" t="t" r="r" b="b"/>
              <a:pathLst>
                <a:path w="648072" h="648072">
                  <a:moveTo>
                    <a:pt x="629716" y="0"/>
                  </a:moveTo>
                  <a:lnTo>
                    <a:pt x="648072" y="0"/>
                  </a:lnTo>
                  <a:lnTo>
                    <a:pt x="648072" y="648072"/>
                  </a:lnTo>
                  <a:lnTo>
                    <a:pt x="0" y="648072"/>
                  </a:lnTo>
                  <a:lnTo>
                    <a:pt x="0" y="633586"/>
                  </a:lnTo>
                  <a:cubicBezTo>
                    <a:pt x="347978" y="633586"/>
                    <a:pt x="630070" y="351494"/>
                    <a:pt x="630070" y="3516"/>
                  </a:cubicBezTo>
                  <a:cubicBezTo>
                    <a:pt x="630070" y="2343"/>
                    <a:pt x="630067" y="1170"/>
                    <a:pt x="62971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10" name="Rectangle 6">
              <a:extLst>
                <a:ext uri="{FF2B5EF4-FFF2-40B4-BE49-F238E27FC236}">
                  <a16:creationId xmlns:a16="http://schemas.microsoft.com/office/drawing/2014/main" xmlns="" id="{6183605B-8BE4-4506-B725-311CC49E75D3}"/>
                </a:ext>
              </a:extLst>
            </p:cNvPr>
            <p:cNvSpPr/>
            <p:nvPr/>
          </p:nvSpPr>
          <p:spPr>
            <a:xfrm>
              <a:off x="3474931" y="4581137"/>
              <a:ext cx="218430" cy="260276"/>
            </a:xfrm>
            <a:custGeom>
              <a:avLst/>
              <a:gdLst/>
              <a:ahLst/>
              <a:cxnLst/>
              <a:rect l="l" t="t" r="r" b="b"/>
              <a:pathLst>
                <a:path w="648072" h="648072">
                  <a:moveTo>
                    <a:pt x="629716" y="0"/>
                  </a:moveTo>
                  <a:lnTo>
                    <a:pt x="648072" y="0"/>
                  </a:lnTo>
                  <a:lnTo>
                    <a:pt x="648072" y="648072"/>
                  </a:lnTo>
                  <a:lnTo>
                    <a:pt x="0" y="648072"/>
                  </a:lnTo>
                  <a:lnTo>
                    <a:pt x="0" y="633586"/>
                  </a:lnTo>
                  <a:cubicBezTo>
                    <a:pt x="347978" y="633586"/>
                    <a:pt x="630070" y="351494"/>
                    <a:pt x="630070" y="3516"/>
                  </a:cubicBezTo>
                  <a:cubicBezTo>
                    <a:pt x="630070" y="2343"/>
                    <a:pt x="630067" y="1170"/>
                    <a:pt x="62971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11" name="Rectangle 6">
              <a:extLst>
                <a:ext uri="{FF2B5EF4-FFF2-40B4-BE49-F238E27FC236}">
                  <a16:creationId xmlns:a16="http://schemas.microsoft.com/office/drawing/2014/main" xmlns="" id="{5FE110BD-FEE6-4803-ABC9-B2831DB8869F}"/>
                </a:ext>
              </a:extLst>
            </p:cNvPr>
            <p:cNvSpPr/>
            <p:nvPr/>
          </p:nvSpPr>
          <p:spPr>
            <a:xfrm>
              <a:off x="5059109" y="4257101"/>
              <a:ext cx="218430" cy="260276"/>
            </a:xfrm>
            <a:custGeom>
              <a:avLst/>
              <a:gdLst/>
              <a:ahLst/>
              <a:cxnLst/>
              <a:rect l="l" t="t" r="r" b="b"/>
              <a:pathLst>
                <a:path w="648072" h="648072">
                  <a:moveTo>
                    <a:pt x="629716" y="0"/>
                  </a:moveTo>
                  <a:lnTo>
                    <a:pt x="648072" y="0"/>
                  </a:lnTo>
                  <a:lnTo>
                    <a:pt x="648072" y="648072"/>
                  </a:lnTo>
                  <a:lnTo>
                    <a:pt x="0" y="648072"/>
                  </a:lnTo>
                  <a:lnTo>
                    <a:pt x="0" y="633586"/>
                  </a:lnTo>
                  <a:cubicBezTo>
                    <a:pt x="347978" y="633586"/>
                    <a:pt x="630070" y="351494"/>
                    <a:pt x="630070" y="3516"/>
                  </a:cubicBezTo>
                  <a:cubicBezTo>
                    <a:pt x="630070" y="2343"/>
                    <a:pt x="630067" y="1170"/>
                    <a:pt x="62971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12" name="Rectangle 6">
              <a:extLst>
                <a:ext uri="{FF2B5EF4-FFF2-40B4-BE49-F238E27FC236}">
                  <a16:creationId xmlns:a16="http://schemas.microsoft.com/office/drawing/2014/main" xmlns="" id="{20BCFC1D-AA12-4B09-9753-8C1A51E12B66}"/>
                </a:ext>
              </a:extLst>
            </p:cNvPr>
            <p:cNvSpPr/>
            <p:nvPr/>
          </p:nvSpPr>
          <p:spPr>
            <a:xfrm>
              <a:off x="6643280" y="3933059"/>
              <a:ext cx="218430" cy="260276"/>
            </a:xfrm>
            <a:custGeom>
              <a:avLst/>
              <a:gdLst/>
              <a:ahLst/>
              <a:cxnLst/>
              <a:rect l="l" t="t" r="r" b="b"/>
              <a:pathLst>
                <a:path w="648072" h="648072">
                  <a:moveTo>
                    <a:pt x="629716" y="0"/>
                  </a:moveTo>
                  <a:lnTo>
                    <a:pt x="648072" y="0"/>
                  </a:lnTo>
                  <a:lnTo>
                    <a:pt x="648072" y="648072"/>
                  </a:lnTo>
                  <a:lnTo>
                    <a:pt x="0" y="648072"/>
                  </a:lnTo>
                  <a:lnTo>
                    <a:pt x="0" y="633586"/>
                  </a:lnTo>
                  <a:cubicBezTo>
                    <a:pt x="347978" y="633586"/>
                    <a:pt x="630070" y="351494"/>
                    <a:pt x="630070" y="3516"/>
                  </a:cubicBezTo>
                  <a:cubicBezTo>
                    <a:pt x="630070" y="2343"/>
                    <a:pt x="630067" y="1170"/>
                    <a:pt x="62971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xmlns="" id="{3F2DF9DF-38B3-4FD6-AC73-EF1331F5D5ED}"/>
              </a:ext>
            </a:extLst>
          </p:cNvPr>
          <p:cNvGrpSpPr/>
          <p:nvPr/>
        </p:nvGrpSpPr>
        <p:grpSpPr>
          <a:xfrm>
            <a:off x="768706" y="4024780"/>
            <a:ext cx="2241176" cy="530595"/>
            <a:chOff x="305526" y="2945653"/>
            <a:chExt cx="1764196" cy="530595"/>
          </a:xfrm>
        </p:grpSpPr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xmlns="" id="{BB09DE68-9A43-4BB7-AC1A-A9D1D2DB6DFE}"/>
                </a:ext>
              </a:extLst>
            </p:cNvPr>
            <p:cNvSpPr txBox="1"/>
            <p:nvPr/>
          </p:nvSpPr>
          <p:spPr>
            <a:xfrm>
              <a:off x="305526" y="2945653"/>
              <a:ext cx="176419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xmlns="" id="{EDF31899-0BEB-405E-9183-A23FA343C495}"/>
                </a:ext>
              </a:extLst>
            </p:cNvPr>
            <p:cNvSpPr txBox="1"/>
            <p:nvPr/>
          </p:nvSpPr>
          <p:spPr>
            <a:xfrm>
              <a:off x="309008" y="3076138"/>
              <a:ext cx="175723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altLang="ko-KR" sz="2000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Covid</a:t>
              </a:r>
              <a:endParaRPr lang="ko-KR" altLang="en-US" sz="20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sp>
        <p:nvSpPr>
          <p:cNvPr id="27" name="TextBox 26">
            <a:extLst>
              <a:ext uri="{FF2B5EF4-FFF2-40B4-BE49-F238E27FC236}">
                <a16:creationId xmlns:a16="http://schemas.microsoft.com/office/drawing/2014/main" xmlns="" id="{93DFC460-ED98-4FB6-B025-FA91C3E2CCCC}"/>
              </a:ext>
            </a:extLst>
          </p:cNvPr>
          <p:cNvSpPr txBox="1"/>
          <p:nvPr/>
        </p:nvSpPr>
        <p:spPr>
          <a:xfrm>
            <a:off x="2945711" y="3711527"/>
            <a:ext cx="21294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altLang="ko-KR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Confinement</a:t>
            </a:r>
            <a:endParaRPr lang="ko-KR" altLang="en-US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xmlns="" id="{B13119E9-FE69-4B14-81F4-EB22CACCC146}"/>
              </a:ext>
            </a:extLst>
          </p:cNvPr>
          <p:cNvSpPr txBox="1"/>
          <p:nvPr/>
        </p:nvSpPr>
        <p:spPr>
          <a:xfrm>
            <a:off x="7109266" y="2997869"/>
            <a:ext cx="210396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xmlns="" id="{6A0356EF-D380-4165-A33B-E0FF0DA9E5DA}"/>
              </a:ext>
            </a:extLst>
          </p:cNvPr>
          <p:cNvSpPr txBox="1"/>
          <p:nvPr/>
        </p:nvSpPr>
        <p:spPr>
          <a:xfrm>
            <a:off x="7094240" y="3033267"/>
            <a:ext cx="21039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altLang="ko-KR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Démotivation</a:t>
            </a:r>
            <a:endParaRPr lang="ko-KR" altLang="en-US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xmlns="" id="{54F2C094-9903-4EFE-832D-AA7896B20A48}"/>
              </a:ext>
            </a:extLst>
          </p:cNvPr>
          <p:cNvSpPr txBox="1"/>
          <p:nvPr/>
        </p:nvSpPr>
        <p:spPr>
          <a:xfrm>
            <a:off x="9162183" y="2082332"/>
            <a:ext cx="220248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altLang="ko-KR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Perte des capacités physiques</a:t>
            </a:r>
            <a:endParaRPr lang="ko-KR" altLang="en-US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xmlns="" id="{76A399E0-4CB6-4040-A17F-6EC764A480A2}"/>
              </a:ext>
            </a:extLst>
          </p:cNvPr>
          <p:cNvCxnSpPr/>
          <p:nvPr/>
        </p:nvCxnSpPr>
        <p:spPr>
          <a:xfrm>
            <a:off x="1889294" y="4654042"/>
            <a:ext cx="0" cy="610704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  <a:prstDash val="dash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xmlns="" id="{4EC49D29-45F2-4E41-9960-D7FE6EEFAADD}"/>
              </a:ext>
            </a:extLst>
          </p:cNvPr>
          <p:cNvCxnSpPr/>
          <p:nvPr/>
        </p:nvCxnSpPr>
        <p:spPr>
          <a:xfrm>
            <a:off x="4010431" y="4292947"/>
            <a:ext cx="0" cy="610704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  <a:prstDash val="dash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xmlns="" id="{DAEAF236-B825-4E06-98C0-1B8B6D274278}"/>
              </a:ext>
            </a:extLst>
          </p:cNvPr>
          <p:cNvCxnSpPr/>
          <p:nvPr/>
        </p:nvCxnSpPr>
        <p:spPr>
          <a:xfrm>
            <a:off x="6085839" y="3931854"/>
            <a:ext cx="0" cy="610704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  <a:prstDash val="dash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xmlns="" id="{91802A67-6BCC-4161-9B14-73CF4C5C4DD0}"/>
              </a:ext>
            </a:extLst>
          </p:cNvPr>
          <p:cNvCxnSpPr/>
          <p:nvPr/>
        </p:nvCxnSpPr>
        <p:spPr>
          <a:xfrm>
            <a:off x="8161247" y="3570761"/>
            <a:ext cx="0" cy="610704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  <a:prstDash val="dash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xmlns="" id="{0B2B7C61-8E10-47AC-89B1-B7536CC879E9}"/>
              </a:ext>
            </a:extLst>
          </p:cNvPr>
          <p:cNvCxnSpPr/>
          <p:nvPr/>
        </p:nvCxnSpPr>
        <p:spPr>
          <a:xfrm>
            <a:off x="10248088" y="3209668"/>
            <a:ext cx="0" cy="610704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  <a:prstDash val="dash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TextBox 32">
            <a:extLst>
              <a:ext uri="{FF2B5EF4-FFF2-40B4-BE49-F238E27FC236}">
                <a16:creationId xmlns:a16="http://schemas.microsoft.com/office/drawing/2014/main" xmlns="" id="{6A0356EF-D380-4165-A33B-E0FF0DA9E5DA}"/>
              </a:ext>
            </a:extLst>
          </p:cNvPr>
          <p:cNvSpPr txBox="1"/>
          <p:nvPr/>
        </p:nvSpPr>
        <p:spPr>
          <a:xfrm>
            <a:off x="5033858" y="3227509"/>
            <a:ext cx="210396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altLang="ko-KR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Arrêt des activités</a:t>
            </a:r>
            <a:endParaRPr lang="ko-KR" altLang="en-US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2356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xmlns="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 err="1" smtClean="0"/>
              <a:t>Concernés</a:t>
            </a:r>
            <a:r>
              <a:rPr lang="en-US" dirty="0" smtClean="0"/>
              <a:t> ? </a:t>
            </a:r>
            <a:endParaRPr lang="en-US" dirty="0"/>
          </a:p>
        </p:txBody>
      </p:sp>
      <p:grpSp>
        <p:nvGrpSpPr>
          <p:cNvPr id="7" name="그룹 4">
            <a:extLst>
              <a:ext uri="{FF2B5EF4-FFF2-40B4-BE49-F238E27FC236}">
                <a16:creationId xmlns:a16="http://schemas.microsoft.com/office/drawing/2014/main" xmlns="" id="{05636B63-E6A3-4986-A305-E95FC602A318}"/>
              </a:ext>
            </a:extLst>
          </p:cNvPr>
          <p:cNvGrpSpPr/>
          <p:nvPr/>
        </p:nvGrpSpPr>
        <p:grpSpPr>
          <a:xfrm>
            <a:off x="620200" y="1794121"/>
            <a:ext cx="2986960" cy="3061214"/>
            <a:chOff x="919228" y="3823327"/>
            <a:chExt cx="2292846" cy="2213593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xmlns="" id="{31A1A52E-B859-4024-B5C3-3A5E5403697B}"/>
                </a:ext>
              </a:extLst>
            </p:cNvPr>
            <p:cNvSpPr/>
            <p:nvPr userDrawn="1"/>
          </p:nvSpPr>
          <p:spPr>
            <a:xfrm>
              <a:off x="919228" y="3823327"/>
              <a:ext cx="2292846" cy="36004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800" dirty="0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xmlns="" id="{5B0AC705-5012-4536-9F9F-FDF2C1FBD317}"/>
                </a:ext>
              </a:extLst>
            </p:cNvPr>
            <p:cNvSpPr/>
            <p:nvPr userDrawn="1"/>
          </p:nvSpPr>
          <p:spPr>
            <a:xfrm>
              <a:off x="919228" y="4183368"/>
              <a:ext cx="2292846" cy="1493513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800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xmlns="" id="{359CC7E1-148B-47CA-A510-9007AE0C67C8}"/>
                </a:ext>
              </a:extLst>
            </p:cNvPr>
            <p:cNvSpPr/>
            <p:nvPr userDrawn="1"/>
          </p:nvSpPr>
          <p:spPr>
            <a:xfrm>
              <a:off x="919228" y="5676880"/>
              <a:ext cx="2292846" cy="360040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800"/>
            </a:p>
          </p:txBody>
        </p:sp>
      </p:grpSp>
      <p:grpSp>
        <p:nvGrpSpPr>
          <p:cNvPr id="11" name="그룹 1">
            <a:extLst>
              <a:ext uri="{FF2B5EF4-FFF2-40B4-BE49-F238E27FC236}">
                <a16:creationId xmlns:a16="http://schemas.microsoft.com/office/drawing/2014/main" xmlns="" id="{5F1FF52E-1591-4E4C-B06E-43726FCC776D}"/>
              </a:ext>
            </a:extLst>
          </p:cNvPr>
          <p:cNvGrpSpPr/>
          <p:nvPr/>
        </p:nvGrpSpPr>
        <p:grpSpPr>
          <a:xfrm>
            <a:off x="4168505" y="1794121"/>
            <a:ext cx="3009008" cy="3061214"/>
            <a:chOff x="3362631" y="3823327"/>
            <a:chExt cx="2292846" cy="2213593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xmlns="" id="{32EDDF58-1F41-4505-88D1-74157FD3164F}"/>
                </a:ext>
              </a:extLst>
            </p:cNvPr>
            <p:cNvSpPr/>
            <p:nvPr userDrawn="1"/>
          </p:nvSpPr>
          <p:spPr>
            <a:xfrm>
              <a:off x="3362631" y="3823327"/>
              <a:ext cx="2292846" cy="36004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800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xmlns="" id="{73AFC4D1-BCC0-4F54-AB06-D75D4DB03ECB}"/>
                </a:ext>
              </a:extLst>
            </p:cNvPr>
            <p:cNvSpPr/>
            <p:nvPr userDrawn="1"/>
          </p:nvSpPr>
          <p:spPr>
            <a:xfrm>
              <a:off x="3362631" y="4183368"/>
              <a:ext cx="2292846" cy="1493513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800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xmlns="" id="{99AB2631-0F6C-45CF-B718-25406A32EEBD}"/>
                </a:ext>
              </a:extLst>
            </p:cNvPr>
            <p:cNvSpPr/>
            <p:nvPr userDrawn="1"/>
          </p:nvSpPr>
          <p:spPr>
            <a:xfrm>
              <a:off x="3362631" y="5676880"/>
              <a:ext cx="2292846" cy="360040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800"/>
            </a:p>
          </p:txBody>
        </p:sp>
      </p:grpSp>
      <p:grpSp>
        <p:nvGrpSpPr>
          <p:cNvPr id="19" name="그룹 2">
            <a:extLst>
              <a:ext uri="{FF2B5EF4-FFF2-40B4-BE49-F238E27FC236}">
                <a16:creationId xmlns:a16="http://schemas.microsoft.com/office/drawing/2014/main" xmlns="" id="{3993217B-80DA-40E9-9532-07C7D9422522}"/>
              </a:ext>
            </a:extLst>
          </p:cNvPr>
          <p:cNvGrpSpPr/>
          <p:nvPr/>
        </p:nvGrpSpPr>
        <p:grpSpPr>
          <a:xfrm>
            <a:off x="7848208" y="1794121"/>
            <a:ext cx="2985291" cy="3061214"/>
            <a:chOff x="6200676" y="3823327"/>
            <a:chExt cx="2292846" cy="2213593"/>
          </a:xfrm>
        </p:grpSpPr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xmlns="" id="{AD6E73E1-0DE9-4B92-BF5F-B58938DA925D}"/>
                </a:ext>
              </a:extLst>
            </p:cNvPr>
            <p:cNvSpPr/>
            <p:nvPr userDrawn="1"/>
          </p:nvSpPr>
          <p:spPr>
            <a:xfrm>
              <a:off x="6200676" y="3823327"/>
              <a:ext cx="2292846" cy="36004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800"/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xmlns="" id="{C016D318-E6B3-42DE-B8EE-6974F9109516}"/>
                </a:ext>
              </a:extLst>
            </p:cNvPr>
            <p:cNvSpPr/>
            <p:nvPr userDrawn="1"/>
          </p:nvSpPr>
          <p:spPr>
            <a:xfrm>
              <a:off x="6200676" y="5676880"/>
              <a:ext cx="2292846" cy="360040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800"/>
            </a:p>
          </p:txBody>
        </p:sp>
        <p:sp>
          <p:nvSpPr>
            <p:cNvPr id="22" name="Rectangle 17">
              <a:extLst>
                <a:ext uri="{FF2B5EF4-FFF2-40B4-BE49-F238E27FC236}">
                  <a16:creationId xmlns:a16="http://schemas.microsoft.com/office/drawing/2014/main" xmlns="" id="{15DD33EF-13C2-47BF-876E-830975820828}"/>
                </a:ext>
              </a:extLst>
            </p:cNvPr>
            <p:cNvSpPr/>
            <p:nvPr userDrawn="1"/>
          </p:nvSpPr>
          <p:spPr>
            <a:xfrm>
              <a:off x="6200676" y="4183368"/>
              <a:ext cx="2292846" cy="1493513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800"/>
            </a:p>
          </p:txBody>
        </p:sp>
      </p:grpSp>
      <p:sp>
        <p:nvSpPr>
          <p:cNvPr id="24" name="Text Placeholder 6">
            <a:extLst>
              <a:ext uri="{FF2B5EF4-FFF2-40B4-BE49-F238E27FC236}">
                <a16:creationId xmlns:a16="http://schemas.microsoft.com/office/drawing/2014/main" xmlns="" id="{8292783A-7433-4705-994F-FB8642E0D7D6}"/>
              </a:ext>
            </a:extLst>
          </p:cNvPr>
          <p:cNvSpPr txBox="1">
            <a:spLocks/>
          </p:cNvSpPr>
          <p:nvPr/>
        </p:nvSpPr>
        <p:spPr>
          <a:xfrm>
            <a:off x="1023208" y="5604304"/>
            <a:ext cx="1963266" cy="216024"/>
          </a:xfrm>
          <a:prstGeom prst="rect">
            <a:avLst/>
          </a:prstGeom>
          <a:noFill/>
          <a:ln w="12700">
            <a:noFill/>
          </a:ln>
          <a:effectLst>
            <a:innerShdw blurRad="114300">
              <a:schemeClr val="bg1"/>
            </a:innerShdw>
          </a:effectLst>
        </p:spPr>
        <p:txBody>
          <a:bodyPr lIns="108000" anchor="ctr"/>
          <a:lstStyle>
            <a:lvl1pPr marL="0" indent="0" algn="ctr" defTabSz="914400" rtl="0" eaLnBrk="1" latinLnBrk="1" hangingPunct="1">
              <a:spcBef>
                <a:spcPct val="20000"/>
              </a:spcBef>
              <a:buFontTx/>
              <a:buNone/>
              <a:defRPr lang="ko-KR" altLang="en-US" sz="1200" b="0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dirty="0"/>
              <a:t>Text Here</a:t>
            </a:r>
            <a:endParaRPr lang="en-US" dirty="0"/>
          </a:p>
        </p:txBody>
      </p:sp>
      <p:sp>
        <p:nvSpPr>
          <p:cNvPr id="25" name="Text Placeholder 8">
            <a:extLst>
              <a:ext uri="{FF2B5EF4-FFF2-40B4-BE49-F238E27FC236}">
                <a16:creationId xmlns:a16="http://schemas.microsoft.com/office/drawing/2014/main" xmlns="" id="{856F4BB1-A6E0-4F00-B845-3484FEBC2748}"/>
              </a:ext>
            </a:extLst>
          </p:cNvPr>
          <p:cNvSpPr txBox="1">
            <a:spLocks/>
          </p:cNvSpPr>
          <p:nvPr/>
        </p:nvSpPr>
        <p:spPr>
          <a:xfrm>
            <a:off x="4145437" y="1869906"/>
            <a:ext cx="3009008" cy="346334"/>
          </a:xfrm>
          <a:prstGeom prst="rect">
            <a:avLst/>
          </a:prstGeom>
          <a:noFill/>
          <a:ln w="12700">
            <a:noFill/>
          </a:ln>
          <a:effectLst>
            <a:innerShdw blurRad="114300">
              <a:schemeClr val="bg1"/>
            </a:innerShdw>
          </a:effectLst>
        </p:spPr>
        <p:txBody>
          <a:bodyPr lIns="108000" anchor="ctr"/>
          <a:lstStyle>
            <a:lvl1pPr marL="0" indent="0" algn="ctr" defTabSz="914400" rtl="0" eaLnBrk="1" latinLnBrk="1" hangingPunct="1">
              <a:spcBef>
                <a:spcPct val="20000"/>
              </a:spcBef>
              <a:buFontTx/>
              <a:buNone/>
              <a:defRPr lang="ko-KR" altLang="en-US" sz="1200" b="0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 smtClean="0"/>
              <a:t>Post PEC</a:t>
            </a:r>
            <a:endParaRPr lang="en-US" sz="2000" dirty="0"/>
          </a:p>
        </p:txBody>
      </p:sp>
      <p:sp>
        <p:nvSpPr>
          <p:cNvPr id="26" name="Text Placeholder 11">
            <a:extLst>
              <a:ext uri="{FF2B5EF4-FFF2-40B4-BE49-F238E27FC236}">
                <a16:creationId xmlns:a16="http://schemas.microsoft.com/office/drawing/2014/main" xmlns="" id="{EF2065AE-1137-4298-A89D-8E6475806B85}"/>
              </a:ext>
            </a:extLst>
          </p:cNvPr>
          <p:cNvSpPr txBox="1">
            <a:spLocks/>
          </p:cNvSpPr>
          <p:nvPr/>
        </p:nvSpPr>
        <p:spPr>
          <a:xfrm>
            <a:off x="3741442" y="5604304"/>
            <a:ext cx="1963266" cy="216024"/>
          </a:xfrm>
          <a:prstGeom prst="rect">
            <a:avLst/>
          </a:prstGeom>
          <a:noFill/>
          <a:ln w="12700">
            <a:noFill/>
          </a:ln>
          <a:effectLst>
            <a:innerShdw blurRad="114300">
              <a:schemeClr val="bg1"/>
            </a:innerShdw>
          </a:effectLst>
        </p:spPr>
        <p:txBody>
          <a:bodyPr lIns="108000" anchor="ctr"/>
          <a:lstStyle>
            <a:lvl1pPr marL="0" indent="0" algn="ctr" defTabSz="914400" rtl="0" eaLnBrk="1" latinLnBrk="1" hangingPunct="1">
              <a:spcBef>
                <a:spcPct val="20000"/>
              </a:spcBef>
              <a:buFontTx/>
              <a:buNone/>
              <a:defRPr lang="ko-KR" altLang="en-US" sz="1200" b="0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dirty="0"/>
              <a:t>Text Here</a:t>
            </a:r>
            <a:endParaRPr lang="en-US" dirty="0"/>
          </a:p>
        </p:txBody>
      </p:sp>
      <p:sp>
        <p:nvSpPr>
          <p:cNvPr id="27" name="Text Placeholder 13">
            <a:extLst>
              <a:ext uri="{FF2B5EF4-FFF2-40B4-BE49-F238E27FC236}">
                <a16:creationId xmlns:a16="http://schemas.microsoft.com/office/drawing/2014/main" xmlns="" id="{2839AE98-7648-4559-B948-A93A3CD80F22}"/>
              </a:ext>
            </a:extLst>
          </p:cNvPr>
          <p:cNvSpPr txBox="1">
            <a:spLocks/>
          </p:cNvSpPr>
          <p:nvPr/>
        </p:nvSpPr>
        <p:spPr>
          <a:xfrm>
            <a:off x="8011151" y="1826833"/>
            <a:ext cx="2659403" cy="449118"/>
          </a:xfrm>
          <a:prstGeom prst="rect">
            <a:avLst/>
          </a:prstGeom>
          <a:noFill/>
          <a:ln w="12700">
            <a:noFill/>
          </a:ln>
          <a:effectLst>
            <a:innerShdw blurRad="114300">
              <a:schemeClr val="bg1"/>
            </a:innerShdw>
          </a:effectLst>
        </p:spPr>
        <p:txBody>
          <a:bodyPr lIns="108000" anchor="ctr"/>
          <a:lstStyle>
            <a:lvl1pPr marL="0" indent="0" algn="ctr" defTabSz="914400" rtl="0" eaLnBrk="1" latinLnBrk="1" hangingPunct="1">
              <a:spcBef>
                <a:spcPct val="20000"/>
              </a:spcBef>
              <a:buFontTx/>
              <a:buNone/>
              <a:defRPr lang="ko-KR" altLang="en-US" sz="1200" b="0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 smtClean="0"/>
              <a:t>Après </a:t>
            </a:r>
            <a:r>
              <a:rPr lang="en-US" sz="2000" dirty="0" err="1" smtClean="0"/>
              <a:t>bilan</a:t>
            </a:r>
            <a:r>
              <a:rPr lang="en-US" sz="2000" dirty="0" smtClean="0"/>
              <a:t> APA</a:t>
            </a:r>
            <a:endParaRPr lang="en-US" sz="2000" dirty="0"/>
          </a:p>
        </p:txBody>
      </p:sp>
      <p:sp>
        <p:nvSpPr>
          <p:cNvPr id="30" name="Text Placeholder 21">
            <a:extLst>
              <a:ext uri="{FF2B5EF4-FFF2-40B4-BE49-F238E27FC236}">
                <a16:creationId xmlns:a16="http://schemas.microsoft.com/office/drawing/2014/main" xmlns="" id="{01138E08-31A4-4DEE-AE69-6BE5A088BCFE}"/>
              </a:ext>
            </a:extLst>
          </p:cNvPr>
          <p:cNvSpPr txBox="1">
            <a:spLocks/>
          </p:cNvSpPr>
          <p:nvPr/>
        </p:nvSpPr>
        <p:spPr>
          <a:xfrm>
            <a:off x="9177910" y="5604304"/>
            <a:ext cx="1963266" cy="216024"/>
          </a:xfrm>
          <a:prstGeom prst="rect">
            <a:avLst/>
          </a:prstGeom>
          <a:noFill/>
          <a:ln w="12700">
            <a:noFill/>
          </a:ln>
          <a:effectLst>
            <a:innerShdw blurRad="114300">
              <a:schemeClr val="bg1"/>
            </a:innerShdw>
          </a:effectLst>
        </p:spPr>
        <p:txBody>
          <a:bodyPr lIns="108000" anchor="ctr"/>
          <a:lstStyle>
            <a:lvl1pPr marL="0" indent="0" algn="ctr" defTabSz="914400" rtl="0" eaLnBrk="1" latinLnBrk="1" hangingPunct="1">
              <a:spcBef>
                <a:spcPct val="20000"/>
              </a:spcBef>
              <a:buFontTx/>
              <a:buNone/>
              <a:defRPr lang="ko-KR" altLang="en-US" sz="1200" b="0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/>
              <a:t>Text Here</a:t>
            </a:r>
            <a:endParaRPr lang="en-US"/>
          </a:p>
        </p:txBody>
      </p:sp>
      <p:sp>
        <p:nvSpPr>
          <p:cNvPr id="32" name="Text Placeholder 5">
            <a:extLst>
              <a:ext uri="{FF2B5EF4-FFF2-40B4-BE49-F238E27FC236}">
                <a16:creationId xmlns:a16="http://schemas.microsoft.com/office/drawing/2014/main" xmlns="" id="{5325A795-6B8E-42E2-9310-DA4485C6C9A2}"/>
              </a:ext>
            </a:extLst>
          </p:cNvPr>
          <p:cNvSpPr txBox="1">
            <a:spLocks/>
          </p:cNvSpPr>
          <p:nvPr/>
        </p:nvSpPr>
        <p:spPr>
          <a:xfrm>
            <a:off x="1119067" y="1943380"/>
            <a:ext cx="1963266" cy="216024"/>
          </a:xfrm>
          <a:prstGeom prst="rect">
            <a:avLst/>
          </a:prstGeom>
          <a:noFill/>
          <a:ln w="12700">
            <a:noFill/>
          </a:ln>
          <a:effectLst>
            <a:innerShdw blurRad="114300">
              <a:schemeClr val="bg1"/>
            </a:innerShdw>
          </a:effectLst>
        </p:spPr>
        <p:txBody>
          <a:bodyPr lIns="108000" anchor="ctr"/>
          <a:lstStyle>
            <a:lvl1pPr marL="0" indent="0" algn="ctr" defTabSz="914400" rtl="0" eaLnBrk="1" latinLnBrk="1" hangingPunct="1">
              <a:spcBef>
                <a:spcPct val="20000"/>
              </a:spcBef>
              <a:buFontTx/>
              <a:buNone/>
              <a:defRPr lang="ko-KR" altLang="en-US" sz="1200" b="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 err="1" smtClean="0">
                <a:solidFill>
                  <a:schemeClr val="bg1"/>
                </a:solidFill>
              </a:rPr>
              <a:t>Sportifs</a:t>
            </a: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xmlns="" id="{F8475D01-1CFC-4166-B052-2598C9D32DEA}"/>
              </a:ext>
            </a:extLst>
          </p:cNvPr>
          <p:cNvSpPr txBox="1"/>
          <p:nvPr/>
        </p:nvSpPr>
        <p:spPr>
          <a:xfrm>
            <a:off x="620200" y="2502635"/>
            <a:ext cx="298696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0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Patients </a:t>
            </a:r>
            <a:r>
              <a:rPr lang="en-US" altLang="ko-KR" sz="2000" dirty="0" err="1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ayant</a:t>
            </a:r>
            <a:r>
              <a:rPr lang="en-US" altLang="ko-KR" sz="20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2000" dirty="0" err="1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pratiqué</a:t>
            </a:r>
            <a:r>
              <a:rPr lang="en-US" altLang="ko-KR" sz="20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2000" dirty="0" err="1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ou</a:t>
            </a:r>
            <a:r>
              <a:rPr lang="en-US" altLang="ko-KR" sz="20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2000" dirty="0" err="1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pratiquant</a:t>
            </a:r>
            <a:r>
              <a:rPr lang="en-US" altLang="ko-KR" sz="20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un sport </a:t>
            </a:r>
            <a:r>
              <a:rPr lang="en-US" altLang="ko-KR" sz="2000" dirty="0" err="1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régulièrement</a:t>
            </a:r>
            <a:r>
              <a:rPr lang="en-US" altLang="ko-KR" sz="20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endParaRPr lang="ko-KR" altLang="en-US" sz="20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xmlns="" id="{E57720F2-A772-41B6-A468-09C64934B0D5}"/>
              </a:ext>
            </a:extLst>
          </p:cNvPr>
          <p:cNvSpPr txBox="1"/>
          <p:nvPr/>
        </p:nvSpPr>
        <p:spPr>
          <a:xfrm>
            <a:off x="4168505" y="2514558"/>
            <a:ext cx="300900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altLang="ko-KR" sz="20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Patients ayant bénéficié d’un programme de coaching à domicile </a:t>
            </a:r>
            <a:endParaRPr lang="ko-KR" altLang="en-US" sz="20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xmlns="" id="{64DAEF65-7E6B-40A8-9527-AD971737EB8F}"/>
              </a:ext>
            </a:extLst>
          </p:cNvPr>
          <p:cNvSpPr txBox="1"/>
          <p:nvPr/>
        </p:nvSpPr>
        <p:spPr>
          <a:xfrm>
            <a:off x="7848208" y="2502634"/>
            <a:ext cx="298529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altLang="ko-KR" sz="20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Patients ayant réalisé un bilan avec </a:t>
            </a:r>
            <a:r>
              <a:rPr lang="fr-FR" altLang="ko-KR" sz="2000" dirty="0" err="1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EAPA</a:t>
            </a:r>
            <a:r>
              <a:rPr lang="fr-FR" altLang="ko-KR" sz="20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en consultation</a:t>
            </a:r>
            <a:endParaRPr lang="ko-KR" altLang="en-US" sz="20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4664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xmlns="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 smtClean="0"/>
              <a:t>Comment </a:t>
            </a:r>
            <a:r>
              <a:rPr lang="en-US" dirty="0" err="1" smtClean="0"/>
              <a:t>ça</a:t>
            </a:r>
            <a:r>
              <a:rPr lang="en-US" dirty="0" smtClean="0"/>
              <a:t> se </a:t>
            </a:r>
            <a:r>
              <a:rPr lang="en-US" dirty="0" err="1" smtClean="0"/>
              <a:t>passe</a:t>
            </a:r>
            <a:r>
              <a:rPr lang="en-US" dirty="0" smtClean="0"/>
              <a:t> ? </a:t>
            </a:r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E1C24520-7771-4FB2-AA71-CC834255A7D2}"/>
              </a:ext>
            </a:extLst>
          </p:cNvPr>
          <p:cNvSpPr txBox="1"/>
          <p:nvPr/>
        </p:nvSpPr>
        <p:spPr>
          <a:xfrm>
            <a:off x="7615160" y="1838781"/>
            <a:ext cx="3888000" cy="369332"/>
          </a:xfrm>
          <a:prstGeom prst="rect">
            <a:avLst/>
          </a:prstGeom>
          <a:noFill/>
        </p:spPr>
        <p:txBody>
          <a:bodyPr wrap="square" lIns="108000" rIns="108000" rtlCol="0" anchor="ctr">
            <a:spAutoFit/>
          </a:bodyPr>
          <a:lstStyle/>
          <a:p>
            <a:r>
              <a:rPr lang="fr-FR" altLang="ko-KR" b="1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Séance de 40 min </a:t>
            </a:r>
            <a:endParaRPr lang="ko-KR" altLang="en-US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grpSp>
        <p:nvGrpSpPr>
          <p:cNvPr id="7" name="Group 26">
            <a:extLst>
              <a:ext uri="{FF2B5EF4-FFF2-40B4-BE49-F238E27FC236}">
                <a16:creationId xmlns:a16="http://schemas.microsoft.com/office/drawing/2014/main" xmlns="" id="{B78267D7-85E2-4529-9D58-1263F4F4211C}"/>
              </a:ext>
            </a:extLst>
          </p:cNvPr>
          <p:cNvGrpSpPr/>
          <p:nvPr/>
        </p:nvGrpSpPr>
        <p:grpSpPr>
          <a:xfrm>
            <a:off x="8507003" y="3537141"/>
            <a:ext cx="3043264" cy="737945"/>
            <a:chOff x="-311417" y="4068776"/>
            <a:chExt cx="3011017" cy="572354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xmlns="" id="{5328966E-6330-4947-BCF2-CEC61197CDC9}"/>
                </a:ext>
              </a:extLst>
            </p:cNvPr>
            <p:cNvSpPr txBox="1"/>
            <p:nvPr/>
          </p:nvSpPr>
          <p:spPr>
            <a:xfrm>
              <a:off x="-311417" y="4378546"/>
              <a:ext cx="2778246" cy="262584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endParaRPr lang="en-US" altLang="ko-KR" sz="16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xmlns="" id="{96D67AEC-0DF7-4A27-9BBD-561925D5E641}"/>
                </a:ext>
              </a:extLst>
            </p:cNvPr>
            <p:cNvSpPr txBox="1"/>
            <p:nvPr/>
          </p:nvSpPr>
          <p:spPr>
            <a:xfrm>
              <a:off x="-311417" y="4068776"/>
              <a:ext cx="3011017" cy="501298"/>
            </a:xfrm>
            <a:prstGeom prst="rect">
              <a:avLst/>
            </a:prstGeom>
            <a:noFill/>
          </p:spPr>
          <p:txBody>
            <a:bodyPr wrap="square" lIns="108000" rIns="108000" rtlCol="0" anchor="ctr">
              <a:spAutoFit/>
            </a:bodyPr>
            <a:lstStyle/>
            <a:p>
              <a:r>
                <a:rPr lang="fr-FR" altLang="ko-KR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Ciblé cardio / </a:t>
              </a:r>
              <a:r>
                <a:rPr lang="fr-FR" altLang="ko-KR" b="1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renfo</a:t>
              </a:r>
              <a:r>
                <a:rPr lang="fr-FR" altLang="ko-KR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: format circuit training</a:t>
              </a:r>
              <a:endParaRPr lang="ko-KR" altLang="en-US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F4B7F16D-A9B2-4C8A-9ADD-23A6421AE7AA}"/>
              </a:ext>
            </a:extLst>
          </p:cNvPr>
          <p:cNvSpPr txBox="1"/>
          <p:nvPr/>
        </p:nvSpPr>
        <p:spPr>
          <a:xfrm>
            <a:off x="7584221" y="5105325"/>
            <a:ext cx="3888000" cy="369332"/>
          </a:xfrm>
          <a:prstGeom prst="rect">
            <a:avLst/>
          </a:prstGeom>
          <a:noFill/>
        </p:spPr>
        <p:txBody>
          <a:bodyPr wrap="square" lIns="108000" rIns="108000" rtlCol="0" anchor="ctr">
            <a:spAutoFit/>
          </a:bodyPr>
          <a:lstStyle/>
          <a:p>
            <a:r>
              <a:rPr lang="fr-FR" altLang="ko-KR" b="1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Ludique</a:t>
            </a:r>
            <a:endParaRPr lang="ko-KR" altLang="en-US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xmlns="" id="{CAD45B2A-A781-4B34-9607-7BAE05FFA009}"/>
              </a:ext>
            </a:extLst>
          </p:cNvPr>
          <p:cNvGrpSpPr/>
          <p:nvPr/>
        </p:nvGrpSpPr>
        <p:grpSpPr>
          <a:xfrm>
            <a:off x="5251892" y="1800523"/>
            <a:ext cx="3083268" cy="3849468"/>
            <a:chOff x="5251892" y="1868891"/>
            <a:chExt cx="3083268" cy="3849468"/>
          </a:xfrm>
        </p:grpSpPr>
        <p:sp>
          <p:nvSpPr>
            <p:cNvPr id="14" name="Heart 3">
              <a:extLst>
                <a:ext uri="{FF2B5EF4-FFF2-40B4-BE49-F238E27FC236}">
                  <a16:creationId xmlns:a16="http://schemas.microsoft.com/office/drawing/2014/main" xmlns="" id="{DB196C29-DCB4-4885-A5DA-41C60FD38381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791821" y="3241849"/>
              <a:ext cx="926121" cy="838125"/>
            </a:xfrm>
            <a:custGeom>
              <a:avLst/>
              <a:gdLst/>
              <a:ahLst/>
              <a:cxnLst/>
              <a:rect l="l" t="t" r="r" b="b"/>
              <a:pathLst>
                <a:path w="3971393" h="3594045">
                  <a:moveTo>
                    <a:pt x="2284446" y="942229"/>
                  </a:moveTo>
                  <a:cubicBezTo>
                    <a:pt x="2231718" y="946666"/>
                    <a:pt x="2184212" y="981897"/>
                    <a:pt x="2166723" y="1035351"/>
                  </a:cubicBezTo>
                  <a:lnTo>
                    <a:pt x="1818705" y="2099054"/>
                  </a:lnTo>
                  <a:lnTo>
                    <a:pt x="1630896" y="1461099"/>
                  </a:lnTo>
                  <a:cubicBezTo>
                    <a:pt x="1625536" y="1442893"/>
                    <a:pt x="1616698" y="1426659"/>
                    <a:pt x="1605222" y="1412988"/>
                  </a:cubicBezTo>
                  <a:cubicBezTo>
                    <a:pt x="1592838" y="1372092"/>
                    <a:pt x="1559535" y="1339590"/>
                    <a:pt x="1515200" y="1327710"/>
                  </a:cubicBezTo>
                  <a:cubicBezTo>
                    <a:pt x="1442764" y="1308302"/>
                    <a:pt x="1368310" y="1351289"/>
                    <a:pt x="1348901" y="1423723"/>
                  </a:cubicBezTo>
                  <a:lnTo>
                    <a:pt x="1175574" y="2070589"/>
                  </a:lnTo>
                  <a:lnTo>
                    <a:pt x="887391" y="2070589"/>
                  </a:lnTo>
                  <a:cubicBezTo>
                    <a:pt x="812401" y="2070589"/>
                    <a:pt x="751610" y="2131382"/>
                    <a:pt x="751610" y="2206372"/>
                  </a:cubicBezTo>
                  <a:cubicBezTo>
                    <a:pt x="751609" y="2281361"/>
                    <a:pt x="812402" y="2342153"/>
                    <a:pt x="887391" y="2342154"/>
                  </a:cubicBezTo>
                  <a:lnTo>
                    <a:pt x="1266160" y="2342154"/>
                  </a:lnTo>
                  <a:cubicBezTo>
                    <a:pt x="1309243" y="2342153"/>
                    <a:pt x="1347639" y="2322088"/>
                    <a:pt x="1370869" y="2289485"/>
                  </a:cubicBezTo>
                  <a:cubicBezTo>
                    <a:pt x="1392914" y="2274134"/>
                    <a:pt x="1408463" y="2250677"/>
                    <a:pt x="1415910" y="2222885"/>
                  </a:cubicBezTo>
                  <a:lnTo>
                    <a:pt x="1490320" y="1945186"/>
                  </a:lnTo>
                  <a:lnTo>
                    <a:pt x="1661817" y="2527729"/>
                  </a:lnTo>
                  <a:cubicBezTo>
                    <a:pt x="1680716" y="2591927"/>
                    <a:pt x="1742866" y="2631605"/>
                    <a:pt x="1806849" y="2621696"/>
                  </a:cubicBezTo>
                  <a:cubicBezTo>
                    <a:pt x="1873057" y="2637495"/>
                    <a:pt x="1940784" y="2599243"/>
                    <a:pt x="1962449" y="2533025"/>
                  </a:cubicBezTo>
                  <a:lnTo>
                    <a:pt x="2291633" y="1526890"/>
                  </a:lnTo>
                  <a:lnTo>
                    <a:pt x="2478124" y="2222886"/>
                  </a:lnTo>
                  <a:cubicBezTo>
                    <a:pt x="2491725" y="2273643"/>
                    <a:pt x="2532355" y="2309941"/>
                    <a:pt x="2580723" y="2318869"/>
                  </a:cubicBezTo>
                  <a:cubicBezTo>
                    <a:pt x="2600453" y="2334375"/>
                    <a:pt x="2625460" y="2342152"/>
                    <a:pt x="2652283" y="2342153"/>
                  </a:cubicBezTo>
                  <a:lnTo>
                    <a:pt x="3058108" y="2342153"/>
                  </a:lnTo>
                  <a:cubicBezTo>
                    <a:pt x="3133099" y="2342153"/>
                    <a:pt x="3193891" y="2281360"/>
                    <a:pt x="3193891" y="2206371"/>
                  </a:cubicBezTo>
                  <a:cubicBezTo>
                    <a:pt x="3193890" y="2131381"/>
                    <a:pt x="3133099" y="2070589"/>
                    <a:pt x="3058108" y="2070588"/>
                  </a:cubicBezTo>
                  <a:lnTo>
                    <a:pt x="2718460" y="2070589"/>
                  </a:lnTo>
                  <a:lnTo>
                    <a:pt x="2455970" y="1090961"/>
                  </a:lnTo>
                  <a:cubicBezTo>
                    <a:pt x="2449895" y="1068289"/>
                    <a:pt x="2438427" y="1048501"/>
                    <a:pt x="2421928" y="1033927"/>
                  </a:cubicBezTo>
                  <a:cubicBezTo>
                    <a:pt x="2410672" y="994460"/>
                    <a:pt x="2379946" y="962248"/>
                    <a:pt x="2337996" y="948523"/>
                  </a:cubicBezTo>
                  <a:cubicBezTo>
                    <a:pt x="2320178" y="942693"/>
                    <a:pt x="2302022" y="940751"/>
                    <a:pt x="2284446" y="942229"/>
                  </a:cubicBezTo>
                  <a:close/>
                  <a:moveTo>
                    <a:pt x="941190" y="119"/>
                  </a:moveTo>
                  <a:cubicBezTo>
                    <a:pt x="1335246" y="6449"/>
                    <a:pt x="1754682" y="267656"/>
                    <a:pt x="1985697" y="864700"/>
                  </a:cubicBezTo>
                  <a:cubicBezTo>
                    <a:pt x="2807082" y="-1258124"/>
                    <a:pt x="6010484" y="864700"/>
                    <a:pt x="1985697" y="3594045"/>
                  </a:cubicBezTo>
                  <a:cubicBezTo>
                    <a:pt x="-907119" y="1632328"/>
                    <a:pt x="-65842" y="-16059"/>
                    <a:pt x="941190" y="119"/>
                  </a:cubicBez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>
                <a:cs typeface="Arial" pitchFamily="34" charset="0"/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xmlns="" id="{7FC93F5C-863E-4C0E-AE7F-2C188AFD7C1F}"/>
                </a:ext>
              </a:extLst>
            </p:cNvPr>
            <p:cNvSpPr txBox="1"/>
            <p:nvPr/>
          </p:nvSpPr>
          <p:spPr>
            <a:xfrm>
              <a:off x="5251892" y="4119996"/>
              <a:ext cx="2005978" cy="707886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altLang="ko-KR" sz="20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Visio Collectives</a:t>
              </a:r>
              <a:endParaRPr lang="en-US" altLang="ko-KR" sz="20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6" name="타원 2">
              <a:extLst>
                <a:ext uri="{FF2B5EF4-FFF2-40B4-BE49-F238E27FC236}">
                  <a16:creationId xmlns:a16="http://schemas.microsoft.com/office/drawing/2014/main" xmlns="" id="{2EE0B642-7C82-44F6-8CCF-EDAC8EBD511A}"/>
                </a:ext>
              </a:extLst>
            </p:cNvPr>
            <p:cNvSpPr/>
            <p:nvPr/>
          </p:nvSpPr>
          <p:spPr>
            <a:xfrm>
              <a:off x="6722452" y="1868891"/>
              <a:ext cx="720000" cy="720000"/>
            </a:xfrm>
            <a:prstGeom prst="ellipse">
              <a:avLst/>
            </a:prstGeom>
            <a:solidFill>
              <a:schemeClr val="bg1"/>
            </a:solidFill>
            <a:ln w="5715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17" name="타원 29">
              <a:extLst>
                <a:ext uri="{FF2B5EF4-FFF2-40B4-BE49-F238E27FC236}">
                  <a16:creationId xmlns:a16="http://schemas.microsoft.com/office/drawing/2014/main" xmlns="" id="{6C4DE352-B057-45F6-B455-3213618F02BF}"/>
                </a:ext>
              </a:extLst>
            </p:cNvPr>
            <p:cNvSpPr/>
            <p:nvPr/>
          </p:nvSpPr>
          <p:spPr>
            <a:xfrm>
              <a:off x="7615160" y="3554129"/>
              <a:ext cx="720000" cy="720000"/>
            </a:xfrm>
            <a:prstGeom prst="ellipse">
              <a:avLst/>
            </a:prstGeom>
            <a:solidFill>
              <a:schemeClr val="bg1"/>
            </a:solidFill>
            <a:ln w="57150"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18" name="타원 30">
              <a:extLst>
                <a:ext uri="{FF2B5EF4-FFF2-40B4-BE49-F238E27FC236}">
                  <a16:creationId xmlns:a16="http://schemas.microsoft.com/office/drawing/2014/main" xmlns="" id="{CDB2F565-AA26-4959-B223-B5917BA46169}"/>
                </a:ext>
              </a:extLst>
            </p:cNvPr>
            <p:cNvSpPr/>
            <p:nvPr/>
          </p:nvSpPr>
          <p:spPr>
            <a:xfrm>
              <a:off x="6739077" y="4998359"/>
              <a:ext cx="720000" cy="720000"/>
            </a:xfrm>
            <a:prstGeom prst="ellipse">
              <a:avLst/>
            </a:prstGeom>
            <a:solidFill>
              <a:schemeClr val="bg1"/>
            </a:solidFill>
            <a:ln w="571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pic>
        <p:nvPicPr>
          <p:cNvPr id="24" name="Espace réservé pour une image  23"/>
          <p:cNvPicPr>
            <a:picLocks noGrp="1" noChangeAspect="1"/>
          </p:cNvPicPr>
          <p:nvPr>
            <p:ph type="pic" sz="quarter" idx="4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84" r="1684"/>
          <a:stretch>
            <a:fillRect/>
          </a:stretch>
        </p:blipFill>
        <p:spPr bwMode="auto">
          <a:xfrm>
            <a:off x="943836" y="2350710"/>
            <a:ext cx="4148477" cy="2414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Image 2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36780" y="1939633"/>
            <a:ext cx="291343" cy="418475"/>
          </a:xfrm>
          <a:prstGeom prst="rect">
            <a:avLst/>
          </a:prstGeom>
        </p:spPr>
      </p:pic>
      <p:sp>
        <p:nvSpPr>
          <p:cNvPr id="26" name="Freeform 76">
            <a:extLst>
              <a:ext uri="{FF2B5EF4-FFF2-40B4-BE49-F238E27FC236}">
                <a16:creationId xmlns:a16="http://schemas.microsoft.com/office/drawing/2014/main" xmlns="" id="{8C6EE948-56F6-4F14-B09A-9B2D01EF3B63}"/>
              </a:ext>
            </a:extLst>
          </p:cNvPr>
          <p:cNvSpPr>
            <a:spLocks/>
          </p:cNvSpPr>
          <p:nvPr/>
        </p:nvSpPr>
        <p:spPr bwMode="auto">
          <a:xfrm flipH="1">
            <a:off x="7787003" y="3609903"/>
            <a:ext cx="340749" cy="471715"/>
          </a:xfrm>
          <a:custGeom>
            <a:avLst/>
            <a:gdLst>
              <a:gd name="connsiteX0" fmla="*/ 1227755 w 2642246"/>
              <a:gd name="connsiteY0" fmla="*/ 1964439 h 3814923"/>
              <a:gd name="connsiteX1" fmla="*/ 1261605 w 2642246"/>
              <a:gd name="connsiteY1" fmla="*/ 2136180 h 3814923"/>
              <a:gd name="connsiteX2" fmla="*/ 1299673 w 2642246"/>
              <a:gd name="connsiteY2" fmla="*/ 2036394 h 3814923"/>
              <a:gd name="connsiteX3" fmla="*/ 1227755 w 2642246"/>
              <a:gd name="connsiteY3" fmla="*/ 1964439 h 3814923"/>
              <a:gd name="connsiteX4" fmla="*/ 1342396 w 2642246"/>
              <a:gd name="connsiteY4" fmla="*/ 0 h 3814923"/>
              <a:gd name="connsiteX5" fmla="*/ 1373511 w 2642246"/>
              <a:gd name="connsiteY5" fmla="*/ 17759 h 3814923"/>
              <a:gd name="connsiteX6" fmla="*/ 1386846 w 2642246"/>
              <a:gd name="connsiteY6" fmla="*/ 26638 h 3814923"/>
              <a:gd name="connsiteX7" fmla="*/ 1466856 w 2642246"/>
              <a:gd name="connsiteY7" fmla="*/ 173147 h 3814923"/>
              <a:gd name="connsiteX8" fmla="*/ 1471301 w 2642246"/>
              <a:gd name="connsiteY8" fmla="*/ 195346 h 3814923"/>
              <a:gd name="connsiteX9" fmla="*/ 1489081 w 2642246"/>
              <a:gd name="connsiteY9" fmla="*/ 257501 h 3814923"/>
              <a:gd name="connsiteX10" fmla="*/ 1480191 w 2642246"/>
              <a:gd name="connsiteY10" fmla="*/ 279700 h 3814923"/>
              <a:gd name="connsiteX11" fmla="*/ 1444631 w 2642246"/>
              <a:gd name="connsiteY11" fmla="*/ 310777 h 3814923"/>
              <a:gd name="connsiteX12" fmla="*/ 1422406 w 2642246"/>
              <a:gd name="connsiteY12" fmla="*/ 319657 h 3814923"/>
              <a:gd name="connsiteX13" fmla="*/ 1284610 w 2642246"/>
              <a:gd name="connsiteY13" fmla="*/ 293019 h 3814923"/>
              <a:gd name="connsiteX14" fmla="*/ 1266830 w 2642246"/>
              <a:gd name="connsiteY14" fmla="*/ 270820 h 3814923"/>
              <a:gd name="connsiteX15" fmla="*/ 1146815 w 2642246"/>
              <a:gd name="connsiteY15" fmla="*/ 381812 h 3814923"/>
              <a:gd name="connsiteX16" fmla="*/ 1124590 w 2642246"/>
              <a:gd name="connsiteY16" fmla="*/ 901254 h 3814923"/>
              <a:gd name="connsiteX17" fmla="*/ 1151260 w 2642246"/>
              <a:gd name="connsiteY17" fmla="*/ 905694 h 3814923"/>
              <a:gd name="connsiteX18" fmla="*/ 1169040 w 2642246"/>
              <a:gd name="connsiteY18" fmla="*/ 910133 h 3814923"/>
              <a:gd name="connsiteX19" fmla="*/ 1195710 w 2642246"/>
              <a:gd name="connsiteY19" fmla="*/ 923452 h 3814923"/>
              <a:gd name="connsiteX20" fmla="*/ 1293500 w 2642246"/>
              <a:gd name="connsiteY20" fmla="*/ 1083281 h 3814923"/>
              <a:gd name="connsiteX21" fmla="*/ 1306835 w 2642246"/>
              <a:gd name="connsiteY21" fmla="*/ 1087720 h 3814923"/>
              <a:gd name="connsiteX22" fmla="*/ 1311281 w 2642246"/>
              <a:gd name="connsiteY22" fmla="*/ 1105479 h 3814923"/>
              <a:gd name="connsiteX23" fmla="*/ 1311281 w 2642246"/>
              <a:gd name="connsiteY23" fmla="*/ 1109919 h 3814923"/>
              <a:gd name="connsiteX24" fmla="*/ 1377956 w 2642246"/>
              <a:gd name="connsiteY24" fmla="*/ 1154316 h 3814923"/>
              <a:gd name="connsiteX25" fmla="*/ 1377956 w 2642246"/>
              <a:gd name="connsiteY25" fmla="*/ 1167635 h 3814923"/>
              <a:gd name="connsiteX26" fmla="*/ 1386846 w 2642246"/>
              <a:gd name="connsiteY26" fmla="*/ 1198712 h 3814923"/>
              <a:gd name="connsiteX27" fmla="*/ 1391291 w 2642246"/>
              <a:gd name="connsiteY27" fmla="*/ 1212031 h 3814923"/>
              <a:gd name="connsiteX28" fmla="*/ 1426851 w 2642246"/>
              <a:gd name="connsiteY28" fmla="*/ 1260868 h 3814923"/>
              <a:gd name="connsiteX29" fmla="*/ 1431296 w 2642246"/>
              <a:gd name="connsiteY29" fmla="*/ 1265307 h 3814923"/>
              <a:gd name="connsiteX30" fmla="*/ 1440186 w 2642246"/>
              <a:gd name="connsiteY30" fmla="*/ 1283066 h 3814923"/>
              <a:gd name="connsiteX31" fmla="*/ 1444631 w 2642246"/>
              <a:gd name="connsiteY31" fmla="*/ 1291945 h 3814923"/>
              <a:gd name="connsiteX32" fmla="*/ 1449076 w 2642246"/>
              <a:gd name="connsiteY32" fmla="*/ 1300825 h 3814923"/>
              <a:gd name="connsiteX33" fmla="*/ 1453521 w 2642246"/>
              <a:gd name="connsiteY33" fmla="*/ 1309704 h 3814923"/>
              <a:gd name="connsiteX34" fmla="*/ 1462411 w 2642246"/>
              <a:gd name="connsiteY34" fmla="*/ 1340782 h 3814923"/>
              <a:gd name="connsiteX35" fmla="*/ 1471301 w 2642246"/>
              <a:gd name="connsiteY35" fmla="*/ 1349661 h 3814923"/>
              <a:gd name="connsiteX36" fmla="*/ 1493526 w 2642246"/>
              <a:gd name="connsiteY36" fmla="*/ 1367420 h 3814923"/>
              <a:gd name="connsiteX37" fmla="*/ 1502416 w 2642246"/>
              <a:gd name="connsiteY37" fmla="*/ 1367420 h 3814923"/>
              <a:gd name="connsiteX38" fmla="*/ 1515751 w 2642246"/>
              <a:gd name="connsiteY38" fmla="*/ 1371860 h 3814923"/>
              <a:gd name="connsiteX39" fmla="*/ 1529086 w 2642246"/>
              <a:gd name="connsiteY39" fmla="*/ 1367420 h 3814923"/>
              <a:gd name="connsiteX40" fmla="*/ 1582427 w 2642246"/>
              <a:gd name="connsiteY40" fmla="*/ 1309704 h 3814923"/>
              <a:gd name="connsiteX41" fmla="*/ 1560201 w 2642246"/>
              <a:gd name="connsiteY41" fmla="*/ 1376299 h 3814923"/>
              <a:gd name="connsiteX42" fmla="*/ 1555757 w 2642246"/>
              <a:gd name="connsiteY42" fmla="*/ 1385179 h 3814923"/>
              <a:gd name="connsiteX43" fmla="*/ 1529086 w 2642246"/>
              <a:gd name="connsiteY43" fmla="*/ 1456213 h 3814923"/>
              <a:gd name="connsiteX44" fmla="*/ 1537976 w 2642246"/>
              <a:gd name="connsiteY44" fmla="*/ 1460653 h 3814923"/>
              <a:gd name="connsiteX45" fmla="*/ 1600207 w 2642246"/>
              <a:gd name="connsiteY45" fmla="*/ 1469532 h 3814923"/>
              <a:gd name="connsiteX46" fmla="*/ 1466856 w 2642246"/>
              <a:gd name="connsiteY46" fmla="*/ 1469532 h 3814923"/>
              <a:gd name="connsiteX47" fmla="*/ 1457966 w 2642246"/>
              <a:gd name="connsiteY47" fmla="*/ 1465093 h 3814923"/>
              <a:gd name="connsiteX48" fmla="*/ 1444631 w 2642246"/>
              <a:gd name="connsiteY48" fmla="*/ 1456213 h 3814923"/>
              <a:gd name="connsiteX49" fmla="*/ 1431296 w 2642246"/>
              <a:gd name="connsiteY49" fmla="*/ 1442894 h 3814923"/>
              <a:gd name="connsiteX50" fmla="*/ 1422406 w 2642246"/>
              <a:gd name="connsiteY50" fmla="*/ 1438455 h 3814923"/>
              <a:gd name="connsiteX51" fmla="*/ 1404626 w 2642246"/>
              <a:gd name="connsiteY51" fmla="*/ 1434015 h 3814923"/>
              <a:gd name="connsiteX52" fmla="*/ 1369066 w 2642246"/>
              <a:gd name="connsiteY52" fmla="*/ 1434015 h 3814923"/>
              <a:gd name="connsiteX53" fmla="*/ 1386846 w 2642246"/>
              <a:gd name="connsiteY53" fmla="*/ 1487291 h 3814923"/>
              <a:gd name="connsiteX54" fmla="*/ 1306835 w 2642246"/>
              <a:gd name="connsiteY54" fmla="*/ 1269747 h 3814923"/>
              <a:gd name="connsiteX55" fmla="*/ 1306835 w 2642246"/>
              <a:gd name="connsiteY55" fmla="*/ 1260868 h 3814923"/>
              <a:gd name="connsiteX56" fmla="*/ 1306835 w 2642246"/>
              <a:gd name="connsiteY56" fmla="*/ 1251988 h 3814923"/>
              <a:gd name="connsiteX57" fmla="*/ 1302390 w 2642246"/>
              <a:gd name="connsiteY57" fmla="*/ 1247549 h 3814923"/>
              <a:gd name="connsiteX58" fmla="*/ 1275720 w 2642246"/>
              <a:gd name="connsiteY58" fmla="*/ 1256428 h 3814923"/>
              <a:gd name="connsiteX59" fmla="*/ 1217935 w 2642246"/>
              <a:gd name="connsiteY59" fmla="*/ 1300825 h 3814923"/>
              <a:gd name="connsiteX60" fmla="*/ 1146815 w 2642246"/>
              <a:gd name="connsiteY60" fmla="*/ 1385179 h 3814923"/>
              <a:gd name="connsiteX61" fmla="*/ 1155705 w 2642246"/>
              <a:gd name="connsiteY61" fmla="*/ 1411817 h 3814923"/>
              <a:gd name="connsiteX62" fmla="*/ 1164595 w 2642246"/>
              <a:gd name="connsiteY62" fmla="*/ 1434015 h 3814923"/>
              <a:gd name="connsiteX63" fmla="*/ 1177930 w 2642246"/>
              <a:gd name="connsiteY63" fmla="*/ 1456213 h 3814923"/>
              <a:gd name="connsiteX64" fmla="*/ 1191265 w 2642246"/>
              <a:gd name="connsiteY64" fmla="*/ 1473972 h 3814923"/>
              <a:gd name="connsiteX65" fmla="*/ 1200155 w 2642246"/>
              <a:gd name="connsiteY65" fmla="*/ 1496170 h 3814923"/>
              <a:gd name="connsiteX66" fmla="*/ 1226825 w 2642246"/>
              <a:gd name="connsiteY66" fmla="*/ 1545007 h 3814923"/>
              <a:gd name="connsiteX67" fmla="*/ 1244605 w 2642246"/>
              <a:gd name="connsiteY67" fmla="*/ 1567205 h 3814923"/>
              <a:gd name="connsiteX68" fmla="*/ 1289055 w 2642246"/>
              <a:gd name="connsiteY68" fmla="*/ 1642680 h 3814923"/>
              <a:gd name="connsiteX69" fmla="*/ 1297945 w 2642246"/>
              <a:gd name="connsiteY69" fmla="*/ 1669318 h 3814923"/>
              <a:gd name="connsiteX70" fmla="*/ 1306835 w 2642246"/>
              <a:gd name="connsiteY70" fmla="*/ 1700395 h 3814923"/>
              <a:gd name="connsiteX71" fmla="*/ 1324615 w 2642246"/>
              <a:gd name="connsiteY71" fmla="*/ 1727034 h 3814923"/>
              <a:gd name="connsiteX72" fmla="*/ 1364621 w 2642246"/>
              <a:gd name="connsiteY72" fmla="*/ 1789189 h 3814923"/>
              <a:gd name="connsiteX73" fmla="*/ 1373511 w 2642246"/>
              <a:gd name="connsiteY73" fmla="*/ 1806948 h 3814923"/>
              <a:gd name="connsiteX74" fmla="*/ 1457966 w 2642246"/>
              <a:gd name="connsiteY74" fmla="*/ 1940138 h 3814923"/>
              <a:gd name="connsiteX75" fmla="*/ 1462411 w 2642246"/>
              <a:gd name="connsiteY75" fmla="*/ 1966776 h 3814923"/>
              <a:gd name="connsiteX76" fmla="*/ 1391291 w 2642246"/>
              <a:gd name="connsiteY76" fmla="*/ 2193199 h 3814923"/>
              <a:gd name="connsiteX77" fmla="*/ 1377956 w 2642246"/>
              <a:gd name="connsiteY77" fmla="*/ 2219837 h 3814923"/>
              <a:gd name="connsiteX78" fmla="*/ 1360176 w 2642246"/>
              <a:gd name="connsiteY78" fmla="*/ 2250915 h 3814923"/>
              <a:gd name="connsiteX79" fmla="*/ 1320171 w 2642246"/>
              <a:gd name="connsiteY79" fmla="*/ 2317510 h 3814923"/>
              <a:gd name="connsiteX80" fmla="*/ 1337951 w 2642246"/>
              <a:gd name="connsiteY80" fmla="*/ 2335269 h 3814923"/>
              <a:gd name="connsiteX81" fmla="*/ 1351286 w 2642246"/>
              <a:gd name="connsiteY81" fmla="*/ 2348588 h 3814923"/>
              <a:gd name="connsiteX82" fmla="*/ 1369066 w 2642246"/>
              <a:gd name="connsiteY82" fmla="*/ 2366347 h 3814923"/>
              <a:gd name="connsiteX83" fmla="*/ 1493526 w 2642246"/>
              <a:gd name="connsiteY83" fmla="*/ 2805874 h 3814923"/>
              <a:gd name="connsiteX84" fmla="*/ 1497971 w 2642246"/>
              <a:gd name="connsiteY84" fmla="*/ 2819193 h 3814923"/>
              <a:gd name="connsiteX85" fmla="*/ 1560201 w 2642246"/>
              <a:gd name="connsiteY85" fmla="*/ 3076694 h 3814923"/>
              <a:gd name="connsiteX86" fmla="*/ 1622432 w 2642246"/>
              <a:gd name="connsiteY86" fmla="*/ 3303118 h 3814923"/>
              <a:gd name="connsiteX87" fmla="*/ 2071379 w 2642246"/>
              <a:gd name="connsiteY87" fmla="*/ 3289799 h 3814923"/>
              <a:gd name="connsiteX88" fmla="*/ 2315855 w 2642246"/>
              <a:gd name="connsiteY88" fmla="*/ 3338635 h 3814923"/>
              <a:gd name="connsiteX89" fmla="*/ 2338080 w 2642246"/>
              <a:gd name="connsiteY89" fmla="*/ 3343075 h 3814923"/>
              <a:gd name="connsiteX90" fmla="*/ 2360305 w 2642246"/>
              <a:gd name="connsiteY90" fmla="*/ 3351954 h 3814923"/>
              <a:gd name="connsiteX91" fmla="*/ 2382530 w 2642246"/>
              <a:gd name="connsiteY91" fmla="*/ 3356394 h 3814923"/>
              <a:gd name="connsiteX92" fmla="*/ 2458095 w 2642246"/>
              <a:gd name="connsiteY92" fmla="*/ 3374153 h 3814923"/>
              <a:gd name="connsiteX93" fmla="*/ 2484765 w 2642246"/>
              <a:gd name="connsiteY93" fmla="*/ 3378592 h 3814923"/>
              <a:gd name="connsiteX94" fmla="*/ 2551441 w 2642246"/>
              <a:gd name="connsiteY94" fmla="*/ 3383032 h 3814923"/>
              <a:gd name="connsiteX95" fmla="*/ 2573666 w 2642246"/>
              <a:gd name="connsiteY95" fmla="*/ 3387472 h 3814923"/>
              <a:gd name="connsiteX96" fmla="*/ 2640341 w 2642246"/>
              <a:gd name="connsiteY96" fmla="*/ 3498464 h 3814923"/>
              <a:gd name="connsiteX97" fmla="*/ 2631451 w 2642246"/>
              <a:gd name="connsiteY97" fmla="*/ 3520662 h 3814923"/>
              <a:gd name="connsiteX98" fmla="*/ 2618116 w 2642246"/>
              <a:gd name="connsiteY98" fmla="*/ 3538421 h 3814923"/>
              <a:gd name="connsiteX99" fmla="*/ 2604781 w 2642246"/>
              <a:gd name="connsiteY99" fmla="*/ 3556179 h 3814923"/>
              <a:gd name="connsiteX100" fmla="*/ 2511435 w 2642246"/>
              <a:gd name="connsiteY100" fmla="*/ 3636093 h 3814923"/>
              <a:gd name="connsiteX101" fmla="*/ 2502545 w 2642246"/>
              <a:gd name="connsiteY101" fmla="*/ 3653852 h 3814923"/>
              <a:gd name="connsiteX102" fmla="*/ 2498100 w 2642246"/>
              <a:gd name="connsiteY102" fmla="*/ 3671611 h 3814923"/>
              <a:gd name="connsiteX103" fmla="*/ 2373640 w 2642246"/>
              <a:gd name="connsiteY103" fmla="*/ 3804801 h 3814923"/>
              <a:gd name="connsiteX104" fmla="*/ 2346970 w 2642246"/>
              <a:gd name="connsiteY104" fmla="*/ 3809241 h 3814923"/>
              <a:gd name="connsiteX105" fmla="*/ 2226954 w 2642246"/>
              <a:gd name="connsiteY105" fmla="*/ 3813680 h 3814923"/>
              <a:gd name="connsiteX106" fmla="*/ 2204729 w 2642246"/>
              <a:gd name="connsiteY106" fmla="*/ 3809241 h 3814923"/>
              <a:gd name="connsiteX107" fmla="*/ 2195839 w 2642246"/>
              <a:gd name="connsiteY107" fmla="*/ 3716008 h 3814923"/>
              <a:gd name="connsiteX108" fmla="*/ 2213619 w 2642246"/>
              <a:gd name="connsiteY108" fmla="*/ 3711568 h 3814923"/>
              <a:gd name="connsiteX109" fmla="*/ 2266959 w 2642246"/>
              <a:gd name="connsiteY109" fmla="*/ 3702689 h 3814923"/>
              <a:gd name="connsiteX110" fmla="*/ 2280295 w 2642246"/>
              <a:gd name="connsiteY110" fmla="*/ 3689370 h 3814923"/>
              <a:gd name="connsiteX111" fmla="*/ 2302519 w 2642246"/>
              <a:gd name="connsiteY111" fmla="*/ 3658292 h 3814923"/>
              <a:gd name="connsiteX112" fmla="*/ 2329190 w 2642246"/>
              <a:gd name="connsiteY112" fmla="*/ 3578378 h 3814923"/>
              <a:gd name="connsiteX113" fmla="*/ 2240289 w 2642246"/>
              <a:gd name="connsiteY113" fmla="*/ 3494024 h 3814923"/>
              <a:gd name="connsiteX114" fmla="*/ 1542421 w 2642246"/>
              <a:gd name="connsiteY114" fmla="*/ 3529541 h 3814923"/>
              <a:gd name="connsiteX115" fmla="*/ 1409071 w 2642246"/>
              <a:gd name="connsiteY115" fmla="*/ 3458506 h 3814923"/>
              <a:gd name="connsiteX116" fmla="*/ 1120145 w 2642246"/>
              <a:gd name="connsiteY116" fmla="*/ 2987901 h 3814923"/>
              <a:gd name="connsiteX117" fmla="*/ 1075695 w 2642246"/>
              <a:gd name="connsiteY117" fmla="*/ 2828073 h 3814923"/>
              <a:gd name="connsiteX118" fmla="*/ 720093 w 2642246"/>
              <a:gd name="connsiteY118" fmla="*/ 2854711 h 3814923"/>
              <a:gd name="connsiteX119" fmla="*/ 488952 w 2642246"/>
              <a:gd name="connsiteY119" fmla="*/ 2881349 h 3814923"/>
              <a:gd name="connsiteX120" fmla="*/ 546737 w 2642246"/>
              <a:gd name="connsiteY120" fmla="*/ 3121091 h 3814923"/>
              <a:gd name="connsiteX121" fmla="*/ 520067 w 2642246"/>
              <a:gd name="connsiteY121" fmla="*/ 3307558 h 3814923"/>
              <a:gd name="connsiteX122" fmla="*/ 515622 w 2642246"/>
              <a:gd name="connsiteY122" fmla="*/ 3329756 h 3814923"/>
              <a:gd name="connsiteX123" fmla="*/ 511177 w 2642246"/>
              <a:gd name="connsiteY123" fmla="*/ 3351954 h 3814923"/>
              <a:gd name="connsiteX124" fmla="*/ 506732 w 2642246"/>
              <a:gd name="connsiteY124" fmla="*/ 3374153 h 3814923"/>
              <a:gd name="connsiteX125" fmla="*/ 546737 w 2642246"/>
              <a:gd name="connsiteY125" fmla="*/ 3578378 h 3814923"/>
              <a:gd name="connsiteX126" fmla="*/ 555627 w 2642246"/>
              <a:gd name="connsiteY126" fmla="*/ 3591697 h 3814923"/>
              <a:gd name="connsiteX127" fmla="*/ 568962 w 2642246"/>
              <a:gd name="connsiteY127" fmla="*/ 3613895 h 3814923"/>
              <a:gd name="connsiteX128" fmla="*/ 573407 w 2642246"/>
              <a:gd name="connsiteY128" fmla="*/ 3631654 h 3814923"/>
              <a:gd name="connsiteX129" fmla="*/ 573407 w 2642246"/>
              <a:gd name="connsiteY129" fmla="*/ 3658292 h 3814923"/>
              <a:gd name="connsiteX130" fmla="*/ 408942 w 2642246"/>
              <a:gd name="connsiteY130" fmla="*/ 3724887 h 3814923"/>
              <a:gd name="connsiteX131" fmla="*/ 391162 w 2642246"/>
              <a:gd name="connsiteY131" fmla="*/ 3720447 h 3814923"/>
              <a:gd name="connsiteX132" fmla="*/ 368937 w 2642246"/>
              <a:gd name="connsiteY132" fmla="*/ 3720447 h 3814923"/>
              <a:gd name="connsiteX133" fmla="*/ 226696 w 2642246"/>
              <a:gd name="connsiteY133" fmla="*/ 3738206 h 3814923"/>
              <a:gd name="connsiteX134" fmla="*/ 208916 w 2642246"/>
              <a:gd name="connsiteY134" fmla="*/ 3738206 h 3814923"/>
              <a:gd name="connsiteX135" fmla="*/ 0 w 2642246"/>
              <a:gd name="connsiteY135" fmla="*/ 3707128 h 3814923"/>
              <a:gd name="connsiteX136" fmla="*/ 4445 w 2642246"/>
              <a:gd name="connsiteY136" fmla="*/ 3680490 h 3814923"/>
              <a:gd name="connsiteX137" fmla="*/ 71120 w 2642246"/>
              <a:gd name="connsiteY137" fmla="*/ 3640533 h 3814923"/>
              <a:gd name="connsiteX138" fmla="*/ 93345 w 2642246"/>
              <a:gd name="connsiteY138" fmla="*/ 3640533 h 3814923"/>
              <a:gd name="connsiteX139" fmla="*/ 248921 w 2642246"/>
              <a:gd name="connsiteY139" fmla="*/ 3556179 h 3814923"/>
              <a:gd name="connsiteX140" fmla="*/ 337821 w 2642246"/>
              <a:gd name="connsiteY140" fmla="*/ 3391911 h 3814923"/>
              <a:gd name="connsiteX141" fmla="*/ 280036 w 2642246"/>
              <a:gd name="connsiteY141" fmla="*/ 2881349 h 3814923"/>
              <a:gd name="connsiteX142" fmla="*/ 293371 w 2642246"/>
              <a:gd name="connsiteY142" fmla="*/ 2659365 h 3814923"/>
              <a:gd name="connsiteX143" fmla="*/ 608967 w 2642246"/>
              <a:gd name="connsiteY143" fmla="*/ 2539494 h 3814923"/>
              <a:gd name="connsiteX144" fmla="*/ 724538 w 2642246"/>
              <a:gd name="connsiteY144" fmla="*/ 2499537 h 3814923"/>
              <a:gd name="connsiteX145" fmla="*/ 737873 w 2642246"/>
              <a:gd name="connsiteY145" fmla="*/ 2495097 h 3814923"/>
              <a:gd name="connsiteX146" fmla="*/ 924564 w 2642246"/>
              <a:gd name="connsiteY146" fmla="*/ 2464019 h 3814923"/>
              <a:gd name="connsiteX147" fmla="*/ 889004 w 2642246"/>
              <a:gd name="connsiteY147" fmla="*/ 2326390 h 3814923"/>
              <a:gd name="connsiteX148" fmla="*/ 884559 w 2642246"/>
              <a:gd name="connsiteY148" fmla="*/ 2308631 h 3814923"/>
              <a:gd name="connsiteX149" fmla="*/ 880114 w 2642246"/>
              <a:gd name="connsiteY149" fmla="*/ 2295312 h 3814923"/>
              <a:gd name="connsiteX150" fmla="*/ 875669 w 2642246"/>
              <a:gd name="connsiteY150" fmla="*/ 2277553 h 3814923"/>
              <a:gd name="connsiteX151" fmla="*/ 773433 w 2642246"/>
              <a:gd name="connsiteY151" fmla="*/ 2020052 h 3814923"/>
              <a:gd name="connsiteX152" fmla="*/ 768988 w 2642246"/>
              <a:gd name="connsiteY152" fmla="*/ 1997854 h 3814923"/>
              <a:gd name="connsiteX153" fmla="*/ 724538 w 2642246"/>
              <a:gd name="connsiteY153" fmla="*/ 1886862 h 3814923"/>
              <a:gd name="connsiteX154" fmla="*/ 715648 w 2642246"/>
              <a:gd name="connsiteY154" fmla="*/ 1864663 h 3814923"/>
              <a:gd name="connsiteX155" fmla="*/ 764543 w 2642246"/>
              <a:gd name="connsiteY155" fmla="*/ 1669318 h 3814923"/>
              <a:gd name="connsiteX156" fmla="*/ 782323 w 2642246"/>
              <a:gd name="connsiteY156" fmla="*/ 1651559 h 3814923"/>
              <a:gd name="connsiteX157" fmla="*/ 866779 w 2642246"/>
              <a:gd name="connsiteY157" fmla="*/ 1589404 h 3814923"/>
              <a:gd name="connsiteX158" fmla="*/ 946789 w 2642246"/>
              <a:gd name="connsiteY158" fmla="*/ 1447334 h 3814923"/>
              <a:gd name="connsiteX159" fmla="*/ 924564 w 2642246"/>
              <a:gd name="connsiteY159" fmla="*/ 1367420 h 3814923"/>
              <a:gd name="connsiteX160" fmla="*/ 911229 w 2642246"/>
              <a:gd name="connsiteY160" fmla="*/ 1358541 h 3814923"/>
              <a:gd name="connsiteX161" fmla="*/ 813438 w 2642246"/>
              <a:gd name="connsiteY161" fmla="*/ 1309704 h 3814923"/>
              <a:gd name="connsiteX162" fmla="*/ 817883 w 2642246"/>
              <a:gd name="connsiteY162" fmla="*/ 1287506 h 3814923"/>
              <a:gd name="connsiteX163" fmla="*/ 822328 w 2642246"/>
              <a:gd name="connsiteY163" fmla="*/ 1269747 h 3814923"/>
              <a:gd name="connsiteX164" fmla="*/ 808993 w 2642246"/>
              <a:gd name="connsiteY164" fmla="*/ 1247549 h 3814923"/>
              <a:gd name="connsiteX165" fmla="*/ 804548 w 2642246"/>
              <a:gd name="connsiteY165" fmla="*/ 1225350 h 3814923"/>
              <a:gd name="connsiteX166" fmla="*/ 808993 w 2642246"/>
              <a:gd name="connsiteY166" fmla="*/ 1212031 h 3814923"/>
              <a:gd name="connsiteX167" fmla="*/ 817883 w 2642246"/>
              <a:gd name="connsiteY167" fmla="*/ 1145436 h 3814923"/>
              <a:gd name="connsiteX168" fmla="*/ 826773 w 2642246"/>
              <a:gd name="connsiteY168" fmla="*/ 1123238 h 3814923"/>
              <a:gd name="connsiteX169" fmla="*/ 826773 w 2642246"/>
              <a:gd name="connsiteY169" fmla="*/ 1074401 h 3814923"/>
              <a:gd name="connsiteX170" fmla="*/ 831218 w 2642246"/>
              <a:gd name="connsiteY170" fmla="*/ 1052203 h 3814923"/>
              <a:gd name="connsiteX171" fmla="*/ 897894 w 2642246"/>
              <a:gd name="connsiteY171" fmla="*/ 932332 h 3814923"/>
              <a:gd name="connsiteX172" fmla="*/ 915674 w 2642246"/>
              <a:gd name="connsiteY172" fmla="*/ 919013 h 3814923"/>
              <a:gd name="connsiteX173" fmla="*/ 946789 w 2642246"/>
              <a:gd name="connsiteY173" fmla="*/ 905694 h 3814923"/>
              <a:gd name="connsiteX174" fmla="*/ 982349 w 2642246"/>
              <a:gd name="connsiteY174" fmla="*/ 612675 h 3814923"/>
              <a:gd name="connsiteX175" fmla="*/ 1000129 w 2642246"/>
              <a:gd name="connsiteY175" fmla="*/ 572718 h 3814923"/>
              <a:gd name="connsiteX176" fmla="*/ 1004574 w 2642246"/>
              <a:gd name="connsiteY176" fmla="*/ 550520 h 3814923"/>
              <a:gd name="connsiteX177" fmla="*/ 1009019 w 2642246"/>
              <a:gd name="connsiteY177" fmla="*/ 528321 h 3814923"/>
              <a:gd name="connsiteX178" fmla="*/ 1017909 w 2642246"/>
              <a:gd name="connsiteY178" fmla="*/ 501683 h 3814923"/>
              <a:gd name="connsiteX179" fmla="*/ 1031244 w 2642246"/>
              <a:gd name="connsiteY179" fmla="*/ 439528 h 3814923"/>
              <a:gd name="connsiteX180" fmla="*/ 1013464 w 2642246"/>
              <a:gd name="connsiteY180" fmla="*/ 457287 h 3814923"/>
              <a:gd name="connsiteX181" fmla="*/ 991239 w 2642246"/>
              <a:gd name="connsiteY181" fmla="*/ 470606 h 3814923"/>
              <a:gd name="connsiteX182" fmla="*/ 964569 w 2642246"/>
              <a:gd name="connsiteY182" fmla="*/ 479485 h 3814923"/>
              <a:gd name="connsiteX183" fmla="*/ 848999 w 2642246"/>
              <a:gd name="connsiteY183" fmla="*/ 377372 h 3814923"/>
              <a:gd name="connsiteX184" fmla="*/ 835663 w 2642246"/>
              <a:gd name="connsiteY184" fmla="*/ 350734 h 3814923"/>
              <a:gd name="connsiteX185" fmla="*/ 822328 w 2642246"/>
              <a:gd name="connsiteY185" fmla="*/ 328536 h 3814923"/>
              <a:gd name="connsiteX186" fmla="*/ 817883 w 2642246"/>
              <a:gd name="connsiteY186" fmla="*/ 306338 h 3814923"/>
              <a:gd name="connsiteX187" fmla="*/ 817883 w 2642246"/>
              <a:gd name="connsiteY187" fmla="*/ 293019 h 3814923"/>
              <a:gd name="connsiteX188" fmla="*/ 817883 w 2642246"/>
              <a:gd name="connsiteY188" fmla="*/ 270820 h 3814923"/>
              <a:gd name="connsiteX189" fmla="*/ 942344 w 2642246"/>
              <a:gd name="connsiteY189" fmla="*/ 173147 h 3814923"/>
              <a:gd name="connsiteX190" fmla="*/ 960124 w 2642246"/>
              <a:gd name="connsiteY190" fmla="*/ 182027 h 3814923"/>
              <a:gd name="connsiteX191" fmla="*/ 973459 w 2642246"/>
              <a:gd name="connsiteY191" fmla="*/ 190906 h 3814923"/>
              <a:gd name="connsiteX192" fmla="*/ 1026799 w 2642246"/>
              <a:gd name="connsiteY192" fmla="*/ 244182 h 3814923"/>
              <a:gd name="connsiteX193" fmla="*/ 1062359 w 2642246"/>
              <a:gd name="connsiteY193" fmla="*/ 217544 h 3814923"/>
              <a:gd name="connsiteX194" fmla="*/ 1106810 w 2642246"/>
              <a:gd name="connsiteY194" fmla="*/ 204225 h 3814923"/>
              <a:gd name="connsiteX195" fmla="*/ 1124590 w 2642246"/>
              <a:gd name="connsiteY195" fmla="*/ 173147 h 3814923"/>
              <a:gd name="connsiteX196" fmla="*/ 1169040 w 2642246"/>
              <a:gd name="connsiteY196" fmla="*/ 159828 h 3814923"/>
              <a:gd name="connsiteX197" fmla="*/ 1195710 w 2642246"/>
              <a:gd name="connsiteY197" fmla="*/ 155389 h 3814923"/>
              <a:gd name="connsiteX198" fmla="*/ 1240160 w 2642246"/>
              <a:gd name="connsiteY198" fmla="*/ 177587 h 3814923"/>
              <a:gd name="connsiteX199" fmla="*/ 1244605 w 2642246"/>
              <a:gd name="connsiteY199" fmla="*/ 177587 h 3814923"/>
              <a:gd name="connsiteX200" fmla="*/ 1231270 w 2642246"/>
              <a:gd name="connsiteY200" fmla="*/ 146509 h 3814923"/>
              <a:gd name="connsiteX201" fmla="*/ 1293500 w 2642246"/>
              <a:gd name="connsiteY201" fmla="*/ 13319 h 3814923"/>
              <a:gd name="connsiteX202" fmla="*/ 1320171 w 2642246"/>
              <a:gd name="connsiteY202" fmla="*/ 4440 h 3814923"/>
              <a:gd name="connsiteX203" fmla="*/ 1342396 w 2642246"/>
              <a:gd name="connsiteY203" fmla="*/ 0 h 38149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</a:cxnLst>
            <a:rect l="l" t="t" r="r" b="b"/>
            <a:pathLst>
              <a:path w="2642246" h="3814923">
                <a:moveTo>
                  <a:pt x="1227755" y="1964439"/>
                </a:moveTo>
                <a:cubicBezTo>
                  <a:pt x="1230720" y="2028119"/>
                  <a:pt x="1237389" y="2086275"/>
                  <a:pt x="1261605" y="2136180"/>
                </a:cubicBezTo>
                <a:cubicBezTo>
                  <a:pt x="1274294" y="2102918"/>
                  <a:pt x="1265313" y="2069135"/>
                  <a:pt x="1299673" y="2036394"/>
                </a:cubicBezTo>
                <a:cubicBezTo>
                  <a:pt x="1267316" y="2042820"/>
                  <a:pt x="1251728" y="1988424"/>
                  <a:pt x="1227755" y="1964439"/>
                </a:cubicBezTo>
                <a:close/>
                <a:moveTo>
                  <a:pt x="1342396" y="0"/>
                </a:moveTo>
                <a:cubicBezTo>
                  <a:pt x="1355731" y="4440"/>
                  <a:pt x="1364621" y="8879"/>
                  <a:pt x="1373511" y="17759"/>
                </a:cubicBezTo>
                <a:cubicBezTo>
                  <a:pt x="1377956" y="22199"/>
                  <a:pt x="1382401" y="22199"/>
                  <a:pt x="1386846" y="26638"/>
                </a:cubicBezTo>
                <a:cubicBezTo>
                  <a:pt x="1422406" y="66595"/>
                  <a:pt x="1440186" y="119871"/>
                  <a:pt x="1466856" y="173147"/>
                </a:cubicBezTo>
                <a:cubicBezTo>
                  <a:pt x="1466856" y="182027"/>
                  <a:pt x="1471301" y="186466"/>
                  <a:pt x="1471301" y="195346"/>
                </a:cubicBezTo>
                <a:cubicBezTo>
                  <a:pt x="1480191" y="217544"/>
                  <a:pt x="1484636" y="239743"/>
                  <a:pt x="1489081" y="257501"/>
                </a:cubicBezTo>
                <a:cubicBezTo>
                  <a:pt x="1484636" y="266381"/>
                  <a:pt x="1484636" y="270820"/>
                  <a:pt x="1480191" y="279700"/>
                </a:cubicBezTo>
                <a:cubicBezTo>
                  <a:pt x="1471301" y="293019"/>
                  <a:pt x="1462411" y="301898"/>
                  <a:pt x="1444631" y="310777"/>
                </a:cubicBezTo>
                <a:cubicBezTo>
                  <a:pt x="1440186" y="315217"/>
                  <a:pt x="1431296" y="319657"/>
                  <a:pt x="1422406" y="319657"/>
                </a:cubicBezTo>
                <a:cubicBezTo>
                  <a:pt x="1382401" y="337415"/>
                  <a:pt x="1337951" y="337415"/>
                  <a:pt x="1284610" y="293019"/>
                </a:cubicBezTo>
                <a:cubicBezTo>
                  <a:pt x="1275720" y="279700"/>
                  <a:pt x="1266830" y="270820"/>
                  <a:pt x="1266830" y="270820"/>
                </a:cubicBezTo>
                <a:cubicBezTo>
                  <a:pt x="1266830" y="270820"/>
                  <a:pt x="1266830" y="270820"/>
                  <a:pt x="1146815" y="381812"/>
                </a:cubicBezTo>
                <a:cubicBezTo>
                  <a:pt x="1146815" y="381812"/>
                  <a:pt x="1146815" y="381812"/>
                  <a:pt x="1124590" y="901254"/>
                </a:cubicBezTo>
                <a:cubicBezTo>
                  <a:pt x="1124590" y="901254"/>
                  <a:pt x="1137925" y="901254"/>
                  <a:pt x="1151260" y="905694"/>
                </a:cubicBezTo>
                <a:cubicBezTo>
                  <a:pt x="1155705" y="905694"/>
                  <a:pt x="1164595" y="905694"/>
                  <a:pt x="1169040" y="910133"/>
                </a:cubicBezTo>
                <a:cubicBezTo>
                  <a:pt x="1177930" y="914573"/>
                  <a:pt x="1186820" y="919013"/>
                  <a:pt x="1195710" y="923452"/>
                </a:cubicBezTo>
                <a:cubicBezTo>
                  <a:pt x="1244605" y="972289"/>
                  <a:pt x="1262385" y="1021125"/>
                  <a:pt x="1293500" y="1083281"/>
                </a:cubicBezTo>
                <a:cubicBezTo>
                  <a:pt x="1297945" y="1083281"/>
                  <a:pt x="1302390" y="1083281"/>
                  <a:pt x="1306835" y="1087720"/>
                </a:cubicBezTo>
                <a:cubicBezTo>
                  <a:pt x="1306835" y="1092160"/>
                  <a:pt x="1311281" y="1096600"/>
                  <a:pt x="1311281" y="1105479"/>
                </a:cubicBezTo>
                <a:cubicBezTo>
                  <a:pt x="1311281" y="1105479"/>
                  <a:pt x="1311281" y="1109919"/>
                  <a:pt x="1311281" y="1109919"/>
                </a:cubicBezTo>
                <a:cubicBezTo>
                  <a:pt x="1333505" y="1109919"/>
                  <a:pt x="1386846" y="1114358"/>
                  <a:pt x="1377956" y="1154316"/>
                </a:cubicBezTo>
                <a:cubicBezTo>
                  <a:pt x="1377956" y="1158755"/>
                  <a:pt x="1377956" y="1163195"/>
                  <a:pt x="1377956" y="1167635"/>
                </a:cubicBezTo>
                <a:cubicBezTo>
                  <a:pt x="1386846" y="1176514"/>
                  <a:pt x="1400181" y="1189833"/>
                  <a:pt x="1386846" y="1198712"/>
                </a:cubicBezTo>
                <a:cubicBezTo>
                  <a:pt x="1386846" y="1203152"/>
                  <a:pt x="1386846" y="1207592"/>
                  <a:pt x="1391291" y="1212031"/>
                </a:cubicBezTo>
                <a:cubicBezTo>
                  <a:pt x="1395736" y="1229790"/>
                  <a:pt x="1409071" y="1243109"/>
                  <a:pt x="1426851" y="1260868"/>
                </a:cubicBezTo>
                <a:cubicBezTo>
                  <a:pt x="1426851" y="1260868"/>
                  <a:pt x="1431296" y="1265307"/>
                  <a:pt x="1431296" y="1265307"/>
                </a:cubicBezTo>
                <a:cubicBezTo>
                  <a:pt x="1435741" y="1274187"/>
                  <a:pt x="1435741" y="1278626"/>
                  <a:pt x="1440186" y="1283066"/>
                </a:cubicBezTo>
                <a:cubicBezTo>
                  <a:pt x="1440186" y="1287506"/>
                  <a:pt x="1444631" y="1287506"/>
                  <a:pt x="1444631" y="1291945"/>
                </a:cubicBezTo>
                <a:cubicBezTo>
                  <a:pt x="1444631" y="1296385"/>
                  <a:pt x="1449076" y="1300825"/>
                  <a:pt x="1449076" y="1300825"/>
                </a:cubicBezTo>
                <a:cubicBezTo>
                  <a:pt x="1449076" y="1305264"/>
                  <a:pt x="1449076" y="1309704"/>
                  <a:pt x="1453521" y="1309704"/>
                </a:cubicBezTo>
                <a:cubicBezTo>
                  <a:pt x="1449076" y="1323023"/>
                  <a:pt x="1453521" y="1331903"/>
                  <a:pt x="1462411" y="1340782"/>
                </a:cubicBezTo>
                <a:cubicBezTo>
                  <a:pt x="1462411" y="1345222"/>
                  <a:pt x="1466856" y="1345222"/>
                  <a:pt x="1471301" y="1349661"/>
                </a:cubicBezTo>
                <a:cubicBezTo>
                  <a:pt x="1475746" y="1358541"/>
                  <a:pt x="1484636" y="1362980"/>
                  <a:pt x="1493526" y="1367420"/>
                </a:cubicBezTo>
                <a:cubicBezTo>
                  <a:pt x="1497971" y="1367420"/>
                  <a:pt x="1497971" y="1367420"/>
                  <a:pt x="1502416" y="1367420"/>
                </a:cubicBezTo>
                <a:cubicBezTo>
                  <a:pt x="1506861" y="1371860"/>
                  <a:pt x="1511306" y="1371860"/>
                  <a:pt x="1515751" y="1371860"/>
                </a:cubicBezTo>
                <a:cubicBezTo>
                  <a:pt x="1520196" y="1371860"/>
                  <a:pt x="1524641" y="1367420"/>
                  <a:pt x="1529086" y="1367420"/>
                </a:cubicBezTo>
                <a:cubicBezTo>
                  <a:pt x="1564647" y="1362980"/>
                  <a:pt x="1564647" y="1327463"/>
                  <a:pt x="1582427" y="1309704"/>
                </a:cubicBezTo>
                <a:cubicBezTo>
                  <a:pt x="1582427" y="1345222"/>
                  <a:pt x="1582427" y="1362980"/>
                  <a:pt x="1560201" y="1376299"/>
                </a:cubicBezTo>
                <a:cubicBezTo>
                  <a:pt x="1560201" y="1380739"/>
                  <a:pt x="1560201" y="1380739"/>
                  <a:pt x="1555757" y="1385179"/>
                </a:cubicBezTo>
                <a:cubicBezTo>
                  <a:pt x="1542421" y="1407377"/>
                  <a:pt x="1529086" y="1429575"/>
                  <a:pt x="1529086" y="1456213"/>
                </a:cubicBezTo>
                <a:cubicBezTo>
                  <a:pt x="1533531" y="1456213"/>
                  <a:pt x="1537976" y="1456213"/>
                  <a:pt x="1537976" y="1460653"/>
                </a:cubicBezTo>
                <a:cubicBezTo>
                  <a:pt x="1560201" y="1469532"/>
                  <a:pt x="1573537" y="1482851"/>
                  <a:pt x="1600207" y="1469532"/>
                </a:cubicBezTo>
                <a:cubicBezTo>
                  <a:pt x="1564647" y="1487291"/>
                  <a:pt x="1511306" y="1540567"/>
                  <a:pt x="1466856" y="1469532"/>
                </a:cubicBezTo>
                <a:cubicBezTo>
                  <a:pt x="1466856" y="1465093"/>
                  <a:pt x="1462411" y="1465093"/>
                  <a:pt x="1457966" y="1465093"/>
                </a:cubicBezTo>
                <a:cubicBezTo>
                  <a:pt x="1453521" y="1456213"/>
                  <a:pt x="1449076" y="1451774"/>
                  <a:pt x="1444631" y="1456213"/>
                </a:cubicBezTo>
                <a:cubicBezTo>
                  <a:pt x="1440186" y="1447334"/>
                  <a:pt x="1435741" y="1442894"/>
                  <a:pt x="1431296" y="1442894"/>
                </a:cubicBezTo>
                <a:cubicBezTo>
                  <a:pt x="1431296" y="1438455"/>
                  <a:pt x="1426851" y="1438455"/>
                  <a:pt x="1422406" y="1438455"/>
                </a:cubicBezTo>
                <a:cubicBezTo>
                  <a:pt x="1417961" y="1434015"/>
                  <a:pt x="1409071" y="1434015"/>
                  <a:pt x="1404626" y="1434015"/>
                </a:cubicBezTo>
                <a:cubicBezTo>
                  <a:pt x="1391291" y="1434015"/>
                  <a:pt x="1382401" y="1434015"/>
                  <a:pt x="1369066" y="1434015"/>
                </a:cubicBezTo>
                <a:cubicBezTo>
                  <a:pt x="1351286" y="1451774"/>
                  <a:pt x="1386846" y="1469532"/>
                  <a:pt x="1386846" y="1487291"/>
                </a:cubicBezTo>
                <a:cubicBezTo>
                  <a:pt x="1280165" y="1451774"/>
                  <a:pt x="1351286" y="1345222"/>
                  <a:pt x="1306835" y="1269747"/>
                </a:cubicBezTo>
                <a:cubicBezTo>
                  <a:pt x="1306835" y="1265307"/>
                  <a:pt x="1306835" y="1260868"/>
                  <a:pt x="1306835" y="1260868"/>
                </a:cubicBezTo>
                <a:cubicBezTo>
                  <a:pt x="1306835" y="1256428"/>
                  <a:pt x="1306835" y="1256428"/>
                  <a:pt x="1306835" y="1251988"/>
                </a:cubicBezTo>
                <a:cubicBezTo>
                  <a:pt x="1306835" y="1251988"/>
                  <a:pt x="1306835" y="1251988"/>
                  <a:pt x="1302390" y="1247549"/>
                </a:cubicBezTo>
                <a:cubicBezTo>
                  <a:pt x="1293500" y="1251988"/>
                  <a:pt x="1280165" y="1256428"/>
                  <a:pt x="1275720" y="1256428"/>
                </a:cubicBezTo>
                <a:cubicBezTo>
                  <a:pt x="1253495" y="1251988"/>
                  <a:pt x="1217935" y="1300825"/>
                  <a:pt x="1217935" y="1300825"/>
                </a:cubicBezTo>
                <a:cubicBezTo>
                  <a:pt x="1217935" y="1300825"/>
                  <a:pt x="1151260" y="1354101"/>
                  <a:pt x="1146815" y="1385179"/>
                </a:cubicBezTo>
                <a:cubicBezTo>
                  <a:pt x="1146815" y="1394058"/>
                  <a:pt x="1151260" y="1402937"/>
                  <a:pt x="1155705" y="1411817"/>
                </a:cubicBezTo>
                <a:cubicBezTo>
                  <a:pt x="1155705" y="1420696"/>
                  <a:pt x="1160150" y="1425136"/>
                  <a:pt x="1164595" y="1434015"/>
                </a:cubicBezTo>
                <a:cubicBezTo>
                  <a:pt x="1169040" y="1438455"/>
                  <a:pt x="1173485" y="1447334"/>
                  <a:pt x="1177930" y="1456213"/>
                </a:cubicBezTo>
                <a:cubicBezTo>
                  <a:pt x="1182375" y="1460653"/>
                  <a:pt x="1186820" y="1469532"/>
                  <a:pt x="1191265" y="1473972"/>
                </a:cubicBezTo>
                <a:cubicBezTo>
                  <a:pt x="1195710" y="1482851"/>
                  <a:pt x="1195710" y="1487291"/>
                  <a:pt x="1200155" y="1496170"/>
                </a:cubicBezTo>
                <a:cubicBezTo>
                  <a:pt x="1209045" y="1513929"/>
                  <a:pt x="1217935" y="1527248"/>
                  <a:pt x="1226825" y="1545007"/>
                </a:cubicBezTo>
                <a:cubicBezTo>
                  <a:pt x="1235715" y="1553886"/>
                  <a:pt x="1240160" y="1558326"/>
                  <a:pt x="1244605" y="1567205"/>
                </a:cubicBezTo>
                <a:cubicBezTo>
                  <a:pt x="1262385" y="1593843"/>
                  <a:pt x="1275720" y="1620481"/>
                  <a:pt x="1289055" y="1642680"/>
                </a:cubicBezTo>
                <a:cubicBezTo>
                  <a:pt x="1289055" y="1651559"/>
                  <a:pt x="1293500" y="1660438"/>
                  <a:pt x="1297945" y="1669318"/>
                </a:cubicBezTo>
                <a:cubicBezTo>
                  <a:pt x="1302390" y="1678197"/>
                  <a:pt x="1302390" y="1691516"/>
                  <a:pt x="1306835" y="1700395"/>
                </a:cubicBezTo>
                <a:cubicBezTo>
                  <a:pt x="1311281" y="1709275"/>
                  <a:pt x="1315725" y="1718154"/>
                  <a:pt x="1324615" y="1727034"/>
                </a:cubicBezTo>
                <a:cubicBezTo>
                  <a:pt x="1337951" y="1744792"/>
                  <a:pt x="1351286" y="1766991"/>
                  <a:pt x="1364621" y="1789189"/>
                </a:cubicBezTo>
                <a:cubicBezTo>
                  <a:pt x="1369066" y="1793629"/>
                  <a:pt x="1373511" y="1802508"/>
                  <a:pt x="1373511" y="1806948"/>
                </a:cubicBezTo>
                <a:cubicBezTo>
                  <a:pt x="1395736" y="1846905"/>
                  <a:pt x="1444631" y="1886862"/>
                  <a:pt x="1457966" y="1940138"/>
                </a:cubicBezTo>
                <a:cubicBezTo>
                  <a:pt x="1462411" y="1949017"/>
                  <a:pt x="1462411" y="1957897"/>
                  <a:pt x="1462411" y="1966776"/>
                </a:cubicBezTo>
                <a:cubicBezTo>
                  <a:pt x="1457966" y="2055569"/>
                  <a:pt x="1404626" y="2126604"/>
                  <a:pt x="1391291" y="2193199"/>
                </a:cubicBezTo>
                <a:cubicBezTo>
                  <a:pt x="1386846" y="2202079"/>
                  <a:pt x="1382401" y="2210958"/>
                  <a:pt x="1377956" y="2219837"/>
                </a:cubicBezTo>
                <a:cubicBezTo>
                  <a:pt x="1373511" y="2233156"/>
                  <a:pt x="1369066" y="2242036"/>
                  <a:pt x="1360176" y="2250915"/>
                </a:cubicBezTo>
                <a:cubicBezTo>
                  <a:pt x="1337951" y="2290872"/>
                  <a:pt x="1320171" y="2317510"/>
                  <a:pt x="1320171" y="2317510"/>
                </a:cubicBezTo>
                <a:cubicBezTo>
                  <a:pt x="1320171" y="2317510"/>
                  <a:pt x="1324615" y="2326390"/>
                  <a:pt x="1337951" y="2335269"/>
                </a:cubicBezTo>
                <a:cubicBezTo>
                  <a:pt x="1342396" y="2339709"/>
                  <a:pt x="1346841" y="2344148"/>
                  <a:pt x="1351286" y="2348588"/>
                </a:cubicBezTo>
                <a:cubicBezTo>
                  <a:pt x="1355731" y="2353028"/>
                  <a:pt x="1360176" y="2357467"/>
                  <a:pt x="1369066" y="2366347"/>
                </a:cubicBezTo>
                <a:cubicBezTo>
                  <a:pt x="1529086" y="2446261"/>
                  <a:pt x="1564647" y="2641606"/>
                  <a:pt x="1493526" y="2805874"/>
                </a:cubicBezTo>
                <a:cubicBezTo>
                  <a:pt x="1493526" y="2810314"/>
                  <a:pt x="1493526" y="2814754"/>
                  <a:pt x="1497971" y="2819193"/>
                </a:cubicBezTo>
                <a:cubicBezTo>
                  <a:pt x="1511306" y="2876909"/>
                  <a:pt x="1537976" y="2965703"/>
                  <a:pt x="1560201" y="3076694"/>
                </a:cubicBezTo>
                <a:cubicBezTo>
                  <a:pt x="1595762" y="3227643"/>
                  <a:pt x="1560201" y="3311997"/>
                  <a:pt x="1622432" y="3303118"/>
                </a:cubicBezTo>
                <a:cubicBezTo>
                  <a:pt x="1684662" y="3289799"/>
                  <a:pt x="1826903" y="3254281"/>
                  <a:pt x="2071379" y="3289799"/>
                </a:cubicBezTo>
                <a:cubicBezTo>
                  <a:pt x="2209174" y="3311997"/>
                  <a:pt x="2244734" y="3334196"/>
                  <a:pt x="2315855" y="3338635"/>
                </a:cubicBezTo>
                <a:cubicBezTo>
                  <a:pt x="2324745" y="3343075"/>
                  <a:pt x="2329190" y="3343075"/>
                  <a:pt x="2338080" y="3343075"/>
                </a:cubicBezTo>
                <a:cubicBezTo>
                  <a:pt x="2346970" y="3347515"/>
                  <a:pt x="2351415" y="3347515"/>
                  <a:pt x="2360305" y="3351954"/>
                </a:cubicBezTo>
                <a:cubicBezTo>
                  <a:pt x="2369195" y="3351954"/>
                  <a:pt x="2373640" y="3351954"/>
                  <a:pt x="2382530" y="3356394"/>
                </a:cubicBezTo>
                <a:cubicBezTo>
                  <a:pt x="2409200" y="3360834"/>
                  <a:pt x="2435870" y="3365273"/>
                  <a:pt x="2458095" y="3374153"/>
                </a:cubicBezTo>
                <a:cubicBezTo>
                  <a:pt x="2466985" y="3374153"/>
                  <a:pt x="2475875" y="3378592"/>
                  <a:pt x="2484765" y="3378592"/>
                </a:cubicBezTo>
                <a:cubicBezTo>
                  <a:pt x="2506991" y="3378592"/>
                  <a:pt x="2529215" y="3378592"/>
                  <a:pt x="2551441" y="3383032"/>
                </a:cubicBezTo>
                <a:cubicBezTo>
                  <a:pt x="2560331" y="3383032"/>
                  <a:pt x="2564776" y="3383032"/>
                  <a:pt x="2573666" y="3387472"/>
                </a:cubicBezTo>
                <a:cubicBezTo>
                  <a:pt x="2627006" y="3391911"/>
                  <a:pt x="2649231" y="3445187"/>
                  <a:pt x="2640341" y="3498464"/>
                </a:cubicBezTo>
                <a:cubicBezTo>
                  <a:pt x="2640341" y="3507343"/>
                  <a:pt x="2635896" y="3511783"/>
                  <a:pt x="2631451" y="3520662"/>
                </a:cubicBezTo>
                <a:cubicBezTo>
                  <a:pt x="2627006" y="3529541"/>
                  <a:pt x="2622561" y="3533981"/>
                  <a:pt x="2618116" y="3538421"/>
                </a:cubicBezTo>
                <a:cubicBezTo>
                  <a:pt x="2613671" y="3542860"/>
                  <a:pt x="2609226" y="3547300"/>
                  <a:pt x="2604781" y="3556179"/>
                </a:cubicBezTo>
                <a:cubicBezTo>
                  <a:pt x="2573666" y="3582817"/>
                  <a:pt x="2533661" y="3605016"/>
                  <a:pt x="2511435" y="3636093"/>
                </a:cubicBezTo>
                <a:cubicBezTo>
                  <a:pt x="2506991" y="3640533"/>
                  <a:pt x="2506991" y="3649412"/>
                  <a:pt x="2502545" y="3653852"/>
                </a:cubicBezTo>
                <a:cubicBezTo>
                  <a:pt x="2502545" y="3658292"/>
                  <a:pt x="2498100" y="3662732"/>
                  <a:pt x="2498100" y="3671611"/>
                </a:cubicBezTo>
                <a:cubicBezTo>
                  <a:pt x="2484765" y="3733766"/>
                  <a:pt x="2458095" y="3795922"/>
                  <a:pt x="2373640" y="3804801"/>
                </a:cubicBezTo>
                <a:cubicBezTo>
                  <a:pt x="2364750" y="3804801"/>
                  <a:pt x="2355860" y="3804801"/>
                  <a:pt x="2346970" y="3809241"/>
                </a:cubicBezTo>
                <a:cubicBezTo>
                  <a:pt x="2306965" y="3809241"/>
                  <a:pt x="2266959" y="3818120"/>
                  <a:pt x="2226954" y="3813680"/>
                </a:cubicBezTo>
                <a:cubicBezTo>
                  <a:pt x="2222509" y="3813680"/>
                  <a:pt x="2213619" y="3813680"/>
                  <a:pt x="2204729" y="3809241"/>
                </a:cubicBezTo>
                <a:cubicBezTo>
                  <a:pt x="2142499" y="3804801"/>
                  <a:pt x="2155834" y="3751525"/>
                  <a:pt x="2195839" y="3716008"/>
                </a:cubicBezTo>
                <a:cubicBezTo>
                  <a:pt x="2204729" y="3716008"/>
                  <a:pt x="2209174" y="3711568"/>
                  <a:pt x="2213619" y="3711568"/>
                </a:cubicBezTo>
                <a:cubicBezTo>
                  <a:pt x="2231399" y="3707128"/>
                  <a:pt x="2249179" y="3702689"/>
                  <a:pt x="2266959" y="3702689"/>
                </a:cubicBezTo>
                <a:cubicBezTo>
                  <a:pt x="2271405" y="3698249"/>
                  <a:pt x="2275849" y="3693809"/>
                  <a:pt x="2280295" y="3689370"/>
                </a:cubicBezTo>
                <a:cubicBezTo>
                  <a:pt x="2289185" y="3680490"/>
                  <a:pt x="2293629" y="3671611"/>
                  <a:pt x="2302519" y="3658292"/>
                </a:cubicBezTo>
                <a:cubicBezTo>
                  <a:pt x="2320300" y="3631654"/>
                  <a:pt x="2329190" y="3596136"/>
                  <a:pt x="2329190" y="3578378"/>
                </a:cubicBezTo>
                <a:cubicBezTo>
                  <a:pt x="2329190" y="3560619"/>
                  <a:pt x="2311409" y="3494024"/>
                  <a:pt x="2240289" y="3494024"/>
                </a:cubicBezTo>
                <a:cubicBezTo>
                  <a:pt x="2169169" y="3489584"/>
                  <a:pt x="1591317" y="3538421"/>
                  <a:pt x="1542421" y="3529541"/>
                </a:cubicBezTo>
                <a:cubicBezTo>
                  <a:pt x="1497971" y="3520662"/>
                  <a:pt x="1453521" y="3520662"/>
                  <a:pt x="1409071" y="3458506"/>
                </a:cubicBezTo>
                <a:cubicBezTo>
                  <a:pt x="1360176" y="3391911"/>
                  <a:pt x="1160150" y="3107772"/>
                  <a:pt x="1120145" y="2987901"/>
                </a:cubicBezTo>
                <a:cubicBezTo>
                  <a:pt x="1084585" y="2872469"/>
                  <a:pt x="1075695" y="2828073"/>
                  <a:pt x="1075695" y="2828073"/>
                </a:cubicBezTo>
                <a:cubicBezTo>
                  <a:pt x="1075695" y="2828073"/>
                  <a:pt x="822328" y="2859150"/>
                  <a:pt x="720093" y="2854711"/>
                </a:cubicBezTo>
                <a:cubicBezTo>
                  <a:pt x="613413" y="2850271"/>
                  <a:pt x="488952" y="2881349"/>
                  <a:pt x="488952" y="2881349"/>
                </a:cubicBezTo>
                <a:cubicBezTo>
                  <a:pt x="488952" y="2881349"/>
                  <a:pt x="564517" y="2956823"/>
                  <a:pt x="546737" y="3121091"/>
                </a:cubicBezTo>
                <a:cubicBezTo>
                  <a:pt x="542292" y="3192126"/>
                  <a:pt x="528957" y="3249842"/>
                  <a:pt x="520067" y="3307558"/>
                </a:cubicBezTo>
                <a:cubicBezTo>
                  <a:pt x="520067" y="3316437"/>
                  <a:pt x="515622" y="3325316"/>
                  <a:pt x="515622" y="3329756"/>
                </a:cubicBezTo>
                <a:cubicBezTo>
                  <a:pt x="515622" y="3338635"/>
                  <a:pt x="515622" y="3347515"/>
                  <a:pt x="511177" y="3351954"/>
                </a:cubicBezTo>
                <a:cubicBezTo>
                  <a:pt x="511177" y="3360834"/>
                  <a:pt x="511177" y="3369713"/>
                  <a:pt x="506732" y="3374153"/>
                </a:cubicBezTo>
                <a:cubicBezTo>
                  <a:pt x="480062" y="3440748"/>
                  <a:pt x="497842" y="3529541"/>
                  <a:pt x="546737" y="3578378"/>
                </a:cubicBezTo>
                <a:cubicBezTo>
                  <a:pt x="551182" y="3582817"/>
                  <a:pt x="555627" y="3587257"/>
                  <a:pt x="555627" y="3591697"/>
                </a:cubicBezTo>
                <a:cubicBezTo>
                  <a:pt x="560072" y="3596136"/>
                  <a:pt x="564517" y="3605016"/>
                  <a:pt x="568962" y="3613895"/>
                </a:cubicBezTo>
                <a:cubicBezTo>
                  <a:pt x="573407" y="3618335"/>
                  <a:pt x="573407" y="3627214"/>
                  <a:pt x="573407" y="3631654"/>
                </a:cubicBezTo>
                <a:cubicBezTo>
                  <a:pt x="573407" y="3640533"/>
                  <a:pt x="573407" y="3649412"/>
                  <a:pt x="573407" y="3658292"/>
                </a:cubicBezTo>
                <a:cubicBezTo>
                  <a:pt x="568962" y="3742646"/>
                  <a:pt x="462282" y="3724887"/>
                  <a:pt x="408942" y="3724887"/>
                </a:cubicBezTo>
                <a:cubicBezTo>
                  <a:pt x="404497" y="3724887"/>
                  <a:pt x="395607" y="3720447"/>
                  <a:pt x="391162" y="3720447"/>
                </a:cubicBezTo>
                <a:cubicBezTo>
                  <a:pt x="382272" y="3720447"/>
                  <a:pt x="377827" y="3720447"/>
                  <a:pt x="368937" y="3720447"/>
                </a:cubicBezTo>
                <a:cubicBezTo>
                  <a:pt x="320041" y="3720447"/>
                  <a:pt x="271146" y="3729327"/>
                  <a:pt x="226696" y="3738206"/>
                </a:cubicBezTo>
                <a:cubicBezTo>
                  <a:pt x="222251" y="3738206"/>
                  <a:pt x="213361" y="3738206"/>
                  <a:pt x="208916" y="3738206"/>
                </a:cubicBezTo>
                <a:cubicBezTo>
                  <a:pt x="142241" y="3742646"/>
                  <a:pt x="71120" y="3742646"/>
                  <a:pt x="0" y="3707128"/>
                </a:cubicBezTo>
                <a:cubicBezTo>
                  <a:pt x="0" y="3702689"/>
                  <a:pt x="0" y="3693809"/>
                  <a:pt x="4445" y="3680490"/>
                </a:cubicBezTo>
                <a:cubicBezTo>
                  <a:pt x="13335" y="3662732"/>
                  <a:pt x="35560" y="3640533"/>
                  <a:pt x="71120" y="3640533"/>
                </a:cubicBezTo>
                <a:cubicBezTo>
                  <a:pt x="80010" y="3640533"/>
                  <a:pt x="88900" y="3640533"/>
                  <a:pt x="93345" y="3640533"/>
                </a:cubicBezTo>
                <a:cubicBezTo>
                  <a:pt x="120015" y="3640533"/>
                  <a:pt x="208916" y="3591697"/>
                  <a:pt x="248921" y="3556179"/>
                </a:cubicBezTo>
                <a:cubicBezTo>
                  <a:pt x="293371" y="3525102"/>
                  <a:pt x="342266" y="3476265"/>
                  <a:pt x="337821" y="3391911"/>
                </a:cubicBezTo>
                <a:cubicBezTo>
                  <a:pt x="333376" y="3303118"/>
                  <a:pt x="293371" y="2939065"/>
                  <a:pt x="280036" y="2881349"/>
                </a:cubicBezTo>
                <a:cubicBezTo>
                  <a:pt x="266701" y="2819193"/>
                  <a:pt x="231141" y="2686003"/>
                  <a:pt x="293371" y="2659365"/>
                </a:cubicBezTo>
                <a:cubicBezTo>
                  <a:pt x="355601" y="2632727"/>
                  <a:pt x="488952" y="2579451"/>
                  <a:pt x="608967" y="2539494"/>
                </a:cubicBezTo>
                <a:cubicBezTo>
                  <a:pt x="635638" y="2535054"/>
                  <a:pt x="697868" y="2508416"/>
                  <a:pt x="724538" y="2499537"/>
                </a:cubicBezTo>
                <a:cubicBezTo>
                  <a:pt x="728983" y="2499537"/>
                  <a:pt x="733428" y="2495097"/>
                  <a:pt x="737873" y="2495097"/>
                </a:cubicBezTo>
                <a:cubicBezTo>
                  <a:pt x="800103" y="2464019"/>
                  <a:pt x="871224" y="2464019"/>
                  <a:pt x="924564" y="2464019"/>
                </a:cubicBezTo>
                <a:cubicBezTo>
                  <a:pt x="906784" y="2410743"/>
                  <a:pt x="889004" y="2375226"/>
                  <a:pt x="889004" y="2326390"/>
                </a:cubicBezTo>
                <a:cubicBezTo>
                  <a:pt x="884559" y="2321950"/>
                  <a:pt x="884559" y="2313070"/>
                  <a:pt x="884559" y="2308631"/>
                </a:cubicBezTo>
                <a:cubicBezTo>
                  <a:pt x="884559" y="2304191"/>
                  <a:pt x="880114" y="2299751"/>
                  <a:pt x="880114" y="2295312"/>
                </a:cubicBezTo>
                <a:cubicBezTo>
                  <a:pt x="880114" y="2290872"/>
                  <a:pt x="875669" y="2281993"/>
                  <a:pt x="875669" y="2277553"/>
                </a:cubicBezTo>
                <a:cubicBezTo>
                  <a:pt x="853444" y="2179880"/>
                  <a:pt x="800103" y="2108845"/>
                  <a:pt x="773433" y="2020052"/>
                </a:cubicBezTo>
                <a:cubicBezTo>
                  <a:pt x="773433" y="2011173"/>
                  <a:pt x="768988" y="2006733"/>
                  <a:pt x="768988" y="1997854"/>
                </a:cubicBezTo>
                <a:cubicBezTo>
                  <a:pt x="764543" y="1957897"/>
                  <a:pt x="751208" y="1922379"/>
                  <a:pt x="724538" y="1886862"/>
                </a:cubicBezTo>
                <a:cubicBezTo>
                  <a:pt x="720093" y="1877982"/>
                  <a:pt x="715648" y="1873543"/>
                  <a:pt x="715648" y="1864663"/>
                </a:cubicBezTo>
                <a:cubicBezTo>
                  <a:pt x="684533" y="1793629"/>
                  <a:pt x="706758" y="1722594"/>
                  <a:pt x="764543" y="1669318"/>
                </a:cubicBezTo>
                <a:cubicBezTo>
                  <a:pt x="768988" y="1660438"/>
                  <a:pt x="777878" y="1655999"/>
                  <a:pt x="782323" y="1651559"/>
                </a:cubicBezTo>
                <a:cubicBezTo>
                  <a:pt x="808993" y="1629361"/>
                  <a:pt x="840109" y="1616042"/>
                  <a:pt x="866779" y="1589404"/>
                </a:cubicBezTo>
                <a:cubicBezTo>
                  <a:pt x="920119" y="1536128"/>
                  <a:pt x="955679" y="1482851"/>
                  <a:pt x="946789" y="1447334"/>
                </a:cubicBezTo>
                <a:cubicBezTo>
                  <a:pt x="942344" y="1416256"/>
                  <a:pt x="942344" y="1385179"/>
                  <a:pt x="924564" y="1367420"/>
                </a:cubicBezTo>
                <a:cubicBezTo>
                  <a:pt x="920119" y="1362980"/>
                  <a:pt x="915674" y="1362980"/>
                  <a:pt x="911229" y="1358541"/>
                </a:cubicBezTo>
                <a:cubicBezTo>
                  <a:pt x="871224" y="1362980"/>
                  <a:pt x="817883" y="1398498"/>
                  <a:pt x="813438" y="1309704"/>
                </a:cubicBezTo>
                <a:cubicBezTo>
                  <a:pt x="813438" y="1300825"/>
                  <a:pt x="817883" y="1296385"/>
                  <a:pt x="817883" y="1287506"/>
                </a:cubicBezTo>
                <a:cubicBezTo>
                  <a:pt x="813438" y="1278626"/>
                  <a:pt x="822328" y="1274187"/>
                  <a:pt x="822328" y="1269747"/>
                </a:cubicBezTo>
                <a:cubicBezTo>
                  <a:pt x="822328" y="1260868"/>
                  <a:pt x="808993" y="1260868"/>
                  <a:pt x="808993" y="1247549"/>
                </a:cubicBezTo>
                <a:cubicBezTo>
                  <a:pt x="804548" y="1243109"/>
                  <a:pt x="804548" y="1234230"/>
                  <a:pt x="804548" y="1225350"/>
                </a:cubicBezTo>
                <a:cubicBezTo>
                  <a:pt x="804548" y="1216471"/>
                  <a:pt x="808993" y="1212031"/>
                  <a:pt x="808993" y="1212031"/>
                </a:cubicBezTo>
                <a:cubicBezTo>
                  <a:pt x="764543" y="1167635"/>
                  <a:pt x="800103" y="1167635"/>
                  <a:pt x="817883" y="1145436"/>
                </a:cubicBezTo>
                <a:cubicBezTo>
                  <a:pt x="822328" y="1136557"/>
                  <a:pt x="826773" y="1127677"/>
                  <a:pt x="826773" y="1123238"/>
                </a:cubicBezTo>
                <a:cubicBezTo>
                  <a:pt x="826773" y="1114358"/>
                  <a:pt x="826773" y="1096600"/>
                  <a:pt x="826773" y="1074401"/>
                </a:cubicBezTo>
                <a:cubicBezTo>
                  <a:pt x="826773" y="1069962"/>
                  <a:pt x="826773" y="1061082"/>
                  <a:pt x="831218" y="1052203"/>
                </a:cubicBezTo>
                <a:cubicBezTo>
                  <a:pt x="817883" y="1007806"/>
                  <a:pt x="835663" y="972289"/>
                  <a:pt x="897894" y="932332"/>
                </a:cubicBezTo>
                <a:cubicBezTo>
                  <a:pt x="902339" y="927892"/>
                  <a:pt x="911229" y="923452"/>
                  <a:pt x="915674" y="919013"/>
                </a:cubicBezTo>
                <a:cubicBezTo>
                  <a:pt x="933454" y="910133"/>
                  <a:pt x="946789" y="905694"/>
                  <a:pt x="946789" y="905694"/>
                </a:cubicBezTo>
                <a:cubicBezTo>
                  <a:pt x="946789" y="905694"/>
                  <a:pt x="960124" y="679270"/>
                  <a:pt x="982349" y="612675"/>
                </a:cubicBezTo>
                <a:cubicBezTo>
                  <a:pt x="991239" y="603796"/>
                  <a:pt x="995684" y="590477"/>
                  <a:pt x="1000129" y="572718"/>
                </a:cubicBezTo>
                <a:cubicBezTo>
                  <a:pt x="1000129" y="568278"/>
                  <a:pt x="1004574" y="559399"/>
                  <a:pt x="1004574" y="550520"/>
                </a:cubicBezTo>
                <a:cubicBezTo>
                  <a:pt x="1009019" y="541640"/>
                  <a:pt x="1009019" y="537201"/>
                  <a:pt x="1009019" y="528321"/>
                </a:cubicBezTo>
                <a:cubicBezTo>
                  <a:pt x="1013464" y="519442"/>
                  <a:pt x="1013464" y="510563"/>
                  <a:pt x="1017909" y="501683"/>
                </a:cubicBezTo>
                <a:cubicBezTo>
                  <a:pt x="1022354" y="479485"/>
                  <a:pt x="1026799" y="457287"/>
                  <a:pt x="1031244" y="439528"/>
                </a:cubicBezTo>
                <a:cubicBezTo>
                  <a:pt x="1026799" y="443968"/>
                  <a:pt x="1022354" y="452847"/>
                  <a:pt x="1013464" y="457287"/>
                </a:cubicBezTo>
                <a:cubicBezTo>
                  <a:pt x="1009019" y="461726"/>
                  <a:pt x="1000129" y="466166"/>
                  <a:pt x="991239" y="470606"/>
                </a:cubicBezTo>
                <a:cubicBezTo>
                  <a:pt x="982349" y="475045"/>
                  <a:pt x="973459" y="475045"/>
                  <a:pt x="964569" y="479485"/>
                </a:cubicBezTo>
                <a:cubicBezTo>
                  <a:pt x="889004" y="475045"/>
                  <a:pt x="853444" y="439528"/>
                  <a:pt x="848999" y="377372"/>
                </a:cubicBezTo>
                <a:cubicBezTo>
                  <a:pt x="844553" y="368493"/>
                  <a:pt x="840109" y="359614"/>
                  <a:pt x="835663" y="350734"/>
                </a:cubicBezTo>
                <a:cubicBezTo>
                  <a:pt x="831218" y="341855"/>
                  <a:pt x="826773" y="337415"/>
                  <a:pt x="822328" y="328536"/>
                </a:cubicBezTo>
                <a:cubicBezTo>
                  <a:pt x="817883" y="319657"/>
                  <a:pt x="817883" y="315217"/>
                  <a:pt x="817883" y="306338"/>
                </a:cubicBezTo>
                <a:cubicBezTo>
                  <a:pt x="817883" y="301898"/>
                  <a:pt x="817883" y="297458"/>
                  <a:pt x="817883" y="293019"/>
                </a:cubicBezTo>
                <a:cubicBezTo>
                  <a:pt x="817883" y="284139"/>
                  <a:pt x="817883" y="279700"/>
                  <a:pt x="817883" y="270820"/>
                </a:cubicBezTo>
                <a:cubicBezTo>
                  <a:pt x="800103" y="208665"/>
                  <a:pt x="871224" y="173147"/>
                  <a:pt x="942344" y="173147"/>
                </a:cubicBezTo>
                <a:cubicBezTo>
                  <a:pt x="946789" y="177587"/>
                  <a:pt x="955679" y="177587"/>
                  <a:pt x="960124" y="182027"/>
                </a:cubicBezTo>
                <a:cubicBezTo>
                  <a:pt x="964569" y="182027"/>
                  <a:pt x="969014" y="186466"/>
                  <a:pt x="973459" y="190906"/>
                </a:cubicBezTo>
                <a:cubicBezTo>
                  <a:pt x="991239" y="226424"/>
                  <a:pt x="1026799" y="244182"/>
                  <a:pt x="1026799" y="244182"/>
                </a:cubicBezTo>
                <a:cubicBezTo>
                  <a:pt x="1026799" y="244182"/>
                  <a:pt x="1040134" y="226424"/>
                  <a:pt x="1062359" y="217544"/>
                </a:cubicBezTo>
                <a:cubicBezTo>
                  <a:pt x="1089029" y="208665"/>
                  <a:pt x="1097919" y="217544"/>
                  <a:pt x="1106810" y="204225"/>
                </a:cubicBezTo>
                <a:cubicBezTo>
                  <a:pt x="1111255" y="190906"/>
                  <a:pt x="1093475" y="173147"/>
                  <a:pt x="1124590" y="173147"/>
                </a:cubicBezTo>
                <a:cubicBezTo>
                  <a:pt x="1155705" y="177587"/>
                  <a:pt x="1155705" y="168708"/>
                  <a:pt x="1169040" y="159828"/>
                </a:cubicBezTo>
                <a:cubicBezTo>
                  <a:pt x="1182375" y="155389"/>
                  <a:pt x="1186820" y="146509"/>
                  <a:pt x="1195710" y="155389"/>
                </a:cubicBezTo>
                <a:cubicBezTo>
                  <a:pt x="1209045" y="159828"/>
                  <a:pt x="1226825" y="182027"/>
                  <a:pt x="1240160" y="177587"/>
                </a:cubicBezTo>
                <a:cubicBezTo>
                  <a:pt x="1240160" y="177587"/>
                  <a:pt x="1240160" y="177587"/>
                  <a:pt x="1244605" y="177587"/>
                </a:cubicBezTo>
                <a:cubicBezTo>
                  <a:pt x="1244605" y="177587"/>
                  <a:pt x="1244605" y="177587"/>
                  <a:pt x="1231270" y="146509"/>
                </a:cubicBezTo>
                <a:cubicBezTo>
                  <a:pt x="1213490" y="93233"/>
                  <a:pt x="1240160" y="35517"/>
                  <a:pt x="1293500" y="13319"/>
                </a:cubicBezTo>
                <a:cubicBezTo>
                  <a:pt x="1293500" y="13319"/>
                  <a:pt x="1293500" y="13319"/>
                  <a:pt x="1320171" y="4440"/>
                </a:cubicBezTo>
                <a:cubicBezTo>
                  <a:pt x="1329061" y="4440"/>
                  <a:pt x="1333505" y="0"/>
                  <a:pt x="1342396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27" name="Oval 66">
            <a:extLst>
              <a:ext uri="{FF2B5EF4-FFF2-40B4-BE49-F238E27FC236}">
                <a16:creationId xmlns:a16="http://schemas.microsoft.com/office/drawing/2014/main" xmlns="" id="{64136ECC-E882-4D1E-8298-06A6A02A6E1A}"/>
              </a:ext>
            </a:extLst>
          </p:cNvPr>
          <p:cNvSpPr/>
          <p:nvPr/>
        </p:nvSpPr>
        <p:spPr>
          <a:xfrm rot="20700000">
            <a:off x="6859325" y="5126396"/>
            <a:ext cx="446252" cy="339022"/>
          </a:xfrm>
          <a:custGeom>
            <a:avLst/>
            <a:gdLst/>
            <a:ahLst/>
            <a:cxnLst/>
            <a:rect l="l" t="t" r="r" b="b"/>
            <a:pathLst>
              <a:path w="2901316" h="2485205">
                <a:moveTo>
                  <a:pt x="2901316" y="8833"/>
                </a:moveTo>
                <a:lnTo>
                  <a:pt x="2885407" y="69738"/>
                </a:lnTo>
                <a:lnTo>
                  <a:pt x="2890344" y="71061"/>
                </a:lnTo>
                <a:lnTo>
                  <a:pt x="2331295" y="2157461"/>
                </a:lnTo>
                <a:lnTo>
                  <a:pt x="2322295" y="2155049"/>
                </a:lnTo>
                <a:cubicBezTo>
                  <a:pt x="2311779" y="2339141"/>
                  <a:pt x="2127696" y="2485205"/>
                  <a:pt x="1902404" y="2485205"/>
                </a:cubicBezTo>
                <a:cubicBezTo>
                  <a:pt x="1669201" y="2485205"/>
                  <a:pt x="1480151" y="2328701"/>
                  <a:pt x="1480150" y="2135644"/>
                </a:cubicBezTo>
                <a:cubicBezTo>
                  <a:pt x="1480150" y="1942587"/>
                  <a:pt x="1669200" y="1786083"/>
                  <a:pt x="1902404" y="1786083"/>
                </a:cubicBezTo>
                <a:cubicBezTo>
                  <a:pt x="2026046" y="1786083"/>
                  <a:pt x="2137276" y="1830075"/>
                  <a:pt x="2213623" y="1901150"/>
                </a:cubicBezTo>
                <a:lnTo>
                  <a:pt x="2586815" y="508378"/>
                </a:lnTo>
                <a:lnTo>
                  <a:pt x="1283297" y="508378"/>
                </a:lnTo>
                <a:lnTo>
                  <a:pt x="847984" y="2132988"/>
                </a:lnTo>
                <a:lnTo>
                  <a:pt x="841776" y="2131324"/>
                </a:lnTo>
                <a:cubicBezTo>
                  <a:pt x="829584" y="2314002"/>
                  <a:pt x="646295" y="2458448"/>
                  <a:pt x="422254" y="2458448"/>
                </a:cubicBezTo>
                <a:cubicBezTo>
                  <a:pt x="189051" y="2458448"/>
                  <a:pt x="1" y="2301944"/>
                  <a:pt x="0" y="2108887"/>
                </a:cubicBezTo>
                <a:cubicBezTo>
                  <a:pt x="0" y="1915830"/>
                  <a:pt x="189051" y="1759326"/>
                  <a:pt x="422255" y="1759326"/>
                </a:cubicBezTo>
                <a:cubicBezTo>
                  <a:pt x="544771" y="1759326"/>
                  <a:pt x="655100" y="1802522"/>
                  <a:pt x="731465" y="1872378"/>
                </a:cubicBezTo>
                <a:lnTo>
                  <a:pt x="1233167" y="0"/>
                </a:lnTo>
                <a:lnTo>
                  <a:pt x="1266129" y="8833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</p:spTree>
    <p:extLst>
      <p:ext uri="{BB962C8B-B14F-4D97-AF65-F5344CB8AC3E}">
        <p14:creationId xmlns:p14="http://schemas.microsoft.com/office/powerpoint/2010/main" val="2462738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xmlns="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 err="1" smtClean="0"/>
              <a:t>Contenu</a:t>
            </a:r>
            <a:endParaRPr lang="en-US" dirty="0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xmlns="" id="{2AFF87DC-8074-4C18-9A58-248255CC1572}"/>
              </a:ext>
            </a:extLst>
          </p:cNvPr>
          <p:cNvGrpSpPr/>
          <p:nvPr/>
        </p:nvGrpSpPr>
        <p:grpSpPr>
          <a:xfrm>
            <a:off x="500562" y="1413373"/>
            <a:ext cx="4225374" cy="4004489"/>
            <a:chOff x="4477508" y="2479943"/>
            <a:chExt cx="3236986" cy="3032324"/>
          </a:xfrm>
        </p:grpSpPr>
        <p:sp>
          <p:nvSpPr>
            <p:cNvPr id="4" name="Freeform: Shape 3">
              <a:extLst>
                <a:ext uri="{FF2B5EF4-FFF2-40B4-BE49-F238E27FC236}">
                  <a16:creationId xmlns:a16="http://schemas.microsoft.com/office/drawing/2014/main" xmlns="" id="{87F073F6-CB05-4C70-ADC8-BF1360DD82A4}"/>
                </a:ext>
              </a:extLst>
            </p:cNvPr>
            <p:cNvSpPr/>
            <p:nvPr/>
          </p:nvSpPr>
          <p:spPr>
            <a:xfrm>
              <a:off x="5085731" y="2479943"/>
              <a:ext cx="2020538" cy="1216446"/>
            </a:xfrm>
            <a:custGeom>
              <a:avLst/>
              <a:gdLst>
                <a:gd name="connsiteX0" fmla="*/ 933450 w 1866900"/>
                <a:gd name="connsiteY0" fmla="*/ 1125855 h 1123950"/>
                <a:gd name="connsiteX1" fmla="*/ 1490663 w 1866900"/>
                <a:gd name="connsiteY1" fmla="*/ 942975 h 1123950"/>
                <a:gd name="connsiteX2" fmla="*/ 1863090 w 1866900"/>
                <a:gd name="connsiteY2" fmla="*/ 1019175 h 1123950"/>
                <a:gd name="connsiteX3" fmla="*/ 1866900 w 1866900"/>
                <a:gd name="connsiteY3" fmla="*/ 938213 h 1123950"/>
                <a:gd name="connsiteX4" fmla="*/ 933450 w 1866900"/>
                <a:gd name="connsiteY4" fmla="*/ 0 h 1123950"/>
                <a:gd name="connsiteX5" fmla="*/ 0 w 1866900"/>
                <a:gd name="connsiteY5" fmla="*/ 938213 h 1123950"/>
                <a:gd name="connsiteX6" fmla="*/ 3810 w 1866900"/>
                <a:gd name="connsiteY6" fmla="*/ 1019175 h 1123950"/>
                <a:gd name="connsiteX7" fmla="*/ 376238 w 1866900"/>
                <a:gd name="connsiteY7" fmla="*/ 942975 h 1123950"/>
                <a:gd name="connsiteX8" fmla="*/ 933450 w 1866900"/>
                <a:gd name="connsiteY8" fmla="*/ 1125855 h 1123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866900" h="1123950">
                  <a:moveTo>
                    <a:pt x="933450" y="1125855"/>
                  </a:moveTo>
                  <a:cubicBezTo>
                    <a:pt x="1089660" y="1011555"/>
                    <a:pt x="1282065" y="942975"/>
                    <a:pt x="1490663" y="942975"/>
                  </a:cubicBezTo>
                  <a:cubicBezTo>
                    <a:pt x="1623060" y="942975"/>
                    <a:pt x="1748790" y="970598"/>
                    <a:pt x="1863090" y="1019175"/>
                  </a:cubicBezTo>
                  <a:cubicBezTo>
                    <a:pt x="1864995" y="992505"/>
                    <a:pt x="1866900" y="964883"/>
                    <a:pt x="1866900" y="938213"/>
                  </a:cubicBezTo>
                  <a:cubicBezTo>
                    <a:pt x="1866900" y="420053"/>
                    <a:pt x="1448753" y="0"/>
                    <a:pt x="933450" y="0"/>
                  </a:cubicBezTo>
                  <a:cubicBezTo>
                    <a:pt x="418148" y="0"/>
                    <a:pt x="0" y="420053"/>
                    <a:pt x="0" y="938213"/>
                  </a:cubicBezTo>
                  <a:cubicBezTo>
                    <a:pt x="0" y="965835"/>
                    <a:pt x="952" y="992505"/>
                    <a:pt x="3810" y="1019175"/>
                  </a:cubicBezTo>
                  <a:cubicBezTo>
                    <a:pt x="118110" y="969645"/>
                    <a:pt x="243840" y="942975"/>
                    <a:pt x="376238" y="942975"/>
                  </a:cubicBezTo>
                  <a:cubicBezTo>
                    <a:pt x="584835" y="942975"/>
                    <a:pt x="777240" y="1010603"/>
                    <a:pt x="933450" y="1125855"/>
                  </a:cubicBezTo>
                  <a:close/>
                </a:path>
              </a:pathLst>
            </a:custGeom>
            <a:solidFill>
              <a:schemeClr val="accent3">
                <a:alpha val="4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xmlns="" id="{8183205B-6CC2-4F1C-88D7-31D8AD7A3A79}"/>
                </a:ext>
              </a:extLst>
            </p:cNvPr>
            <p:cNvSpPr/>
            <p:nvPr/>
          </p:nvSpPr>
          <p:spPr>
            <a:xfrm>
              <a:off x="4477508" y="3574200"/>
              <a:ext cx="1618493" cy="1938067"/>
            </a:xfrm>
            <a:custGeom>
              <a:avLst/>
              <a:gdLst>
                <a:gd name="connsiteX0" fmla="*/ 1114425 w 1495425"/>
                <a:gd name="connsiteY0" fmla="*/ 857250 h 1790700"/>
                <a:gd name="connsiteX1" fmla="*/ 1118235 w 1495425"/>
                <a:gd name="connsiteY1" fmla="*/ 777240 h 1790700"/>
                <a:gd name="connsiteX2" fmla="*/ 565785 w 1495425"/>
                <a:gd name="connsiteY2" fmla="*/ 0 h 1790700"/>
                <a:gd name="connsiteX3" fmla="*/ 0 w 1495425"/>
                <a:gd name="connsiteY3" fmla="*/ 857250 h 1790700"/>
                <a:gd name="connsiteX4" fmla="*/ 938213 w 1495425"/>
                <a:gd name="connsiteY4" fmla="*/ 1790700 h 1790700"/>
                <a:gd name="connsiteX5" fmla="*/ 1495425 w 1495425"/>
                <a:gd name="connsiteY5" fmla="*/ 1607820 h 1790700"/>
                <a:gd name="connsiteX6" fmla="*/ 1114425 w 1495425"/>
                <a:gd name="connsiteY6" fmla="*/ 857250 h 1790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495425" h="1790700">
                  <a:moveTo>
                    <a:pt x="1114425" y="857250"/>
                  </a:moveTo>
                  <a:cubicBezTo>
                    <a:pt x="1114425" y="830580"/>
                    <a:pt x="1115378" y="803910"/>
                    <a:pt x="1118235" y="777240"/>
                  </a:cubicBezTo>
                  <a:cubicBezTo>
                    <a:pt x="814388" y="641985"/>
                    <a:pt x="595313" y="348615"/>
                    <a:pt x="565785" y="0"/>
                  </a:cubicBezTo>
                  <a:cubicBezTo>
                    <a:pt x="233363" y="143827"/>
                    <a:pt x="0" y="473392"/>
                    <a:pt x="0" y="857250"/>
                  </a:cubicBezTo>
                  <a:cubicBezTo>
                    <a:pt x="0" y="1372553"/>
                    <a:pt x="420053" y="1790700"/>
                    <a:pt x="938213" y="1790700"/>
                  </a:cubicBezTo>
                  <a:cubicBezTo>
                    <a:pt x="1146810" y="1790700"/>
                    <a:pt x="1339215" y="1723073"/>
                    <a:pt x="1495425" y="1607820"/>
                  </a:cubicBezTo>
                  <a:cubicBezTo>
                    <a:pt x="1263968" y="1438275"/>
                    <a:pt x="1114425" y="1164908"/>
                    <a:pt x="1114425" y="857250"/>
                  </a:cubicBezTo>
                  <a:close/>
                </a:path>
              </a:pathLst>
            </a:custGeom>
            <a:solidFill>
              <a:schemeClr val="accent2">
                <a:alpha val="4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xmlns="" id="{7C8CAC66-A490-44ED-B26A-B75B79FBC92A}"/>
                </a:ext>
              </a:extLst>
            </p:cNvPr>
            <p:cNvSpPr/>
            <p:nvPr/>
          </p:nvSpPr>
          <p:spPr>
            <a:xfrm>
              <a:off x="6096001" y="3574200"/>
              <a:ext cx="1618493" cy="1938067"/>
            </a:xfrm>
            <a:custGeom>
              <a:avLst/>
              <a:gdLst>
                <a:gd name="connsiteX0" fmla="*/ 929640 w 1495425"/>
                <a:gd name="connsiteY0" fmla="*/ 0 h 1790700"/>
                <a:gd name="connsiteX1" fmla="*/ 377190 w 1495425"/>
                <a:gd name="connsiteY1" fmla="*/ 777240 h 1790700"/>
                <a:gd name="connsiteX2" fmla="*/ 381000 w 1495425"/>
                <a:gd name="connsiteY2" fmla="*/ 857250 h 1790700"/>
                <a:gd name="connsiteX3" fmla="*/ 0 w 1495425"/>
                <a:gd name="connsiteY3" fmla="*/ 1607820 h 1790700"/>
                <a:gd name="connsiteX4" fmla="*/ 557213 w 1495425"/>
                <a:gd name="connsiteY4" fmla="*/ 1790700 h 1790700"/>
                <a:gd name="connsiteX5" fmla="*/ 1495425 w 1495425"/>
                <a:gd name="connsiteY5" fmla="*/ 857250 h 1790700"/>
                <a:gd name="connsiteX6" fmla="*/ 929640 w 1495425"/>
                <a:gd name="connsiteY6" fmla="*/ 0 h 1790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495425" h="1790700">
                  <a:moveTo>
                    <a:pt x="929640" y="0"/>
                  </a:moveTo>
                  <a:cubicBezTo>
                    <a:pt x="900113" y="347663"/>
                    <a:pt x="681038" y="641985"/>
                    <a:pt x="377190" y="777240"/>
                  </a:cubicBezTo>
                  <a:cubicBezTo>
                    <a:pt x="379095" y="803910"/>
                    <a:pt x="381000" y="830580"/>
                    <a:pt x="381000" y="857250"/>
                  </a:cubicBezTo>
                  <a:cubicBezTo>
                    <a:pt x="381000" y="1164908"/>
                    <a:pt x="231458" y="1438275"/>
                    <a:pt x="0" y="1607820"/>
                  </a:cubicBezTo>
                  <a:cubicBezTo>
                    <a:pt x="156210" y="1722120"/>
                    <a:pt x="348615" y="1790700"/>
                    <a:pt x="557213" y="1790700"/>
                  </a:cubicBezTo>
                  <a:cubicBezTo>
                    <a:pt x="1075373" y="1790700"/>
                    <a:pt x="1495425" y="1372553"/>
                    <a:pt x="1495425" y="857250"/>
                  </a:cubicBezTo>
                  <a:cubicBezTo>
                    <a:pt x="1495425" y="473392"/>
                    <a:pt x="1262063" y="143827"/>
                    <a:pt x="929640" y="0"/>
                  </a:cubicBezTo>
                  <a:close/>
                </a:path>
              </a:pathLst>
            </a:custGeom>
            <a:solidFill>
              <a:schemeClr val="accent4">
                <a:alpha val="4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xmlns="" id="{C27A5926-9A22-48A0-8EC7-CB41CD8A57CA}"/>
                </a:ext>
              </a:extLst>
            </p:cNvPr>
            <p:cNvGrpSpPr/>
            <p:nvPr/>
          </p:nvGrpSpPr>
          <p:grpSpPr>
            <a:xfrm>
              <a:off x="5088823" y="3500521"/>
              <a:ext cx="2007138" cy="1820545"/>
              <a:chOff x="5088823" y="3500521"/>
              <a:chExt cx="2007138" cy="1820545"/>
            </a:xfrm>
          </p:grpSpPr>
          <p:sp>
            <p:nvSpPr>
              <p:cNvPr id="8" name="Freeform: Shape 7">
                <a:extLst>
                  <a:ext uri="{FF2B5EF4-FFF2-40B4-BE49-F238E27FC236}">
                    <a16:creationId xmlns:a16="http://schemas.microsoft.com/office/drawing/2014/main" xmlns="" id="{D3DBD43C-F087-4766-98EC-FE0EF09AE0E9}"/>
                  </a:ext>
                </a:extLst>
              </p:cNvPr>
              <p:cNvSpPr/>
              <p:nvPr/>
            </p:nvSpPr>
            <p:spPr>
              <a:xfrm>
                <a:off x="5088823" y="3500521"/>
                <a:ext cx="999960" cy="917489"/>
              </a:xfrm>
              <a:custGeom>
                <a:avLst/>
                <a:gdLst>
                  <a:gd name="connsiteX0" fmla="*/ 552450 w 923925"/>
                  <a:gd name="connsiteY0" fmla="*/ 853440 h 847725"/>
                  <a:gd name="connsiteX1" fmla="*/ 929640 w 923925"/>
                  <a:gd name="connsiteY1" fmla="*/ 182880 h 847725"/>
                  <a:gd name="connsiteX2" fmla="*/ 372428 w 923925"/>
                  <a:gd name="connsiteY2" fmla="*/ 0 h 847725"/>
                  <a:gd name="connsiteX3" fmla="*/ 0 w 923925"/>
                  <a:gd name="connsiteY3" fmla="*/ 76200 h 847725"/>
                  <a:gd name="connsiteX4" fmla="*/ 552450 w 923925"/>
                  <a:gd name="connsiteY4" fmla="*/ 853440 h 8477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23925" h="847725">
                    <a:moveTo>
                      <a:pt x="552450" y="853440"/>
                    </a:moveTo>
                    <a:cubicBezTo>
                      <a:pt x="576263" y="578168"/>
                      <a:pt x="719138" y="337185"/>
                      <a:pt x="929640" y="182880"/>
                    </a:cubicBezTo>
                    <a:cubicBezTo>
                      <a:pt x="773430" y="68580"/>
                      <a:pt x="581025" y="0"/>
                      <a:pt x="372428" y="0"/>
                    </a:cubicBezTo>
                    <a:cubicBezTo>
                      <a:pt x="240030" y="0"/>
                      <a:pt x="114300" y="27623"/>
                      <a:pt x="0" y="76200"/>
                    </a:cubicBezTo>
                    <a:cubicBezTo>
                      <a:pt x="30480" y="424815"/>
                      <a:pt x="248603" y="718185"/>
                      <a:pt x="552450" y="853440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" name="Freeform: Shape 8">
                <a:extLst>
                  <a:ext uri="{FF2B5EF4-FFF2-40B4-BE49-F238E27FC236}">
                    <a16:creationId xmlns:a16="http://schemas.microsoft.com/office/drawing/2014/main" xmlns="" id="{773BCCC9-B59D-4B6D-8B5B-0B134F837949}"/>
                  </a:ext>
                </a:extLst>
              </p:cNvPr>
              <p:cNvSpPr/>
              <p:nvPr/>
            </p:nvSpPr>
            <p:spPr>
              <a:xfrm>
                <a:off x="6096001" y="3500521"/>
                <a:ext cx="999960" cy="917489"/>
              </a:xfrm>
              <a:custGeom>
                <a:avLst/>
                <a:gdLst>
                  <a:gd name="connsiteX0" fmla="*/ 0 w 923925"/>
                  <a:gd name="connsiteY0" fmla="*/ 182880 h 847725"/>
                  <a:gd name="connsiteX1" fmla="*/ 377190 w 923925"/>
                  <a:gd name="connsiteY1" fmla="*/ 853440 h 847725"/>
                  <a:gd name="connsiteX2" fmla="*/ 929640 w 923925"/>
                  <a:gd name="connsiteY2" fmla="*/ 76200 h 847725"/>
                  <a:gd name="connsiteX3" fmla="*/ 557213 w 923925"/>
                  <a:gd name="connsiteY3" fmla="*/ 0 h 847725"/>
                  <a:gd name="connsiteX4" fmla="*/ 0 w 923925"/>
                  <a:gd name="connsiteY4" fmla="*/ 182880 h 8477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23925" h="847725">
                    <a:moveTo>
                      <a:pt x="0" y="182880"/>
                    </a:moveTo>
                    <a:cubicBezTo>
                      <a:pt x="210503" y="338138"/>
                      <a:pt x="354330" y="579120"/>
                      <a:pt x="377190" y="853440"/>
                    </a:cubicBezTo>
                    <a:cubicBezTo>
                      <a:pt x="681038" y="718185"/>
                      <a:pt x="900113" y="424815"/>
                      <a:pt x="929640" y="76200"/>
                    </a:cubicBezTo>
                    <a:cubicBezTo>
                      <a:pt x="815340" y="26670"/>
                      <a:pt x="689610" y="0"/>
                      <a:pt x="557213" y="0"/>
                    </a:cubicBezTo>
                    <a:cubicBezTo>
                      <a:pt x="348615" y="0"/>
                      <a:pt x="155258" y="67627"/>
                      <a:pt x="0" y="182880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" name="Freeform: Shape 9">
                <a:extLst>
                  <a:ext uri="{FF2B5EF4-FFF2-40B4-BE49-F238E27FC236}">
                    <a16:creationId xmlns:a16="http://schemas.microsoft.com/office/drawing/2014/main" xmlns="" id="{405EAA43-4AF3-4C52-8F61-AAA608B3D575}"/>
                  </a:ext>
                </a:extLst>
              </p:cNvPr>
              <p:cNvSpPr/>
              <p:nvPr/>
            </p:nvSpPr>
            <p:spPr>
              <a:xfrm>
                <a:off x="5683646" y="4424195"/>
                <a:ext cx="824710" cy="896871"/>
              </a:xfrm>
              <a:custGeom>
                <a:avLst/>
                <a:gdLst>
                  <a:gd name="connsiteX0" fmla="*/ 762000 w 762000"/>
                  <a:gd name="connsiteY0" fmla="*/ 80010 h 828675"/>
                  <a:gd name="connsiteX1" fmla="*/ 758190 w 762000"/>
                  <a:gd name="connsiteY1" fmla="*/ 0 h 828675"/>
                  <a:gd name="connsiteX2" fmla="*/ 381000 w 762000"/>
                  <a:gd name="connsiteY2" fmla="*/ 80010 h 828675"/>
                  <a:gd name="connsiteX3" fmla="*/ 3810 w 762000"/>
                  <a:gd name="connsiteY3" fmla="*/ 0 h 828675"/>
                  <a:gd name="connsiteX4" fmla="*/ 0 w 762000"/>
                  <a:gd name="connsiteY4" fmla="*/ 80010 h 828675"/>
                  <a:gd name="connsiteX5" fmla="*/ 381000 w 762000"/>
                  <a:gd name="connsiteY5" fmla="*/ 830580 h 828675"/>
                  <a:gd name="connsiteX6" fmla="*/ 762000 w 762000"/>
                  <a:gd name="connsiteY6" fmla="*/ 80010 h 8286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762000" h="828675">
                    <a:moveTo>
                      <a:pt x="762000" y="80010"/>
                    </a:moveTo>
                    <a:cubicBezTo>
                      <a:pt x="762000" y="53340"/>
                      <a:pt x="761047" y="26670"/>
                      <a:pt x="758190" y="0"/>
                    </a:cubicBezTo>
                    <a:cubicBezTo>
                      <a:pt x="642938" y="51435"/>
                      <a:pt x="515303" y="80010"/>
                      <a:pt x="381000" y="80010"/>
                    </a:cubicBezTo>
                    <a:cubicBezTo>
                      <a:pt x="246697" y="80010"/>
                      <a:pt x="119063" y="51435"/>
                      <a:pt x="3810" y="0"/>
                    </a:cubicBezTo>
                    <a:cubicBezTo>
                      <a:pt x="1905" y="26670"/>
                      <a:pt x="0" y="53340"/>
                      <a:pt x="0" y="80010"/>
                    </a:cubicBezTo>
                    <a:cubicBezTo>
                      <a:pt x="0" y="387667"/>
                      <a:pt x="149542" y="661035"/>
                      <a:pt x="381000" y="830580"/>
                    </a:cubicBezTo>
                    <a:cubicBezTo>
                      <a:pt x="611505" y="661035"/>
                      <a:pt x="762000" y="387667"/>
                      <a:pt x="762000" y="80010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xmlns="" id="{EF36EDB4-160C-43DC-9260-CF660BEB454C}"/>
              </a:ext>
            </a:extLst>
          </p:cNvPr>
          <p:cNvGrpSpPr/>
          <p:nvPr/>
        </p:nvGrpSpPr>
        <p:grpSpPr>
          <a:xfrm>
            <a:off x="554446" y="2024898"/>
            <a:ext cx="5634607" cy="2465614"/>
            <a:chOff x="-1580686" y="3575451"/>
            <a:chExt cx="5634607" cy="2465614"/>
          </a:xfrm>
        </p:grpSpPr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xmlns="" id="{7BD8964E-9004-4B80-89B2-3BF73AE7F026}"/>
                </a:ext>
              </a:extLst>
            </p:cNvPr>
            <p:cNvSpPr txBox="1"/>
            <p:nvPr/>
          </p:nvSpPr>
          <p:spPr>
            <a:xfrm>
              <a:off x="-674334" y="3575451"/>
              <a:ext cx="207756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altLang="ko-KR" sz="1600" b="1" dirty="0" smtClean="0">
                  <a:cs typeface="Arial" pitchFamily="34" charset="0"/>
                </a:rPr>
                <a:t>Séance ciblées ou à thème</a:t>
              </a:r>
              <a:endParaRPr lang="ko-KR" altLang="en-US" sz="1600" b="1" dirty="0">
                <a:cs typeface="Arial" pitchFamily="34" charset="0"/>
              </a:endParaRP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xmlns="" id="{44FD7853-7AB3-4B79-8E14-1D30AF74224B}"/>
                </a:ext>
              </a:extLst>
            </p:cNvPr>
            <p:cNvSpPr txBox="1"/>
            <p:nvPr/>
          </p:nvSpPr>
          <p:spPr>
            <a:xfrm>
              <a:off x="1127480" y="5587161"/>
              <a:ext cx="2926441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altLang="ko-KR" sz="2000" b="1" dirty="0">
                  <a:cs typeface="Arial" pitchFamily="34" charset="0"/>
                </a:rPr>
                <a:t>T</a:t>
              </a:r>
              <a:r>
                <a:rPr lang="fr-FR" altLang="ko-KR" sz="2000" b="1" dirty="0" smtClean="0">
                  <a:cs typeface="Arial" pitchFamily="34" charset="0"/>
                </a:rPr>
                <a:t>abata</a:t>
              </a:r>
              <a:endParaRPr lang="ko-KR" altLang="en-US" sz="2000" b="1" dirty="0">
                <a:cs typeface="Arial" pitchFamily="34" charset="0"/>
              </a:endParaRP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xmlns="" id="{A90FE808-F149-4389-B6CE-188B91BB3F17}"/>
                </a:ext>
              </a:extLst>
            </p:cNvPr>
            <p:cNvSpPr txBox="1"/>
            <p:nvPr/>
          </p:nvSpPr>
          <p:spPr>
            <a:xfrm>
              <a:off x="-1580686" y="5517845"/>
              <a:ext cx="161179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altLang="ko-KR" sz="1400" b="1" dirty="0" smtClean="0">
                  <a:cs typeface="Arial" pitchFamily="34" charset="0"/>
                </a:rPr>
                <a:t>Circuit training  30/30 ou 30/20 </a:t>
              </a:r>
              <a:endParaRPr lang="ko-KR" altLang="en-US" sz="1400" b="1" dirty="0">
                <a:cs typeface="Arial" pitchFamily="34" charset="0"/>
              </a:endParaRPr>
            </a:p>
          </p:txBody>
        </p:sp>
      </p:grpSp>
      <p:pic>
        <p:nvPicPr>
          <p:cNvPr id="38" name="Image 37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3558" y="1366552"/>
            <a:ext cx="7268442" cy="5201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9346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Retour des patients </a:t>
            </a:r>
            <a:endParaRPr lang="en-US" dirty="0"/>
          </a:p>
        </p:txBody>
      </p:sp>
      <p:sp>
        <p:nvSpPr>
          <p:cNvPr id="25" name="TextBox 24"/>
          <p:cNvSpPr txBox="1"/>
          <p:nvPr/>
        </p:nvSpPr>
        <p:spPr>
          <a:xfrm>
            <a:off x="5987018" y="1630190"/>
            <a:ext cx="49296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b="1" i="1" dirty="0" smtClean="0">
                <a:solidFill>
                  <a:schemeClr val="bg1"/>
                </a:solidFill>
                <a:cs typeface="Arial" pitchFamily="34" charset="0"/>
              </a:rPr>
              <a:t>“Ca fait </a:t>
            </a:r>
            <a:r>
              <a:rPr lang="en-US" altLang="ko-KR" b="1" i="1" dirty="0" err="1" smtClean="0">
                <a:solidFill>
                  <a:schemeClr val="bg1"/>
                </a:solidFill>
                <a:cs typeface="Arial" pitchFamily="34" charset="0"/>
              </a:rPr>
              <a:t>plaisir</a:t>
            </a:r>
            <a:r>
              <a:rPr lang="en-US" altLang="ko-KR" b="1" i="1" dirty="0" smtClean="0">
                <a:solidFill>
                  <a:schemeClr val="bg1"/>
                </a:solidFill>
                <a:cs typeface="Arial" pitchFamily="34" charset="0"/>
              </a:rPr>
              <a:t> et du </a:t>
            </a:r>
            <a:r>
              <a:rPr lang="en-US" altLang="ko-KR" b="1" i="1" dirty="0" err="1" smtClean="0">
                <a:solidFill>
                  <a:schemeClr val="bg1"/>
                </a:solidFill>
                <a:cs typeface="Arial" pitchFamily="34" charset="0"/>
              </a:rPr>
              <a:t>bien</a:t>
            </a:r>
            <a:r>
              <a:rPr lang="en-US" altLang="ko-KR" b="1" i="1" dirty="0" smtClean="0">
                <a:solidFill>
                  <a:schemeClr val="bg1"/>
                </a:solidFill>
                <a:cs typeface="Arial" pitchFamily="34" charset="0"/>
              </a:rPr>
              <a:t> de </a:t>
            </a:r>
            <a:r>
              <a:rPr lang="en-US" altLang="ko-KR" b="1" i="1" dirty="0" err="1" smtClean="0">
                <a:solidFill>
                  <a:schemeClr val="bg1"/>
                </a:solidFill>
                <a:cs typeface="Arial" pitchFamily="34" charset="0"/>
              </a:rPr>
              <a:t>reprendre</a:t>
            </a:r>
            <a:r>
              <a:rPr lang="en-US" altLang="ko-KR" b="1" i="1" dirty="0" smtClean="0">
                <a:solidFill>
                  <a:schemeClr val="bg1"/>
                </a:solidFill>
                <a:cs typeface="Arial" pitchFamily="34" charset="0"/>
              </a:rPr>
              <a:t>”</a:t>
            </a:r>
            <a:endParaRPr lang="ko-KR" altLang="en-US" b="1" i="1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26" name="Group 25"/>
          <p:cNvGrpSpPr/>
          <p:nvPr/>
        </p:nvGrpSpPr>
        <p:grpSpPr>
          <a:xfrm>
            <a:off x="3065172" y="2313513"/>
            <a:ext cx="7122779" cy="484857"/>
            <a:chOff x="803640" y="3362835"/>
            <a:chExt cx="2059657" cy="484857"/>
          </a:xfrm>
        </p:grpSpPr>
        <p:sp>
          <p:nvSpPr>
            <p:cNvPr id="27" name="TextBox 26"/>
            <p:cNvSpPr txBox="1"/>
            <p:nvPr/>
          </p:nvSpPr>
          <p:spPr>
            <a:xfrm>
              <a:off x="803640" y="3570693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fr-FR" altLang="ko-KR" sz="1200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La patiente a repris le sport en association en septembre + nos séances après 2 ans d’arrêt d’AP </a:t>
              </a:r>
              <a:endParaRPr lang="ko-KR" altLang="en-US" sz="12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803640" y="3362835"/>
              <a:ext cx="205965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 smtClean="0">
                  <a:solidFill>
                    <a:schemeClr val="bg1"/>
                  </a:solidFill>
                  <a:cs typeface="Arial" pitchFamily="34" charset="0"/>
                </a:rPr>
                <a:t>“</a:t>
              </a:r>
              <a:r>
                <a:rPr lang="en-US" altLang="ko-KR" sz="1400" b="1" i="1" dirty="0" err="1" smtClean="0">
                  <a:solidFill>
                    <a:schemeClr val="bg1"/>
                  </a:solidFill>
                  <a:cs typeface="Arial" pitchFamily="34" charset="0"/>
                </a:rPr>
                <a:t>J’ai</a:t>
              </a:r>
              <a:r>
                <a:rPr lang="en-US" altLang="ko-KR" sz="1400" b="1" i="1" dirty="0" smtClean="0">
                  <a:solidFill>
                    <a:schemeClr val="bg1"/>
                  </a:solidFill>
                  <a:cs typeface="Arial" pitchFamily="34" charset="0"/>
                </a:rPr>
                <a:t> hate de </a:t>
              </a:r>
              <a:r>
                <a:rPr lang="en-US" altLang="ko-KR" sz="1400" b="1" i="1" dirty="0" err="1" smtClean="0">
                  <a:solidFill>
                    <a:schemeClr val="bg1"/>
                  </a:solidFill>
                  <a:cs typeface="Arial" pitchFamily="34" charset="0"/>
                </a:rPr>
                <a:t>reprendre</a:t>
              </a:r>
              <a:r>
                <a:rPr lang="en-US" altLang="ko-KR" sz="1400" b="1" i="1" dirty="0" smtClean="0">
                  <a:solidFill>
                    <a:schemeClr val="bg1"/>
                  </a:solidFill>
                  <a:cs typeface="Arial" pitchFamily="34" charset="0"/>
                </a:rPr>
                <a:t> </a:t>
              </a:r>
              <a:r>
                <a:rPr lang="en-US" altLang="ko-KR" sz="1400" b="1" i="1" dirty="0" err="1" smtClean="0">
                  <a:solidFill>
                    <a:schemeClr val="bg1"/>
                  </a:solidFill>
                  <a:cs typeface="Arial" pitchFamily="34" charset="0"/>
                </a:rPr>
                <a:t>j’ai</a:t>
              </a:r>
              <a:r>
                <a:rPr lang="en-US" altLang="ko-KR" sz="1400" b="1" i="1" dirty="0" smtClean="0">
                  <a:solidFill>
                    <a:schemeClr val="bg1"/>
                  </a:solidFill>
                  <a:cs typeface="Arial" pitchFamily="34" charset="0"/>
                </a:rPr>
                <a:t> pas </a:t>
              </a:r>
              <a:r>
                <a:rPr lang="en-US" altLang="ko-KR" sz="1400" b="1" i="1" dirty="0" err="1" smtClean="0">
                  <a:solidFill>
                    <a:schemeClr val="bg1"/>
                  </a:solidFill>
                  <a:cs typeface="Arial" pitchFamily="34" charset="0"/>
                </a:rPr>
                <a:t>eu</a:t>
              </a:r>
              <a:r>
                <a:rPr lang="en-US" altLang="ko-KR" sz="1400" b="1" i="1" dirty="0" smtClean="0">
                  <a:solidFill>
                    <a:schemeClr val="bg1"/>
                  </a:solidFill>
                  <a:cs typeface="Arial" pitchFamily="34" charset="0"/>
                </a:rPr>
                <a:t> le courage de faire beaucoup de sport </a:t>
              </a:r>
              <a:r>
                <a:rPr lang="en-US" altLang="ko-KR" sz="1400" b="1" i="1" dirty="0" err="1" smtClean="0">
                  <a:solidFill>
                    <a:schemeClr val="bg1"/>
                  </a:solidFill>
                  <a:cs typeface="Arial" pitchFamily="34" charset="0"/>
                </a:rPr>
                <a:t>cet</a:t>
              </a:r>
              <a:r>
                <a:rPr lang="en-US" altLang="ko-KR" sz="1400" b="1" i="1" dirty="0" smtClean="0">
                  <a:solidFill>
                    <a:schemeClr val="bg1"/>
                  </a:solidFill>
                  <a:cs typeface="Arial" pitchFamily="34" charset="0"/>
                </a:rPr>
                <a:t> </a:t>
              </a:r>
              <a:r>
                <a:rPr lang="en-US" altLang="ko-KR" sz="1400" b="1" i="1" dirty="0" err="1" smtClean="0">
                  <a:solidFill>
                    <a:schemeClr val="bg1"/>
                  </a:solidFill>
                  <a:cs typeface="Arial" pitchFamily="34" charset="0"/>
                </a:rPr>
                <a:t>été</a:t>
              </a:r>
              <a:r>
                <a:rPr lang="en-US" altLang="ko-KR" sz="1400" b="1" i="1" dirty="0" smtClean="0">
                  <a:solidFill>
                    <a:schemeClr val="bg1"/>
                  </a:solidFill>
                  <a:cs typeface="Arial" pitchFamily="34" charset="0"/>
                </a:rPr>
                <a:t>”</a:t>
              </a:r>
              <a:endParaRPr lang="ko-KR" altLang="en-US" sz="1400" b="1" i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31" name="TextBox 30"/>
          <p:cNvSpPr txBox="1"/>
          <p:nvPr/>
        </p:nvSpPr>
        <p:spPr>
          <a:xfrm>
            <a:off x="4616994" y="3034800"/>
            <a:ext cx="492961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2000" b="1" i="1" dirty="0" smtClean="0">
                <a:solidFill>
                  <a:schemeClr val="bg1"/>
                </a:solidFill>
                <a:cs typeface="Arial" pitchFamily="34" charset="0"/>
              </a:rPr>
              <a:t>“Au </a:t>
            </a:r>
            <a:r>
              <a:rPr lang="en-US" altLang="ko-KR" sz="2000" b="1" i="1" dirty="0" err="1" smtClean="0">
                <a:solidFill>
                  <a:schemeClr val="bg1"/>
                </a:solidFill>
                <a:cs typeface="Arial" pitchFamily="34" charset="0"/>
              </a:rPr>
              <a:t>taquet</a:t>
            </a:r>
            <a:r>
              <a:rPr lang="en-US" altLang="ko-KR" sz="2000" b="1" i="1" dirty="0" smtClean="0">
                <a:solidFill>
                  <a:schemeClr val="bg1"/>
                </a:solidFill>
                <a:cs typeface="Arial" pitchFamily="34" charset="0"/>
              </a:rPr>
              <a:t> !”</a:t>
            </a:r>
            <a:endParaRPr lang="ko-KR" altLang="en-US" sz="2000" b="1" i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4067243" y="3792954"/>
            <a:ext cx="49296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b="1" i="1" dirty="0" smtClean="0">
                <a:solidFill>
                  <a:schemeClr val="bg1"/>
                </a:solidFill>
                <a:cs typeface="Arial" pitchFamily="34" charset="0"/>
              </a:rPr>
              <a:t>“</a:t>
            </a:r>
            <a:r>
              <a:rPr lang="en-US" altLang="ko-KR" b="1" i="1" dirty="0" err="1" smtClean="0">
                <a:solidFill>
                  <a:schemeClr val="bg1"/>
                </a:solidFill>
                <a:cs typeface="Arial" pitchFamily="34" charset="0"/>
              </a:rPr>
              <a:t>C’est</a:t>
            </a:r>
            <a:r>
              <a:rPr lang="en-US" altLang="ko-KR" b="1" i="1" dirty="0" smtClean="0">
                <a:solidFill>
                  <a:schemeClr val="bg1"/>
                </a:solidFill>
                <a:cs typeface="Arial" pitchFamily="34" charset="0"/>
              </a:rPr>
              <a:t> bonne ambiance </a:t>
            </a:r>
            <a:r>
              <a:rPr lang="en-US" altLang="ko-KR" b="1" i="1" dirty="0" err="1" smtClean="0">
                <a:solidFill>
                  <a:schemeClr val="bg1"/>
                </a:solidFill>
                <a:cs typeface="Arial" pitchFamily="34" charset="0"/>
              </a:rPr>
              <a:t>ça</a:t>
            </a:r>
            <a:r>
              <a:rPr lang="en-US" altLang="ko-KR" b="1" i="1" dirty="0" smtClean="0">
                <a:solidFill>
                  <a:schemeClr val="bg1"/>
                </a:solidFill>
                <a:cs typeface="Arial" pitchFamily="34" charset="0"/>
              </a:rPr>
              <a:t> fait du </a:t>
            </a:r>
            <a:r>
              <a:rPr lang="en-US" altLang="ko-KR" b="1" i="1" dirty="0" err="1" smtClean="0">
                <a:solidFill>
                  <a:schemeClr val="bg1"/>
                </a:solidFill>
                <a:cs typeface="Arial" pitchFamily="34" charset="0"/>
              </a:rPr>
              <a:t>bien</a:t>
            </a:r>
            <a:r>
              <a:rPr lang="en-US" altLang="ko-KR" b="1" i="1" dirty="0" smtClean="0">
                <a:solidFill>
                  <a:schemeClr val="bg1"/>
                </a:solidFill>
                <a:cs typeface="Arial" pitchFamily="34" charset="0"/>
              </a:rPr>
              <a:t>”</a:t>
            </a:r>
            <a:endParaRPr lang="ko-KR" altLang="en-US" b="1" i="1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51" name="Group 50"/>
          <p:cNvGrpSpPr/>
          <p:nvPr/>
        </p:nvGrpSpPr>
        <p:grpSpPr>
          <a:xfrm>
            <a:off x="2757643" y="2672571"/>
            <a:ext cx="751104" cy="1441755"/>
            <a:chOff x="4661983" y="2106581"/>
            <a:chExt cx="497554" cy="745743"/>
          </a:xfrm>
          <a:solidFill>
            <a:schemeClr val="bg1">
              <a:lumMod val="85000"/>
            </a:schemeClr>
          </a:solidFill>
        </p:grpSpPr>
        <p:sp>
          <p:nvSpPr>
            <p:cNvPr id="52" name="Rounded Rectangle 51"/>
            <p:cNvSpPr/>
            <p:nvPr/>
          </p:nvSpPr>
          <p:spPr>
            <a:xfrm rot="3148397">
              <a:off x="4756549" y="2012015"/>
              <a:ext cx="265003" cy="454135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  <p:sp>
          <p:nvSpPr>
            <p:cNvPr id="53" name="Rounded Rectangle 52"/>
            <p:cNvSpPr/>
            <p:nvPr/>
          </p:nvSpPr>
          <p:spPr>
            <a:xfrm rot="3148397">
              <a:off x="4786261" y="2266384"/>
              <a:ext cx="265003" cy="454135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  <p:sp>
          <p:nvSpPr>
            <p:cNvPr id="54" name="Rounded Rectangle 53"/>
            <p:cNvSpPr/>
            <p:nvPr/>
          </p:nvSpPr>
          <p:spPr>
            <a:xfrm rot="3148397">
              <a:off x="4839828" y="2532616"/>
              <a:ext cx="251279" cy="388138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</p:grpSp>
      <p:sp>
        <p:nvSpPr>
          <p:cNvPr id="56" name="TextBox 55"/>
          <p:cNvSpPr txBox="1"/>
          <p:nvPr/>
        </p:nvSpPr>
        <p:spPr>
          <a:xfrm>
            <a:off x="3763780" y="5405447"/>
            <a:ext cx="6925685" cy="101566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fr-FR" altLang="ko-KR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 la demande des patients, un groupe </a:t>
            </a:r>
            <a:r>
              <a:rPr lang="fr-FR" altLang="ko-KR" sz="20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Whatsapp</a:t>
            </a:r>
            <a:r>
              <a:rPr lang="fr-FR" altLang="ko-KR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à été créer où ils se motivent entre eux et où l’on échange  sur le sport.</a:t>
            </a:r>
            <a:endParaRPr lang="ko-KR" altLang="en-US" sz="20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1927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xmlns="" id="{CBCAA368-1A1D-48A6-A5DA-048941B8E01F}"/>
              </a:ext>
            </a:extLst>
          </p:cNvPr>
          <p:cNvSpPr>
            <a:spLocks noGrp="1"/>
          </p:cNvSpPr>
          <p:nvPr>
            <p:ph type="pic" idx="15"/>
          </p:nvPr>
        </p:nvSpPr>
        <p:spPr>
          <a:xfrm>
            <a:off x="0" y="2043000"/>
            <a:ext cx="5120146" cy="2772000"/>
          </a:xfrm>
        </p:spPr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xmlns="" id="{D071522A-C310-426D-9232-9C5E80D9F3FC}"/>
              </a:ext>
            </a:extLst>
          </p:cNvPr>
          <p:cNvSpPr>
            <a:spLocks noGrp="1"/>
          </p:cNvSpPr>
          <p:nvPr>
            <p:ph type="pic" idx="14"/>
          </p:nvPr>
        </p:nvSpPr>
        <p:spPr/>
      </p:sp>
      <p:sp>
        <p:nvSpPr>
          <p:cNvPr id="10" name="Rectangle 9"/>
          <p:cNvSpPr/>
          <p:nvPr/>
        </p:nvSpPr>
        <p:spPr>
          <a:xfrm>
            <a:off x="4753936" y="1416756"/>
            <a:ext cx="5236874" cy="397787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3" name="그룹 2">
            <a:extLst>
              <a:ext uri="{FF2B5EF4-FFF2-40B4-BE49-F238E27FC236}">
                <a16:creationId xmlns:a16="http://schemas.microsoft.com/office/drawing/2014/main" xmlns="" id="{92140467-B87C-4205-A8D1-853AD6844143}"/>
              </a:ext>
            </a:extLst>
          </p:cNvPr>
          <p:cNvGrpSpPr/>
          <p:nvPr/>
        </p:nvGrpSpPr>
        <p:grpSpPr>
          <a:xfrm>
            <a:off x="5848590" y="3211675"/>
            <a:ext cx="3474744" cy="1196943"/>
            <a:chOff x="6210943" y="3275046"/>
            <a:chExt cx="3011149" cy="1196943"/>
          </a:xfrm>
        </p:grpSpPr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xmlns="" id="{F3E4B8B5-B176-4F4F-A271-5599390D1D9B}"/>
                </a:ext>
              </a:extLst>
            </p:cNvPr>
            <p:cNvSpPr txBox="1"/>
            <p:nvPr/>
          </p:nvSpPr>
          <p:spPr>
            <a:xfrm>
              <a:off x="6354990" y="3275046"/>
              <a:ext cx="286710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altLang="ko-KR" sz="2400" b="1" dirty="0" smtClean="0">
                  <a:solidFill>
                    <a:schemeClr val="bg1"/>
                  </a:solidFill>
                  <a:cs typeface="Arial" pitchFamily="34" charset="0"/>
                </a:rPr>
                <a:t>Séances collectives </a:t>
              </a:r>
              <a:r>
                <a:rPr lang="fr-FR" altLang="ko-KR" sz="2400" b="1" dirty="0" err="1" smtClean="0">
                  <a:solidFill>
                    <a:schemeClr val="bg1"/>
                  </a:solidFill>
                  <a:cs typeface="Arial" pitchFamily="34" charset="0"/>
                </a:rPr>
                <a:t>Kaftrio</a:t>
              </a:r>
              <a:endParaRPr lang="ko-KR" altLang="en-US" sz="2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xmlns="" id="{66699299-C6CE-4950-ADBC-F6E319C812B8}"/>
                </a:ext>
              </a:extLst>
            </p:cNvPr>
            <p:cNvSpPr txBox="1"/>
            <p:nvPr/>
          </p:nvSpPr>
          <p:spPr>
            <a:xfrm>
              <a:off x="6210943" y="4133435"/>
              <a:ext cx="2867102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altLang="ko-KR" sz="1600" dirty="0" smtClean="0">
                  <a:solidFill>
                    <a:schemeClr val="bg1"/>
                  </a:solidFill>
                  <a:cs typeface="Arial" pitchFamily="34" charset="0"/>
                </a:rPr>
                <a:t>Séances mensuels à thème </a:t>
              </a:r>
              <a:endParaRPr lang="ko-KR" altLang="en-US" sz="16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2" name="직사각형 1">
            <a:extLst>
              <a:ext uri="{FF2B5EF4-FFF2-40B4-BE49-F238E27FC236}">
                <a16:creationId xmlns:a16="http://schemas.microsoft.com/office/drawing/2014/main" xmlns="" id="{F5A1D32C-BD66-4B33-997C-CE6613917B08}"/>
              </a:ext>
            </a:extLst>
          </p:cNvPr>
          <p:cNvSpPr/>
          <p:nvPr/>
        </p:nvSpPr>
        <p:spPr>
          <a:xfrm>
            <a:off x="637527" y="5264747"/>
            <a:ext cx="6072365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altLang="ko-KR" sz="1400" i="1" dirty="0" smtClean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  <a:p>
            <a:endParaRPr lang="en-US" altLang="ko-KR" sz="1400" i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  <a:p>
            <a:r>
              <a:rPr lang="en-US" altLang="ko-KR" sz="1400" i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Exemple</a:t>
            </a:r>
            <a:r>
              <a:rPr lang="en-US" altLang="ko-KR" sz="1400" i="1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de theme : postural, cardio, </a:t>
            </a:r>
            <a:r>
              <a:rPr lang="en-US" altLang="ko-KR" sz="1400" i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pilate</a:t>
            </a:r>
            <a:r>
              <a:rPr lang="en-US" altLang="ko-KR" sz="1400" i="1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, sport à la </a:t>
            </a:r>
            <a:r>
              <a:rPr lang="en-US" altLang="ko-KR" sz="1400" i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maison</a:t>
            </a:r>
            <a:r>
              <a:rPr lang="en-US" altLang="ko-KR" sz="1400" i="1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, adaptation du </a:t>
            </a:r>
            <a:r>
              <a:rPr lang="en-US" altLang="ko-KR" sz="1400" i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souffle</a:t>
            </a:r>
            <a:r>
              <a:rPr lang="en-US" altLang="ko-KR" sz="1400" i="1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... </a:t>
            </a:r>
            <a:endParaRPr lang="en-US" altLang="ko-KR" sz="1400" i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24" name="Right Triangle 33">
            <a:extLst>
              <a:ext uri="{FF2B5EF4-FFF2-40B4-BE49-F238E27FC236}">
                <a16:creationId xmlns:a16="http://schemas.microsoft.com/office/drawing/2014/main" xmlns="" id="{B4660AB3-6738-4DD2-A4C2-F1F613F0C1DE}"/>
              </a:ext>
            </a:extLst>
          </p:cNvPr>
          <p:cNvSpPr/>
          <p:nvPr/>
        </p:nvSpPr>
        <p:spPr>
          <a:xfrm rot="5400000">
            <a:off x="5174431" y="870667"/>
            <a:ext cx="576064" cy="576064"/>
          </a:xfrm>
          <a:prstGeom prst="rtTriangle">
            <a:avLst/>
          </a:prstGeom>
          <a:solidFill>
            <a:schemeClr val="bg1">
              <a:alpha val="5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5" name="Right Triangle 33">
            <a:extLst>
              <a:ext uri="{FF2B5EF4-FFF2-40B4-BE49-F238E27FC236}">
                <a16:creationId xmlns:a16="http://schemas.microsoft.com/office/drawing/2014/main" xmlns="" id="{E77BE73C-20F4-4CF4-9294-512C3E989107}"/>
              </a:ext>
            </a:extLst>
          </p:cNvPr>
          <p:cNvSpPr/>
          <p:nvPr/>
        </p:nvSpPr>
        <p:spPr>
          <a:xfrm rot="5400000">
            <a:off x="4845791" y="1499475"/>
            <a:ext cx="576064" cy="576064"/>
          </a:xfrm>
          <a:prstGeom prst="rtTriangle">
            <a:avLst/>
          </a:prstGeom>
          <a:solidFill>
            <a:schemeClr val="bg1">
              <a:alpha val="5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C527C948-6358-46A6-8260-42FDD57FDDEC}"/>
              </a:ext>
            </a:extLst>
          </p:cNvPr>
          <p:cNvSpPr txBox="1"/>
          <p:nvPr/>
        </p:nvSpPr>
        <p:spPr>
          <a:xfrm>
            <a:off x="659372" y="595530"/>
            <a:ext cx="5380377" cy="83099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48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rPr>
              <a:t>Les </a:t>
            </a:r>
            <a:r>
              <a:rPr lang="en-US" altLang="ko-KR" sz="4800" b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rPr>
              <a:t>projets</a:t>
            </a:r>
            <a:r>
              <a:rPr lang="en-US" altLang="ko-KR" sz="48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rPr>
              <a:t> ? </a:t>
            </a:r>
            <a:endParaRPr lang="en-US" altLang="ko-KR" sz="4800" b="1" dirty="0">
              <a:solidFill>
                <a:schemeClr val="tx1">
                  <a:lumMod val="85000"/>
                  <a:lumOff val="15000"/>
                </a:schemeClr>
              </a:solidFill>
              <a:latin typeface="+mj-lt"/>
              <a:cs typeface="Arial" pitchFamily="34" charset="0"/>
            </a:endParaRPr>
          </a:p>
        </p:txBody>
      </p:sp>
      <p:sp>
        <p:nvSpPr>
          <p:cNvPr id="22" name="Graphic 11">
            <a:extLst>
              <a:ext uri="{FF2B5EF4-FFF2-40B4-BE49-F238E27FC236}">
                <a16:creationId xmlns:a16="http://schemas.microsoft.com/office/drawing/2014/main" xmlns="" id="{1A17C4BC-F9BF-4DC4-BA2F-A4923651CDC5}"/>
              </a:ext>
            </a:extLst>
          </p:cNvPr>
          <p:cNvSpPr/>
          <p:nvPr/>
        </p:nvSpPr>
        <p:spPr>
          <a:xfrm>
            <a:off x="6207557" y="1706364"/>
            <a:ext cx="2189306" cy="1163434"/>
          </a:xfrm>
          <a:custGeom>
            <a:avLst/>
            <a:gdLst>
              <a:gd name="connsiteX0" fmla="*/ 5112395 w 5134312"/>
              <a:gd name="connsiteY0" fmla="*/ 2624384 h 2666595"/>
              <a:gd name="connsiteX1" fmla="*/ 5037308 w 5134312"/>
              <a:gd name="connsiteY1" fmla="*/ 2608555 h 2666595"/>
              <a:gd name="connsiteX2" fmla="*/ 5029597 w 5134312"/>
              <a:gd name="connsiteY2" fmla="*/ 2601249 h 2666595"/>
              <a:gd name="connsiteX3" fmla="*/ 5039338 w 5134312"/>
              <a:gd name="connsiteY3" fmla="*/ 2595973 h 2666595"/>
              <a:gd name="connsiteX4" fmla="*/ 5093725 w 5134312"/>
              <a:gd name="connsiteY4" fmla="*/ 2589073 h 2666595"/>
              <a:gd name="connsiteX5" fmla="*/ 5122948 w 5134312"/>
              <a:gd name="connsiteY5" fmla="*/ 2566344 h 2666595"/>
              <a:gd name="connsiteX6" fmla="*/ 5096566 w 5134312"/>
              <a:gd name="connsiteY6" fmla="*/ 2525757 h 2666595"/>
              <a:gd name="connsiteX7" fmla="*/ 5070996 w 5134312"/>
              <a:gd name="connsiteY7" fmla="*/ 2519263 h 2666595"/>
              <a:gd name="connsiteX8" fmla="*/ 4913922 w 5134312"/>
              <a:gd name="connsiteY8" fmla="*/ 2475428 h 2666595"/>
              <a:gd name="connsiteX9" fmla="*/ 4814077 w 5134312"/>
              <a:gd name="connsiteY9" fmla="*/ 2471370 h 2666595"/>
              <a:gd name="connsiteX10" fmla="*/ 4689880 w 5134312"/>
              <a:gd name="connsiteY10" fmla="*/ 2476646 h 2666595"/>
              <a:gd name="connsiteX11" fmla="*/ 4600993 w 5134312"/>
              <a:gd name="connsiteY11" fmla="*/ 2403995 h 2666595"/>
              <a:gd name="connsiteX12" fmla="*/ 4538083 w 5134312"/>
              <a:gd name="connsiteY12" fmla="*/ 2131653 h 2666595"/>
              <a:gd name="connsiteX13" fmla="*/ 4473549 w 5134312"/>
              <a:gd name="connsiteY13" fmla="*/ 1698585 h 2666595"/>
              <a:gd name="connsiteX14" fmla="*/ 4417132 w 5134312"/>
              <a:gd name="connsiteY14" fmla="*/ 1510665 h 2666595"/>
              <a:gd name="connsiteX15" fmla="*/ 4357063 w 5134312"/>
              <a:gd name="connsiteY15" fmla="*/ 1234670 h 2666595"/>
              <a:gd name="connsiteX16" fmla="*/ 4333522 w 5134312"/>
              <a:gd name="connsiteY16" fmla="*/ 1097485 h 2666595"/>
              <a:gd name="connsiteX17" fmla="*/ 4341234 w 5134312"/>
              <a:gd name="connsiteY17" fmla="*/ 1021992 h 2666595"/>
              <a:gd name="connsiteX18" fmla="*/ 4357063 w 5134312"/>
              <a:gd name="connsiteY18" fmla="*/ 968417 h 2666595"/>
              <a:gd name="connsiteX19" fmla="*/ 4379386 w 5134312"/>
              <a:gd name="connsiteY19" fmla="*/ 903477 h 2666595"/>
              <a:gd name="connsiteX20" fmla="*/ 4386286 w 5134312"/>
              <a:gd name="connsiteY20" fmla="*/ 780091 h 2666595"/>
              <a:gd name="connsiteX21" fmla="*/ 4413480 w 5134312"/>
              <a:gd name="connsiteY21" fmla="*/ 735039 h 2666595"/>
              <a:gd name="connsiteX22" fmla="*/ 4548230 w 5134312"/>
              <a:gd name="connsiteY22" fmla="*/ 726921 h 2666595"/>
              <a:gd name="connsiteX23" fmla="*/ 4658628 w 5134312"/>
              <a:gd name="connsiteY23" fmla="*/ 753709 h 2666595"/>
              <a:gd name="connsiteX24" fmla="*/ 4690691 w 5134312"/>
              <a:gd name="connsiteY24" fmla="*/ 755332 h 2666595"/>
              <a:gd name="connsiteX25" fmla="*/ 4733715 w 5134312"/>
              <a:gd name="connsiteY25" fmla="*/ 715963 h 2666595"/>
              <a:gd name="connsiteX26" fmla="*/ 4753196 w 5134312"/>
              <a:gd name="connsiteY26" fmla="*/ 691204 h 2666595"/>
              <a:gd name="connsiteX27" fmla="*/ 4758473 w 5134312"/>
              <a:gd name="connsiteY27" fmla="*/ 688363 h 2666595"/>
              <a:gd name="connsiteX28" fmla="*/ 4797437 w 5134312"/>
              <a:gd name="connsiteY28" fmla="*/ 622206 h 2666595"/>
              <a:gd name="connsiteX29" fmla="*/ 4820978 w 5134312"/>
              <a:gd name="connsiteY29" fmla="*/ 591765 h 2666595"/>
              <a:gd name="connsiteX30" fmla="*/ 4834371 w 5134312"/>
              <a:gd name="connsiteY30" fmla="*/ 545495 h 2666595"/>
              <a:gd name="connsiteX31" fmla="*/ 4820571 w 5134312"/>
              <a:gd name="connsiteY31" fmla="*/ 451332 h 2666595"/>
              <a:gd name="connsiteX32" fmla="*/ 4843706 w 5134312"/>
              <a:gd name="connsiteY32" fmla="*/ 426980 h 2666595"/>
              <a:gd name="connsiteX33" fmla="*/ 4869683 w 5134312"/>
              <a:gd name="connsiteY33" fmla="*/ 376246 h 2666595"/>
              <a:gd name="connsiteX34" fmla="*/ 4867247 w 5134312"/>
              <a:gd name="connsiteY34" fmla="*/ 345805 h 2666595"/>
              <a:gd name="connsiteX35" fmla="*/ 4893223 w 5134312"/>
              <a:gd name="connsiteY35" fmla="*/ 297912 h 2666595"/>
              <a:gd name="connsiteX36" fmla="*/ 4934216 w 5134312"/>
              <a:gd name="connsiteY36" fmla="*/ 193196 h 2666595"/>
              <a:gd name="connsiteX37" fmla="*/ 4863594 w 5134312"/>
              <a:gd name="connsiteY37" fmla="*/ 112427 h 2666595"/>
              <a:gd name="connsiteX38" fmla="*/ 4802307 w 5134312"/>
              <a:gd name="connsiteY38" fmla="*/ 59664 h 2666595"/>
              <a:gd name="connsiteX39" fmla="*/ 4777955 w 5134312"/>
              <a:gd name="connsiteY39" fmla="*/ 53170 h 2666595"/>
              <a:gd name="connsiteX40" fmla="*/ 4748326 w 5134312"/>
              <a:gd name="connsiteY40" fmla="*/ 40182 h 2666595"/>
              <a:gd name="connsiteX41" fmla="*/ 4727220 w 5134312"/>
              <a:gd name="connsiteY41" fmla="*/ 24352 h 2666595"/>
              <a:gd name="connsiteX42" fmla="*/ 4680139 w 5134312"/>
              <a:gd name="connsiteY42" fmla="*/ 0 h 2666595"/>
              <a:gd name="connsiteX43" fmla="*/ 4643610 w 5134312"/>
              <a:gd name="connsiteY43" fmla="*/ 0 h 2666595"/>
              <a:gd name="connsiteX44" fmla="*/ 4576235 w 5134312"/>
              <a:gd name="connsiteY44" fmla="*/ 10553 h 2666595"/>
              <a:gd name="connsiteX45" fmla="*/ 4472331 w 5134312"/>
              <a:gd name="connsiteY45" fmla="*/ 25164 h 2666595"/>
              <a:gd name="connsiteX46" fmla="*/ 4353816 w 5134312"/>
              <a:gd name="connsiteY46" fmla="*/ 93757 h 2666595"/>
              <a:gd name="connsiteX47" fmla="*/ 4277917 w 5134312"/>
              <a:gd name="connsiteY47" fmla="*/ 177367 h 2666595"/>
              <a:gd name="connsiteX48" fmla="*/ 4214601 w 5134312"/>
              <a:gd name="connsiteY48" fmla="*/ 306029 h 2666595"/>
              <a:gd name="connsiteX49" fmla="*/ 4172390 w 5134312"/>
              <a:gd name="connsiteY49" fmla="*/ 326729 h 2666595"/>
              <a:gd name="connsiteX50" fmla="*/ 4049816 w 5134312"/>
              <a:gd name="connsiteY50" fmla="*/ 290606 h 2666595"/>
              <a:gd name="connsiteX51" fmla="*/ 3988529 w 5134312"/>
              <a:gd name="connsiteY51" fmla="*/ 277618 h 2666595"/>
              <a:gd name="connsiteX52" fmla="*/ 3877319 w 5134312"/>
              <a:gd name="connsiteY52" fmla="*/ 278024 h 2666595"/>
              <a:gd name="connsiteX53" fmla="*/ 3825367 w 5134312"/>
              <a:gd name="connsiteY53" fmla="*/ 284924 h 2666595"/>
              <a:gd name="connsiteX54" fmla="*/ 3689399 w 5134312"/>
              <a:gd name="connsiteY54" fmla="*/ 306029 h 2666595"/>
              <a:gd name="connsiteX55" fmla="*/ 3472256 w 5134312"/>
              <a:gd name="connsiteY55" fmla="*/ 330788 h 2666595"/>
              <a:gd name="connsiteX56" fmla="*/ 3290019 w 5134312"/>
              <a:gd name="connsiteY56" fmla="*/ 355952 h 2666595"/>
              <a:gd name="connsiteX57" fmla="*/ 3075311 w 5134312"/>
              <a:gd name="connsiteY57" fmla="*/ 390045 h 2666595"/>
              <a:gd name="connsiteX58" fmla="*/ 3057047 w 5134312"/>
              <a:gd name="connsiteY58" fmla="*/ 391669 h 2666595"/>
              <a:gd name="connsiteX59" fmla="*/ 3037159 w 5134312"/>
              <a:gd name="connsiteY59" fmla="*/ 394916 h 2666595"/>
              <a:gd name="connsiteX60" fmla="*/ 2961260 w 5134312"/>
              <a:gd name="connsiteY60" fmla="*/ 421298 h 2666595"/>
              <a:gd name="connsiteX61" fmla="*/ 2900785 w 5134312"/>
              <a:gd name="connsiteY61" fmla="*/ 437939 h 2666595"/>
              <a:gd name="connsiteX62" fmla="*/ 2887797 w 5134312"/>
              <a:gd name="connsiteY62" fmla="*/ 443621 h 2666595"/>
              <a:gd name="connsiteX63" fmla="*/ 2808652 w 5134312"/>
              <a:gd name="connsiteY63" fmla="*/ 475685 h 2666595"/>
              <a:gd name="connsiteX64" fmla="*/ 2610179 w 5134312"/>
              <a:gd name="connsiteY64" fmla="*/ 523984 h 2666595"/>
              <a:gd name="connsiteX65" fmla="*/ 2440929 w 5134312"/>
              <a:gd name="connsiteY65" fmla="*/ 598665 h 2666595"/>
              <a:gd name="connsiteX66" fmla="*/ 2396689 w 5134312"/>
              <a:gd name="connsiteY66" fmla="*/ 623017 h 2666595"/>
              <a:gd name="connsiteX67" fmla="*/ 2341896 w 5134312"/>
              <a:gd name="connsiteY67" fmla="*/ 672534 h 2666595"/>
              <a:gd name="connsiteX68" fmla="*/ 2320385 w 5134312"/>
              <a:gd name="connsiteY68" fmla="*/ 696075 h 2666595"/>
              <a:gd name="connsiteX69" fmla="*/ 2272085 w 5134312"/>
              <a:gd name="connsiteY69" fmla="*/ 752491 h 2666595"/>
              <a:gd name="connsiteX70" fmla="*/ 2191317 w 5134312"/>
              <a:gd name="connsiteY70" fmla="*/ 905912 h 2666595"/>
              <a:gd name="connsiteX71" fmla="*/ 2182387 w 5134312"/>
              <a:gd name="connsiteY71" fmla="*/ 919306 h 2666595"/>
              <a:gd name="connsiteX72" fmla="*/ 2082948 w 5134312"/>
              <a:gd name="connsiteY72" fmla="*/ 1024427 h 2666595"/>
              <a:gd name="connsiteX73" fmla="*/ 1974579 w 5134312"/>
              <a:gd name="connsiteY73" fmla="*/ 1109255 h 2666595"/>
              <a:gd name="connsiteX74" fmla="*/ 1860529 w 5134312"/>
              <a:gd name="connsiteY74" fmla="*/ 1175007 h 2666595"/>
              <a:gd name="connsiteX75" fmla="*/ 1801677 w 5134312"/>
              <a:gd name="connsiteY75" fmla="*/ 1214376 h 2666595"/>
              <a:gd name="connsiteX76" fmla="*/ 1713196 w 5134312"/>
              <a:gd name="connsiteY76" fmla="*/ 1270793 h 2666595"/>
              <a:gd name="connsiteX77" fmla="*/ 1548005 w 5134312"/>
              <a:gd name="connsiteY77" fmla="*/ 1384438 h 2666595"/>
              <a:gd name="connsiteX78" fmla="*/ 1416908 w 5134312"/>
              <a:gd name="connsiteY78" fmla="*/ 1461554 h 2666595"/>
              <a:gd name="connsiteX79" fmla="*/ 1379567 w 5134312"/>
              <a:gd name="connsiteY79" fmla="*/ 1476571 h 2666595"/>
              <a:gd name="connsiteX80" fmla="*/ 1279722 w 5134312"/>
              <a:gd name="connsiteY80" fmla="*/ 1491995 h 2666595"/>
              <a:gd name="connsiteX81" fmla="*/ 1042286 w 5134312"/>
              <a:gd name="connsiteY81" fmla="*/ 1532988 h 2666595"/>
              <a:gd name="connsiteX82" fmla="*/ 686740 w 5134312"/>
              <a:gd name="connsiteY82" fmla="*/ 1692091 h 2666595"/>
              <a:gd name="connsiteX83" fmla="*/ 625858 w 5134312"/>
              <a:gd name="connsiteY83" fmla="*/ 1724155 h 2666595"/>
              <a:gd name="connsiteX84" fmla="*/ 342558 w 5134312"/>
              <a:gd name="connsiteY84" fmla="*/ 1860123 h 2666595"/>
              <a:gd name="connsiteX85" fmla="*/ 303594 w 5134312"/>
              <a:gd name="connsiteY85" fmla="*/ 1869458 h 2666595"/>
              <a:gd name="connsiteX86" fmla="*/ 209025 w 5134312"/>
              <a:gd name="connsiteY86" fmla="*/ 1877981 h 2666595"/>
              <a:gd name="connsiteX87" fmla="*/ 22729 w 5134312"/>
              <a:gd name="connsiteY87" fmla="*/ 1946980 h 2666595"/>
              <a:gd name="connsiteX88" fmla="*/ 0 w 5134312"/>
              <a:gd name="connsiteY88" fmla="*/ 2025314 h 2666595"/>
              <a:gd name="connsiteX89" fmla="*/ 16235 w 5134312"/>
              <a:gd name="connsiteY89" fmla="*/ 2078077 h 2666595"/>
              <a:gd name="connsiteX90" fmla="*/ 29629 w 5134312"/>
              <a:gd name="connsiteY90" fmla="*/ 2134088 h 2666595"/>
              <a:gd name="connsiteX91" fmla="*/ 120545 w 5134312"/>
              <a:gd name="connsiteY91" fmla="*/ 2249357 h 2666595"/>
              <a:gd name="connsiteX92" fmla="*/ 180614 w 5134312"/>
              <a:gd name="connsiteY92" fmla="*/ 2326067 h 2666595"/>
              <a:gd name="connsiteX93" fmla="*/ 226478 w 5134312"/>
              <a:gd name="connsiteY93" fmla="*/ 2423071 h 2666595"/>
              <a:gd name="connsiteX94" fmla="*/ 325511 w 5134312"/>
              <a:gd name="connsiteY94" fmla="*/ 2527381 h 2666595"/>
              <a:gd name="connsiteX95" fmla="*/ 446056 w 5134312"/>
              <a:gd name="connsiteY95" fmla="*/ 2580550 h 2666595"/>
              <a:gd name="connsiteX96" fmla="*/ 513025 w 5134312"/>
              <a:gd name="connsiteY96" fmla="*/ 2574056 h 2666595"/>
              <a:gd name="connsiteX97" fmla="*/ 557672 w 5134312"/>
              <a:gd name="connsiteY97" fmla="*/ 2517234 h 2666595"/>
              <a:gd name="connsiteX98" fmla="*/ 526013 w 5134312"/>
              <a:gd name="connsiteY98" fmla="*/ 2406024 h 2666595"/>
              <a:gd name="connsiteX99" fmla="*/ 500849 w 5134312"/>
              <a:gd name="connsiteY99" fmla="*/ 2371930 h 2666595"/>
              <a:gd name="connsiteX100" fmla="*/ 481367 w 5134312"/>
              <a:gd name="connsiteY100" fmla="*/ 2198622 h 2666595"/>
              <a:gd name="connsiteX101" fmla="*/ 491920 w 5134312"/>
              <a:gd name="connsiteY101" fmla="*/ 2164529 h 2666595"/>
              <a:gd name="connsiteX102" fmla="*/ 541031 w 5134312"/>
              <a:gd name="connsiteY102" fmla="*/ 2065089 h 2666595"/>
              <a:gd name="connsiteX103" fmla="*/ 564166 w 5134312"/>
              <a:gd name="connsiteY103" fmla="*/ 2038302 h 2666595"/>
              <a:gd name="connsiteX104" fmla="*/ 651023 w 5134312"/>
              <a:gd name="connsiteY104" fmla="*/ 1998932 h 2666595"/>
              <a:gd name="connsiteX105" fmla="*/ 925394 w 5134312"/>
              <a:gd name="connsiteY105" fmla="*/ 1929121 h 2666595"/>
              <a:gd name="connsiteX106" fmla="*/ 1118184 w 5134312"/>
              <a:gd name="connsiteY106" fmla="*/ 1881634 h 2666595"/>
              <a:gd name="connsiteX107" fmla="*/ 1304887 w 5134312"/>
              <a:gd name="connsiteY107" fmla="*/ 1819535 h 2666595"/>
              <a:gd name="connsiteX108" fmla="*/ 1537047 w 5134312"/>
              <a:gd name="connsiteY108" fmla="*/ 1783413 h 2666595"/>
              <a:gd name="connsiteX109" fmla="*/ 1664897 w 5134312"/>
              <a:gd name="connsiteY109" fmla="*/ 1747695 h 2666595"/>
              <a:gd name="connsiteX110" fmla="*/ 1883664 w 5134312"/>
              <a:gd name="connsiteY110" fmla="*/ 1651097 h 2666595"/>
              <a:gd name="connsiteX111" fmla="*/ 2046419 w 5134312"/>
              <a:gd name="connsiteY111" fmla="*/ 1588593 h 2666595"/>
              <a:gd name="connsiteX112" fmla="*/ 2098777 w 5134312"/>
              <a:gd name="connsiteY112" fmla="*/ 1590622 h 2666595"/>
              <a:gd name="connsiteX113" fmla="*/ 2194969 w 5134312"/>
              <a:gd name="connsiteY113" fmla="*/ 1627963 h 2666595"/>
              <a:gd name="connsiteX114" fmla="*/ 2269650 w 5134312"/>
              <a:gd name="connsiteY114" fmla="*/ 1646633 h 2666595"/>
              <a:gd name="connsiteX115" fmla="*/ 2409271 w 5134312"/>
              <a:gd name="connsiteY115" fmla="*/ 1623092 h 2666595"/>
              <a:gd name="connsiteX116" fmla="*/ 2574462 w 5134312"/>
              <a:gd name="connsiteY116" fmla="*/ 1509447 h 2666595"/>
              <a:gd name="connsiteX117" fmla="*/ 2601250 w 5134312"/>
              <a:gd name="connsiteY117" fmla="*/ 1507824 h 2666595"/>
              <a:gd name="connsiteX118" fmla="*/ 2640214 w 5134312"/>
              <a:gd name="connsiteY118" fmla="*/ 1509447 h 2666595"/>
              <a:gd name="connsiteX119" fmla="*/ 2676742 w 5134312"/>
              <a:gd name="connsiteY119" fmla="*/ 1491995 h 2666595"/>
              <a:gd name="connsiteX120" fmla="*/ 2761570 w 5134312"/>
              <a:gd name="connsiteY120" fmla="*/ 1440449 h 2666595"/>
              <a:gd name="connsiteX121" fmla="*/ 2809057 w 5134312"/>
              <a:gd name="connsiteY121" fmla="*/ 1441666 h 2666595"/>
              <a:gd name="connsiteX122" fmla="*/ 2928790 w 5134312"/>
              <a:gd name="connsiteY122" fmla="*/ 1513912 h 2666595"/>
              <a:gd name="connsiteX123" fmla="*/ 2988048 w 5134312"/>
              <a:gd name="connsiteY123" fmla="*/ 1548817 h 2666595"/>
              <a:gd name="connsiteX124" fmla="*/ 2998195 w 5134312"/>
              <a:gd name="connsiteY124" fmla="*/ 1564240 h 2666595"/>
              <a:gd name="connsiteX125" fmla="*/ 2982772 w 5134312"/>
              <a:gd name="connsiteY125" fmla="*/ 1571546 h 2666595"/>
              <a:gd name="connsiteX126" fmla="*/ 2760758 w 5134312"/>
              <a:gd name="connsiteY126" fmla="*/ 1627151 h 2666595"/>
              <a:gd name="connsiteX127" fmla="*/ 2446206 w 5134312"/>
              <a:gd name="connsiteY127" fmla="*/ 1714414 h 2666595"/>
              <a:gd name="connsiteX128" fmla="*/ 2420230 w 5134312"/>
              <a:gd name="connsiteY128" fmla="*/ 1715631 h 2666595"/>
              <a:gd name="connsiteX129" fmla="*/ 2260721 w 5134312"/>
              <a:gd name="connsiteY129" fmla="*/ 1718473 h 2666595"/>
              <a:gd name="connsiteX130" fmla="*/ 2116636 w 5134312"/>
              <a:gd name="connsiteY130" fmla="*/ 1761089 h 2666595"/>
              <a:gd name="connsiteX131" fmla="*/ 2057378 w 5134312"/>
              <a:gd name="connsiteY131" fmla="*/ 1806141 h 2666595"/>
              <a:gd name="connsiteX132" fmla="*/ 2051696 w 5134312"/>
              <a:gd name="connsiteY132" fmla="*/ 1840641 h 2666595"/>
              <a:gd name="connsiteX133" fmla="*/ 2190505 w 5134312"/>
              <a:gd name="connsiteY133" fmla="*/ 2171023 h 2666595"/>
              <a:gd name="connsiteX134" fmla="*/ 2258286 w 5134312"/>
              <a:gd name="connsiteY134" fmla="*/ 2291162 h 2666595"/>
              <a:gd name="connsiteX135" fmla="*/ 2352043 w 5134312"/>
              <a:gd name="connsiteY135" fmla="*/ 2402371 h 2666595"/>
              <a:gd name="connsiteX136" fmla="*/ 2426318 w 5134312"/>
              <a:gd name="connsiteY136" fmla="*/ 2393442 h 2666595"/>
              <a:gd name="connsiteX137" fmla="*/ 2444988 w 5134312"/>
              <a:gd name="connsiteY137" fmla="*/ 2335808 h 2666595"/>
              <a:gd name="connsiteX138" fmla="*/ 2431188 w 5134312"/>
              <a:gd name="connsiteY138" fmla="*/ 2182387 h 2666595"/>
              <a:gd name="connsiteX139" fmla="*/ 2435653 w 5134312"/>
              <a:gd name="connsiteY139" fmla="*/ 2102024 h 2666595"/>
              <a:gd name="connsiteX140" fmla="*/ 2474617 w 5134312"/>
              <a:gd name="connsiteY140" fmla="*/ 2023284 h 2666595"/>
              <a:gd name="connsiteX141" fmla="*/ 2496940 w 5134312"/>
              <a:gd name="connsiteY141" fmla="*/ 1985538 h 2666595"/>
              <a:gd name="connsiteX142" fmla="*/ 2548892 w 5134312"/>
              <a:gd name="connsiteY142" fmla="*/ 1929933 h 2666595"/>
              <a:gd name="connsiteX143" fmla="*/ 2837469 w 5134312"/>
              <a:gd name="connsiteY143" fmla="*/ 1892187 h 2666595"/>
              <a:gd name="connsiteX144" fmla="*/ 2985613 w 5134312"/>
              <a:gd name="connsiteY144" fmla="*/ 1890563 h 2666595"/>
              <a:gd name="connsiteX145" fmla="*/ 3287989 w 5134312"/>
              <a:gd name="connsiteY145" fmla="*/ 1863370 h 2666595"/>
              <a:gd name="connsiteX146" fmla="*/ 3507161 w 5134312"/>
              <a:gd name="connsiteY146" fmla="*/ 1748101 h 2666595"/>
              <a:gd name="connsiteX147" fmla="*/ 3537196 w 5134312"/>
              <a:gd name="connsiteY147" fmla="*/ 1697773 h 2666595"/>
              <a:gd name="connsiteX148" fmla="*/ 3515685 w 5134312"/>
              <a:gd name="connsiteY148" fmla="*/ 1576011 h 2666595"/>
              <a:gd name="connsiteX149" fmla="*/ 3403258 w 5134312"/>
              <a:gd name="connsiteY149" fmla="*/ 1410008 h 2666595"/>
              <a:gd name="connsiteX150" fmla="*/ 3346435 w 5134312"/>
              <a:gd name="connsiteY150" fmla="*/ 1331268 h 2666595"/>
              <a:gd name="connsiteX151" fmla="*/ 3338724 w 5134312"/>
              <a:gd name="connsiteY151" fmla="*/ 1316251 h 2666595"/>
              <a:gd name="connsiteX152" fmla="*/ 3354959 w 5134312"/>
              <a:gd name="connsiteY152" fmla="*/ 1311786 h 2666595"/>
              <a:gd name="connsiteX153" fmla="*/ 3486462 w 5134312"/>
              <a:gd name="connsiteY153" fmla="*/ 1290681 h 2666595"/>
              <a:gd name="connsiteX154" fmla="*/ 3622836 w 5134312"/>
              <a:gd name="connsiteY154" fmla="*/ 1251717 h 2666595"/>
              <a:gd name="connsiteX155" fmla="*/ 3654900 w 5134312"/>
              <a:gd name="connsiteY155" fmla="*/ 1272417 h 2666595"/>
              <a:gd name="connsiteX156" fmla="*/ 3657335 w 5134312"/>
              <a:gd name="connsiteY156" fmla="*/ 1371450 h 2666595"/>
              <a:gd name="connsiteX157" fmla="*/ 3657741 w 5134312"/>
              <a:gd name="connsiteY157" fmla="*/ 1490371 h 2666595"/>
              <a:gd name="connsiteX158" fmla="*/ 3662206 w 5134312"/>
              <a:gd name="connsiteY158" fmla="*/ 1536641 h 2666595"/>
              <a:gd name="connsiteX159" fmla="*/ 3670729 w 5134312"/>
              <a:gd name="connsiteY159" fmla="*/ 1630804 h 2666595"/>
              <a:gd name="connsiteX160" fmla="*/ 3803044 w 5134312"/>
              <a:gd name="connsiteY160" fmla="*/ 2049666 h 2666595"/>
              <a:gd name="connsiteX161" fmla="*/ 3887060 w 5134312"/>
              <a:gd name="connsiteY161" fmla="*/ 2142206 h 2666595"/>
              <a:gd name="connsiteX162" fmla="*/ 4012881 w 5134312"/>
              <a:gd name="connsiteY162" fmla="*/ 2157629 h 2666595"/>
              <a:gd name="connsiteX163" fmla="*/ 4095679 w 5134312"/>
              <a:gd name="connsiteY163" fmla="*/ 2160470 h 2666595"/>
              <a:gd name="connsiteX164" fmla="*/ 4176043 w 5134312"/>
              <a:gd name="connsiteY164" fmla="*/ 2164123 h 2666595"/>
              <a:gd name="connsiteX165" fmla="*/ 4202019 w 5134312"/>
              <a:gd name="connsiteY165" fmla="*/ 2141394 h 2666595"/>
              <a:gd name="connsiteX166" fmla="*/ 4221906 w 5134312"/>
              <a:gd name="connsiteY166" fmla="*/ 2126376 h 2666595"/>
              <a:gd name="connsiteX167" fmla="*/ 4262494 w 5134312"/>
              <a:gd name="connsiteY167" fmla="*/ 2127188 h 2666595"/>
              <a:gd name="connsiteX168" fmla="*/ 4308764 w 5134312"/>
              <a:gd name="connsiteY168" fmla="*/ 2156005 h 2666595"/>
              <a:gd name="connsiteX169" fmla="*/ 4369645 w 5134312"/>
              <a:gd name="connsiteY169" fmla="*/ 2299685 h 2666595"/>
              <a:gd name="connsiteX170" fmla="*/ 4483696 w 5134312"/>
              <a:gd name="connsiteY170" fmla="*/ 2583797 h 2666595"/>
              <a:gd name="connsiteX171" fmla="*/ 4603835 w 5134312"/>
              <a:gd name="connsiteY171" fmla="*/ 2665378 h 2666595"/>
              <a:gd name="connsiteX172" fmla="*/ 4627375 w 5134312"/>
              <a:gd name="connsiteY172" fmla="*/ 2669031 h 2666595"/>
              <a:gd name="connsiteX173" fmla="*/ 4805960 w 5134312"/>
              <a:gd name="connsiteY173" fmla="*/ 2669031 h 2666595"/>
              <a:gd name="connsiteX174" fmla="*/ 4915546 w 5134312"/>
              <a:gd name="connsiteY174" fmla="*/ 2661319 h 2666595"/>
              <a:gd name="connsiteX175" fmla="*/ 5110366 w 5134312"/>
              <a:gd name="connsiteY175" fmla="*/ 2662942 h 2666595"/>
              <a:gd name="connsiteX176" fmla="*/ 5138371 w 5134312"/>
              <a:gd name="connsiteY176" fmla="*/ 2644678 h 2666595"/>
              <a:gd name="connsiteX177" fmla="*/ 5138371 w 5134312"/>
              <a:gd name="connsiteY177" fmla="*/ 2636561 h 2666595"/>
              <a:gd name="connsiteX178" fmla="*/ 5112395 w 5134312"/>
              <a:gd name="connsiteY178" fmla="*/ 2624384 h 2666595"/>
              <a:gd name="connsiteX179" fmla="*/ 4256812 w 5134312"/>
              <a:gd name="connsiteY179" fmla="*/ 2045607 h 2666595"/>
              <a:gd name="connsiteX180" fmla="*/ 4077821 w 5134312"/>
              <a:gd name="connsiteY180" fmla="*/ 2024908 h 2666595"/>
              <a:gd name="connsiteX181" fmla="*/ 4031551 w 5134312"/>
              <a:gd name="connsiteY181" fmla="*/ 2021255 h 2666595"/>
              <a:gd name="connsiteX182" fmla="*/ 3964582 w 5134312"/>
              <a:gd name="connsiteY182" fmla="*/ 2020037 h 2666595"/>
              <a:gd name="connsiteX183" fmla="*/ 3911818 w 5134312"/>
              <a:gd name="connsiteY183" fmla="*/ 1974985 h 2666595"/>
              <a:gd name="connsiteX184" fmla="*/ 3887060 w 5134312"/>
              <a:gd name="connsiteY184" fmla="*/ 1746072 h 2666595"/>
              <a:gd name="connsiteX185" fmla="*/ 3887060 w 5134312"/>
              <a:gd name="connsiteY185" fmla="*/ 1662868 h 2666595"/>
              <a:gd name="connsiteX186" fmla="*/ 3887872 w 5134312"/>
              <a:gd name="connsiteY186" fmla="*/ 1662868 h 2666595"/>
              <a:gd name="connsiteX187" fmla="*/ 3887872 w 5134312"/>
              <a:gd name="connsiteY187" fmla="*/ 1543135 h 2666595"/>
              <a:gd name="connsiteX188" fmla="*/ 3873666 w 5134312"/>
              <a:gd name="connsiteY188" fmla="*/ 1408790 h 2666595"/>
              <a:gd name="connsiteX189" fmla="*/ 3880566 w 5134312"/>
              <a:gd name="connsiteY189" fmla="*/ 1317063 h 2666595"/>
              <a:gd name="connsiteX190" fmla="*/ 3888683 w 5134312"/>
              <a:gd name="connsiteY190" fmla="*/ 1239135 h 2666595"/>
              <a:gd name="connsiteX191" fmla="*/ 3891119 w 5134312"/>
              <a:gd name="connsiteY191" fmla="*/ 1178254 h 2666595"/>
              <a:gd name="connsiteX192" fmla="*/ 3920748 w 5134312"/>
              <a:gd name="connsiteY192" fmla="*/ 1139290 h 2666595"/>
              <a:gd name="connsiteX193" fmla="*/ 4058745 w 5134312"/>
              <a:gd name="connsiteY193" fmla="*/ 1061768 h 2666595"/>
              <a:gd name="connsiteX194" fmla="*/ 4083097 w 5134312"/>
              <a:gd name="connsiteY194" fmla="*/ 1070697 h 2666595"/>
              <a:gd name="connsiteX195" fmla="*/ 4120438 w 5134312"/>
              <a:gd name="connsiteY195" fmla="*/ 1310975 h 2666595"/>
              <a:gd name="connsiteX196" fmla="*/ 4143979 w 5134312"/>
              <a:gd name="connsiteY196" fmla="*/ 1421778 h 2666595"/>
              <a:gd name="connsiteX197" fmla="*/ 4152908 w 5134312"/>
              <a:gd name="connsiteY197" fmla="*/ 1520000 h 2666595"/>
              <a:gd name="connsiteX198" fmla="*/ 4189843 w 5134312"/>
              <a:gd name="connsiteY198" fmla="*/ 1776107 h 2666595"/>
              <a:gd name="connsiteX199" fmla="*/ 4251941 w 5134312"/>
              <a:gd name="connsiteY199" fmla="*/ 1979450 h 2666595"/>
              <a:gd name="connsiteX200" fmla="*/ 4269800 w 5134312"/>
              <a:gd name="connsiteY200" fmla="*/ 2024502 h 2666595"/>
              <a:gd name="connsiteX201" fmla="*/ 4256812 w 5134312"/>
              <a:gd name="connsiteY201" fmla="*/ 2045607 h 26665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</a:cxnLst>
            <a:rect l="l" t="t" r="r" b="b"/>
            <a:pathLst>
              <a:path w="5134312" h="2666595">
                <a:moveTo>
                  <a:pt x="5112395" y="2624384"/>
                </a:moveTo>
                <a:cubicBezTo>
                  <a:pt x="5086825" y="2621137"/>
                  <a:pt x="5062879" y="2610179"/>
                  <a:pt x="5037308" y="2608555"/>
                </a:cubicBezTo>
                <a:cubicBezTo>
                  <a:pt x="5033250" y="2608149"/>
                  <a:pt x="5028785" y="2606526"/>
                  <a:pt x="5029597" y="2601249"/>
                </a:cubicBezTo>
                <a:cubicBezTo>
                  <a:pt x="5030409" y="2595973"/>
                  <a:pt x="5035279" y="2596379"/>
                  <a:pt x="5039338" y="2595973"/>
                </a:cubicBezTo>
                <a:cubicBezTo>
                  <a:pt x="5057602" y="2595161"/>
                  <a:pt x="5075866" y="2593538"/>
                  <a:pt x="5093725" y="2589073"/>
                </a:cubicBezTo>
                <a:cubicBezTo>
                  <a:pt x="5107119" y="2585826"/>
                  <a:pt x="5124166" y="2582985"/>
                  <a:pt x="5122948" y="2566344"/>
                </a:cubicBezTo>
                <a:cubicBezTo>
                  <a:pt x="5121325" y="2550515"/>
                  <a:pt x="5113613" y="2533469"/>
                  <a:pt x="5096566" y="2525757"/>
                </a:cubicBezTo>
                <a:cubicBezTo>
                  <a:pt x="5088855" y="2522104"/>
                  <a:pt x="5079925" y="2520075"/>
                  <a:pt x="5070996" y="2519263"/>
                </a:cubicBezTo>
                <a:cubicBezTo>
                  <a:pt x="5016203" y="2512363"/>
                  <a:pt x="4962222" y="2500187"/>
                  <a:pt x="4913922" y="2475428"/>
                </a:cubicBezTo>
                <a:cubicBezTo>
                  <a:pt x="4878612" y="2457570"/>
                  <a:pt x="4848983" y="2458788"/>
                  <a:pt x="4814077" y="2471370"/>
                </a:cubicBezTo>
                <a:cubicBezTo>
                  <a:pt x="4773896" y="2485575"/>
                  <a:pt x="4729656" y="2486793"/>
                  <a:pt x="4689880" y="2476646"/>
                </a:cubicBezTo>
                <a:cubicBezTo>
                  <a:pt x="4652133" y="2466905"/>
                  <a:pt x="4616011" y="2450264"/>
                  <a:pt x="4600993" y="2403995"/>
                </a:cubicBezTo>
                <a:cubicBezTo>
                  <a:pt x="4571365" y="2315108"/>
                  <a:pt x="4553100" y="2224192"/>
                  <a:pt x="4538083" y="2131653"/>
                </a:cubicBezTo>
                <a:cubicBezTo>
                  <a:pt x="4514948" y="1987567"/>
                  <a:pt x="4499119" y="1842264"/>
                  <a:pt x="4473549" y="1698585"/>
                </a:cubicBezTo>
                <a:cubicBezTo>
                  <a:pt x="4462184" y="1633645"/>
                  <a:pt x="4443514" y="1571140"/>
                  <a:pt x="4417132" y="1510665"/>
                </a:cubicBezTo>
                <a:cubicBezTo>
                  <a:pt x="4378980" y="1422590"/>
                  <a:pt x="4363151" y="1329645"/>
                  <a:pt x="4357063" y="1234670"/>
                </a:cubicBezTo>
                <a:cubicBezTo>
                  <a:pt x="4354222" y="1187995"/>
                  <a:pt x="4348134" y="1142131"/>
                  <a:pt x="4333522" y="1097485"/>
                </a:cubicBezTo>
                <a:cubicBezTo>
                  <a:pt x="4324999" y="1071103"/>
                  <a:pt x="4318505" y="1045939"/>
                  <a:pt x="4341234" y="1021992"/>
                </a:cubicBezTo>
                <a:cubicBezTo>
                  <a:pt x="4354628" y="1007786"/>
                  <a:pt x="4351381" y="986275"/>
                  <a:pt x="4357063" y="968417"/>
                </a:cubicBezTo>
                <a:cubicBezTo>
                  <a:pt x="4363557" y="946499"/>
                  <a:pt x="4369239" y="923770"/>
                  <a:pt x="4379386" y="903477"/>
                </a:cubicBezTo>
                <a:cubicBezTo>
                  <a:pt x="4399680" y="862889"/>
                  <a:pt x="4390344" y="821490"/>
                  <a:pt x="4386286" y="780091"/>
                </a:cubicBezTo>
                <a:cubicBezTo>
                  <a:pt x="4383445" y="748433"/>
                  <a:pt x="4384663" y="748433"/>
                  <a:pt x="4413480" y="735039"/>
                </a:cubicBezTo>
                <a:cubicBezTo>
                  <a:pt x="4457720" y="714745"/>
                  <a:pt x="4502366" y="715151"/>
                  <a:pt x="4548230" y="726921"/>
                </a:cubicBezTo>
                <a:cubicBezTo>
                  <a:pt x="4584758" y="736256"/>
                  <a:pt x="4621693" y="744780"/>
                  <a:pt x="4658628" y="753709"/>
                </a:cubicBezTo>
                <a:cubicBezTo>
                  <a:pt x="4669180" y="756144"/>
                  <a:pt x="4680139" y="756550"/>
                  <a:pt x="4690691" y="755332"/>
                </a:cubicBezTo>
                <a:cubicBezTo>
                  <a:pt x="4718697" y="752085"/>
                  <a:pt x="4728438" y="743968"/>
                  <a:pt x="4733715" y="715963"/>
                </a:cubicBezTo>
                <a:cubicBezTo>
                  <a:pt x="4736150" y="703786"/>
                  <a:pt x="4739396" y="693640"/>
                  <a:pt x="4753196" y="691204"/>
                </a:cubicBezTo>
                <a:cubicBezTo>
                  <a:pt x="4755226" y="690798"/>
                  <a:pt x="4757661" y="689581"/>
                  <a:pt x="4758473" y="688363"/>
                </a:cubicBezTo>
                <a:cubicBezTo>
                  <a:pt x="4769431" y="665228"/>
                  <a:pt x="4792566" y="648993"/>
                  <a:pt x="4797437" y="622206"/>
                </a:cubicBezTo>
                <a:cubicBezTo>
                  <a:pt x="4799872" y="607594"/>
                  <a:pt x="4803525" y="597041"/>
                  <a:pt x="4820978" y="591765"/>
                </a:cubicBezTo>
                <a:cubicBezTo>
                  <a:pt x="4846953" y="584053"/>
                  <a:pt x="4850606" y="567007"/>
                  <a:pt x="4834371" y="545495"/>
                </a:cubicBezTo>
                <a:cubicBezTo>
                  <a:pt x="4812454" y="516678"/>
                  <a:pt x="4810831" y="484614"/>
                  <a:pt x="4820571" y="451332"/>
                </a:cubicBezTo>
                <a:cubicBezTo>
                  <a:pt x="4823819" y="439562"/>
                  <a:pt x="4833154" y="432662"/>
                  <a:pt x="4843706" y="426980"/>
                </a:cubicBezTo>
                <a:cubicBezTo>
                  <a:pt x="4868465" y="413180"/>
                  <a:pt x="4872929" y="403439"/>
                  <a:pt x="4869683" y="376246"/>
                </a:cubicBezTo>
                <a:cubicBezTo>
                  <a:pt x="4868465" y="366099"/>
                  <a:pt x="4868059" y="355952"/>
                  <a:pt x="4867247" y="345805"/>
                </a:cubicBezTo>
                <a:cubicBezTo>
                  <a:pt x="4865218" y="323888"/>
                  <a:pt x="4869683" y="308465"/>
                  <a:pt x="4893223" y="297912"/>
                </a:cubicBezTo>
                <a:cubicBezTo>
                  <a:pt x="4928128" y="281677"/>
                  <a:pt x="4952481" y="220796"/>
                  <a:pt x="4934216" y="193196"/>
                </a:cubicBezTo>
                <a:cubicBezTo>
                  <a:pt x="4914735" y="163162"/>
                  <a:pt x="4894035" y="129474"/>
                  <a:pt x="4863594" y="112427"/>
                </a:cubicBezTo>
                <a:cubicBezTo>
                  <a:pt x="4838024" y="98222"/>
                  <a:pt x="4824630" y="74275"/>
                  <a:pt x="4802307" y="59664"/>
                </a:cubicBezTo>
                <a:cubicBezTo>
                  <a:pt x="4794596" y="54387"/>
                  <a:pt x="4790131" y="47893"/>
                  <a:pt x="4777955" y="53170"/>
                </a:cubicBezTo>
                <a:cubicBezTo>
                  <a:pt x="4766185" y="58446"/>
                  <a:pt x="4754008" y="54793"/>
                  <a:pt x="4748326" y="40182"/>
                </a:cubicBezTo>
                <a:cubicBezTo>
                  <a:pt x="4744673" y="30441"/>
                  <a:pt x="4736961" y="27599"/>
                  <a:pt x="4727220" y="24352"/>
                </a:cubicBezTo>
                <a:cubicBezTo>
                  <a:pt x="4710579" y="18670"/>
                  <a:pt x="4695968" y="8117"/>
                  <a:pt x="4680139" y="0"/>
                </a:cubicBezTo>
                <a:cubicBezTo>
                  <a:pt x="4667963" y="0"/>
                  <a:pt x="4655786" y="0"/>
                  <a:pt x="4643610" y="0"/>
                </a:cubicBezTo>
                <a:cubicBezTo>
                  <a:pt x="4622099" y="10553"/>
                  <a:pt x="4599370" y="10553"/>
                  <a:pt x="4576235" y="10553"/>
                </a:cubicBezTo>
                <a:cubicBezTo>
                  <a:pt x="4540924" y="10147"/>
                  <a:pt x="4506019" y="15829"/>
                  <a:pt x="4472331" y="25164"/>
                </a:cubicBezTo>
                <a:cubicBezTo>
                  <a:pt x="4427279" y="37340"/>
                  <a:pt x="4389939" y="65752"/>
                  <a:pt x="4353816" y="93757"/>
                </a:cubicBezTo>
                <a:cubicBezTo>
                  <a:pt x="4324187" y="116486"/>
                  <a:pt x="4296182" y="143274"/>
                  <a:pt x="4277917" y="177367"/>
                </a:cubicBezTo>
                <a:cubicBezTo>
                  <a:pt x="4255188" y="219578"/>
                  <a:pt x="4230430" y="260571"/>
                  <a:pt x="4214601" y="306029"/>
                </a:cubicBezTo>
                <a:cubicBezTo>
                  <a:pt x="4205266" y="332411"/>
                  <a:pt x="4198366" y="336064"/>
                  <a:pt x="4172390" y="326729"/>
                </a:cubicBezTo>
                <a:cubicBezTo>
                  <a:pt x="4132208" y="312523"/>
                  <a:pt x="4089997" y="305218"/>
                  <a:pt x="4049816" y="290606"/>
                </a:cubicBezTo>
                <a:cubicBezTo>
                  <a:pt x="4030334" y="283300"/>
                  <a:pt x="4009228" y="281677"/>
                  <a:pt x="3988529" y="277618"/>
                </a:cubicBezTo>
                <a:cubicBezTo>
                  <a:pt x="3951188" y="270718"/>
                  <a:pt x="3914254" y="278836"/>
                  <a:pt x="3877319" y="278024"/>
                </a:cubicBezTo>
                <a:cubicBezTo>
                  <a:pt x="3859461" y="277618"/>
                  <a:pt x="3842414" y="279648"/>
                  <a:pt x="3825367" y="284924"/>
                </a:cubicBezTo>
                <a:cubicBezTo>
                  <a:pt x="3781127" y="299130"/>
                  <a:pt x="3735263" y="302782"/>
                  <a:pt x="3689399" y="306029"/>
                </a:cubicBezTo>
                <a:cubicBezTo>
                  <a:pt x="3616748" y="311306"/>
                  <a:pt x="3544502" y="321453"/>
                  <a:pt x="3472256" y="330788"/>
                </a:cubicBezTo>
                <a:cubicBezTo>
                  <a:pt x="3411375" y="338499"/>
                  <a:pt x="3350088" y="343776"/>
                  <a:pt x="3290019" y="355952"/>
                </a:cubicBezTo>
                <a:cubicBezTo>
                  <a:pt x="3218991" y="370563"/>
                  <a:pt x="3144310" y="360822"/>
                  <a:pt x="3075311" y="390045"/>
                </a:cubicBezTo>
                <a:cubicBezTo>
                  <a:pt x="3069629" y="392481"/>
                  <a:pt x="3063135" y="391263"/>
                  <a:pt x="3057047" y="391669"/>
                </a:cubicBezTo>
                <a:cubicBezTo>
                  <a:pt x="3050147" y="392075"/>
                  <a:pt x="3042841" y="391263"/>
                  <a:pt x="3037159" y="394916"/>
                </a:cubicBezTo>
                <a:cubicBezTo>
                  <a:pt x="3013618" y="409121"/>
                  <a:pt x="2987236" y="414398"/>
                  <a:pt x="2961260" y="421298"/>
                </a:cubicBezTo>
                <a:cubicBezTo>
                  <a:pt x="2940967" y="426574"/>
                  <a:pt x="2922296" y="436721"/>
                  <a:pt x="2900785" y="437939"/>
                </a:cubicBezTo>
                <a:cubicBezTo>
                  <a:pt x="2895915" y="438344"/>
                  <a:pt x="2891044" y="439968"/>
                  <a:pt x="2887797" y="443621"/>
                </a:cubicBezTo>
                <a:cubicBezTo>
                  <a:pt x="2866692" y="467567"/>
                  <a:pt x="2837063" y="471220"/>
                  <a:pt x="2808652" y="475685"/>
                </a:cubicBezTo>
                <a:cubicBezTo>
                  <a:pt x="2740870" y="485832"/>
                  <a:pt x="2675931" y="506937"/>
                  <a:pt x="2610179" y="523984"/>
                </a:cubicBezTo>
                <a:cubicBezTo>
                  <a:pt x="2550109" y="539407"/>
                  <a:pt x="2490852" y="558889"/>
                  <a:pt x="2440929" y="598665"/>
                </a:cubicBezTo>
                <a:cubicBezTo>
                  <a:pt x="2427535" y="609218"/>
                  <a:pt x="2411706" y="615712"/>
                  <a:pt x="2396689" y="623017"/>
                </a:cubicBezTo>
                <a:cubicBezTo>
                  <a:pt x="2373554" y="633976"/>
                  <a:pt x="2354884" y="650211"/>
                  <a:pt x="2341896" y="672534"/>
                </a:cubicBezTo>
                <a:cubicBezTo>
                  <a:pt x="2336214" y="681869"/>
                  <a:pt x="2329314" y="690393"/>
                  <a:pt x="2320385" y="696075"/>
                </a:cubicBezTo>
                <a:cubicBezTo>
                  <a:pt x="2298467" y="709875"/>
                  <a:pt x="2283450" y="730168"/>
                  <a:pt x="2272085" y="752491"/>
                </a:cubicBezTo>
                <a:cubicBezTo>
                  <a:pt x="2245298" y="803631"/>
                  <a:pt x="2210392" y="850713"/>
                  <a:pt x="2191317" y="905912"/>
                </a:cubicBezTo>
                <a:cubicBezTo>
                  <a:pt x="2189693" y="911188"/>
                  <a:pt x="2184822" y="914841"/>
                  <a:pt x="2182387" y="919306"/>
                </a:cubicBezTo>
                <a:cubicBezTo>
                  <a:pt x="2159252" y="963546"/>
                  <a:pt x="2115824" y="989116"/>
                  <a:pt x="2082948" y="1024427"/>
                </a:cubicBezTo>
                <a:cubicBezTo>
                  <a:pt x="2052101" y="1057709"/>
                  <a:pt x="2013949" y="1084903"/>
                  <a:pt x="1974579" y="1109255"/>
                </a:cubicBezTo>
                <a:cubicBezTo>
                  <a:pt x="1937239" y="1132390"/>
                  <a:pt x="1896246" y="1149031"/>
                  <a:pt x="1860529" y="1175007"/>
                </a:cubicBezTo>
                <a:cubicBezTo>
                  <a:pt x="1841453" y="1188806"/>
                  <a:pt x="1821159" y="1200983"/>
                  <a:pt x="1801677" y="1214376"/>
                </a:cubicBezTo>
                <a:cubicBezTo>
                  <a:pt x="1772860" y="1234264"/>
                  <a:pt x="1742013" y="1250499"/>
                  <a:pt x="1713196" y="1270793"/>
                </a:cubicBezTo>
                <a:cubicBezTo>
                  <a:pt x="1658809" y="1309351"/>
                  <a:pt x="1603610" y="1347503"/>
                  <a:pt x="1548005" y="1384438"/>
                </a:cubicBezTo>
                <a:cubicBezTo>
                  <a:pt x="1505794" y="1412849"/>
                  <a:pt x="1458713" y="1432737"/>
                  <a:pt x="1416908" y="1461554"/>
                </a:cubicBezTo>
                <a:cubicBezTo>
                  <a:pt x="1405949" y="1469266"/>
                  <a:pt x="1392961" y="1475760"/>
                  <a:pt x="1379567" y="1476571"/>
                </a:cubicBezTo>
                <a:cubicBezTo>
                  <a:pt x="1345880" y="1478601"/>
                  <a:pt x="1313004" y="1487936"/>
                  <a:pt x="1279722" y="1491995"/>
                </a:cubicBezTo>
                <a:cubicBezTo>
                  <a:pt x="1199765" y="1502141"/>
                  <a:pt x="1119808" y="1511883"/>
                  <a:pt x="1042286" y="1532988"/>
                </a:cubicBezTo>
                <a:cubicBezTo>
                  <a:pt x="915653" y="1567487"/>
                  <a:pt x="795514" y="1617410"/>
                  <a:pt x="686740" y="1692091"/>
                </a:cubicBezTo>
                <a:cubicBezTo>
                  <a:pt x="667664" y="1705079"/>
                  <a:pt x="646152" y="1713602"/>
                  <a:pt x="625858" y="1724155"/>
                </a:cubicBezTo>
                <a:cubicBezTo>
                  <a:pt x="532507" y="1771642"/>
                  <a:pt x="434692" y="1810200"/>
                  <a:pt x="342558" y="1860123"/>
                </a:cubicBezTo>
                <a:cubicBezTo>
                  <a:pt x="330382" y="1866617"/>
                  <a:pt x="316988" y="1868240"/>
                  <a:pt x="303594" y="1869458"/>
                </a:cubicBezTo>
                <a:cubicBezTo>
                  <a:pt x="271936" y="1872705"/>
                  <a:pt x="239466" y="1869864"/>
                  <a:pt x="209025" y="1877981"/>
                </a:cubicBezTo>
                <a:cubicBezTo>
                  <a:pt x="144897" y="1895028"/>
                  <a:pt x="83204" y="1919380"/>
                  <a:pt x="22729" y="1946980"/>
                </a:cubicBezTo>
                <a:cubicBezTo>
                  <a:pt x="-2841" y="1958750"/>
                  <a:pt x="6900" y="2002991"/>
                  <a:pt x="0" y="2025314"/>
                </a:cubicBezTo>
                <a:cubicBezTo>
                  <a:pt x="0" y="2032213"/>
                  <a:pt x="16235" y="2071177"/>
                  <a:pt x="16235" y="2078077"/>
                </a:cubicBezTo>
                <a:cubicBezTo>
                  <a:pt x="23541" y="2095936"/>
                  <a:pt x="19888" y="2117041"/>
                  <a:pt x="29629" y="2134088"/>
                </a:cubicBezTo>
                <a:cubicBezTo>
                  <a:pt x="53981" y="2177111"/>
                  <a:pt x="77522" y="2220539"/>
                  <a:pt x="120545" y="2249357"/>
                </a:cubicBezTo>
                <a:cubicBezTo>
                  <a:pt x="148550" y="2268027"/>
                  <a:pt x="169250" y="2293191"/>
                  <a:pt x="180614" y="2326067"/>
                </a:cubicBezTo>
                <a:cubicBezTo>
                  <a:pt x="192385" y="2359754"/>
                  <a:pt x="210243" y="2391413"/>
                  <a:pt x="226478" y="2423071"/>
                </a:cubicBezTo>
                <a:cubicBezTo>
                  <a:pt x="249207" y="2467311"/>
                  <a:pt x="280459" y="2503840"/>
                  <a:pt x="325511" y="2527381"/>
                </a:cubicBezTo>
                <a:cubicBezTo>
                  <a:pt x="364475" y="2547674"/>
                  <a:pt x="403845" y="2568374"/>
                  <a:pt x="446056" y="2580550"/>
                </a:cubicBezTo>
                <a:cubicBezTo>
                  <a:pt x="493949" y="2594756"/>
                  <a:pt x="486238" y="2595973"/>
                  <a:pt x="513025" y="2574056"/>
                </a:cubicBezTo>
                <a:cubicBezTo>
                  <a:pt x="532507" y="2558227"/>
                  <a:pt x="543466" y="2537121"/>
                  <a:pt x="557672" y="2517234"/>
                </a:cubicBezTo>
                <a:cubicBezTo>
                  <a:pt x="582836" y="2481923"/>
                  <a:pt x="564571" y="2424694"/>
                  <a:pt x="526013" y="2406024"/>
                </a:cubicBezTo>
                <a:cubicBezTo>
                  <a:pt x="510996" y="2398718"/>
                  <a:pt x="503284" y="2388165"/>
                  <a:pt x="500849" y="2371930"/>
                </a:cubicBezTo>
                <a:cubicBezTo>
                  <a:pt x="492326" y="2314296"/>
                  <a:pt x="488267" y="2256256"/>
                  <a:pt x="481367" y="2198622"/>
                </a:cubicBezTo>
                <a:cubicBezTo>
                  <a:pt x="479744" y="2186040"/>
                  <a:pt x="485426" y="2175487"/>
                  <a:pt x="491920" y="2164529"/>
                </a:cubicBezTo>
                <a:cubicBezTo>
                  <a:pt x="510590" y="2132464"/>
                  <a:pt x="529260" y="2100401"/>
                  <a:pt x="541031" y="2065089"/>
                </a:cubicBezTo>
                <a:cubicBezTo>
                  <a:pt x="545089" y="2052507"/>
                  <a:pt x="552395" y="2043578"/>
                  <a:pt x="564166" y="2038302"/>
                </a:cubicBezTo>
                <a:cubicBezTo>
                  <a:pt x="592983" y="2025314"/>
                  <a:pt x="621394" y="2011108"/>
                  <a:pt x="651023" y="1998932"/>
                </a:cubicBezTo>
                <a:cubicBezTo>
                  <a:pt x="739097" y="1962809"/>
                  <a:pt x="832449" y="1945762"/>
                  <a:pt x="925394" y="1929121"/>
                </a:cubicBezTo>
                <a:cubicBezTo>
                  <a:pt x="990740" y="1917351"/>
                  <a:pt x="1055274" y="1902334"/>
                  <a:pt x="1118184" y="1881634"/>
                </a:cubicBezTo>
                <a:cubicBezTo>
                  <a:pt x="1180283" y="1861340"/>
                  <a:pt x="1241570" y="1836988"/>
                  <a:pt x="1304887" y="1819535"/>
                </a:cubicBezTo>
                <a:cubicBezTo>
                  <a:pt x="1380785" y="1798430"/>
                  <a:pt x="1459525" y="1795589"/>
                  <a:pt x="1537047" y="1783413"/>
                </a:cubicBezTo>
                <a:cubicBezTo>
                  <a:pt x="1581287" y="1776513"/>
                  <a:pt x="1624310" y="1769207"/>
                  <a:pt x="1664897" y="1747695"/>
                </a:cubicBezTo>
                <a:cubicBezTo>
                  <a:pt x="1735519" y="1710761"/>
                  <a:pt x="1808983" y="1679509"/>
                  <a:pt x="1883664" y="1651097"/>
                </a:cubicBezTo>
                <a:cubicBezTo>
                  <a:pt x="1938051" y="1630398"/>
                  <a:pt x="1993250" y="1612133"/>
                  <a:pt x="2046419" y="1588593"/>
                </a:cubicBezTo>
                <a:cubicBezTo>
                  <a:pt x="2064684" y="1580475"/>
                  <a:pt x="2081730" y="1581287"/>
                  <a:pt x="2098777" y="1590622"/>
                </a:cubicBezTo>
                <a:cubicBezTo>
                  <a:pt x="2129218" y="1607669"/>
                  <a:pt x="2162499" y="1617004"/>
                  <a:pt x="2194969" y="1627963"/>
                </a:cubicBezTo>
                <a:cubicBezTo>
                  <a:pt x="2219322" y="1636080"/>
                  <a:pt x="2244486" y="1641356"/>
                  <a:pt x="2269650" y="1646633"/>
                </a:cubicBezTo>
                <a:cubicBezTo>
                  <a:pt x="2318761" y="1656780"/>
                  <a:pt x="2365437" y="1658809"/>
                  <a:pt x="2409271" y="1623092"/>
                </a:cubicBezTo>
                <a:cubicBezTo>
                  <a:pt x="2460817" y="1580881"/>
                  <a:pt x="2522916" y="1552470"/>
                  <a:pt x="2574462" y="1509447"/>
                </a:cubicBezTo>
                <a:cubicBezTo>
                  <a:pt x="2582579" y="1502953"/>
                  <a:pt x="2591914" y="1502547"/>
                  <a:pt x="2601250" y="1507824"/>
                </a:cubicBezTo>
                <a:cubicBezTo>
                  <a:pt x="2614238" y="1515941"/>
                  <a:pt x="2627226" y="1514318"/>
                  <a:pt x="2640214" y="1509447"/>
                </a:cubicBezTo>
                <a:cubicBezTo>
                  <a:pt x="2652796" y="1504983"/>
                  <a:pt x="2664972" y="1499300"/>
                  <a:pt x="2676742" y="1491995"/>
                </a:cubicBezTo>
                <a:cubicBezTo>
                  <a:pt x="2704748" y="1474136"/>
                  <a:pt x="2733159" y="1457089"/>
                  <a:pt x="2761570" y="1440449"/>
                </a:cubicBezTo>
                <a:cubicBezTo>
                  <a:pt x="2777399" y="1431113"/>
                  <a:pt x="2792011" y="1431925"/>
                  <a:pt x="2809057" y="1441666"/>
                </a:cubicBezTo>
                <a:cubicBezTo>
                  <a:pt x="2849645" y="1464801"/>
                  <a:pt x="2888609" y="1490371"/>
                  <a:pt x="2928790" y="1513912"/>
                </a:cubicBezTo>
                <a:cubicBezTo>
                  <a:pt x="2948678" y="1525276"/>
                  <a:pt x="2968972" y="1536235"/>
                  <a:pt x="2988048" y="1548817"/>
                </a:cubicBezTo>
                <a:cubicBezTo>
                  <a:pt x="2993324" y="1552470"/>
                  <a:pt x="3001036" y="1556123"/>
                  <a:pt x="2998195" y="1564240"/>
                </a:cubicBezTo>
                <a:cubicBezTo>
                  <a:pt x="2995760" y="1571140"/>
                  <a:pt x="2988454" y="1570734"/>
                  <a:pt x="2982772" y="1571546"/>
                </a:cubicBezTo>
                <a:cubicBezTo>
                  <a:pt x="2906061" y="1579663"/>
                  <a:pt x="2833004" y="1601581"/>
                  <a:pt x="2760758" y="1627151"/>
                </a:cubicBezTo>
                <a:cubicBezTo>
                  <a:pt x="2658072" y="1664085"/>
                  <a:pt x="2551733" y="1687626"/>
                  <a:pt x="2446206" y="1714414"/>
                </a:cubicBezTo>
                <a:cubicBezTo>
                  <a:pt x="2437682" y="1716443"/>
                  <a:pt x="2428753" y="1718473"/>
                  <a:pt x="2420230" y="1715631"/>
                </a:cubicBezTo>
                <a:cubicBezTo>
                  <a:pt x="2366654" y="1698991"/>
                  <a:pt x="2313485" y="1702644"/>
                  <a:pt x="2260721" y="1718473"/>
                </a:cubicBezTo>
                <a:cubicBezTo>
                  <a:pt x="2212828" y="1732678"/>
                  <a:pt x="2164935" y="1748101"/>
                  <a:pt x="2116636" y="1761089"/>
                </a:cubicBezTo>
                <a:cubicBezTo>
                  <a:pt x="2089848" y="1768395"/>
                  <a:pt x="2071583" y="1783818"/>
                  <a:pt x="2057378" y="1806141"/>
                </a:cubicBezTo>
                <a:cubicBezTo>
                  <a:pt x="2050478" y="1817100"/>
                  <a:pt x="2048043" y="1828059"/>
                  <a:pt x="2051696" y="1840641"/>
                </a:cubicBezTo>
                <a:cubicBezTo>
                  <a:pt x="2086195" y="1955503"/>
                  <a:pt x="2132059" y="2065901"/>
                  <a:pt x="2190505" y="2171023"/>
                </a:cubicBezTo>
                <a:cubicBezTo>
                  <a:pt x="2212828" y="2211204"/>
                  <a:pt x="2241645" y="2248139"/>
                  <a:pt x="2258286" y="2291162"/>
                </a:cubicBezTo>
                <a:cubicBezTo>
                  <a:pt x="2276956" y="2339866"/>
                  <a:pt x="2311455" y="2373554"/>
                  <a:pt x="2352043" y="2402371"/>
                </a:cubicBezTo>
                <a:cubicBezTo>
                  <a:pt x="2378425" y="2421041"/>
                  <a:pt x="2404401" y="2416577"/>
                  <a:pt x="2426318" y="2393442"/>
                </a:cubicBezTo>
                <a:cubicBezTo>
                  <a:pt x="2442147" y="2376801"/>
                  <a:pt x="2447018" y="2357725"/>
                  <a:pt x="2444988" y="2335808"/>
                </a:cubicBezTo>
                <a:cubicBezTo>
                  <a:pt x="2440118" y="2284667"/>
                  <a:pt x="2439306" y="2233122"/>
                  <a:pt x="2431188" y="2182387"/>
                </a:cubicBezTo>
                <a:cubicBezTo>
                  <a:pt x="2426724" y="2155194"/>
                  <a:pt x="2428347" y="2128000"/>
                  <a:pt x="2435653" y="2102024"/>
                </a:cubicBezTo>
                <a:cubicBezTo>
                  <a:pt x="2443365" y="2073613"/>
                  <a:pt x="2449858" y="2044390"/>
                  <a:pt x="2474617" y="2023284"/>
                </a:cubicBezTo>
                <a:cubicBezTo>
                  <a:pt x="2485576" y="2013949"/>
                  <a:pt x="2494911" y="2000961"/>
                  <a:pt x="2496940" y="1985538"/>
                </a:cubicBezTo>
                <a:cubicBezTo>
                  <a:pt x="2500999" y="1953880"/>
                  <a:pt x="2515204" y="1938456"/>
                  <a:pt x="2548892" y="1929933"/>
                </a:cubicBezTo>
                <a:cubicBezTo>
                  <a:pt x="2643867" y="1905175"/>
                  <a:pt x="2740059" y="1894216"/>
                  <a:pt x="2837469" y="1892187"/>
                </a:cubicBezTo>
                <a:cubicBezTo>
                  <a:pt x="2886985" y="1890969"/>
                  <a:pt x="2936502" y="1896246"/>
                  <a:pt x="2985613" y="1890563"/>
                </a:cubicBezTo>
                <a:cubicBezTo>
                  <a:pt x="3086270" y="1878793"/>
                  <a:pt x="3186927" y="1870270"/>
                  <a:pt x="3287989" y="1863370"/>
                </a:cubicBezTo>
                <a:cubicBezTo>
                  <a:pt x="3377688" y="1857282"/>
                  <a:pt x="3451557" y="1819941"/>
                  <a:pt x="3507161" y="1748101"/>
                </a:cubicBezTo>
                <a:cubicBezTo>
                  <a:pt x="3519338" y="1732678"/>
                  <a:pt x="3530702" y="1716849"/>
                  <a:pt x="3537196" y="1697773"/>
                </a:cubicBezTo>
                <a:cubicBezTo>
                  <a:pt x="3552619" y="1653127"/>
                  <a:pt x="3536384" y="1613351"/>
                  <a:pt x="3515685" y="1576011"/>
                </a:cubicBezTo>
                <a:cubicBezTo>
                  <a:pt x="3483215" y="1517159"/>
                  <a:pt x="3439786" y="1466019"/>
                  <a:pt x="3403258" y="1410008"/>
                </a:cubicBezTo>
                <a:cubicBezTo>
                  <a:pt x="3385399" y="1382814"/>
                  <a:pt x="3368353" y="1355215"/>
                  <a:pt x="3346435" y="1331268"/>
                </a:cubicBezTo>
                <a:cubicBezTo>
                  <a:pt x="3342377" y="1326804"/>
                  <a:pt x="3335883" y="1322745"/>
                  <a:pt x="3338724" y="1316251"/>
                </a:cubicBezTo>
                <a:cubicBezTo>
                  <a:pt x="3341565" y="1309351"/>
                  <a:pt x="3349276" y="1311380"/>
                  <a:pt x="3354959" y="1311786"/>
                </a:cubicBezTo>
                <a:cubicBezTo>
                  <a:pt x="3400011" y="1313004"/>
                  <a:pt x="3443439" y="1302045"/>
                  <a:pt x="3486462" y="1290681"/>
                </a:cubicBezTo>
                <a:cubicBezTo>
                  <a:pt x="3532326" y="1278505"/>
                  <a:pt x="3577784" y="1265923"/>
                  <a:pt x="3622836" y="1251717"/>
                </a:cubicBezTo>
                <a:cubicBezTo>
                  <a:pt x="3643941" y="1245223"/>
                  <a:pt x="3651247" y="1250905"/>
                  <a:pt x="3654900" y="1272417"/>
                </a:cubicBezTo>
                <a:cubicBezTo>
                  <a:pt x="3660582" y="1305292"/>
                  <a:pt x="3660176" y="1338574"/>
                  <a:pt x="3657335" y="1371450"/>
                </a:cubicBezTo>
                <a:cubicBezTo>
                  <a:pt x="3653682" y="1411226"/>
                  <a:pt x="3650435" y="1450595"/>
                  <a:pt x="3657741" y="1490371"/>
                </a:cubicBezTo>
                <a:cubicBezTo>
                  <a:pt x="3660582" y="1505388"/>
                  <a:pt x="3665453" y="1521218"/>
                  <a:pt x="3662206" y="1536641"/>
                </a:cubicBezTo>
                <a:cubicBezTo>
                  <a:pt x="3655712" y="1569111"/>
                  <a:pt x="3664235" y="1599551"/>
                  <a:pt x="3670729" y="1630804"/>
                </a:cubicBezTo>
                <a:cubicBezTo>
                  <a:pt x="3700358" y="1775295"/>
                  <a:pt x="3745816" y="1914510"/>
                  <a:pt x="3803044" y="2049666"/>
                </a:cubicBezTo>
                <a:cubicBezTo>
                  <a:pt x="3820091" y="2089442"/>
                  <a:pt x="3846473" y="2124753"/>
                  <a:pt x="3887060" y="2142206"/>
                </a:cubicBezTo>
                <a:cubicBezTo>
                  <a:pt x="3926430" y="2159252"/>
                  <a:pt x="3969858" y="2160064"/>
                  <a:pt x="4012881" y="2157629"/>
                </a:cubicBezTo>
                <a:cubicBezTo>
                  <a:pt x="4040481" y="2156005"/>
                  <a:pt x="4068486" y="2152758"/>
                  <a:pt x="4095679" y="2160470"/>
                </a:cubicBezTo>
                <a:cubicBezTo>
                  <a:pt x="4122061" y="2167776"/>
                  <a:pt x="4148443" y="2169399"/>
                  <a:pt x="4176043" y="2164123"/>
                </a:cubicBezTo>
                <a:cubicBezTo>
                  <a:pt x="4190248" y="2161282"/>
                  <a:pt x="4200395" y="2157223"/>
                  <a:pt x="4202019" y="2141394"/>
                </a:cubicBezTo>
                <a:cubicBezTo>
                  <a:pt x="4203236" y="2129624"/>
                  <a:pt x="4210542" y="2125565"/>
                  <a:pt x="4221906" y="2126376"/>
                </a:cubicBezTo>
                <a:cubicBezTo>
                  <a:pt x="4235301" y="2127594"/>
                  <a:pt x="4249100" y="2128000"/>
                  <a:pt x="4262494" y="2127188"/>
                </a:cubicBezTo>
                <a:cubicBezTo>
                  <a:pt x="4285223" y="2125971"/>
                  <a:pt x="4299023" y="2136117"/>
                  <a:pt x="4308764" y="2156005"/>
                </a:cubicBezTo>
                <a:cubicBezTo>
                  <a:pt x="4331493" y="2203087"/>
                  <a:pt x="4352193" y="2250574"/>
                  <a:pt x="4369645" y="2299685"/>
                </a:cubicBezTo>
                <a:cubicBezTo>
                  <a:pt x="4403738" y="2395877"/>
                  <a:pt x="4437020" y="2492475"/>
                  <a:pt x="4483696" y="2583797"/>
                </a:cubicBezTo>
                <a:cubicBezTo>
                  <a:pt x="4508860" y="2633719"/>
                  <a:pt x="4546606" y="2663348"/>
                  <a:pt x="4603835" y="2665378"/>
                </a:cubicBezTo>
                <a:cubicBezTo>
                  <a:pt x="4611546" y="2665784"/>
                  <a:pt x="4620070" y="2665378"/>
                  <a:pt x="4627375" y="2669031"/>
                </a:cubicBezTo>
                <a:cubicBezTo>
                  <a:pt x="4687039" y="2669031"/>
                  <a:pt x="4746297" y="2669031"/>
                  <a:pt x="4805960" y="2669031"/>
                </a:cubicBezTo>
                <a:cubicBezTo>
                  <a:pt x="4842489" y="2664566"/>
                  <a:pt x="4879017" y="2662537"/>
                  <a:pt x="4915546" y="2661319"/>
                </a:cubicBezTo>
                <a:cubicBezTo>
                  <a:pt x="4980486" y="2659290"/>
                  <a:pt x="5045426" y="2667001"/>
                  <a:pt x="5110366" y="2662942"/>
                </a:cubicBezTo>
                <a:cubicBezTo>
                  <a:pt x="5124977" y="2662131"/>
                  <a:pt x="5133501" y="2657260"/>
                  <a:pt x="5138371" y="2644678"/>
                </a:cubicBezTo>
                <a:cubicBezTo>
                  <a:pt x="5138371" y="2641837"/>
                  <a:pt x="5138371" y="2639402"/>
                  <a:pt x="5138371" y="2636561"/>
                </a:cubicBezTo>
                <a:cubicBezTo>
                  <a:pt x="5131472" y="2629255"/>
                  <a:pt x="5122948" y="2626008"/>
                  <a:pt x="5112395" y="2624384"/>
                </a:cubicBezTo>
                <a:close/>
                <a:moveTo>
                  <a:pt x="4256812" y="2045607"/>
                </a:moveTo>
                <a:cubicBezTo>
                  <a:pt x="4197148" y="2040331"/>
                  <a:pt x="4136673" y="2039113"/>
                  <a:pt x="4077821" y="2024908"/>
                </a:cubicBezTo>
                <a:cubicBezTo>
                  <a:pt x="4062804" y="2021255"/>
                  <a:pt x="4046975" y="2021661"/>
                  <a:pt x="4031551" y="2021255"/>
                </a:cubicBezTo>
                <a:cubicBezTo>
                  <a:pt x="4009228" y="2020443"/>
                  <a:pt x="3986905" y="2021255"/>
                  <a:pt x="3964582" y="2020037"/>
                </a:cubicBezTo>
                <a:cubicBezTo>
                  <a:pt x="3932924" y="2018414"/>
                  <a:pt x="3918718" y="2005832"/>
                  <a:pt x="3911818" y="1974985"/>
                </a:cubicBezTo>
                <a:cubicBezTo>
                  <a:pt x="3895583" y="1899493"/>
                  <a:pt x="3883813" y="1823594"/>
                  <a:pt x="3887060" y="1746072"/>
                </a:cubicBezTo>
                <a:cubicBezTo>
                  <a:pt x="3888278" y="1718473"/>
                  <a:pt x="3887060" y="1690467"/>
                  <a:pt x="3887060" y="1662868"/>
                </a:cubicBezTo>
                <a:cubicBezTo>
                  <a:pt x="3887466" y="1662868"/>
                  <a:pt x="3887466" y="1662868"/>
                  <a:pt x="3887872" y="1662868"/>
                </a:cubicBezTo>
                <a:cubicBezTo>
                  <a:pt x="3887872" y="1623092"/>
                  <a:pt x="3887466" y="1582911"/>
                  <a:pt x="3887872" y="1543135"/>
                </a:cubicBezTo>
                <a:cubicBezTo>
                  <a:pt x="3888683" y="1497677"/>
                  <a:pt x="3885437" y="1452625"/>
                  <a:pt x="3873666" y="1408790"/>
                </a:cubicBezTo>
                <a:cubicBezTo>
                  <a:pt x="3865143" y="1377538"/>
                  <a:pt x="3871637" y="1346692"/>
                  <a:pt x="3880566" y="1317063"/>
                </a:cubicBezTo>
                <a:cubicBezTo>
                  <a:pt x="3888683" y="1291087"/>
                  <a:pt x="3887060" y="1265111"/>
                  <a:pt x="3888683" y="1239135"/>
                </a:cubicBezTo>
                <a:cubicBezTo>
                  <a:pt x="3889901" y="1218841"/>
                  <a:pt x="3891119" y="1198547"/>
                  <a:pt x="3891119" y="1178254"/>
                </a:cubicBezTo>
                <a:cubicBezTo>
                  <a:pt x="3891119" y="1157148"/>
                  <a:pt x="3904513" y="1147813"/>
                  <a:pt x="3920748" y="1139290"/>
                </a:cubicBezTo>
                <a:cubicBezTo>
                  <a:pt x="3967423" y="1114937"/>
                  <a:pt x="4018563" y="1098296"/>
                  <a:pt x="4058745" y="1061768"/>
                </a:cubicBezTo>
                <a:cubicBezTo>
                  <a:pt x="4073762" y="1048374"/>
                  <a:pt x="4079039" y="1049997"/>
                  <a:pt x="4083097" y="1070697"/>
                </a:cubicBezTo>
                <a:cubicBezTo>
                  <a:pt x="4098927" y="1150248"/>
                  <a:pt x="4112320" y="1230206"/>
                  <a:pt x="4120438" y="1310975"/>
                </a:cubicBezTo>
                <a:cubicBezTo>
                  <a:pt x="4124091" y="1348315"/>
                  <a:pt x="4134644" y="1385250"/>
                  <a:pt x="4143979" y="1421778"/>
                </a:cubicBezTo>
                <a:cubicBezTo>
                  <a:pt x="4152096" y="1454248"/>
                  <a:pt x="4156561" y="1487124"/>
                  <a:pt x="4152908" y="1520000"/>
                </a:cubicBezTo>
                <a:cubicBezTo>
                  <a:pt x="4143573" y="1608886"/>
                  <a:pt x="4159402" y="1693308"/>
                  <a:pt x="4189843" y="1776107"/>
                </a:cubicBezTo>
                <a:cubicBezTo>
                  <a:pt x="4214195" y="1842670"/>
                  <a:pt x="4223530" y="1913698"/>
                  <a:pt x="4251941" y="1979450"/>
                </a:cubicBezTo>
                <a:cubicBezTo>
                  <a:pt x="4258435" y="1994467"/>
                  <a:pt x="4264118" y="2009485"/>
                  <a:pt x="4269800" y="2024502"/>
                </a:cubicBezTo>
                <a:cubicBezTo>
                  <a:pt x="4277106" y="2040331"/>
                  <a:pt x="4273047" y="2047231"/>
                  <a:pt x="4256812" y="2045607"/>
                </a:cubicBezTo>
                <a:close/>
              </a:path>
            </a:pathLst>
          </a:custGeom>
          <a:solidFill>
            <a:schemeClr val="bg1"/>
          </a:solidFill>
          <a:ln w="405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3" name="Right Triangle 33">
            <a:extLst>
              <a:ext uri="{FF2B5EF4-FFF2-40B4-BE49-F238E27FC236}">
                <a16:creationId xmlns:a16="http://schemas.microsoft.com/office/drawing/2014/main" xmlns="" id="{E77BE73C-20F4-4CF4-9294-512C3E989107}"/>
              </a:ext>
            </a:extLst>
          </p:cNvPr>
          <p:cNvSpPr/>
          <p:nvPr/>
        </p:nvSpPr>
        <p:spPr>
          <a:xfrm rot="16200000">
            <a:off x="9323775" y="4737486"/>
            <a:ext cx="576064" cy="576064"/>
          </a:xfrm>
          <a:prstGeom prst="rtTriangle">
            <a:avLst/>
          </a:prstGeom>
          <a:solidFill>
            <a:schemeClr val="bg1">
              <a:alpha val="5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696069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xmlns="" id="{2CAC57C8-5A72-4A44-828C-98C888F87E6B}"/>
              </a:ext>
            </a:extLst>
          </p:cNvPr>
          <p:cNvGrpSpPr/>
          <p:nvPr/>
        </p:nvGrpSpPr>
        <p:grpSpPr>
          <a:xfrm>
            <a:off x="1375085" y="978743"/>
            <a:ext cx="6168338" cy="5264196"/>
            <a:chOff x="1375085" y="978743"/>
            <a:chExt cx="6168338" cy="5264196"/>
          </a:xfrm>
        </p:grpSpPr>
        <p:sp>
          <p:nvSpPr>
            <p:cNvPr id="4" name="Graphic 3">
              <a:extLst>
                <a:ext uri="{FF2B5EF4-FFF2-40B4-BE49-F238E27FC236}">
                  <a16:creationId xmlns:a16="http://schemas.microsoft.com/office/drawing/2014/main" xmlns="" id="{49AAB831-DF06-4692-9963-4A040543B2AB}"/>
                </a:ext>
              </a:extLst>
            </p:cNvPr>
            <p:cNvSpPr/>
            <p:nvPr/>
          </p:nvSpPr>
          <p:spPr>
            <a:xfrm>
              <a:off x="1375085" y="978743"/>
              <a:ext cx="3798875" cy="4878208"/>
            </a:xfrm>
            <a:custGeom>
              <a:avLst/>
              <a:gdLst>
                <a:gd name="connsiteX0" fmla="*/ 2029941 w 2128754"/>
                <a:gd name="connsiteY0" fmla="*/ 2268832 h 2733575"/>
                <a:gd name="connsiteX1" fmla="*/ 1955197 w 2128754"/>
                <a:gd name="connsiteY1" fmla="*/ 2263814 h 2733575"/>
                <a:gd name="connsiteX2" fmla="*/ 1933803 w 2128754"/>
                <a:gd name="connsiteY2" fmla="*/ 2252457 h 2733575"/>
                <a:gd name="connsiteX3" fmla="*/ 1854833 w 2128754"/>
                <a:gd name="connsiteY3" fmla="*/ 2174808 h 2733575"/>
                <a:gd name="connsiteX4" fmla="*/ 1794351 w 2128754"/>
                <a:gd name="connsiteY4" fmla="*/ 2103233 h 2733575"/>
                <a:gd name="connsiteX5" fmla="*/ 1701383 w 2128754"/>
                <a:gd name="connsiteY5" fmla="*/ 1980948 h 2733575"/>
                <a:gd name="connsiteX6" fmla="*/ 1548990 w 2128754"/>
                <a:gd name="connsiteY6" fmla="*/ 1859192 h 2733575"/>
                <a:gd name="connsiteX7" fmla="*/ 1519937 w 2128754"/>
                <a:gd name="connsiteY7" fmla="*/ 1828555 h 2733575"/>
                <a:gd name="connsiteX8" fmla="*/ 1328983 w 2128754"/>
                <a:gd name="connsiteY8" fmla="*/ 1473058 h 2733575"/>
                <a:gd name="connsiteX9" fmla="*/ 1325550 w 2128754"/>
                <a:gd name="connsiteY9" fmla="*/ 1451929 h 2733575"/>
                <a:gd name="connsiteX10" fmla="*/ 1346943 w 2128754"/>
                <a:gd name="connsiteY10" fmla="*/ 1314062 h 2733575"/>
                <a:gd name="connsiteX11" fmla="*/ 1322116 w 2128754"/>
                <a:gd name="connsiteY11" fmla="*/ 1201021 h 2733575"/>
                <a:gd name="connsiteX12" fmla="*/ 1262955 w 2128754"/>
                <a:gd name="connsiteY12" fmla="*/ 1112543 h 2733575"/>
                <a:gd name="connsiteX13" fmla="*/ 1203001 w 2128754"/>
                <a:gd name="connsiteY13" fmla="*/ 1014293 h 2733575"/>
                <a:gd name="connsiteX14" fmla="*/ 1137765 w 2128754"/>
                <a:gd name="connsiteY14" fmla="*/ 736181 h 2733575"/>
                <a:gd name="connsiteX15" fmla="*/ 1138558 w 2128754"/>
                <a:gd name="connsiteY15" fmla="*/ 476029 h 2733575"/>
                <a:gd name="connsiteX16" fmla="*/ 1145160 w 2128754"/>
                <a:gd name="connsiteY16" fmla="*/ 468370 h 2733575"/>
                <a:gd name="connsiteX17" fmla="*/ 1258729 w 2128754"/>
                <a:gd name="connsiteY17" fmla="*/ 450410 h 2733575"/>
                <a:gd name="connsiteX18" fmla="*/ 1363054 w 2128754"/>
                <a:gd name="connsiteY18" fmla="*/ 422678 h 2733575"/>
                <a:gd name="connsiteX19" fmla="*/ 1379693 w 2128754"/>
                <a:gd name="connsiteY19" fmla="*/ 419773 h 2733575"/>
                <a:gd name="connsiteX20" fmla="*/ 1471869 w 2128754"/>
                <a:gd name="connsiteY20" fmla="*/ 439053 h 2733575"/>
                <a:gd name="connsiteX21" fmla="*/ 1586494 w 2128754"/>
                <a:gd name="connsiteY21" fmla="*/ 465729 h 2733575"/>
                <a:gd name="connsiteX22" fmla="*/ 1761601 w 2128754"/>
                <a:gd name="connsiteY22" fmla="*/ 511685 h 2733575"/>
                <a:gd name="connsiteX23" fmla="*/ 1779297 w 2128754"/>
                <a:gd name="connsiteY23" fmla="*/ 531757 h 2733575"/>
                <a:gd name="connsiteX24" fmla="*/ 1832384 w 2128754"/>
                <a:gd name="connsiteY24" fmla="*/ 594880 h 2733575"/>
                <a:gd name="connsiteX25" fmla="*/ 1861964 w 2128754"/>
                <a:gd name="connsiteY25" fmla="*/ 618915 h 2733575"/>
                <a:gd name="connsiteX26" fmla="*/ 1876755 w 2128754"/>
                <a:gd name="connsiteY26" fmla="*/ 632649 h 2733575"/>
                <a:gd name="connsiteX27" fmla="*/ 1901582 w 2128754"/>
                <a:gd name="connsiteY27" fmla="*/ 619971 h 2733575"/>
                <a:gd name="connsiteX28" fmla="*/ 1874906 w 2128754"/>
                <a:gd name="connsiteY28" fmla="*/ 572167 h 2733575"/>
                <a:gd name="connsiteX29" fmla="*/ 1893130 w 2128754"/>
                <a:gd name="connsiteY29" fmla="*/ 582203 h 2733575"/>
                <a:gd name="connsiteX30" fmla="*/ 1923767 w 2128754"/>
                <a:gd name="connsiteY30" fmla="*/ 616274 h 2733575"/>
                <a:gd name="connsiteX31" fmla="*/ 1936973 w 2128754"/>
                <a:gd name="connsiteY31" fmla="*/ 628423 h 2733575"/>
                <a:gd name="connsiteX32" fmla="*/ 1951235 w 2128754"/>
                <a:gd name="connsiteY32" fmla="*/ 625518 h 2733575"/>
                <a:gd name="connsiteX33" fmla="*/ 1954932 w 2128754"/>
                <a:gd name="connsiteY33" fmla="*/ 611255 h 2733575"/>
                <a:gd name="connsiteX34" fmla="*/ 1909769 w 2128754"/>
                <a:gd name="connsiteY34" fmla="*/ 543114 h 2733575"/>
                <a:gd name="connsiteX35" fmla="*/ 1964176 w 2128754"/>
                <a:gd name="connsiteY35" fmla="*/ 588013 h 2733575"/>
                <a:gd name="connsiteX36" fmla="*/ 1977910 w 2128754"/>
                <a:gd name="connsiteY36" fmla="*/ 596201 h 2733575"/>
                <a:gd name="connsiteX37" fmla="*/ 1996662 w 2128754"/>
                <a:gd name="connsiteY37" fmla="*/ 583259 h 2733575"/>
                <a:gd name="connsiteX38" fmla="*/ 1985041 w 2128754"/>
                <a:gd name="connsiteY38" fmla="*/ 557904 h 2733575"/>
                <a:gd name="connsiteX39" fmla="*/ 1955989 w 2128754"/>
                <a:gd name="connsiteY39" fmla="*/ 529644 h 2733575"/>
                <a:gd name="connsiteX40" fmla="*/ 1979231 w 2128754"/>
                <a:gd name="connsiteY40" fmla="*/ 544435 h 2733575"/>
                <a:gd name="connsiteX41" fmla="*/ 1995342 w 2128754"/>
                <a:gd name="connsiteY41" fmla="*/ 535983 h 2733575"/>
                <a:gd name="connsiteX42" fmla="*/ 1976061 w 2128754"/>
                <a:gd name="connsiteY42" fmla="*/ 501384 h 2733575"/>
                <a:gd name="connsiteX43" fmla="*/ 1924295 w 2128754"/>
                <a:gd name="connsiteY43" fmla="*/ 463088 h 2733575"/>
                <a:gd name="connsiteX44" fmla="*/ 1840571 w 2128754"/>
                <a:gd name="connsiteY44" fmla="*/ 420301 h 2733575"/>
                <a:gd name="connsiteX45" fmla="*/ 1821819 w 2128754"/>
                <a:gd name="connsiteY45" fmla="*/ 410793 h 2733575"/>
                <a:gd name="connsiteX46" fmla="*/ 1787748 w 2128754"/>
                <a:gd name="connsiteY46" fmla="*/ 397323 h 2733575"/>
                <a:gd name="connsiteX47" fmla="*/ 1754470 w 2128754"/>
                <a:gd name="connsiteY47" fmla="*/ 391777 h 2733575"/>
                <a:gd name="connsiteX48" fmla="*/ 1692404 w 2128754"/>
                <a:gd name="connsiteY48" fmla="*/ 366158 h 2733575"/>
                <a:gd name="connsiteX49" fmla="*/ 1596530 w 2128754"/>
                <a:gd name="connsiteY49" fmla="*/ 330767 h 2733575"/>
                <a:gd name="connsiteX50" fmla="*/ 1518089 w 2128754"/>
                <a:gd name="connsiteY50" fmla="*/ 303299 h 2733575"/>
                <a:gd name="connsiteX51" fmla="*/ 1419046 w 2128754"/>
                <a:gd name="connsiteY51" fmla="*/ 285075 h 2733575"/>
                <a:gd name="connsiteX52" fmla="*/ 1305741 w 2128754"/>
                <a:gd name="connsiteY52" fmla="*/ 275831 h 2733575"/>
                <a:gd name="connsiteX53" fmla="*/ 1162064 w 2128754"/>
                <a:gd name="connsiteY53" fmla="*/ 266851 h 2733575"/>
                <a:gd name="connsiteX54" fmla="*/ 1117693 w 2128754"/>
                <a:gd name="connsiteY54" fmla="*/ 264210 h 2733575"/>
                <a:gd name="connsiteX55" fmla="*/ 1070680 w 2128754"/>
                <a:gd name="connsiteY55" fmla="*/ 255230 h 2733575"/>
                <a:gd name="connsiteX56" fmla="*/ 952357 w 2128754"/>
                <a:gd name="connsiteY56" fmla="*/ 272134 h 2733575"/>
                <a:gd name="connsiteX57" fmla="*/ 906930 w 2128754"/>
                <a:gd name="connsiteY57" fmla="*/ 287452 h 2733575"/>
                <a:gd name="connsiteX58" fmla="*/ 870218 w 2128754"/>
                <a:gd name="connsiteY58" fmla="*/ 291414 h 2733575"/>
                <a:gd name="connsiteX59" fmla="*/ 835883 w 2128754"/>
                <a:gd name="connsiteY59" fmla="*/ 291414 h 2733575"/>
                <a:gd name="connsiteX60" fmla="*/ 824791 w 2128754"/>
                <a:gd name="connsiteY60" fmla="*/ 288245 h 2733575"/>
                <a:gd name="connsiteX61" fmla="*/ 811585 w 2128754"/>
                <a:gd name="connsiteY61" fmla="*/ 246515 h 2733575"/>
                <a:gd name="connsiteX62" fmla="*/ 810528 w 2128754"/>
                <a:gd name="connsiteY62" fmla="*/ 228555 h 2733575"/>
                <a:gd name="connsiteX63" fmla="*/ 813434 w 2128754"/>
                <a:gd name="connsiteY63" fmla="*/ 176525 h 2733575"/>
                <a:gd name="connsiteX64" fmla="*/ 769327 w 2128754"/>
                <a:gd name="connsiteY64" fmla="*/ 48958 h 2733575"/>
                <a:gd name="connsiteX65" fmla="*/ 699865 w 2128754"/>
                <a:gd name="connsiteY65" fmla="*/ 5643 h 2733575"/>
                <a:gd name="connsiteX66" fmla="*/ 564639 w 2128754"/>
                <a:gd name="connsiteY66" fmla="*/ 24659 h 2733575"/>
                <a:gd name="connsiteX67" fmla="*/ 493592 w 2128754"/>
                <a:gd name="connsiteY67" fmla="*/ 90688 h 2733575"/>
                <a:gd name="connsiteX68" fmla="*/ 485405 w 2128754"/>
                <a:gd name="connsiteY68" fmla="*/ 139813 h 2733575"/>
                <a:gd name="connsiteX69" fmla="*/ 494121 w 2128754"/>
                <a:gd name="connsiteY69" fmla="*/ 164904 h 2733575"/>
                <a:gd name="connsiteX70" fmla="*/ 493064 w 2128754"/>
                <a:gd name="connsiteY70" fmla="*/ 192900 h 2733575"/>
                <a:gd name="connsiteX71" fmla="*/ 499139 w 2128754"/>
                <a:gd name="connsiteY71" fmla="*/ 235422 h 2733575"/>
                <a:gd name="connsiteX72" fmla="*/ 503629 w 2128754"/>
                <a:gd name="connsiteY72" fmla="*/ 284811 h 2733575"/>
                <a:gd name="connsiteX73" fmla="*/ 506270 w 2128754"/>
                <a:gd name="connsiteY73" fmla="*/ 312279 h 2733575"/>
                <a:gd name="connsiteX74" fmla="*/ 530040 w 2128754"/>
                <a:gd name="connsiteY74" fmla="*/ 326541 h 2733575"/>
                <a:gd name="connsiteX75" fmla="*/ 536115 w 2128754"/>
                <a:gd name="connsiteY75" fmla="*/ 341595 h 2733575"/>
                <a:gd name="connsiteX76" fmla="*/ 559092 w 2128754"/>
                <a:gd name="connsiteY76" fmla="*/ 340803 h 2733575"/>
                <a:gd name="connsiteX77" fmla="*/ 540605 w 2128754"/>
                <a:gd name="connsiteY77" fmla="*/ 356650 h 2733575"/>
                <a:gd name="connsiteX78" fmla="*/ 547471 w 2128754"/>
                <a:gd name="connsiteY78" fmla="*/ 392305 h 2733575"/>
                <a:gd name="connsiteX79" fmla="*/ 578637 w 2128754"/>
                <a:gd name="connsiteY79" fmla="*/ 418453 h 2733575"/>
                <a:gd name="connsiteX80" fmla="*/ 602671 w 2128754"/>
                <a:gd name="connsiteY80" fmla="*/ 413434 h 2733575"/>
                <a:gd name="connsiteX81" fmla="*/ 644401 w 2128754"/>
                <a:gd name="connsiteY81" fmla="*/ 404983 h 2733575"/>
                <a:gd name="connsiteX82" fmla="*/ 673718 w 2128754"/>
                <a:gd name="connsiteY82" fmla="*/ 420301 h 2733575"/>
                <a:gd name="connsiteX83" fmla="*/ 689829 w 2128754"/>
                <a:gd name="connsiteY83" fmla="*/ 463880 h 2733575"/>
                <a:gd name="connsiteX84" fmla="*/ 682698 w 2128754"/>
                <a:gd name="connsiteY84" fmla="*/ 481312 h 2733575"/>
                <a:gd name="connsiteX85" fmla="*/ 665794 w 2128754"/>
                <a:gd name="connsiteY85" fmla="*/ 492140 h 2733575"/>
                <a:gd name="connsiteX86" fmla="*/ 544038 w 2128754"/>
                <a:gd name="connsiteY86" fmla="*/ 652457 h 2733575"/>
                <a:gd name="connsiteX87" fmla="*/ 509703 w 2128754"/>
                <a:gd name="connsiteY87" fmla="*/ 717693 h 2733575"/>
                <a:gd name="connsiteX88" fmla="*/ 502836 w 2128754"/>
                <a:gd name="connsiteY88" fmla="*/ 738822 h 2733575"/>
                <a:gd name="connsiteX89" fmla="*/ 499931 w 2128754"/>
                <a:gd name="connsiteY89" fmla="*/ 752028 h 2733575"/>
                <a:gd name="connsiteX90" fmla="*/ 468766 w 2128754"/>
                <a:gd name="connsiteY90" fmla="*/ 806699 h 2733575"/>
                <a:gd name="connsiteX91" fmla="*/ 448429 w 2128754"/>
                <a:gd name="connsiteY91" fmla="*/ 813831 h 2733575"/>
                <a:gd name="connsiteX92" fmla="*/ 358894 w 2128754"/>
                <a:gd name="connsiteY92" fmla="*/ 779760 h 2733575"/>
                <a:gd name="connsiteX93" fmla="*/ 326408 w 2128754"/>
                <a:gd name="connsiteY93" fmla="*/ 759951 h 2733575"/>
                <a:gd name="connsiteX94" fmla="*/ 243213 w 2128754"/>
                <a:gd name="connsiteY94" fmla="*/ 672794 h 2733575"/>
                <a:gd name="connsiteX95" fmla="*/ 237138 w 2128754"/>
                <a:gd name="connsiteY95" fmla="*/ 648231 h 2733575"/>
                <a:gd name="connsiteX96" fmla="*/ 246646 w 2128754"/>
                <a:gd name="connsiteY96" fmla="*/ 570318 h 2733575"/>
                <a:gd name="connsiteX97" fmla="*/ 259852 w 2128754"/>
                <a:gd name="connsiteY97" fmla="*/ 533606 h 2733575"/>
                <a:gd name="connsiteX98" fmla="*/ 264342 w 2128754"/>
                <a:gd name="connsiteY98" fmla="*/ 519344 h 2733575"/>
                <a:gd name="connsiteX99" fmla="*/ 248759 w 2128754"/>
                <a:gd name="connsiteY99" fmla="*/ 510100 h 2733575"/>
                <a:gd name="connsiteX100" fmla="*/ 204124 w 2128754"/>
                <a:gd name="connsiteY100" fmla="*/ 543906 h 2733575"/>
                <a:gd name="connsiteX101" fmla="*/ 200955 w 2128754"/>
                <a:gd name="connsiteY101" fmla="*/ 559225 h 2733575"/>
                <a:gd name="connsiteX102" fmla="*/ 165563 w 2128754"/>
                <a:gd name="connsiteY102" fmla="*/ 508251 h 2733575"/>
                <a:gd name="connsiteX103" fmla="*/ 130700 w 2128754"/>
                <a:gd name="connsiteY103" fmla="*/ 449882 h 2733575"/>
                <a:gd name="connsiteX104" fmla="*/ 105345 w 2128754"/>
                <a:gd name="connsiteY104" fmla="*/ 431394 h 2733575"/>
                <a:gd name="connsiteX105" fmla="*/ 94517 w 2128754"/>
                <a:gd name="connsiteY105" fmla="*/ 450410 h 2733575"/>
                <a:gd name="connsiteX106" fmla="*/ 113005 w 2128754"/>
                <a:gd name="connsiteY106" fmla="*/ 495045 h 2733575"/>
                <a:gd name="connsiteX107" fmla="*/ 80255 w 2128754"/>
                <a:gd name="connsiteY107" fmla="*/ 439053 h 2733575"/>
                <a:gd name="connsiteX108" fmla="*/ 58333 w 2128754"/>
                <a:gd name="connsiteY108" fmla="*/ 437205 h 2733575"/>
                <a:gd name="connsiteX109" fmla="*/ 53843 w 2128754"/>
                <a:gd name="connsiteY109" fmla="*/ 455428 h 2733575"/>
                <a:gd name="connsiteX110" fmla="*/ 61503 w 2128754"/>
                <a:gd name="connsiteY110" fmla="*/ 474180 h 2733575"/>
                <a:gd name="connsiteX111" fmla="*/ 81047 w 2128754"/>
                <a:gd name="connsiteY111" fmla="*/ 513269 h 2733575"/>
                <a:gd name="connsiteX112" fmla="*/ 57541 w 2128754"/>
                <a:gd name="connsiteY112" fmla="*/ 473916 h 2733575"/>
                <a:gd name="connsiteX113" fmla="*/ 37996 w 2128754"/>
                <a:gd name="connsiteY113" fmla="*/ 463352 h 2733575"/>
                <a:gd name="connsiteX114" fmla="*/ 31658 w 2128754"/>
                <a:gd name="connsiteY114" fmla="*/ 484745 h 2733575"/>
                <a:gd name="connsiteX115" fmla="*/ 49882 w 2128754"/>
                <a:gd name="connsiteY115" fmla="*/ 525154 h 2733575"/>
                <a:gd name="connsiteX116" fmla="*/ 76029 w 2128754"/>
                <a:gd name="connsiteY116" fmla="*/ 568997 h 2733575"/>
                <a:gd name="connsiteX117" fmla="*/ 76029 w 2128754"/>
                <a:gd name="connsiteY117" fmla="*/ 581939 h 2733575"/>
                <a:gd name="connsiteX118" fmla="*/ 63351 w 2128754"/>
                <a:gd name="connsiteY118" fmla="*/ 580618 h 2733575"/>
                <a:gd name="connsiteX119" fmla="*/ 25055 w 2128754"/>
                <a:gd name="connsiteY119" fmla="*/ 548396 h 2733575"/>
                <a:gd name="connsiteX120" fmla="*/ 3926 w 2128754"/>
                <a:gd name="connsiteY120" fmla="*/ 546548 h 2733575"/>
                <a:gd name="connsiteX121" fmla="*/ 4454 w 2128754"/>
                <a:gd name="connsiteY121" fmla="*/ 566092 h 2733575"/>
                <a:gd name="connsiteX122" fmla="*/ 71803 w 2128754"/>
                <a:gd name="connsiteY122" fmla="*/ 628951 h 2733575"/>
                <a:gd name="connsiteX123" fmla="*/ 106930 w 2128754"/>
                <a:gd name="connsiteY123" fmla="*/ 675699 h 2733575"/>
                <a:gd name="connsiteX124" fmla="*/ 127267 w 2128754"/>
                <a:gd name="connsiteY124" fmla="*/ 700262 h 2733575"/>
                <a:gd name="connsiteX125" fmla="*/ 203860 w 2128754"/>
                <a:gd name="connsiteY125" fmla="*/ 792701 h 2733575"/>
                <a:gd name="connsiteX126" fmla="*/ 347538 w 2128754"/>
                <a:gd name="connsiteY126" fmla="*/ 959621 h 2733575"/>
                <a:gd name="connsiteX127" fmla="*/ 424659 w 2128754"/>
                <a:gd name="connsiteY127" fmla="*/ 1021688 h 2733575"/>
                <a:gd name="connsiteX128" fmla="*/ 484612 w 2128754"/>
                <a:gd name="connsiteY128" fmla="*/ 1023008 h 2733575"/>
                <a:gd name="connsiteX129" fmla="*/ 490423 w 2128754"/>
                <a:gd name="connsiteY129" fmla="*/ 1018518 h 2733575"/>
                <a:gd name="connsiteX130" fmla="*/ 545887 w 2128754"/>
                <a:gd name="connsiteY130" fmla="*/ 967280 h 2733575"/>
                <a:gd name="connsiteX131" fmla="*/ 621687 w 2128754"/>
                <a:gd name="connsiteY131" fmla="*/ 890688 h 2733575"/>
                <a:gd name="connsiteX132" fmla="*/ 695903 w 2128754"/>
                <a:gd name="connsiteY132" fmla="*/ 810133 h 2733575"/>
                <a:gd name="connsiteX133" fmla="*/ 702506 w 2128754"/>
                <a:gd name="connsiteY133" fmla="*/ 811189 h 2733575"/>
                <a:gd name="connsiteX134" fmla="*/ 717825 w 2128754"/>
                <a:gd name="connsiteY134" fmla="*/ 835488 h 2733575"/>
                <a:gd name="connsiteX135" fmla="*/ 767214 w 2128754"/>
                <a:gd name="connsiteY135" fmla="*/ 925022 h 2733575"/>
                <a:gd name="connsiteX136" fmla="*/ 835619 w 2128754"/>
                <a:gd name="connsiteY136" fmla="*/ 1055230 h 2733575"/>
                <a:gd name="connsiteX137" fmla="*/ 845391 w 2128754"/>
                <a:gd name="connsiteY137" fmla="*/ 1076623 h 2733575"/>
                <a:gd name="connsiteX138" fmla="*/ 859654 w 2128754"/>
                <a:gd name="connsiteY138" fmla="*/ 1163253 h 2733575"/>
                <a:gd name="connsiteX139" fmla="*/ 847504 w 2128754"/>
                <a:gd name="connsiteY139" fmla="*/ 1180156 h 2733575"/>
                <a:gd name="connsiteX140" fmla="*/ 759819 w 2128754"/>
                <a:gd name="connsiteY140" fmla="*/ 1202077 h 2733575"/>
                <a:gd name="connsiteX141" fmla="*/ 648891 w 2128754"/>
                <a:gd name="connsiteY141" fmla="*/ 1242487 h 2733575"/>
                <a:gd name="connsiteX142" fmla="*/ 538492 w 2128754"/>
                <a:gd name="connsiteY142" fmla="*/ 1287650 h 2733575"/>
                <a:gd name="connsiteX143" fmla="*/ 429413 w 2128754"/>
                <a:gd name="connsiteY143" fmla="*/ 1349981 h 2733575"/>
                <a:gd name="connsiteX144" fmla="*/ 387155 w 2128754"/>
                <a:gd name="connsiteY144" fmla="*/ 1467511 h 2733575"/>
                <a:gd name="connsiteX145" fmla="*/ 428884 w 2128754"/>
                <a:gd name="connsiteY145" fmla="*/ 1563649 h 2733575"/>
                <a:gd name="connsiteX146" fmla="*/ 659456 w 2128754"/>
                <a:gd name="connsiteY146" fmla="*/ 1879793 h 2733575"/>
                <a:gd name="connsiteX147" fmla="*/ 680321 w 2128754"/>
                <a:gd name="connsiteY147" fmla="*/ 1909373 h 2733575"/>
                <a:gd name="connsiteX148" fmla="*/ 721522 w 2128754"/>
                <a:gd name="connsiteY148" fmla="*/ 1998380 h 2733575"/>
                <a:gd name="connsiteX149" fmla="*/ 720994 w 2128754"/>
                <a:gd name="connsiteY149" fmla="*/ 2001021 h 2733575"/>
                <a:gd name="connsiteX150" fmla="*/ 717825 w 2128754"/>
                <a:gd name="connsiteY150" fmla="*/ 1998380 h 2733575"/>
                <a:gd name="connsiteX151" fmla="*/ 676359 w 2128754"/>
                <a:gd name="connsiteY151" fmla="*/ 1953745 h 2733575"/>
                <a:gd name="connsiteX152" fmla="*/ 666587 w 2128754"/>
                <a:gd name="connsiteY152" fmla="*/ 1952952 h 2733575"/>
                <a:gd name="connsiteX153" fmla="*/ 666058 w 2128754"/>
                <a:gd name="connsiteY153" fmla="*/ 1962724 h 2733575"/>
                <a:gd name="connsiteX154" fmla="*/ 673982 w 2128754"/>
                <a:gd name="connsiteY154" fmla="*/ 1971176 h 2733575"/>
                <a:gd name="connsiteX155" fmla="*/ 682962 w 2128754"/>
                <a:gd name="connsiteY155" fmla="*/ 1978571 h 2733575"/>
                <a:gd name="connsiteX156" fmla="*/ 707788 w 2128754"/>
                <a:gd name="connsiteY156" fmla="*/ 2020829 h 2733575"/>
                <a:gd name="connsiteX157" fmla="*/ 702770 w 2128754"/>
                <a:gd name="connsiteY157" fmla="*/ 2048297 h 2733575"/>
                <a:gd name="connsiteX158" fmla="*/ 671869 w 2128754"/>
                <a:gd name="connsiteY158" fmla="*/ 2054372 h 2733575"/>
                <a:gd name="connsiteX159" fmla="*/ 614556 w 2128754"/>
                <a:gd name="connsiteY159" fmla="*/ 2038789 h 2733575"/>
                <a:gd name="connsiteX160" fmla="*/ 604520 w 2128754"/>
                <a:gd name="connsiteY160" fmla="*/ 2041958 h 2733575"/>
                <a:gd name="connsiteX161" fmla="*/ 611387 w 2128754"/>
                <a:gd name="connsiteY161" fmla="*/ 2051731 h 2733575"/>
                <a:gd name="connsiteX162" fmla="*/ 690621 w 2128754"/>
                <a:gd name="connsiteY162" fmla="*/ 2074708 h 2733575"/>
                <a:gd name="connsiteX163" fmla="*/ 677415 w 2128754"/>
                <a:gd name="connsiteY163" fmla="*/ 2096630 h 2733575"/>
                <a:gd name="connsiteX164" fmla="*/ 669492 w 2128754"/>
                <a:gd name="connsiteY164" fmla="*/ 2117231 h 2733575"/>
                <a:gd name="connsiteX165" fmla="*/ 635157 w 2128754"/>
                <a:gd name="connsiteY165" fmla="*/ 2169261 h 2733575"/>
                <a:gd name="connsiteX166" fmla="*/ 552754 w 2128754"/>
                <a:gd name="connsiteY166" fmla="*/ 2205709 h 2733575"/>
                <a:gd name="connsiteX167" fmla="*/ 533738 w 2128754"/>
                <a:gd name="connsiteY167" fmla="*/ 2242157 h 2733575"/>
                <a:gd name="connsiteX168" fmla="*/ 563846 w 2128754"/>
                <a:gd name="connsiteY168" fmla="*/ 2267511 h 2733575"/>
                <a:gd name="connsiteX169" fmla="*/ 710429 w 2128754"/>
                <a:gd name="connsiteY169" fmla="*/ 2254042 h 2733575"/>
                <a:gd name="connsiteX170" fmla="*/ 773553 w 2128754"/>
                <a:gd name="connsiteY170" fmla="*/ 2231856 h 2733575"/>
                <a:gd name="connsiteX171" fmla="*/ 921984 w 2128754"/>
                <a:gd name="connsiteY171" fmla="*/ 2178769 h 2733575"/>
                <a:gd name="connsiteX172" fmla="*/ 972430 w 2128754"/>
                <a:gd name="connsiteY172" fmla="*/ 2151566 h 2733575"/>
                <a:gd name="connsiteX173" fmla="*/ 989333 w 2128754"/>
                <a:gd name="connsiteY173" fmla="*/ 2134398 h 2733575"/>
                <a:gd name="connsiteX174" fmla="*/ 987749 w 2128754"/>
                <a:gd name="connsiteY174" fmla="*/ 2115382 h 2733575"/>
                <a:gd name="connsiteX175" fmla="*/ 952093 w 2128754"/>
                <a:gd name="connsiteY175" fmla="*/ 2063616 h 2733575"/>
                <a:gd name="connsiteX176" fmla="*/ 923041 w 2128754"/>
                <a:gd name="connsiteY176" fmla="*/ 2023735 h 2733575"/>
                <a:gd name="connsiteX177" fmla="*/ 889763 w 2128754"/>
                <a:gd name="connsiteY177" fmla="*/ 1990984 h 2733575"/>
                <a:gd name="connsiteX178" fmla="*/ 858861 w 2128754"/>
                <a:gd name="connsiteY178" fmla="*/ 1947142 h 2733575"/>
                <a:gd name="connsiteX179" fmla="*/ 821093 w 2128754"/>
                <a:gd name="connsiteY179" fmla="*/ 1882170 h 2733575"/>
                <a:gd name="connsiteX180" fmla="*/ 759555 w 2128754"/>
                <a:gd name="connsiteY180" fmla="*/ 1770186 h 2733575"/>
                <a:gd name="connsiteX181" fmla="*/ 725748 w 2128754"/>
                <a:gd name="connsiteY181" fmla="*/ 1675105 h 2733575"/>
                <a:gd name="connsiteX182" fmla="*/ 709109 w 2128754"/>
                <a:gd name="connsiteY182" fmla="*/ 1620961 h 2733575"/>
                <a:gd name="connsiteX183" fmla="*/ 643609 w 2128754"/>
                <a:gd name="connsiteY183" fmla="*/ 1517165 h 2733575"/>
                <a:gd name="connsiteX184" fmla="*/ 635949 w 2128754"/>
                <a:gd name="connsiteY184" fmla="*/ 1507128 h 2733575"/>
                <a:gd name="connsiteX185" fmla="*/ 792041 w 2128754"/>
                <a:gd name="connsiteY185" fmla="*/ 1524560 h 2733575"/>
                <a:gd name="connsiteX186" fmla="*/ 990654 w 2128754"/>
                <a:gd name="connsiteY186" fmla="*/ 1507393 h 2733575"/>
                <a:gd name="connsiteX187" fmla="*/ 1002275 w 2128754"/>
                <a:gd name="connsiteY187" fmla="*/ 1512939 h 2733575"/>
                <a:gd name="connsiteX188" fmla="*/ 1039779 w 2128754"/>
                <a:gd name="connsiteY188" fmla="*/ 1572893 h 2733575"/>
                <a:gd name="connsiteX189" fmla="*/ 1190852 w 2128754"/>
                <a:gd name="connsiteY189" fmla="*/ 1758036 h 2733575"/>
                <a:gd name="connsiteX190" fmla="*/ 1274840 w 2128754"/>
                <a:gd name="connsiteY190" fmla="*/ 1858664 h 2733575"/>
                <a:gd name="connsiteX191" fmla="*/ 1320268 w 2128754"/>
                <a:gd name="connsiteY191" fmla="*/ 1932087 h 2733575"/>
                <a:gd name="connsiteX192" fmla="*/ 1398709 w 2128754"/>
                <a:gd name="connsiteY192" fmla="*/ 1997323 h 2733575"/>
                <a:gd name="connsiteX193" fmla="*/ 1443873 w 2128754"/>
                <a:gd name="connsiteY193" fmla="*/ 2022678 h 2733575"/>
                <a:gd name="connsiteX194" fmla="*/ 1702440 w 2128754"/>
                <a:gd name="connsiteY194" fmla="*/ 2235554 h 2733575"/>
                <a:gd name="connsiteX195" fmla="*/ 1842156 w 2128754"/>
                <a:gd name="connsiteY195" fmla="*/ 2380024 h 2733575"/>
                <a:gd name="connsiteX196" fmla="*/ 1847438 w 2128754"/>
                <a:gd name="connsiteY196" fmla="*/ 2389004 h 2733575"/>
                <a:gd name="connsiteX197" fmla="*/ 1845589 w 2128754"/>
                <a:gd name="connsiteY197" fmla="*/ 2389796 h 2733575"/>
                <a:gd name="connsiteX198" fmla="*/ 1818914 w 2128754"/>
                <a:gd name="connsiteY198" fmla="*/ 2401681 h 2733575"/>
                <a:gd name="connsiteX199" fmla="*/ 1828950 w 2128754"/>
                <a:gd name="connsiteY199" fmla="*/ 2426244 h 2733575"/>
                <a:gd name="connsiteX200" fmla="*/ 1847702 w 2128754"/>
                <a:gd name="connsiteY200" fmla="*/ 2447637 h 2733575"/>
                <a:gd name="connsiteX201" fmla="*/ 1852192 w 2128754"/>
                <a:gd name="connsiteY201" fmla="*/ 2453447 h 2733575"/>
                <a:gd name="connsiteX202" fmla="*/ 1872001 w 2128754"/>
                <a:gd name="connsiteY202" fmla="*/ 2491480 h 2733575"/>
                <a:gd name="connsiteX203" fmla="*/ 1882301 w 2128754"/>
                <a:gd name="connsiteY203" fmla="*/ 2536907 h 2733575"/>
                <a:gd name="connsiteX204" fmla="*/ 1910825 w 2128754"/>
                <a:gd name="connsiteY204" fmla="*/ 2545887 h 2733575"/>
                <a:gd name="connsiteX205" fmla="*/ 1916372 w 2128754"/>
                <a:gd name="connsiteY205" fmla="*/ 2544831 h 2733575"/>
                <a:gd name="connsiteX206" fmla="*/ 1922711 w 2128754"/>
                <a:gd name="connsiteY206" fmla="*/ 2571770 h 2733575"/>
                <a:gd name="connsiteX207" fmla="*/ 1931690 w 2128754"/>
                <a:gd name="connsiteY207" fmla="*/ 2609802 h 2733575"/>
                <a:gd name="connsiteX208" fmla="*/ 1919277 w 2128754"/>
                <a:gd name="connsiteY208" fmla="*/ 2660248 h 2733575"/>
                <a:gd name="connsiteX209" fmla="*/ 1909241 w 2128754"/>
                <a:gd name="connsiteY209" fmla="*/ 2693791 h 2733575"/>
                <a:gd name="connsiteX210" fmla="*/ 1925616 w 2128754"/>
                <a:gd name="connsiteY210" fmla="*/ 2734464 h 2733575"/>
                <a:gd name="connsiteX211" fmla="*/ 1949914 w 2128754"/>
                <a:gd name="connsiteY211" fmla="*/ 2734464 h 2733575"/>
                <a:gd name="connsiteX212" fmla="*/ 1965761 w 2128754"/>
                <a:gd name="connsiteY212" fmla="*/ 2728654 h 2733575"/>
                <a:gd name="connsiteX213" fmla="*/ 2012773 w 2128754"/>
                <a:gd name="connsiteY213" fmla="*/ 2682698 h 2733575"/>
                <a:gd name="connsiteX214" fmla="*/ 2044467 w 2128754"/>
                <a:gd name="connsiteY214" fmla="*/ 2620103 h 2733575"/>
                <a:gd name="connsiteX215" fmla="*/ 2072199 w 2128754"/>
                <a:gd name="connsiteY215" fmla="*/ 2538492 h 2733575"/>
                <a:gd name="connsiteX216" fmla="*/ 2104685 w 2128754"/>
                <a:gd name="connsiteY216" fmla="*/ 2409604 h 2733575"/>
                <a:gd name="connsiteX217" fmla="*/ 2128455 w 2128754"/>
                <a:gd name="connsiteY217" fmla="*/ 2306600 h 2733575"/>
                <a:gd name="connsiteX218" fmla="*/ 2029941 w 2128754"/>
                <a:gd name="connsiteY218" fmla="*/ 2268832 h 2733575"/>
                <a:gd name="connsiteX219" fmla="*/ 65200 w 2128754"/>
                <a:gd name="connsiteY219" fmla="*/ 483689 h 2733575"/>
                <a:gd name="connsiteX220" fmla="*/ 67841 w 2128754"/>
                <a:gd name="connsiteY220" fmla="*/ 488179 h 2733575"/>
                <a:gd name="connsiteX221" fmla="*/ 65200 w 2128754"/>
                <a:gd name="connsiteY221" fmla="*/ 483689 h 2733575"/>
                <a:gd name="connsiteX222" fmla="*/ 1847966 w 2128754"/>
                <a:gd name="connsiteY222" fmla="*/ 2414094 h 2733575"/>
                <a:gd name="connsiteX223" fmla="*/ 1835817 w 2128754"/>
                <a:gd name="connsiteY223" fmla="*/ 2408284 h 2733575"/>
                <a:gd name="connsiteX224" fmla="*/ 1837666 w 2128754"/>
                <a:gd name="connsiteY224" fmla="*/ 2406435 h 2733575"/>
                <a:gd name="connsiteX225" fmla="*/ 1849815 w 2128754"/>
                <a:gd name="connsiteY225" fmla="*/ 2413566 h 2733575"/>
                <a:gd name="connsiteX226" fmla="*/ 1847966 w 2128754"/>
                <a:gd name="connsiteY226" fmla="*/ 2414094 h 2733575"/>
                <a:gd name="connsiteX227" fmla="*/ 1891017 w 2128754"/>
                <a:gd name="connsiteY227" fmla="*/ 2500724 h 2733575"/>
                <a:gd name="connsiteX228" fmla="*/ 1901846 w 2128754"/>
                <a:gd name="connsiteY228" fmla="*/ 2530833 h 2733575"/>
                <a:gd name="connsiteX229" fmla="*/ 1891017 w 2128754"/>
                <a:gd name="connsiteY229" fmla="*/ 2500724 h 2733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</a:cxnLst>
              <a:rect l="l" t="t" r="r" b="b"/>
              <a:pathLst>
                <a:path w="2128754" h="2733575">
                  <a:moveTo>
                    <a:pt x="2029941" y="2268832"/>
                  </a:moveTo>
                  <a:cubicBezTo>
                    <a:pt x="2003529" y="2269889"/>
                    <a:pt x="1980816" y="2268040"/>
                    <a:pt x="1955197" y="2263814"/>
                  </a:cubicBezTo>
                  <a:cubicBezTo>
                    <a:pt x="1946481" y="2262229"/>
                    <a:pt x="1939878" y="2258532"/>
                    <a:pt x="1933803" y="2252457"/>
                  </a:cubicBezTo>
                  <a:cubicBezTo>
                    <a:pt x="1907920" y="2226310"/>
                    <a:pt x="1881509" y="2200427"/>
                    <a:pt x="1854833" y="2174808"/>
                  </a:cubicBezTo>
                  <a:cubicBezTo>
                    <a:pt x="1832120" y="2153150"/>
                    <a:pt x="1812311" y="2129116"/>
                    <a:pt x="1794351" y="2103233"/>
                  </a:cubicBezTo>
                  <a:cubicBezTo>
                    <a:pt x="1765299" y="2060975"/>
                    <a:pt x="1734398" y="2020037"/>
                    <a:pt x="1701383" y="1980948"/>
                  </a:cubicBezTo>
                  <a:cubicBezTo>
                    <a:pt x="1658597" y="1930503"/>
                    <a:pt x="1608151" y="1889301"/>
                    <a:pt x="1548990" y="1859192"/>
                  </a:cubicBezTo>
                  <a:cubicBezTo>
                    <a:pt x="1535520" y="1852325"/>
                    <a:pt x="1526540" y="1843081"/>
                    <a:pt x="1519937" y="1828555"/>
                  </a:cubicBezTo>
                  <a:cubicBezTo>
                    <a:pt x="1464474" y="1705742"/>
                    <a:pt x="1396860" y="1589268"/>
                    <a:pt x="1328983" y="1473058"/>
                  </a:cubicBezTo>
                  <a:cubicBezTo>
                    <a:pt x="1324758" y="1465927"/>
                    <a:pt x="1323965" y="1459852"/>
                    <a:pt x="1325550" y="1451929"/>
                  </a:cubicBezTo>
                  <a:cubicBezTo>
                    <a:pt x="1335322" y="1406501"/>
                    <a:pt x="1344830" y="1360810"/>
                    <a:pt x="1346943" y="1314062"/>
                  </a:cubicBezTo>
                  <a:cubicBezTo>
                    <a:pt x="1348792" y="1274180"/>
                    <a:pt x="1341397" y="1236412"/>
                    <a:pt x="1322116" y="1201021"/>
                  </a:cubicBezTo>
                  <a:cubicBezTo>
                    <a:pt x="1304949" y="1169591"/>
                    <a:pt x="1283556" y="1141331"/>
                    <a:pt x="1262955" y="1112543"/>
                  </a:cubicBezTo>
                  <a:cubicBezTo>
                    <a:pt x="1240505" y="1081378"/>
                    <a:pt x="1218320" y="1049948"/>
                    <a:pt x="1203001" y="1014293"/>
                  </a:cubicBezTo>
                  <a:cubicBezTo>
                    <a:pt x="1165233" y="925286"/>
                    <a:pt x="1146745" y="831526"/>
                    <a:pt x="1137765" y="736181"/>
                  </a:cubicBezTo>
                  <a:cubicBezTo>
                    <a:pt x="1129578" y="649816"/>
                    <a:pt x="1136709" y="562659"/>
                    <a:pt x="1138558" y="476029"/>
                  </a:cubicBezTo>
                  <a:cubicBezTo>
                    <a:pt x="1138558" y="471011"/>
                    <a:pt x="1140406" y="468898"/>
                    <a:pt x="1145160" y="468370"/>
                  </a:cubicBezTo>
                  <a:cubicBezTo>
                    <a:pt x="1183457" y="465729"/>
                    <a:pt x="1220961" y="455957"/>
                    <a:pt x="1258729" y="450410"/>
                  </a:cubicBezTo>
                  <a:cubicBezTo>
                    <a:pt x="1294649" y="445392"/>
                    <a:pt x="1330568" y="440902"/>
                    <a:pt x="1363054" y="422678"/>
                  </a:cubicBezTo>
                  <a:cubicBezTo>
                    <a:pt x="1368336" y="419773"/>
                    <a:pt x="1373883" y="419509"/>
                    <a:pt x="1379693" y="419773"/>
                  </a:cubicBezTo>
                  <a:cubicBezTo>
                    <a:pt x="1411651" y="420830"/>
                    <a:pt x="1442552" y="425584"/>
                    <a:pt x="1471869" y="439053"/>
                  </a:cubicBezTo>
                  <a:cubicBezTo>
                    <a:pt x="1508052" y="455693"/>
                    <a:pt x="1546613" y="463880"/>
                    <a:pt x="1586494" y="465729"/>
                  </a:cubicBezTo>
                  <a:cubicBezTo>
                    <a:pt x="1648297" y="468634"/>
                    <a:pt x="1708250" y="476557"/>
                    <a:pt x="1761601" y="511685"/>
                  </a:cubicBezTo>
                  <a:cubicBezTo>
                    <a:pt x="1769789" y="516967"/>
                    <a:pt x="1775863" y="522249"/>
                    <a:pt x="1779297" y="531757"/>
                  </a:cubicBezTo>
                  <a:cubicBezTo>
                    <a:pt x="1789069" y="559225"/>
                    <a:pt x="1806765" y="580618"/>
                    <a:pt x="1832384" y="594880"/>
                  </a:cubicBezTo>
                  <a:cubicBezTo>
                    <a:pt x="1843741" y="601219"/>
                    <a:pt x="1853777" y="608878"/>
                    <a:pt x="1861964" y="618915"/>
                  </a:cubicBezTo>
                  <a:cubicBezTo>
                    <a:pt x="1866190" y="624197"/>
                    <a:pt x="1870680" y="629215"/>
                    <a:pt x="1876755" y="632649"/>
                  </a:cubicBezTo>
                  <a:cubicBezTo>
                    <a:pt x="1889696" y="639780"/>
                    <a:pt x="1900261" y="634497"/>
                    <a:pt x="1901582" y="619971"/>
                  </a:cubicBezTo>
                  <a:cubicBezTo>
                    <a:pt x="1903430" y="602276"/>
                    <a:pt x="1888904" y="583788"/>
                    <a:pt x="1874906" y="572167"/>
                  </a:cubicBezTo>
                  <a:cubicBezTo>
                    <a:pt x="1880716" y="570846"/>
                    <a:pt x="1890224" y="579562"/>
                    <a:pt x="1893130" y="582203"/>
                  </a:cubicBezTo>
                  <a:cubicBezTo>
                    <a:pt x="1904487" y="592503"/>
                    <a:pt x="1913995" y="604653"/>
                    <a:pt x="1923767" y="616274"/>
                  </a:cubicBezTo>
                  <a:cubicBezTo>
                    <a:pt x="1927729" y="620764"/>
                    <a:pt x="1931690" y="625253"/>
                    <a:pt x="1936973" y="628423"/>
                  </a:cubicBezTo>
                  <a:cubicBezTo>
                    <a:pt x="1942519" y="631856"/>
                    <a:pt x="1947273" y="629479"/>
                    <a:pt x="1951235" y="625518"/>
                  </a:cubicBezTo>
                  <a:cubicBezTo>
                    <a:pt x="1955197" y="621556"/>
                    <a:pt x="1957838" y="617330"/>
                    <a:pt x="1954932" y="611255"/>
                  </a:cubicBezTo>
                  <a:cubicBezTo>
                    <a:pt x="1946217" y="593824"/>
                    <a:pt x="1925352" y="556584"/>
                    <a:pt x="1909769" y="543114"/>
                  </a:cubicBezTo>
                  <a:cubicBezTo>
                    <a:pt x="1909769" y="543114"/>
                    <a:pt x="1951499" y="578241"/>
                    <a:pt x="1964176" y="588013"/>
                  </a:cubicBezTo>
                  <a:cubicBezTo>
                    <a:pt x="1968402" y="591447"/>
                    <a:pt x="1972628" y="594616"/>
                    <a:pt x="1977910" y="596201"/>
                  </a:cubicBezTo>
                  <a:cubicBezTo>
                    <a:pt x="1989267" y="599899"/>
                    <a:pt x="1995870" y="595409"/>
                    <a:pt x="1996662" y="583259"/>
                  </a:cubicBezTo>
                  <a:cubicBezTo>
                    <a:pt x="1997455" y="572695"/>
                    <a:pt x="1992172" y="565036"/>
                    <a:pt x="1985041" y="557904"/>
                  </a:cubicBezTo>
                  <a:cubicBezTo>
                    <a:pt x="1979231" y="552358"/>
                    <a:pt x="1961799" y="535719"/>
                    <a:pt x="1955989" y="529644"/>
                  </a:cubicBezTo>
                  <a:cubicBezTo>
                    <a:pt x="1961271" y="528852"/>
                    <a:pt x="1975533" y="543378"/>
                    <a:pt x="1979231" y="544435"/>
                  </a:cubicBezTo>
                  <a:cubicBezTo>
                    <a:pt x="1986626" y="546548"/>
                    <a:pt x="1996134" y="541794"/>
                    <a:pt x="1995342" y="535983"/>
                  </a:cubicBezTo>
                  <a:cubicBezTo>
                    <a:pt x="1993757" y="522249"/>
                    <a:pt x="1985834" y="513005"/>
                    <a:pt x="1976061" y="501384"/>
                  </a:cubicBezTo>
                  <a:cubicBezTo>
                    <a:pt x="1959158" y="481840"/>
                    <a:pt x="1939085" y="469426"/>
                    <a:pt x="1924295" y="463088"/>
                  </a:cubicBezTo>
                  <a:cubicBezTo>
                    <a:pt x="1893130" y="449882"/>
                    <a:pt x="1873057" y="429281"/>
                    <a:pt x="1840571" y="420301"/>
                  </a:cubicBezTo>
                  <a:cubicBezTo>
                    <a:pt x="1833704" y="418453"/>
                    <a:pt x="1827894" y="414491"/>
                    <a:pt x="1821819" y="410793"/>
                  </a:cubicBezTo>
                  <a:cubicBezTo>
                    <a:pt x="1811255" y="404455"/>
                    <a:pt x="1800954" y="396267"/>
                    <a:pt x="1787748" y="397323"/>
                  </a:cubicBezTo>
                  <a:cubicBezTo>
                    <a:pt x="1776128" y="398116"/>
                    <a:pt x="1765035" y="396003"/>
                    <a:pt x="1754470" y="391777"/>
                  </a:cubicBezTo>
                  <a:cubicBezTo>
                    <a:pt x="1733605" y="383590"/>
                    <a:pt x="1712476" y="376194"/>
                    <a:pt x="1692404" y="366158"/>
                  </a:cubicBezTo>
                  <a:cubicBezTo>
                    <a:pt x="1661766" y="350839"/>
                    <a:pt x="1629016" y="341595"/>
                    <a:pt x="1596530" y="330767"/>
                  </a:cubicBezTo>
                  <a:cubicBezTo>
                    <a:pt x="1570383" y="322051"/>
                    <a:pt x="1543972" y="313335"/>
                    <a:pt x="1518089" y="303299"/>
                  </a:cubicBezTo>
                  <a:cubicBezTo>
                    <a:pt x="1486395" y="290886"/>
                    <a:pt x="1452853" y="283226"/>
                    <a:pt x="1419046" y="285075"/>
                  </a:cubicBezTo>
                  <a:cubicBezTo>
                    <a:pt x="1380485" y="287188"/>
                    <a:pt x="1342717" y="285868"/>
                    <a:pt x="1305741" y="275831"/>
                  </a:cubicBezTo>
                  <a:cubicBezTo>
                    <a:pt x="1258201" y="263154"/>
                    <a:pt x="1210660" y="259456"/>
                    <a:pt x="1162064" y="266851"/>
                  </a:cubicBezTo>
                  <a:cubicBezTo>
                    <a:pt x="1147009" y="269228"/>
                    <a:pt x="1132219" y="268172"/>
                    <a:pt x="1117693" y="264210"/>
                  </a:cubicBezTo>
                  <a:cubicBezTo>
                    <a:pt x="1102110" y="259984"/>
                    <a:pt x="1086527" y="256815"/>
                    <a:pt x="1070680" y="255230"/>
                  </a:cubicBezTo>
                  <a:cubicBezTo>
                    <a:pt x="1030007" y="251269"/>
                    <a:pt x="989862" y="250212"/>
                    <a:pt x="952357" y="272134"/>
                  </a:cubicBezTo>
                  <a:cubicBezTo>
                    <a:pt x="938624" y="280057"/>
                    <a:pt x="922777" y="284283"/>
                    <a:pt x="906930" y="287452"/>
                  </a:cubicBezTo>
                  <a:cubicBezTo>
                    <a:pt x="894781" y="289829"/>
                    <a:pt x="882103" y="295111"/>
                    <a:pt x="870218" y="291414"/>
                  </a:cubicBezTo>
                  <a:cubicBezTo>
                    <a:pt x="858333" y="287980"/>
                    <a:pt x="847240" y="287980"/>
                    <a:pt x="835883" y="291414"/>
                  </a:cubicBezTo>
                  <a:cubicBezTo>
                    <a:pt x="831129" y="292999"/>
                    <a:pt x="827696" y="292470"/>
                    <a:pt x="824791" y="288245"/>
                  </a:cubicBezTo>
                  <a:cubicBezTo>
                    <a:pt x="816603" y="275567"/>
                    <a:pt x="809736" y="262626"/>
                    <a:pt x="811585" y="246515"/>
                  </a:cubicBezTo>
                  <a:cubicBezTo>
                    <a:pt x="812377" y="240704"/>
                    <a:pt x="811849" y="234365"/>
                    <a:pt x="810528" y="228555"/>
                  </a:cubicBezTo>
                  <a:cubicBezTo>
                    <a:pt x="807095" y="210595"/>
                    <a:pt x="811849" y="194484"/>
                    <a:pt x="813434" y="176525"/>
                  </a:cubicBezTo>
                  <a:cubicBezTo>
                    <a:pt x="817924" y="117627"/>
                    <a:pt x="792833" y="85934"/>
                    <a:pt x="769327" y="48958"/>
                  </a:cubicBezTo>
                  <a:cubicBezTo>
                    <a:pt x="754272" y="25187"/>
                    <a:pt x="727597" y="13038"/>
                    <a:pt x="699865" y="5643"/>
                  </a:cubicBezTo>
                  <a:cubicBezTo>
                    <a:pt x="652060" y="-7298"/>
                    <a:pt x="606897" y="3266"/>
                    <a:pt x="564639" y="24659"/>
                  </a:cubicBezTo>
                  <a:cubicBezTo>
                    <a:pt x="536379" y="39714"/>
                    <a:pt x="509703" y="59786"/>
                    <a:pt x="493592" y="90688"/>
                  </a:cubicBezTo>
                  <a:cubicBezTo>
                    <a:pt x="486461" y="104422"/>
                    <a:pt x="478538" y="126079"/>
                    <a:pt x="485405" y="139813"/>
                  </a:cubicBezTo>
                  <a:cubicBezTo>
                    <a:pt x="490687" y="150377"/>
                    <a:pt x="495705" y="153283"/>
                    <a:pt x="494121" y="164904"/>
                  </a:cubicBezTo>
                  <a:cubicBezTo>
                    <a:pt x="492800" y="174148"/>
                    <a:pt x="492536" y="183656"/>
                    <a:pt x="493064" y="192900"/>
                  </a:cubicBezTo>
                  <a:cubicBezTo>
                    <a:pt x="494121" y="206633"/>
                    <a:pt x="490951" y="223273"/>
                    <a:pt x="499139" y="235422"/>
                  </a:cubicBezTo>
                  <a:cubicBezTo>
                    <a:pt x="510231" y="251797"/>
                    <a:pt x="511552" y="267115"/>
                    <a:pt x="503629" y="284811"/>
                  </a:cubicBezTo>
                  <a:cubicBezTo>
                    <a:pt x="500459" y="291414"/>
                    <a:pt x="492272" y="304355"/>
                    <a:pt x="506270" y="312279"/>
                  </a:cubicBezTo>
                  <a:cubicBezTo>
                    <a:pt x="515778" y="317561"/>
                    <a:pt x="522117" y="319938"/>
                    <a:pt x="530040" y="326541"/>
                  </a:cubicBezTo>
                  <a:cubicBezTo>
                    <a:pt x="536907" y="332087"/>
                    <a:pt x="534266" y="333936"/>
                    <a:pt x="536115" y="341595"/>
                  </a:cubicBezTo>
                  <a:cubicBezTo>
                    <a:pt x="536907" y="345557"/>
                    <a:pt x="558300" y="336841"/>
                    <a:pt x="559092" y="340803"/>
                  </a:cubicBezTo>
                  <a:cubicBezTo>
                    <a:pt x="559885" y="346085"/>
                    <a:pt x="536379" y="349783"/>
                    <a:pt x="540605" y="356650"/>
                  </a:cubicBezTo>
                  <a:cubicBezTo>
                    <a:pt x="553018" y="376458"/>
                    <a:pt x="546679" y="385967"/>
                    <a:pt x="547471" y="392305"/>
                  </a:cubicBezTo>
                  <a:cubicBezTo>
                    <a:pt x="549584" y="410529"/>
                    <a:pt x="560413" y="418981"/>
                    <a:pt x="578637" y="418453"/>
                  </a:cubicBezTo>
                  <a:cubicBezTo>
                    <a:pt x="586824" y="418188"/>
                    <a:pt x="594748" y="416076"/>
                    <a:pt x="602671" y="413434"/>
                  </a:cubicBezTo>
                  <a:cubicBezTo>
                    <a:pt x="616141" y="408944"/>
                    <a:pt x="629875" y="405775"/>
                    <a:pt x="644401" y="404983"/>
                  </a:cubicBezTo>
                  <a:cubicBezTo>
                    <a:pt x="657607" y="404190"/>
                    <a:pt x="666851" y="409473"/>
                    <a:pt x="673718" y="420301"/>
                  </a:cubicBezTo>
                  <a:cubicBezTo>
                    <a:pt x="682169" y="433771"/>
                    <a:pt x="687188" y="448297"/>
                    <a:pt x="689829" y="463880"/>
                  </a:cubicBezTo>
                  <a:cubicBezTo>
                    <a:pt x="691149" y="471803"/>
                    <a:pt x="689036" y="477086"/>
                    <a:pt x="682698" y="481312"/>
                  </a:cubicBezTo>
                  <a:cubicBezTo>
                    <a:pt x="677151" y="485009"/>
                    <a:pt x="671605" y="488971"/>
                    <a:pt x="665794" y="492140"/>
                  </a:cubicBezTo>
                  <a:cubicBezTo>
                    <a:pt x="601351" y="527531"/>
                    <a:pt x="560149" y="580618"/>
                    <a:pt x="544038" y="652457"/>
                  </a:cubicBezTo>
                  <a:cubicBezTo>
                    <a:pt x="538492" y="677812"/>
                    <a:pt x="530568" y="700790"/>
                    <a:pt x="509703" y="717693"/>
                  </a:cubicBezTo>
                  <a:cubicBezTo>
                    <a:pt x="503100" y="722975"/>
                    <a:pt x="500723" y="730106"/>
                    <a:pt x="502836" y="738822"/>
                  </a:cubicBezTo>
                  <a:cubicBezTo>
                    <a:pt x="503893" y="743576"/>
                    <a:pt x="502308" y="748066"/>
                    <a:pt x="499931" y="752028"/>
                  </a:cubicBezTo>
                  <a:cubicBezTo>
                    <a:pt x="489366" y="770252"/>
                    <a:pt x="478274" y="787947"/>
                    <a:pt x="468766" y="806699"/>
                  </a:cubicBezTo>
                  <a:cubicBezTo>
                    <a:pt x="463483" y="817000"/>
                    <a:pt x="457673" y="817528"/>
                    <a:pt x="448429" y="813831"/>
                  </a:cubicBezTo>
                  <a:cubicBezTo>
                    <a:pt x="418584" y="802210"/>
                    <a:pt x="388739" y="790853"/>
                    <a:pt x="358894" y="779760"/>
                  </a:cubicBezTo>
                  <a:cubicBezTo>
                    <a:pt x="346745" y="775270"/>
                    <a:pt x="335917" y="768667"/>
                    <a:pt x="326408" y="759951"/>
                  </a:cubicBezTo>
                  <a:cubicBezTo>
                    <a:pt x="297092" y="732483"/>
                    <a:pt x="269624" y="703167"/>
                    <a:pt x="243213" y="672794"/>
                  </a:cubicBezTo>
                  <a:cubicBezTo>
                    <a:pt x="237402" y="666191"/>
                    <a:pt x="235025" y="656947"/>
                    <a:pt x="237138" y="648231"/>
                  </a:cubicBezTo>
                  <a:cubicBezTo>
                    <a:pt x="242949" y="622612"/>
                    <a:pt x="248495" y="596993"/>
                    <a:pt x="246646" y="570318"/>
                  </a:cubicBezTo>
                  <a:cubicBezTo>
                    <a:pt x="245854" y="557376"/>
                    <a:pt x="249816" y="544171"/>
                    <a:pt x="259852" y="533606"/>
                  </a:cubicBezTo>
                  <a:cubicBezTo>
                    <a:pt x="263549" y="529644"/>
                    <a:pt x="267247" y="525419"/>
                    <a:pt x="264342" y="519344"/>
                  </a:cubicBezTo>
                  <a:cubicBezTo>
                    <a:pt x="261172" y="513005"/>
                    <a:pt x="255626" y="509572"/>
                    <a:pt x="248759" y="510100"/>
                  </a:cubicBezTo>
                  <a:cubicBezTo>
                    <a:pt x="227366" y="510892"/>
                    <a:pt x="209406" y="520664"/>
                    <a:pt x="204124" y="543906"/>
                  </a:cubicBezTo>
                  <a:cubicBezTo>
                    <a:pt x="203067" y="548925"/>
                    <a:pt x="202011" y="553679"/>
                    <a:pt x="200955" y="559225"/>
                  </a:cubicBezTo>
                  <a:cubicBezTo>
                    <a:pt x="184844" y="545755"/>
                    <a:pt x="177184" y="532021"/>
                    <a:pt x="165563" y="508251"/>
                  </a:cubicBezTo>
                  <a:cubicBezTo>
                    <a:pt x="154471" y="485801"/>
                    <a:pt x="143642" y="467842"/>
                    <a:pt x="130700" y="449882"/>
                  </a:cubicBezTo>
                  <a:cubicBezTo>
                    <a:pt x="125418" y="442487"/>
                    <a:pt x="114589" y="427696"/>
                    <a:pt x="105345" y="431394"/>
                  </a:cubicBezTo>
                  <a:cubicBezTo>
                    <a:pt x="95045" y="435356"/>
                    <a:pt x="92404" y="445920"/>
                    <a:pt x="94517" y="450410"/>
                  </a:cubicBezTo>
                  <a:cubicBezTo>
                    <a:pt x="94781" y="450938"/>
                    <a:pt x="110099" y="486330"/>
                    <a:pt x="113005" y="495045"/>
                  </a:cubicBezTo>
                  <a:cubicBezTo>
                    <a:pt x="109043" y="490556"/>
                    <a:pt x="84745" y="443015"/>
                    <a:pt x="80255" y="439053"/>
                  </a:cubicBezTo>
                  <a:cubicBezTo>
                    <a:pt x="73652" y="432715"/>
                    <a:pt x="65200" y="433507"/>
                    <a:pt x="58333" y="437205"/>
                  </a:cubicBezTo>
                  <a:cubicBezTo>
                    <a:pt x="51730" y="440638"/>
                    <a:pt x="51730" y="448826"/>
                    <a:pt x="53843" y="455428"/>
                  </a:cubicBezTo>
                  <a:cubicBezTo>
                    <a:pt x="55692" y="461767"/>
                    <a:pt x="58861" y="467842"/>
                    <a:pt x="61503" y="474180"/>
                  </a:cubicBezTo>
                  <a:cubicBezTo>
                    <a:pt x="62031" y="476822"/>
                    <a:pt x="79991" y="510892"/>
                    <a:pt x="81047" y="513269"/>
                  </a:cubicBezTo>
                  <a:cubicBezTo>
                    <a:pt x="79991" y="511421"/>
                    <a:pt x="58069" y="474709"/>
                    <a:pt x="57541" y="473916"/>
                  </a:cubicBezTo>
                  <a:cubicBezTo>
                    <a:pt x="53051" y="466785"/>
                    <a:pt x="47769" y="459654"/>
                    <a:pt x="37996" y="463352"/>
                  </a:cubicBezTo>
                  <a:cubicBezTo>
                    <a:pt x="27696" y="467314"/>
                    <a:pt x="30337" y="476822"/>
                    <a:pt x="31658" y="484745"/>
                  </a:cubicBezTo>
                  <a:cubicBezTo>
                    <a:pt x="34035" y="499799"/>
                    <a:pt x="41958" y="512477"/>
                    <a:pt x="49882" y="525154"/>
                  </a:cubicBezTo>
                  <a:cubicBezTo>
                    <a:pt x="58861" y="539681"/>
                    <a:pt x="67577" y="554207"/>
                    <a:pt x="76029" y="568997"/>
                  </a:cubicBezTo>
                  <a:cubicBezTo>
                    <a:pt x="78406" y="572959"/>
                    <a:pt x="80255" y="577977"/>
                    <a:pt x="76029" y="581939"/>
                  </a:cubicBezTo>
                  <a:cubicBezTo>
                    <a:pt x="71803" y="585901"/>
                    <a:pt x="67049" y="583259"/>
                    <a:pt x="63351" y="580618"/>
                  </a:cubicBezTo>
                  <a:cubicBezTo>
                    <a:pt x="57541" y="576657"/>
                    <a:pt x="32186" y="554735"/>
                    <a:pt x="25055" y="548396"/>
                  </a:cubicBezTo>
                  <a:cubicBezTo>
                    <a:pt x="18716" y="542850"/>
                    <a:pt x="11057" y="539945"/>
                    <a:pt x="3926" y="546548"/>
                  </a:cubicBezTo>
                  <a:cubicBezTo>
                    <a:pt x="-2941" y="552886"/>
                    <a:pt x="492" y="558697"/>
                    <a:pt x="4454" y="566092"/>
                  </a:cubicBezTo>
                  <a:cubicBezTo>
                    <a:pt x="6567" y="570054"/>
                    <a:pt x="67577" y="623141"/>
                    <a:pt x="71803" y="628951"/>
                  </a:cubicBezTo>
                  <a:cubicBezTo>
                    <a:pt x="83952" y="646118"/>
                    <a:pt x="95309" y="658268"/>
                    <a:pt x="106930" y="675699"/>
                  </a:cubicBezTo>
                  <a:cubicBezTo>
                    <a:pt x="113005" y="684679"/>
                    <a:pt x="119079" y="693395"/>
                    <a:pt x="127267" y="700262"/>
                  </a:cubicBezTo>
                  <a:cubicBezTo>
                    <a:pt x="158168" y="726673"/>
                    <a:pt x="181938" y="758631"/>
                    <a:pt x="203860" y="792701"/>
                  </a:cubicBezTo>
                  <a:cubicBezTo>
                    <a:pt x="244269" y="854768"/>
                    <a:pt x="294451" y="908383"/>
                    <a:pt x="347538" y="959621"/>
                  </a:cubicBezTo>
                  <a:cubicBezTo>
                    <a:pt x="371572" y="982599"/>
                    <a:pt x="398247" y="1001879"/>
                    <a:pt x="424659" y="1021688"/>
                  </a:cubicBezTo>
                  <a:cubicBezTo>
                    <a:pt x="450014" y="1040968"/>
                    <a:pt x="459522" y="1042289"/>
                    <a:pt x="484612" y="1023008"/>
                  </a:cubicBezTo>
                  <a:cubicBezTo>
                    <a:pt x="486725" y="1021424"/>
                    <a:pt x="488574" y="1020103"/>
                    <a:pt x="490423" y="1018518"/>
                  </a:cubicBezTo>
                  <a:cubicBezTo>
                    <a:pt x="509703" y="1002408"/>
                    <a:pt x="528984" y="986297"/>
                    <a:pt x="545887" y="967280"/>
                  </a:cubicBezTo>
                  <a:cubicBezTo>
                    <a:pt x="569921" y="940605"/>
                    <a:pt x="597917" y="917627"/>
                    <a:pt x="621687" y="890688"/>
                  </a:cubicBezTo>
                  <a:cubicBezTo>
                    <a:pt x="645986" y="863484"/>
                    <a:pt x="676887" y="842091"/>
                    <a:pt x="695903" y="810133"/>
                  </a:cubicBezTo>
                  <a:cubicBezTo>
                    <a:pt x="698809" y="805115"/>
                    <a:pt x="700921" y="808020"/>
                    <a:pt x="702506" y="811189"/>
                  </a:cubicBezTo>
                  <a:cubicBezTo>
                    <a:pt x="706732" y="819905"/>
                    <a:pt x="712278" y="827564"/>
                    <a:pt x="717825" y="835488"/>
                  </a:cubicBezTo>
                  <a:cubicBezTo>
                    <a:pt x="737369" y="863748"/>
                    <a:pt x="753216" y="894121"/>
                    <a:pt x="767214" y="925022"/>
                  </a:cubicBezTo>
                  <a:cubicBezTo>
                    <a:pt x="787815" y="969657"/>
                    <a:pt x="809208" y="1013764"/>
                    <a:pt x="835619" y="1055230"/>
                  </a:cubicBezTo>
                  <a:cubicBezTo>
                    <a:pt x="839053" y="1060777"/>
                    <a:pt x="843543" y="1070285"/>
                    <a:pt x="845391" y="1076623"/>
                  </a:cubicBezTo>
                  <a:cubicBezTo>
                    <a:pt x="853315" y="1104884"/>
                    <a:pt x="857012" y="1133936"/>
                    <a:pt x="859654" y="1163253"/>
                  </a:cubicBezTo>
                  <a:cubicBezTo>
                    <a:pt x="860446" y="1172497"/>
                    <a:pt x="856484" y="1176987"/>
                    <a:pt x="847504" y="1180156"/>
                  </a:cubicBezTo>
                  <a:cubicBezTo>
                    <a:pt x="818716" y="1189928"/>
                    <a:pt x="789135" y="1194946"/>
                    <a:pt x="759819" y="1202077"/>
                  </a:cubicBezTo>
                  <a:cubicBezTo>
                    <a:pt x="721522" y="1211586"/>
                    <a:pt x="685339" y="1227432"/>
                    <a:pt x="648891" y="1242487"/>
                  </a:cubicBezTo>
                  <a:cubicBezTo>
                    <a:pt x="612179" y="1257805"/>
                    <a:pt x="574675" y="1271275"/>
                    <a:pt x="538492" y="1287650"/>
                  </a:cubicBezTo>
                  <a:cubicBezTo>
                    <a:pt x="500195" y="1305082"/>
                    <a:pt x="462427" y="1323306"/>
                    <a:pt x="429413" y="1349981"/>
                  </a:cubicBezTo>
                  <a:cubicBezTo>
                    <a:pt x="391380" y="1380354"/>
                    <a:pt x="377118" y="1419443"/>
                    <a:pt x="387155" y="1467511"/>
                  </a:cubicBezTo>
                  <a:cubicBezTo>
                    <a:pt x="394550" y="1502639"/>
                    <a:pt x="409868" y="1534068"/>
                    <a:pt x="428884" y="1563649"/>
                  </a:cubicBezTo>
                  <a:cubicBezTo>
                    <a:pt x="499931" y="1673256"/>
                    <a:pt x="576788" y="1778637"/>
                    <a:pt x="659456" y="1879793"/>
                  </a:cubicBezTo>
                  <a:cubicBezTo>
                    <a:pt x="667115" y="1889037"/>
                    <a:pt x="674510" y="1898809"/>
                    <a:pt x="680321" y="1909373"/>
                  </a:cubicBezTo>
                  <a:cubicBezTo>
                    <a:pt x="695903" y="1938162"/>
                    <a:pt x="708581" y="1968271"/>
                    <a:pt x="721522" y="1998380"/>
                  </a:cubicBezTo>
                  <a:cubicBezTo>
                    <a:pt x="721786" y="1999172"/>
                    <a:pt x="721258" y="2000228"/>
                    <a:pt x="720994" y="2001021"/>
                  </a:cubicBezTo>
                  <a:cubicBezTo>
                    <a:pt x="718617" y="2001285"/>
                    <a:pt x="718353" y="1999700"/>
                    <a:pt x="717825" y="1998380"/>
                  </a:cubicBezTo>
                  <a:cubicBezTo>
                    <a:pt x="708317" y="1979364"/>
                    <a:pt x="694054" y="1965101"/>
                    <a:pt x="676359" y="1953745"/>
                  </a:cubicBezTo>
                  <a:cubicBezTo>
                    <a:pt x="672925" y="1951632"/>
                    <a:pt x="669756" y="1950575"/>
                    <a:pt x="666587" y="1952952"/>
                  </a:cubicBezTo>
                  <a:cubicBezTo>
                    <a:pt x="663153" y="1955593"/>
                    <a:pt x="664474" y="1959291"/>
                    <a:pt x="666058" y="1962724"/>
                  </a:cubicBezTo>
                  <a:cubicBezTo>
                    <a:pt x="667907" y="1966158"/>
                    <a:pt x="670284" y="1969327"/>
                    <a:pt x="673982" y="1971176"/>
                  </a:cubicBezTo>
                  <a:cubicBezTo>
                    <a:pt x="677679" y="1972761"/>
                    <a:pt x="680849" y="1975402"/>
                    <a:pt x="682962" y="1978571"/>
                  </a:cubicBezTo>
                  <a:cubicBezTo>
                    <a:pt x="691677" y="1992305"/>
                    <a:pt x="701450" y="2005511"/>
                    <a:pt x="707788" y="2020829"/>
                  </a:cubicBezTo>
                  <a:cubicBezTo>
                    <a:pt x="712278" y="2031394"/>
                    <a:pt x="710429" y="2041430"/>
                    <a:pt x="702770" y="2048297"/>
                  </a:cubicBezTo>
                  <a:cubicBezTo>
                    <a:pt x="692206" y="2057805"/>
                    <a:pt x="682962" y="2059390"/>
                    <a:pt x="671869" y="2054372"/>
                  </a:cubicBezTo>
                  <a:cubicBezTo>
                    <a:pt x="653645" y="2046184"/>
                    <a:pt x="634365" y="2041166"/>
                    <a:pt x="614556" y="2038789"/>
                  </a:cubicBezTo>
                  <a:cubicBezTo>
                    <a:pt x="610595" y="2038261"/>
                    <a:pt x="605048" y="2038261"/>
                    <a:pt x="604520" y="2041958"/>
                  </a:cubicBezTo>
                  <a:cubicBezTo>
                    <a:pt x="604256" y="2044599"/>
                    <a:pt x="605576" y="2050938"/>
                    <a:pt x="611387" y="2051731"/>
                  </a:cubicBezTo>
                  <a:cubicBezTo>
                    <a:pt x="638591" y="2055692"/>
                    <a:pt x="660776" y="2076029"/>
                    <a:pt x="690621" y="2074708"/>
                  </a:cubicBezTo>
                  <a:cubicBezTo>
                    <a:pt x="685867" y="2082632"/>
                    <a:pt x="681641" y="2089499"/>
                    <a:pt x="677415" y="2096630"/>
                  </a:cubicBezTo>
                  <a:cubicBezTo>
                    <a:pt x="673454" y="2102969"/>
                    <a:pt x="669756" y="2109836"/>
                    <a:pt x="669492" y="2117231"/>
                  </a:cubicBezTo>
                  <a:cubicBezTo>
                    <a:pt x="668435" y="2141529"/>
                    <a:pt x="653909" y="2157376"/>
                    <a:pt x="635157" y="2169261"/>
                  </a:cubicBezTo>
                  <a:cubicBezTo>
                    <a:pt x="609538" y="2185108"/>
                    <a:pt x="582863" y="2199634"/>
                    <a:pt x="552754" y="2205709"/>
                  </a:cubicBezTo>
                  <a:cubicBezTo>
                    <a:pt x="535322" y="2209406"/>
                    <a:pt x="527927" y="2224989"/>
                    <a:pt x="533738" y="2242157"/>
                  </a:cubicBezTo>
                  <a:cubicBezTo>
                    <a:pt x="538756" y="2256419"/>
                    <a:pt x="548792" y="2265134"/>
                    <a:pt x="563846" y="2267511"/>
                  </a:cubicBezTo>
                  <a:cubicBezTo>
                    <a:pt x="613764" y="2274643"/>
                    <a:pt x="662625" y="2274114"/>
                    <a:pt x="710429" y="2254042"/>
                  </a:cubicBezTo>
                  <a:cubicBezTo>
                    <a:pt x="730766" y="2245326"/>
                    <a:pt x="752159" y="2237667"/>
                    <a:pt x="773553" y="2231856"/>
                  </a:cubicBezTo>
                  <a:cubicBezTo>
                    <a:pt x="824262" y="2217594"/>
                    <a:pt x="871803" y="2194880"/>
                    <a:pt x="921984" y="2178769"/>
                  </a:cubicBezTo>
                  <a:cubicBezTo>
                    <a:pt x="940472" y="2172959"/>
                    <a:pt x="957111" y="2163715"/>
                    <a:pt x="972430" y="2151566"/>
                  </a:cubicBezTo>
                  <a:cubicBezTo>
                    <a:pt x="979033" y="2146283"/>
                    <a:pt x="984843" y="2141265"/>
                    <a:pt x="989333" y="2134398"/>
                  </a:cubicBezTo>
                  <a:cubicBezTo>
                    <a:pt x="994087" y="2127531"/>
                    <a:pt x="993295" y="2121721"/>
                    <a:pt x="987749" y="2115382"/>
                  </a:cubicBezTo>
                  <a:cubicBezTo>
                    <a:pt x="973751" y="2099535"/>
                    <a:pt x="962130" y="2082104"/>
                    <a:pt x="952093" y="2063616"/>
                  </a:cubicBezTo>
                  <a:cubicBezTo>
                    <a:pt x="944170" y="2049089"/>
                    <a:pt x="934662" y="2035356"/>
                    <a:pt x="923041" y="2023735"/>
                  </a:cubicBezTo>
                  <a:cubicBezTo>
                    <a:pt x="912212" y="2012642"/>
                    <a:pt x="903496" y="2000228"/>
                    <a:pt x="889763" y="1990984"/>
                  </a:cubicBezTo>
                  <a:cubicBezTo>
                    <a:pt x="874972" y="1981212"/>
                    <a:pt x="869426" y="1961668"/>
                    <a:pt x="858861" y="1947142"/>
                  </a:cubicBezTo>
                  <a:cubicBezTo>
                    <a:pt x="844071" y="1926805"/>
                    <a:pt x="833771" y="1903827"/>
                    <a:pt x="821093" y="1882170"/>
                  </a:cubicBezTo>
                  <a:cubicBezTo>
                    <a:pt x="799436" y="1845458"/>
                    <a:pt x="778571" y="1808218"/>
                    <a:pt x="759555" y="1770186"/>
                  </a:cubicBezTo>
                  <a:cubicBezTo>
                    <a:pt x="744236" y="1739548"/>
                    <a:pt x="729446" y="1709440"/>
                    <a:pt x="725748" y="1675105"/>
                  </a:cubicBezTo>
                  <a:cubicBezTo>
                    <a:pt x="723635" y="1656353"/>
                    <a:pt x="716504" y="1638393"/>
                    <a:pt x="709109" y="1620961"/>
                  </a:cubicBezTo>
                  <a:cubicBezTo>
                    <a:pt x="692734" y="1583193"/>
                    <a:pt x="670020" y="1548859"/>
                    <a:pt x="643609" y="1517165"/>
                  </a:cubicBezTo>
                  <a:cubicBezTo>
                    <a:pt x="641496" y="1514788"/>
                    <a:pt x="639647" y="1511883"/>
                    <a:pt x="635949" y="1507128"/>
                  </a:cubicBezTo>
                  <a:cubicBezTo>
                    <a:pt x="689036" y="1522711"/>
                    <a:pt x="740274" y="1525881"/>
                    <a:pt x="792041" y="1524560"/>
                  </a:cubicBezTo>
                  <a:cubicBezTo>
                    <a:pt x="858597" y="1522711"/>
                    <a:pt x="924626" y="1516372"/>
                    <a:pt x="990654" y="1507393"/>
                  </a:cubicBezTo>
                  <a:cubicBezTo>
                    <a:pt x="996464" y="1506600"/>
                    <a:pt x="999634" y="1507657"/>
                    <a:pt x="1002275" y="1512939"/>
                  </a:cubicBezTo>
                  <a:cubicBezTo>
                    <a:pt x="1012839" y="1534068"/>
                    <a:pt x="1026045" y="1553613"/>
                    <a:pt x="1039779" y="1572893"/>
                  </a:cubicBezTo>
                  <a:cubicBezTo>
                    <a:pt x="1086527" y="1637601"/>
                    <a:pt x="1139878" y="1696762"/>
                    <a:pt x="1190852" y="1758036"/>
                  </a:cubicBezTo>
                  <a:cubicBezTo>
                    <a:pt x="1218848" y="1791579"/>
                    <a:pt x="1249749" y="1823008"/>
                    <a:pt x="1274840" y="1858664"/>
                  </a:cubicBezTo>
                  <a:cubicBezTo>
                    <a:pt x="1291479" y="1882170"/>
                    <a:pt x="1305213" y="1907525"/>
                    <a:pt x="1320268" y="1932087"/>
                  </a:cubicBezTo>
                  <a:cubicBezTo>
                    <a:pt x="1339020" y="1962460"/>
                    <a:pt x="1362526" y="1987815"/>
                    <a:pt x="1398709" y="1997323"/>
                  </a:cubicBezTo>
                  <a:cubicBezTo>
                    <a:pt x="1416141" y="2001813"/>
                    <a:pt x="1430403" y="2011321"/>
                    <a:pt x="1443873" y="2022678"/>
                  </a:cubicBezTo>
                  <a:cubicBezTo>
                    <a:pt x="1528125" y="2096102"/>
                    <a:pt x="1614226" y="2167148"/>
                    <a:pt x="1702440" y="2235554"/>
                  </a:cubicBezTo>
                  <a:cubicBezTo>
                    <a:pt x="1756055" y="2277019"/>
                    <a:pt x="1802275" y="2325616"/>
                    <a:pt x="1842156" y="2380024"/>
                  </a:cubicBezTo>
                  <a:cubicBezTo>
                    <a:pt x="1844269" y="2382665"/>
                    <a:pt x="1847438" y="2385042"/>
                    <a:pt x="1847438" y="2389004"/>
                  </a:cubicBezTo>
                  <a:cubicBezTo>
                    <a:pt x="1846646" y="2389268"/>
                    <a:pt x="1846118" y="2390060"/>
                    <a:pt x="1845589" y="2389796"/>
                  </a:cubicBezTo>
                  <a:cubicBezTo>
                    <a:pt x="1833704" y="2387683"/>
                    <a:pt x="1822876" y="2392437"/>
                    <a:pt x="1818914" y="2401681"/>
                  </a:cubicBezTo>
                  <a:cubicBezTo>
                    <a:pt x="1815216" y="2409869"/>
                    <a:pt x="1818386" y="2418584"/>
                    <a:pt x="1828950" y="2426244"/>
                  </a:cubicBezTo>
                  <a:cubicBezTo>
                    <a:pt x="1836874" y="2432054"/>
                    <a:pt x="1843477" y="2438657"/>
                    <a:pt x="1847702" y="2447637"/>
                  </a:cubicBezTo>
                  <a:cubicBezTo>
                    <a:pt x="1848759" y="2449750"/>
                    <a:pt x="1850079" y="2452655"/>
                    <a:pt x="1852192" y="2453447"/>
                  </a:cubicBezTo>
                  <a:cubicBezTo>
                    <a:pt x="1869360" y="2460843"/>
                    <a:pt x="1870944" y="2475369"/>
                    <a:pt x="1872001" y="2491480"/>
                  </a:cubicBezTo>
                  <a:cubicBezTo>
                    <a:pt x="1873057" y="2507062"/>
                    <a:pt x="1874378" y="2522909"/>
                    <a:pt x="1882301" y="2536907"/>
                  </a:cubicBezTo>
                  <a:cubicBezTo>
                    <a:pt x="1889168" y="2549321"/>
                    <a:pt x="1898148" y="2551962"/>
                    <a:pt x="1910825" y="2545887"/>
                  </a:cubicBezTo>
                  <a:cubicBezTo>
                    <a:pt x="1912410" y="2545095"/>
                    <a:pt x="1913731" y="2544038"/>
                    <a:pt x="1916372" y="2544831"/>
                  </a:cubicBezTo>
                  <a:cubicBezTo>
                    <a:pt x="1915844" y="2554075"/>
                    <a:pt x="1916108" y="2564375"/>
                    <a:pt x="1922711" y="2571770"/>
                  </a:cubicBezTo>
                  <a:cubicBezTo>
                    <a:pt x="1932747" y="2583127"/>
                    <a:pt x="1933011" y="2596069"/>
                    <a:pt x="1931690" y="2609802"/>
                  </a:cubicBezTo>
                  <a:cubicBezTo>
                    <a:pt x="1930106" y="2627234"/>
                    <a:pt x="1927200" y="2644137"/>
                    <a:pt x="1919277" y="2660248"/>
                  </a:cubicBezTo>
                  <a:cubicBezTo>
                    <a:pt x="1913995" y="2670813"/>
                    <a:pt x="1911882" y="2682434"/>
                    <a:pt x="1909241" y="2693791"/>
                  </a:cubicBezTo>
                  <a:cubicBezTo>
                    <a:pt x="1905279" y="2711222"/>
                    <a:pt x="1910297" y="2724956"/>
                    <a:pt x="1925616" y="2734464"/>
                  </a:cubicBezTo>
                  <a:cubicBezTo>
                    <a:pt x="1934331" y="2734464"/>
                    <a:pt x="1941199" y="2734464"/>
                    <a:pt x="1949914" y="2734464"/>
                  </a:cubicBezTo>
                  <a:cubicBezTo>
                    <a:pt x="1954932" y="2731823"/>
                    <a:pt x="1961535" y="2732351"/>
                    <a:pt x="1965761" y="2728654"/>
                  </a:cubicBezTo>
                  <a:cubicBezTo>
                    <a:pt x="1981872" y="2713863"/>
                    <a:pt x="2000624" y="2701450"/>
                    <a:pt x="2012773" y="2682698"/>
                  </a:cubicBezTo>
                  <a:cubicBezTo>
                    <a:pt x="2025451" y="2662889"/>
                    <a:pt x="2036543" y="2642289"/>
                    <a:pt x="2044467" y="2620103"/>
                  </a:cubicBezTo>
                  <a:cubicBezTo>
                    <a:pt x="2053975" y="2593163"/>
                    <a:pt x="2065596" y="2566752"/>
                    <a:pt x="2072199" y="2538492"/>
                  </a:cubicBezTo>
                  <a:cubicBezTo>
                    <a:pt x="2082235" y="2495177"/>
                    <a:pt x="2093856" y="2452919"/>
                    <a:pt x="2104685" y="2409604"/>
                  </a:cubicBezTo>
                  <a:cubicBezTo>
                    <a:pt x="2114457" y="2369987"/>
                    <a:pt x="2137963" y="2331691"/>
                    <a:pt x="2128455" y="2306600"/>
                  </a:cubicBezTo>
                  <a:cubicBezTo>
                    <a:pt x="2118683" y="2279397"/>
                    <a:pt x="2076689" y="2267247"/>
                    <a:pt x="2029941" y="2268832"/>
                  </a:cubicBezTo>
                  <a:close/>
                  <a:moveTo>
                    <a:pt x="65200" y="483689"/>
                  </a:moveTo>
                  <a:cubicBezTo>
                    <a:pt x="65993" y="485273"/>
                    <a:pt x="67049" y="486858"/>
                    <a:pt x="67841" y="488179"/>
                  </a:cubicBezTo>
                  <a:cubicBezTo>
                    <a:pt x="66785" y="487122"/>
                    <a:pt x="65993" y="485537"/>
                    <a:pt x="65200" y="483689"/>
                  </a:cubicBezTo>
                  <a:close/>
                  <a:moveTo>
                    <a:pt x="1847966" y="2414094"/>
                  </a:moveTo>
                  <a:cubicBezTo>
                    <a:pt x="1843741" y="2412510"/>
                    <a:pt x="1838194" y="2413302"/>
                    <a:pt x="1835817" y="2408284"/>
                  </a:cubicBezTo>
                  <a:cubicBezTo>
                    <a:pt x="1835553" y="2408020"/>
                    <a:pt x="1836874" y="2406435"/>
                    <a:pt x="1837666" y="2406435"/>
                  </a:cubicBezTo>
                  <a:cubicBezTo>
                    <a:pt x="1842948" y="2406171"/>
                    <a:pt x="1846646" y="2409076"/>
                    <a:pt x="1849815" y="2413566"/>
                  </a:cubicBezTo>
                  <a:cubicBezTo>
                    <a:pt x="1848495" y="2413830"/>
                    <a:pt x="1848231" y="2414094"/>
                    <a:pt x="1847966" y="2414094"/>
                  </a:cubicBezTo>
                  <a:close/>
                  <a:moveTo>
                    <a:pt x="1891017" y="2500724"/>
                  </a:moveTo>
                  <a:cubicBezTo>
                    <a:pt x="1897092" y="2508647"/>
                    <a:pt x="1901582" y="2517363"/>
                    <a:pt x="1901846" y="2530833"/>
                  </a:cubicBezTo>
                  <a:cubicBezTo>
                    <a:pt x="1892338" y="2520796"/>
                    <a:pt x="1892602" y="2510232"/>
                    <a:pt x="1891017" y="2500724"/>
                  </a:cubicBez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 w="263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" name="Graphic 232">
              <a:extLst>
                <a:ext uri="{FF2B5EF4-FFF2-40B4-BE49-F238E27FC236}">
                  <a16:creationId xmlns:a16="http://schemas.microsoft.com/office/drawing/2014/main" xmlns="" id="{997F8231-64C3-4FD1-B542-A3550BF32360}"/>
                </a:ext>
              </a:extLst>
            </p:cNvPr>
            <p:cNvSpPr/>
            <p:nvPr/>
          </p:nvSpPr>
          <p:spPr>
            <a:xfrm rot="460064" flipH="1">
              <a:off x="2087327" y="1168159"/>
              <a:ext cx="4013443" cy="4499377"/>
            </a:xfrm>
            <a:custGeom>
              <a:avLst/>
              <a:gdLst>
                <a:gd name="connsiteX0" fmla="*/ 3002233 w 3017885"/>
                <a:gd name="connsiteY0" fmla="*/ 604118 h 3383280"/>
                <a:gd name="connsiteX1" fmla="*/ 2957573 w 3017885"/>
                <a:gd name="connsiteY1" fmla="*/ 595321 h 3383280"/>
                <a:gd name="connsiteX2" fmla="*/ 2930507 w 3017885"/>
                <a:gd name="connsiteY2" fmla="*/ 593291 h 3383280"/>
                <a:gd name="connsiteX3" fmla="*/ 2852692 w 3017885"/>
                <a:gd name="connsiteY3" fmla="*/ 682610 h 3383280"/>
                <a:gd name="connsiteX4" fmla="*/ 2849308 w 3017885"/>
                <a:gd name="connsiteY4" fmla="*/ 734036 h 3383280"/>
                <a:gd name="connsiteX5" fmla="*/ 2806002 w 3017885"/>
                <a:gd name="connsiteY5" fmla="*/ 671107 h 3383280"/>
                <a:gd name="connsiteX6" fmla="*/ 2851338 w 3017885"/>
                <a:gd name="connsiteY6" fmla="*/ 815234 h 3383280"/>
                <a:gd name="connsiteX7" fmla="*/ 2824272 w 3017885"/>
                <a:gd name="connsiteY7" fmla="*/ 947182 h 3383280"/>
                <a:gd name="connsiteX8" fmla="*/ 2705857 w 3017885"/>
                <a:gd name="connsiteY8" fmla="*/ 1185365 h 3383280"/>
                <a:gd name="connsiteX9" fmla="*/ 2705857 w 3017885"/>
                <a:gd name="connsiteY9" fmla="*/ 1185365 h 3383280"/>
                <a:gd name="connsiteX10" fmla="*/ 2705857 w 3017885"/>
                <a:gd name="connsiteY10" fmla="*/ 1185365 h 3383280"/>
                <a:gd name="connsiteX11" fmla="*/ 2668641 w 3017885"/>
                <a:gd name="connsiteY11" fmla="*/ 1163035 h 3383280"/>
                <a:gd name="connsiteX12" fmla="*/ 2389182 w 3017885"/>
                <a:gd name="connsiteY12" fmla="*/ 878840 h 3383280"/>
                <a:gd name="connsiteX13" fmla="*/ 2363470 w 3017885"/>
                <a:gd name="connsiteY13" fmla="*/ 845007 h 3383280"/>
                <a:gd name="connsiteX14" fmla="*/ 2327607 w 3017885"/>
                <a:gd name="connsiteY14" fmla="*/ 706293 h 3383280"/>
                <a:gd name="connsiteX15" fmla="*/ 2380386 w 3017885"/>
                <a:gd name="connsiteY15" fmla="*/ 775988 h 3383280"/>
                <a:gd name="connsiteX16" fmla="*/ 2415572 w 3017885"/>
                <a:gd name="connsiteY16" fmla="*/ 784785 h 3383280"/>
                <a:gd name="connsiteX17" fmla="*/ 2477824 w 3017885"/>
                <a:gd name="connsiteY17" fmla="*/ 738772 h 3383280"/>
                <a:gd name="connsiteX18" fmla="*/ 2477824 w 3017885"/>
                <a:gd name="connsiteY18" fmla="*/ 725916 h 3383280"/>
                <a:gd name="connsiteX19" fmla="*/ 2488651 w 3017885"/>
                <a:gd name="connsiteY19" fmla="*/ 726592 h 3383280"/>
                <a:gd name="connsiteX20" fmla="*/ 2495417 w 3017885"/>
                <a:gd name="connsiteY20" fmla="*/ 723886 h 3383280"/>
                <a:gd name="connsiteX21" fmla="*/ 2518424 w 3017885"/>
                <a:gd name="connsiteY21" fmla="*/ 708999 h 3383280"/>
                <a:gd name="connsiteX22" fmla="*/ 2533987 w 3017885"/>
                <a:gd name="connsiteY22" fmla="*/ 697496 h 3383280"/>
                <a:gd name="connsiteX23" fmla="*/ 2542783 w 3017885"/>
                <a:gd name="connsiteY23" fmla="*/ 655543 h 3383280"/>
                <a:gd name="connsiteX24" fmla="*/ 2561730 w 3017885"/>
                <a:gd name="connsiteY24" fmla="*/ 639304 h 3383280"/>
                <a:gd name="connsiteX25" fmla="*/ 2617892 w 3017885"/>
                <a:gd name="connsiteY25" fmla="*/ 590584 h 3383280"/>
                <a:gd name="connsiteX26" fmla="*/ 2642252 w 3017885"/>
                <a:gd name="connsiteY26" fmla="*/ 552015 h 3383280"/>
                <a:gd name="connsiteX27" fmla="*/ 2642928 w 3017885"/>
                <a:gd name="connsiteY27" fmla="*/ 445780 h 3383280"/>
                <a:gd name="connsiteX28" fmla="*/ 2642928 w 3017885"/>
                <a:gd name="connsiteY28" fmla="*/ 445780 h 3383280"/>
                <a:gd name="connsiteX29" fmla="*/ 2575263 w 3017885"/>
                <a:gd name="connsiteY29" fmla="*/ 341575 h 3383280"/>
                <a:gd name="connsiteX30" fmla="*/ 2575263 w 3017885"/>
                <a:gd name="connsiteY30" fmla="*/ 341575 h 3383280"/>
                <a:gd name="connsiteX31" fmla="*/ 2548873 w 3017885"/>
                <a:gd name="connsiteY31" fmla="*/ 316539 h 3383280"/>
                <a:gd name="connsiteX32" fmla="*/ 2525867 w 3017885"/>
                <a:gd name="connsiteY32" fmla="*/ 307066 h 3383280"/>
                <a:gd name="connsiteX33" fmla="*/ 2330990 w 3017885"/>
                <a:gd name="connsiteY33" fmla="*/ 236017 h 3383280"/>
                <a:gd name="connsiteX34" fmla="*/ 2171299 w 3017885"/>
                <a:gd name="connsiteY34" fmla="*/ 257670 h 3383280"/>
                <a:gd name="connsiteX35" fmla="*/ 2012285 w 3017885"/>
                <a:gd name="connsiteY35" fmla="*/ 332778 h 3383280"/>
                <a:gd name="connsiteX36" fmla="*/ 1904697 w 3017885"/>
                <a:gd name="connsiteY36" fmla="*/ 313155 h 3383280"/>
                <a:gd name="connsiteX37" fmla="*/ 1904697 w 3017885"/>
                <a:gd name="connsiteY37" fmla="*/ 313155 h 3383280"/>
                <a:gd name="connsiteX38" fmla="*/ 1782222 w 3017885"/>
                <a:gd name="connsiteY38" fmla="*/ 250903 h 3383280"/>
                <a:gd name="connsiteX39" fmla="*/ 1762599 w 3017885"/>
                <a:gd name="connsiteY39" fmla="*/ 208274 h 3383280"/>
                <a:gd name="connsiteX40" fmla="*/ 1639448 w 3017885"/>
                <a:gd name="connsiteY40" fmla="*/ 164291 h 3383280"/>
                <a:gd name="connsiteX41" fmla="*/ 1705083 w 3017885"/>
                <a:gd name="connsiteY41" fmla="*/ 234663 h 3383280"/>
                <a:gd name="connsiteX42" fmla="*/ 1731473 w 3017885"/>
                <a:gd name="connsiteY42" fmla="*/ 295562 h 3383280"/>
                <a:gd name="connsiteX43" fmla="*/ 1797108 w 3017885"/>
                <a:gd name="connsiteY43" fmla="*/ 376761 h 3383280"/>
                <a:gd name="connsiteX44" fmla="*/ 2019051 w 3017885"/>
                <a:gd name="connsiteY44" fmla="*/ 523596 h 3383280"/>
                <a:gd name="connsiteX45" fmla="*/ 1754479 w 3017885"/>
                <a:gd name="connsiteY45" fmla="*/ 395031 h 3383280"/>
                <a:gd name="connsiteX46" fmla="*/ 1493966 w 3017885"/>
                <a:gd name="connsiteY46" fmla="*/ 286089 h 3383280"/>
                <a:gd name="connsiteX47" fmla="*/ 1044667 w 3017885"/>
                <a:gd name="connsiteY47" fmla="*/ 152788 h 3383280"/>
                <a:gd name="connsiteX48" fmla="*/ 872796 w 3017885"/>
                <a:gd name="connsiteY48" fmla="*/ 116249 h 3383280"/>
                <a:gd name="connsiteX49" fmla="*/ 872796 w 3017885"/>
                <a:gd name="connsiteY49" fmla="*/ 116249 h 3383280"/>
                <a:gd name="connsiteX50" fmla="*/ 872796 w 3017885"/>
                <a:gd name="connsiteY50" fmla="*/ 116249 h 3383280"/>
                <a:gd name="connsiteX51" fmla="*/ 861970 w 3017885"/>
                <a:gd name="connsiteY51" fmla="*/ 102715 h 3383280"/>
                <a:gd name="connsiteX52" fmla="*/ 677243 w 3017885"/>
                <a:gd name="connsiteY52" fmla="*/ 38433 h 3383280"/>
                <a:gd name="connsiteX53" fmla="*/ 619727 w 3017885"/>
                <a:gd name="connsiteY53" fmla="*/ 9337 h 3383280"/>
                <a:gd name="connsiteX54" fmla="*/ 571008 w 3017885"/>
                <a:gd name="connsiteY54" fmla="*/ 24900 h 3383280"/>
                <a:gd name="connsiteX55" fmla="*/ 571008 w 3017885"/>
                <a:gd name="connsiteY55" fmla="*/ 24900 h 3383280"/>
                <a:gd name="connsiteX56" fmla="*/ 559505 w 3017885"/>
                <a:gd name="connsiteY56" fmla="*/ 35727 h 3383280"/>
                <a:gd name="connsiteX57" fmla="*/ 559505 w 3017885"/>
                <a:gd name="connsiteY57" fmla="*/ 35727 h 3383280"/>
                <a:gd name="connsiteX58" fmla="*/ 493192 w 3017885"/>
                <a:gd name="connsiteY58" fmla="*/ 104069 h 3383280"/>
                <a:gd name="connsiteX59" fmla="*/ 493192 w 3017885"/>
                <a:gd name="connsiteY59" fmla="*/ 104069 h 3383280"/>
                <a:gd name="connsiteX60" fmla="*/ 485072 w 3017885"/>
                <a:gd name="connsiteY60" fmla="*/ 139255 h 3383280"/>
                <a:gd name="connsiteX61" fmla="*/ 547325 w 3017885"/>
                <a:gd name="connsiteY61" fmla="*/ 169704 h 3383280"/>
                <a:gd name="connsiteX62" fmla="*/ 612960 w 3017885"/>
                <a:gd name="connsiteY62" fmla="*/ 192034 h 3383280"/>
                <a:gd name="connsiteX63" fmla="*/ 610254 w 3017885"/>
                <a:gd name="connsiteY63" fmla="*/ 220454 h 3383280"/>
                <a:gd name="connsiteX64" fmla="*/ 586571 w 3017885"/>
                <a:gd name="connsiteY64" fmla="*/ 244813 h 3383280"/>
                <a:gd name="connsiteX65" fmla="*/ 612960 w 3017885"/>
                <a:gd name="connsiteY65" fmla="*/ 254286 h 3383280"/>
                <a:gd name="connsiteX66" fmla="*/ 732052 w 3017885"/>
                <a:gd name="connsiteY66" fmla="*/ 236693 h 3383280"/>
                <a:gd name="connsiteX67" fmla="*/ 1008127 w 3017885"/>
                <a:gd name="connsiteY67" fmla="*/ 273909 h 3383280"/>
                <a:gd name="connsiteX68" fmla="*/ 1008127 w 3017885"/>
                <a:gd name="connsiteY68" fmla="*/ 273909 h 3383280"/>
                <a:gd name="connsiteX69" fmla="*/ 1313299 w 3017885"/>
                <a:gd name="connsiteY69" fmla="*/ 379468 h 3383280"/>
                <a:gd name="connsiteX70" fmla="*/ 1410738 w 3017885"/>
                <a:gd name="connsiteY70" fmla="*/ 421420 h 3383280"/>
                <a:gd name="connsiteX71" fmla="*/ 1777485 w 3017885"/>
                <a:gd name="connsiteY71" fmla="*/ 609531 h 3383280"/>
                <a:gd name="connsiteX72" fmla="*/ 1704407 w 3017885"/>
                <a:gd name="connsiteY72" fmla="*/ 711029 h 3383280"/>
                <a:gd name="connsiteX73" fmla="*/ 1612381 w 3017885"/>
                <a:gd name="connsiteY73" fmla="*/ 831474 h 3383280"/>
                <a:gd name="connsiteX74" fmla="*/ 1571105 w 3017885"/>
                <a:gd name="connsiteY74" fmla="*/ 891020 h 3383280"/>
                <a:gd name="connsiteX75" fmla="*/ 1439834 w 3017885"/>
                <a:gd name="connsiteY75" fmla="*/ 1104843 h 3383280"/>
                <a:gd name="connsiteX76" fmla="*/ 1439834 w 3017885"/>
                <a:gd name="connsiteY76" fmla="*/ 1104843 h 3383280"/>
                <a:gd name="connsiteX77" fmla="*/ 1439834 w 3017885"/>
                <a:gd name="connsiteY77" fmla="*/ 1104843 h 3383280"/>
                <a:gd name="connsiteX78" fmla="*/ 1388408 w 3017885"/>
                <a:gd name="connsiteY78" fmla="*/ 1175215 h 3383280"/>
                <a:gd name="connsiteX79" fmla="*/ 1388408 w 3017885"/>
                <a:gd name="connsiteY79" fmla="*/ 1175215 h 3383280"/>
                <a:gd name="connsiteX80" fmla="*/ 1388408 w 3017885"/>
                <a:gd name="connsiteY80" fmla="*/ 1175215 h 3383280"/>
                <a:gd name="connsiteX81" fmla="*/ 1390438 w 3017885"/>
                <a:gd name="connsiteY81" fmla="*/ 1183335 h 3383280"/>
                <a:gd name="connsiteX82" fmla="*/ 1374875 w 3017885"/>
                <a:gd name="connsiteY82" fmla="*/ 1200252 h 3383280"/>
                <a:gd name="connsiteX83" fmla="*/ 1324126 w 3017885"/>
                <a:gd name="connsiteY83" fmla="*/ 1236791 h 3383280"/>
                <a:gd name="connsiteX84" fmla="*/ 1203681 w 3017885"/>
                <a:gd name="connsiteY84" fmla="*/ 1327463 h 3383280"/>
                <a:gd name="connsiteX85" fmla="*/ 1085266 w 3017885"/>
                <a:gd name="connsiteY85" fmla="*/ 1497304 h 3383280"/>
                <a:gd name="connsiteX86" fmla="*/ 1005421 w 3017885"/>
                <a:gd name="connsiteY86" fmla="*/ 1774056 h 3383280"/>
                <a:gd name="connsiteX87" fmla="*/ 1005421 w 3017885"/>
                <a:gd name="connsiteY87" fmla="*/ 1774056 h 3383280"/>
                <a:gd name="connsiteX88" fmla="*/ 1005421 w 3017885"/>
                <a:gd name="connsiteY88" fmla="*/ 1774056 h 3383280"/>
                <a:gd name="connsiteX89" fmla="*/ 952642 w 3017885"/>
                <a:gd name="connsiteY89" fmla="*/ 1830218 h 3383280"/>
                <a:gd name="connsiteX90" fmla="*/ 794981 w 3017885"/>
                <a:gd name="connsiteY90" fmla="*/ 2026448 h 3383280"/>
                <a:gd name="connsiteX91" fmla="*/ 734759 w 3017885"/>
                <a:gd name="connsiteY91" fmla="*/ 2065695 h 3383280"/>
                <a:gd name="connsiteX92" fmla="*/ 650853 w 3017885"/>
                <a:gd name="connsiteY92" fmla="*/ 2144187 h 3383280"/>
                <a:gd name="connsiteX93" fmla="*/ 610930 w 3017885"/>
                <a:gd name="connsiteY93" fmla="*/ 2171930 h 3383280"/>
                <a:gd name="connsiteX94" fmla="*/ 566271 w 3017885"/>
                <a:gd name="connsiteY94" fmla="*/ 2206439 h 3383280"/>
                <a:gd name="connsiteX95" fmla="*/ 430263 w 3017885"/>
                <a:gd name="connsiteY95" fmla="*/ 2381693 h 3383280"/>
                <a:gd name="connsiteX96" fmla="*/ 333502 w 3017885"/>
                <a:gd name="connsiteY96" fmla="*/ 2566420 h 3383280"/>
                <a:gd name="connsiteX97" fmla="*/ 174487 w 3017885"/>
                <a:gd name="connsiteY97" fmla="*/ 2816106 h 3383280"/>
                <a:gd name="connsiteX98" fmla="*/ 128475 w 3017885"/>
                <a:gd name="connsiteY98" fmla="*/ 2819489 h 3383280"/>
                <a:gd name="connsiteX99" fmla="*/ 29006 w 3017885"/>
                <a:gd name="connsiteY99" fmla="*/ 2834376 h 3383280"/>
                <a:gd name="connsiteX100" fmla="*/ 17503 w 3017885"/>
                <a:gd name="connsiteY100" fmla="*/ 2836406 h 3383280"/>
                <a:gd name="connsiteX101" fmla="*/ 1940 w 3017885"/>
                <a:gd name="connsiteY101" fmla="*/ 2841142 h 3383280"/>
                <a:gd name="connsiteX102" fmla="*/ 31713 w 3017885"/>
                <a:gd name="connsiteY102" fmla="*/ 3159171 h 3383280"/>
                <a:gd name="connsiteX103" fmla="*/ 60809 w 3017885"/>
                <a:gd name="connsiteY103" fmla="*/ 3276909 h 3383280"/>
                <a:gd name="connsiteX104" fmla="*/ 60809 w 3017885"/>
                <a:gd name="connsiteY104" fmla="*/ 3276909 h 3383280"/>
                <a:gd name="connsiteX105" fmla="*/ 123738 w 3017885"/>
                <a:gd name="connsiteY105" fmla="*/ 3372317 h 3383280"/>
                <a:gd name="connsiteX106" fmla="*/ 189374 w 3017885"/>
                <a:gd name="connsiteY106" fmla="*/ 3368934 h 3383280"/>
                <a:gd name="connsiteX107" fmla="*/ 189374 w 3017885"/>
                <a:gd name="connsiteY107" fmla="*/ 3368934 h 3383280"/>
                <a:gd name="connsiteX108" fmla="*/ 189374 w 3017885"/>
                <a:gd name="connsiteY108" fmla="*/ 3368934 h 3383280"/>
                <a:gd name="connsiteX109" fmla="*/ 189374 w 3017885"/>
                <a:gd name="connsiteY109" fmla="*/ 3368934 h 3383280"/>
                <a:gd name="connsiteX110" fmla="*/ 189374 w 3017885"/>
                <a:gd name="connsiteY110" fmla="*/ 3368934 h 3383280"/>
                <a:gd name="connsiteX111" fmla="*/ 229297 w 3017885"/>
                <a:gd name="connsiteY111" fmla="*/ 3186237 h 3383280"/>
                <a:gd name="connsiteX112" fmla="*/ 242830 w 3017885"/>
                <a:gd name="connsiteY112" fmla="*/ 3132781 h 3383280"/>
                <a:gd name="connsiteX113" fmla="*/ 374778 w 3017885"/>
                <a:gd name="connsiteY113" fmla="*/ 2987977 h 3383280"/>
                <a:gd name="connsiteX114" fmla="*/ 374778 w 3017885"/>
                <a:gd name="connsiteY114" fmla="*/ 2987977 h 3383280"/>
                <a:gd name="connsiteX115" fmla="*/ 388311 w 3017885"/>
                <a:gd name="connsiteY115" fmla="*/ 2990683 h 3383280"/>
                <a:gd name="connsiteX116" fmla="*/ 367334 w 3017885"/>
                <a:gd name="connsiteY116" fmla="*/ 2945348 h 3383280"/>
                <a:gd name="connsiteX117" fmla="*/ 346358 w 3017885"/>
                <a:gd name="connsiteY117" fmla="*/ 2874975 h 3383280"/>
                <a:gd name="connsiteX118" fmla="*/ 439060 w 3017885"/>
                <a:gd name="connsiteY118" fmla="*/ 2734231 h 3383280"/>
                <a:gd name="connsiteX119" fmla="*/ 439060 w 3017885"/>
                <a:gd name="connsiteY119" fmla="*/ 2734231 h 3383280"/>
                <a:gd name="connsiteX120" fmla="*/ 558828 w 3017885"/>
                <a:gd name="connsiteY120" fmla="*/ 2578600 h 3383280"/>
                <a:gd name="connsiteX121" fmla="*/ 808514 w 3017885"/>
                <a:gd name="connsiteY121" fmla="*/ 2329591 h 3383280"/>
                <a:gd name="connsiteX122" fmla="*/ 953995 w 3017885"/>
                <a:gd name="connsiteY122" fmla="*/ 2247715 h 3383280"/>
                <a:gd name="connsiteX123" fmla="*/ 1151579 w 3017885"/>
                <a:gd name="connsiteY123" fmla="*/ 2091407 h 3383280"/>
                <a:gd name="connsiteX124" fmla="*/ 1151579 w 3017885"/>
                <a:gd name="connsiteY124" fmla="*/ 2091407 h 3383280"/>
                <a:gd name="connsiteX125" fmla="*/ 1151579 w 3017885"/>
                <a:gd name="connsiteY125" fmla="*/ 2091407 h 3383280"/>
                <a:gd name="connsiteX126" fmla="*/ 1443894 w 3017885"/>
                <a:gd name="connsiteY126" fmla="*/ 1784206 h 3383280"/>
                <a:gd name="connsiteX127" fmla="*/ 1519003 w 3017885"/>
                <a:gd name="connsiteY127" fmla="*/ 1746990 h 3383280"/>
                <a:gd name="connsiteX128" fmla="*/ 1916877 w 3017885"/>
                <a:gd name="connsiteY128" fmla="*/ 1736840 h 3383280"/>
                <a:gd name="connsiteX129" fmla="*/ 1916877 w 3017885"/>
                <a:gd name="connsiteY129" fmla="*/ 1736840 h 3383280"/>
                <a:gd name="connsiteX130" fmla="*/ 1916877 w 3017885"/>
                <a:gd name="connsiteY130" fmla="*/ 1736840 h 3383280"/>
                <a:gd name="connsiteX131" fmla="*/ 1916877 w 3017885"/>
                <a:gd name="connsiteY131" fmla="*/ 1736840 h 3383280"/>
                <a:gd name="connsiteX132" fmla="*/ 1916877 w 3017885"/>
                <a:gd name="connsiteY132" fmla="*/ 1736840 h 3383280"/>
                <a:gd name="connsiteX133" fmla="*/ 1916877 w 3017885"/>
                <a:gd name="connsiteY133" fmla="*/ 1736840 h 3383280"/>
                <a:gd name="connsiteX134" fmla="*/ 2014992 w 3017885"/>
                <a:gd name="connsiteY134" fmla="*/ 1736840 h 3383280"/>
                <a:gd name="connsiteX135" fmla="*/ 2033938 w 3017885"/>
                <a:gd name="connsiteY135" fmla="*/ 1772702 h 3383280"/>
                <a:gd name="connsiteX136" fmla="*/ 1876277 w 3017885"/>
                <a:gd name="connsiteY136" fmla="*/ 2129300 h 3383280"/>
                <a:gd name="connsiteX137" fmla="*/ 1803875 w 3017885"/>
                <a:gd name="connsiteY137" fmla="*/ 2301171 h 3383280"/>
                <a:gd name="connsiteX138" fmla="*/ 1803875 w 3017885"/>
                <a:gd name="connsiteY138" fmla="*/ 2301171 h 3383280"/>
                <a:gd name="connsiteX139" fmla="*/ 1635388 w 3017885"/>
                <a:gd name="connsiteY139" fmla="*/ 2355980 h 3383280"/>
                <a:gd name="connsiteX140" fmla="*/ 1635388 w 3017885"/>
                <a:gd name="connsiteY140" fmla="*/ 2355980 h 3383280"/>
                <a:gd name="connsiteX141" fmla="*/ 1635388 w 3017885"/>
                <a:gd name="connsiteY141" fmla="*/ 2355980 h 3383280"/>
                <a:gd name="connsiteX142" fmla="*/ 1598172 w 3017885"/>
                <a:gd name="connsiteY142" fmla="*/ 2383046 h 3383280"/>
                <a:gd name="connsiteX143" fmla="*/ 1651627 w 3017885"/>
                <a:gd name="connsiteY143" fmla="*/ 2462892 h 3383280"/>
                <a:gd name="connsiteX144" fmla="*/ 1656364 w 3017885"/>
                <a:gd name="connsiteY144" fmla="*/ 2458832 h 3383280"/>
                <a:gd name="connsiteX145" fmla="*/ 1657041 w 3017885"/>
                <a:gd name="connsiteY145" fmla="*/ 2458832 h 3383280"/>
                <a:gd name="connsiteX146" fmla="*/ 1651627 w 3017885"/>
                <a:gd name="connsiteY146" fmla="*/ 2462215 h 3383280"/>
                <a:gd name="connsiteX147" fmla="*/ 1718616 w 3017885"/>
                <a:gd name="connsiteY147" fmla="*/ 2561683 h 3383280"/>
                <a:gd name="connsiteX148" fmla="*/ 1718616 w 3017885"/>
                <a:gd name="connsiteY148" fmla="*/ 2561683 h 3383280"/>
                <a:gd name="connsiteX149" fmla="*/ 1795078 w 3017885"/>
                <a:gd name="connsiteY149" fmla="*/ 2660475 h 3383280"/>
                <a:gd name="connsiteX150" fmla="*/ 1956799 w 3017885"/>
                <a:gd name="connsiteY150" fmla="*/ 2828286 h 3383280"/>
                <a:gd name="connsiteX151" fmla="*/ 1956799 w 3017885"/>
                <a:gd name="connsiteY151" fmla="*/ 2828286 h 3383280"/>
                <a:gd name="connsiteX152" fmla="*/ 1956799 w 3017885"/>
                <a:gd name="connsiteY152" fmla="*/ 2828286 h 3383280"/>
                <a:gd name="connsiteX153" fmla="*/ 1981835 w 3017885"/>
                <a:gd name="connsiteY153" fmla="*/ 2828286 h 3383280"/>
                <a:gd name="connsiteX154" fmla="*/ 1942589 w 3017885"/>
                <a:gd name="connsiteY154" fmla="*/ 2642882 h 3383280"/>
                <a:gd name="connsiteX155" fmla="*/ 1930410 w 3017885"/>
                <a:gd name="connsiteY155" fmla="*/ 2555594 h 3383280"/>
                <a:gd name="connsiteX156" fmla="*/ 1930410 w 3017885"/>
                <a:gd name="connsiteY156" fmla="*/ 2555594 h 3383280"/>
                <a:gd name="connsiteX157" fmla="*/ 2006872 w 3017885"/>
                <a:gd name="connsiteY157" fmla="*/ 2380340 h 3383280"/>
                <a:gd name="connsiteX158" fmla="*/ 2006872 w 3017885"/>
                <a:gd name="connsiteY158" fmla="*/ 2380340 h 3383280"/>
                <a:gd name="connsiteX159" fmla="*/ 2006872 w 3017885"/>
                <a:gd name="connsiteY159" fmla="*/ 2380340 h 3383280"/>
                <a:gd name="connsiteX160" fmla="*/ 2004165 w 3017885"/>
                <a:gd name="connsiteY160" fmla="*/ 2344477 h 3383280"/>
                <a:gd name="connsiteX161" fmla="*/ 1985219 w 3017885"/>
                <a:gd name="connsiteY161" fmla="*/ 2277488 h 3383280"/>
                <a:gd name="connsiteX162" fmla="*/ 2006872 w 3017885"/>
                <a:gd name="connsiteY162" fmla="*/ 2218619 h 3383280"/>
                <a:gd name="connsiteX163" fmla="*/ 2006872 w 3017885"/>
                <a:gd name="connsiteY163" fmla="*/ 2218619 h 3383280"/>
                <a:gd name="connsiteX164" fmla="*/ 2006872 w 3017885"/>
                <a:gd name="connsiteY164" fmla="*/ 2218619 h 3383280"/>
                <a:gd name="connsiteX165" fmla="*/ 2270091 w 3017885"/>
                <a:gd name="connsiteY165" fmla="*/ 1875554 h 3383280"/>
                <a:gd name="connsiteX166" fmla="*/ 2349936 w 3017885"/>
                <a:gd name="connsiteY166" fmla="*/ 1759169 h 3383280"/>
                <a:gd name="connsiteX167" fmla="*/ 2274151 w 3017885"/>
                <a:gd name="connsiteY167" fmla="*/ 1507453 h 3383280"/>
                <a:gd name="connsiteX168" fmla="*/ 2274151 w 3017885"/>
                <a:gd name="connsiteY168" fmla="*/ 1507453 h 3383280"/>
                <a:gd name="connsiteX169" fmla="*/ 2274151 w 3017885"/>
                <a:gd name="connsiteY169" fmla="*/ 1507453 h 3383280"/>
                <a:gd name="connsiteX170" fmla="*/ 1945296 w 3017885"/>
                <a:gd name="connsiteY170" fmla="*/ 1388362 h 3383280"/>
                <a:gd name="connsiteX171" fmla="*/ 1732149 w 3017885"/>
                <a:gd name="connsiteY171" fmla="*/ 1349792 h 3383280"/>
                <a:gd name="connsiteX172" fmla="*/ 1784252 w 3017885"/>
                <a:gd name="connsiteY172" fmla="*/ 1299720 h 3383280"/>
                <a:gd name="connsiteX173" fmla="*/ 1879660 w 3017885"/>
                <a:gd name="connsiteY173" fmla="*/ 1227318 h 3383280"/>
                <a:gd name="connsiteX174" fmla="*/ 1879660 w 3017885"/>
                <a:gd name="connsiteY174" fmla="*/ 1227318 h 3383280"/>
                <a:gd name="connsiteX175" fmla="*/ 1914170 w 3017885"/>
                <a:gd name="connsiteY175" fmla="*/ 1197545 h 3383280"/>
                <a:gd name="connsiteX176" fmla="*/ 1914170 w 3017885"/>
                <a:gd name="connsiteY176" fmla="*/ 1197545 h 3383280"/>
                <a:gd name="connsiteX177" fmla="*/ 2063711 w 3017885"/>
                <a:gd name="connsiteY177" fmla="*/ 1167095 h 3383280"/>
                <a:gd name="connsiteX178" fmla="*/ 2063711 w 3017885"/>
                <a:gd name="connsiteY178" fmla="*/ 1167095 h 3383280"/>
                <a:gd name="connsiteX179" fmla="*/ 2063711 w 3017885"/>
                <a:gd name="connsiteY179" fmla="*/ 1167095 h 3383280"/>
                <a:gd name="connsiteX180" fmla="*/ 2155736 w 3017885"/>
                <a:gd name="connsiteY180" fmla="*/ 1083867 h 3383280"/>
                <a:gd name="connsiteX181" fmla="*/ 2230845 w 3017885"/>
                <a:gd name="connsiteY181" fmla="*/ 1037854 h 3383280"/>
                <a:gd name="connsiteX182" fmla="*/ 2364146 w 3017885"/>
                <a:gd name="connsiteY182" fmla="*/ 1141383 h 3383280"/>
                <a:gd name="connsiteX183" fmla="*/ 2697738 w 3017885"/>
                <a:gd name="connsiteY183" fmla="*/ 1371446 h 3383280"/>
                <a:gd name="connsiteX184" fmla="*/ 2697738 w 3017885"/>
                <a:gd name="connsiteY184" fmla="*/ 1371446 h 3383280"/>
                <a:gd name="connsiteX185" fmla="*/ 2697738 w 3017885"/>
                <a:gd name="connsiteY185" fmla="*/ 1371446 h 3383280"/>
                <a:gd name="connsiteX186" fmla="*/ 2827655 w 3017885"/>
                <a:gd name="connsiteY186" fmla="*/ 1326786 h 3383280"/>
                <a:gd name="connsiteX187" fmla="*/ 2931184 w 3017885"/>
                <a:gd name="connsiteY187" fmla="*/ 997255 h 3383280"/>
                <a:gd name="connsiteX188" fmla="*/ 2931184 w 3017885"/>
                <a:gd name="connsiteY188" fmla="*/ 997255 h 3383280"/>
                <a:gd name="connsiteX189" fmla="*/ 2931184 w 3017885"/>
                <a:gd name="connsiteY189" fmla="*/ 997255 h 3383280"/>
                <a:gd name="connsiteX190" fmla="*/ 2969753 w 3017885"/>
                <a:gd name="connsiteY190" fmla="*/ 824031 h 3383280"/>
                <a:gd name="connsiteX191" fmla="*/ 3015766 w 3017885"/>
                <a:gd name="connsiteY191" fmla="*/ 692083 h 3383280"/>
                <a:gd name="connsiteX192" fmla="*/ 3023209 w 3017885"/>
                <a:gd name="connsiteY192" fmla="*/ 632537 h 3383280"/>
                <a:gd name="connsiteX193" fmla="*/ 3002233 w 3017885"/>
                <a:gd name="connsiteY193" fmla="*/ 604118 h 3383280"/>
                <a:gd name="connsiteX194" fmla="*/ 1985219 w 3017885"/>
                <a:gd name="connsiteY194" fmla="*/ 1663084 h 3383280"/>
                <a:gd name="connsiteX195" fmla="*/ 1985219 w 3017885"/>
                <a:gd name="connsiteY195" fmla="*/ 1663084 h 3383280"/>
                <a:gd name="connsiteX196" fmla="*/ 1985219 w 3017885"/>
                <a:gd name="connsiteY196" fmla="*/ 1663084 h 3383280"/>
                <a:gd name="connsiteX197" fmla="*/ 1985219 w 3017885"/>
                <a:gd name="connsiteY197" fmla="*/ 1663084 h 3383280"/>
                <a:gd name="connsiteX198" fmla="*/ 1985219 w 3017885"/>
                <a:gd name="connsiteY198" fmla="*/ 1663084 h 3383280"/>
                <a:gd name="connsiteX199" fmla="*/ 2294451 w 3017885"/>
                <a:gd name="connsiteY199" fmla="*/ 413977 h 3383280"/>
                <a:gd name="connsiteX200" fmla="*/ 2366853 w 3017885"/>
                <a:gd name="connsiteY200" fmla="*/ 330749 h 3383280"/>
                <a:gd name="connsiteX201" fmla="*/ 2432488 w 3017885"/>
                <a:gd name="connsiteY201" fmla="*/ 325335 h 3383280"/>
                <a:gd name="connsiteX202" fmla="*/ 2387152 w 3017885"/>
                <a:gd name="connsiteY202" fmla="*/ 349695 h 3383280"/>
                <a:gd name="connsiteX203" fmla="*/ 2294451 w 3017885"/>
                <a:gd name="connsiteY203" fmla="*/ 413977 h 33832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</a:cxnLst>
              <a:rect l="l" t="t" r="r" b="b"/>
              <a:pathLst>
                <a:path w="3017885" h="3383280">
                  <a:moveTo>
                    <a:pt x="3002233" y="604118"/>
                  </a:moveTo>
                  <a:cubicBezTo>
                    <a:pt x="2989376" y="604794"/>
                    <a:pt x="2970430" y="594644"/>
                    <a:pt x="2957573" y="595321"/>
                  </a:cubicBezTo>
                  <a:cubicBezTo>
                    <a:pt x="2957573" y="595321"/>
                    <a:pt x="2930507" y="593291"/>
                    <a:pt x="2930507" y="593291"/>
                  </a:cubicBezTo>
                  <a:cubicBezTo>
                    <a:pt x="2880435" y="577728"/>
                    <a:pt x="2856752" y="665017"/>
                    <a:pt x="2852692" y="682610"/>
                  </a:cubicBezTo>
                  <a:cubicBezTo>
                    <a:pt x="2852692" y="682610"/>
                    <a:pt x="2852692" y="726592"/>
                    <a:pt x="2849308" y="734036"/>
                  </a:cubicBezTo>
                  <a:cubicBezTo>
                    <a:pt x="2826979" y="719149"/>
                    <a:pt x="2844572" y="681256"/>
                    <a:pt x="2806002" y="671107"/>
                  </a:cubicBezTo>
                  <a:cubicBezTo>
                    <a:pt x="2800589" y="731329"/>
                    <a:pt x="2806002" y="776665"/>
                    <a:pt x="2851338" y="815234"/>
                  </a:cubicBezTo>
                  <a:cubicBezTo>
                    <a:pt x="2872991" y="836211"/>
                    <a:pt x="2831715" y="925529"/>
                    <a:pt x="2824272" y="947182"/>
                  </a:cubicBezTo>
                  <a:cubicBezTo>
                    <a:pt x="2793823" y="1037177"/>
                    <a:pt x="2762697" y="1102813"/>
                    <a:pt x="2705857" y="1185365"/>
                  </a:cubicBezTo>
                  <a:cubicBezTo>
                    <a:pt x="2705857" y="1185365"/>
                    <a:pt x="2705857" y="1185365"/>
                    <a:pt x="2705857" y="1185365"/>
                  </a:cubicBezTo>
                  <a:cubicBezTo>
                    <a:pt x="2705857" y="1185365"/>
                    <a:pt x="2705857" y="1185365"/>
                    <a:pt x="2705857" y="1185365"/>
                  </a:cubicBezTo>
                  <a:cubicBezTo>
                    <a:pt x="2688264" y="1186718"/>
                    <a:pt x="2679468" y="1173185"/>
                    <a:pt x="2668641" y="1163035"/>
                  </a:cubicBezTo>
                  <a:cubicBezTo>
                    <a:pt x="2569173" y="1071687"/>
                    <a:pt x="2469704" y="990488"/>
                    <a:pt x="2389182" y="878840"/>
                  </a:cubicBezTo>
                  <a:lnTo>
                    <a:pt x="2363470" y="845007"/>
                  </a:lnTo>
                  <a:cubicBezTo>
                    <a:pt x="2307307" y="743509"/>
                    <a:pt x="2199042" y="713059"/>
                    <a:pt x="2327607" y="706293"/>
                  </a:cubicBezTo>
                  <a:cubicBezTo>
                    <a:pt x="2328960" y="706293"/>
                    <a:pt x="2358733" y="756365"/>
                    <a:pt x="2380386" y="775988"/>
                  </a:cubicBezTo>
                  <a:cubicBezTo>
                    <a:pt x="2387829" y="782078"/>
                    <a:pt x="2412189" y="785461"/>
                    <a:pt x="2415572" y="784785"/>
                  </a:cubicBezTo>
                  <a:cubicBezTo>
                    <a:pt x="2431135" y="782755"/>
                    <a:pt x="2464291" y="736065"/>
                    <a:pt x="2477824" y="738772"/>
                  </a:cubicBezTo>
                  <a:cubicBezTo>
                    <a:pt x="2488651" y="740125"/>
                    <a:pt x="2477148" y="729976"/>
                    <a:pt x="2477824" y="725916"/>
                  </a:cubicBezTo>
                  <a:cubicBezTo>
                    <a:pt x="2479854" y="721856"/>
                    <a:pt x="2484591" y="725239"/>
                    <a:pt x="2488651" y="726592"/>
                  </a:cubicBezTo>
                  <a:cubicBezTo>
                    <a:pt x="2494741" y="729299"/>
                    <a:pt x="2496094" y="726592"/>
                    <a:pt x="2495417" y="723886"/>
                  </a:cubicBezTo>
                  <a:cubicBezTo>
                    <a:pt x="2498801" y="715089"/>
                    <a:pt x="2506920" y="708999"/>
                    <a:pt x="2518424" y="708999"/>
                  </a:cubicBezTo>
                  <a:cubicBezTo>
                    <a:pt x="2525867" y="708999"/>
                    <a:pt x="2531280" y="704939"/>
                    <a:pt x="2533987" y="697496"/>
                  </a:cubicBezTo>
                  <a:cubicBezTo>
                    <a:pt x="2536017" y="683286"/>
                    <a:pt x="2533987" y="668400"/>
                    <a:pt x="2542783" y="655543"/>
                  </a:cubicBezTo>
                  <a:cubicBezTo>
                    <a:pt x="2547520" y="647424"/>
                    <a:pt x="2556993" y="640657"/>
                    <a:pt x="2561730" y="639304"/>
                  </a:cubicBezTo>
                  <a:cubicBezTo>
                    <a:pt x="2594886" y="628477"/>
                    <a:pt x="2612479" y="597351"/>
                    <a:pt x="2617892" y="590584"/>
                  </a:cubicBezTo>
                  <a:cubicBezTo>
                    <a:pt x="2623982" y="583141"/>
                    <a:pt x="2640898" y="556075"/>
                    <a:pt x="2642252" y="552015"/>
                  </a:cubicBezTo>
                  <a:cubicBezTo>
                    <a:pt x="2661875" y="522242"/>
                    <a:pt x="2642928" y="445780"/>
                    <a:pt x="2642928" y="445780"/>
                  </a:cubicBezTo>
                  <a:cubicBezTo>
                    <a:pt x="2642928" y="445780"/>
                    <a:pt x="2642928" y="445780"/>
                    <a:pt x="2642928" y="445780"/>
                  </a:cubicBezTo>
                  <a:cubicBezTo>
                    <a:pt x="2622629" y="409241"/>
                    <a:pt x="2621952" y="360521"/>
                    <a:pt x="2575263" y="341575"/>
                  </a:cubicBezTo>
                  <a:lnTo>
                    <a:pt x="2575263" y="341575"/>
                  </a:lnTo>
                  <a:cubicBezTo>
                    <a:pt x="2552933" y="323982"/>
                    <a:pt x="2571203" y="334132"/>
                    <a:pt x="2548873" y="316539"/>
                  </a:cubicBezTo>
                  <a:cubicBezTo>
                    <a:pt x="2540753" y="309096"/>
                    <a:pt x="2525867" y="307066"/>
                    <a:pt x="2525867" y="307066"/>
                  </a:cubicBezTo>
                  <a:cubicBezTo>
                    <a:pt x="2510980" y="210980"/>
                    <a:pt x="2424369" y="157525"/>
                    <a:pt x="2330990" y="236017"/>
                  </a:cubicBezTo>
                  <a:cubicBezTo>
                    <a:pt x="2287007" y="272556"/>
                    <a:pt x="2220695" y="232633"/>
                    <a:pt x="2171299" y="257670"/>
                  </a:cubicBezTo>
                  <a:cubicBezTo>
                    <a:pt x="2109724" y="270526"/>
                    <a:pt x="2076567" y="330749"/>
                    <a:pt x="2012285" y="332778"/>
                  </a:cubicBezTo>
                  <a:cubicBezTo>
                    <a:pt x="1976422" y="333455"/>
                    <a:pt x="1904697" y="313155"/>
                    <a:pt x="1904697" y="313155"/>
                  </a:cubicBezTo>
                  <a:cubicBezTo>
                    <a:pt x="1904697" y="313155"/>
                    <a:pt x="1904697" y="313155"/>
                    <a:pt x="1904697" y="313155"/>
                  </a:cubicBezTo>
                  <a:cubicBezTo>
                    <a:pt x="1871541" y="300299"/>
                    <a:pt x="1797108" y="283383"/>
                    <a:pt x="1782222" y="250903"/>
                  </a:cubicBezTo>
                  <a:cubicBezTo>
                    <a:pt x="1782222" y="250903"/>
                    <a:pt x="1762599" y="208274"/>
                    <a:pt x="1762599" y="208274"/>
                  </a:cubicBezTo>
                  <a:cubicBezTo>
                    <a:pt x="1727413" y="154141"/>
                    <a:pt x="1663130" y="169028"/>
                    <a:pt x="1639448" y="164291"/>
                  </a:cubicBezTo>
                  <a:cubicBezTo>
                    <a:pt x="1684783" y="189327"/>
                    <a:pt x="1686813" y="208274"/>
                    <a:pt x="1705083" y="234663"/>
                  </a:cubicBezTo>
                  <a:cubicBezTo>
                    <a:pt x="1713880" y="254963"/>
                    <a:pt x="1724706" y="271879"/>
                    <a:pt x="1731473" y="295562"/>
                  </a:cubicBezTo>
                  <a:cubicBezTo>
                    <a:pt x="1743653" y="314509"/>
                    <a:pt x="1776809" y="354431"/>
                    <a:pt x="1797108" y="376761"/>
                  </a:cubicBezTo>
                  <a:cubicBezTo>
                    <a:pt x="1865451" y="426157"/>
                    <a:pt x="2044088" y="491793"/>
                    <a:pt x="2019051" y="523596"/>
                  </a:cubicBezTo>
                  <a:cubicBezTo>
                    <a:pt x="1976422" y="488409"/>
                    <a:pt x="1754479" y="395031"/>
                    <a:pt x="1754479" y="395031"/>
                  </a:cubicBezTo>
                  <a:cubicBezTo>
                    <a:pt x="1667867" y="358491"/>
                    <a:pt x="1580578" y="322629"/>
                    <a:pt x="1493966" y="286089"/>
                  </a:cubicBezTo>
                  <a:cubicBezTo>
                    <a:pt x="1345779" y="237370"/>
                    <a:pt x="1197591" y="187974"/>
                    <a:pt x="1044667" y="152788"/>
                  </a:cubicBezTo>
                  <a:cubicBezTo>
                    <a:pt x="991888" y="135872"/>
                    <a:pt x="875503" y="119632"/>
                    <a:pt x="872796" y="116249"/>
                  </a:cubicBezTo>
                  <a:cubicBezTo>
                    <a:pt x="872796" y="116249"/>
                    <a:pt x="872796" y="116249"/>
                    <a:pt x="872796" y="116249"/>
                  </a:cubicBezTo>
                  <a:cubicBezTo>
                    <a:pt x="872796" y="116249"/>
                    <a:pt x="872796" y="116249"/>
                    <a:pt x="872796" y="116249"/>
                  </a:cubicBezTo>
                  <a:cubicBezTo>
                    <a:pt x="869413" y="111512"/>
                    <a:pt x="865353" y="107452"/>
                    <a:pt x="861970" y="102715"/>
                  </a:cubicBezTo>
                  <a:cubicBezTo>
                    <a:pt x="793628" y="100685"/>
                    <a:pt x="733405" y="75649"/>
                    <a:pt x="677243" y="38433"/>
                  </a:cubicBezTo>
                  <a:cubicBezTo>
                    <a:pt x="658296" y="28960"/>
                    <a:pt x="639350" y="19487"/>
                    <a:pt x="619727" y="9337"/>
                  </a:cubicBezTo>
                  <a:cubicBezTo>
                    <a:pt x="598751" y="-1490"/>
                    <a:pt x="578451" y="-9609"/>
                    <a:pt x="571008" y="24900"/>
                  </a:cubicBezTo>
                  <a:cubicBezTo>
                    <a:pt x="571008" y="24900"/>
                    <a:pt x="571008" y="24900"/>
                    <a:pt x="571008" y="24900"/>
                  </a:cubicBezTo>
                  <a:cubicBezTo>
                    <a:pt x="566948" y="28283"/>
                    <a:pt x="562888" y="31667"/>
                    <a:pt x="559505" y="35727"/>
                  </a:cubicBezTo>
                  <a:cubicBezTo>
                    <a:pt x="559505" y="35727"/>
                    <a:pt x="559505" y="35727"/>
                    <a:pt x="559505" y="35727"/>
                  </a:cubicBezTo>
                  <a:cubicBezTo>
                    <a:pt x="503342" y="24900"/>
                    <a:pt x="499959" y="66176"/>
                    <a:pt x="493192" y="104069"/>
                  </a:cubicBezTo>
                  <a:lnTo>
                    <a:pt x="493192" y="104069"/>
                  </a:lnTo>
                  <a:cubicBezTo>
                    <a:pt x="459360" y="108129"/>
                    <a:pt x="464096" y="124368"/>
                    <a:pt x="485072" y="139255"/>
                  </a:cubicBezTo>
                  <a:cubicBezTo>
                    <a:pt x="504019" y="152111"/>
                    <a:pt x="526348" y="159555"/>
                    <a:pt x="547325" y="169704"/>
                  </a:cubicBezTo>
                  <a:cubicBezTo>
                    <a:pt x="568978" y="177148"/>
                    <a:pt x="591308" y="183914"/>
                    <a:pt x="612960" y="192034"/>
                  </a:cubicBezTo>
                  <a:cubicBezTo>
                    <a:pt x="644087" y="204214"/>
                    <a:pt x="614990" y="210980"/>
                    <a:pt x="610254" y="220454"/>
                  </a:cubicBezTo>
                  <a:cubicBezTo>
                    <a:pt x="597397" y="223837"/>
                    <a:pt x="583864" y="229250"/>
                    <a:pt x="586571" y="244813"/>
                  </a:cubicBezTo>
                  <a:cubicBezTo>
                    <a:pt x="589278" y="259023"/>
                    <a:pt x="603487" y="254963"/>
                    <a:pt x="612960" y="254286"/>
                  </a:cubicBezTo>
                  <a:cubicBezTo>
                    <a:pt x="652883" y="249550"/>
                    <a:pt x="694159" y="255640"/>
                    <a:pt x="732052" y="236693"/>
                  </a:cubicBezTo>
                  <a:cubicBezTo>
                    <a:pt x="847083" y="204214"/>
                    <a:pt x="916779" y="256993"/>
                    <a:pt x="1008127" y="273909"/>
                  </a:cubicBezTo>
                  <a:lnTo>
                    <a:pt x="1008127" y="273909"/>
                  </a:lnTo>
                  <a:cubicBezTo>
                    <a:pt x="1108273" y="313832"/>
                    <a:pt x="1209771" y="349695"/>
                    <a:pt x="1313299" y="379468"/>
                  </a:cubicBezTo>
                  <a:cubicBezTo>
                    <a:pt x="1315329" y="384204"/>
                    <a:pt x="1383672" y="404504"/>
                    <a:pt x="1410738" y="421420"/>
                  </a:cubicBezTo>
                  <a:cubicBezTo>
                    <a:pt x="1498026" y="478260"/>
                    <a:pt x="1782222" y="578405"/>
                    <a:pt x="1777485" y="609531"/>
                  </a:cubicBezTo>
                  <a:cubicBezTo>
                    <a:pt x="1746359" y="681933"/>
                    <a:pt x="1708466" y="706293"/>
                    <a:pt x="1704407" y="711029"/>
                  </a:cubicBezTo>
                  <a:cubicBezTo>
                    <a:pt x="1673280" y="750952"/>
                    <a:pt x="1623208" y="775988"/>
                    <a:pt x="1612381" y="831474"/>
                  </a:cubicBezTo>
                  <a:cubicBezTo>
                    <a:pt x="1612381" y="831474"/>
                    <a:pt x="1581932" y="869367"/>
                    <a:pt x="1571105" y="891020"/>
                  </a:cubicBezTo>
                  <a:cubicBezTo>
                    <a:pt x="1531183" y="964775"/>
                    <a:pt x="1489230" y="1037177"/>
                    <a:pt x="1439834" y="1104843"/>
                  </a:cubicBezTo>
                  <a:cubicBezTo>
                    <a:pt x="1439834" y="1104843"/>
                    <a:pt x="1439834" y="1104843"/>
                    <a:pt x="1439834" y="1104843"/>
                  </a:cubicBezTo>
                  <a:cubicBezTo>
                    <a:pt x="1439834" y="1104843"/>
                    <a:pt x="1439834" y="1104843"/>
                    <a:pt x="1439834" y="1104843"/>
                  </a:cubicBezTo>
                  <a:cubicBezTo>
                    <a:pt x="1418858" y="1125819"/>
                    <a:pt x="1376228" y="1130556"/>
                    <a:pt x="1388408" y="1175215"/>
                  </a:cubicBezTo>
                  <a:cubicBezTo>
                    <a:pt x="1388408" y="1175215"/>
                    <a:pt x="1388408" y="1175215"/>
                    <a:pt x="1388408" y="1175215"/>
                  </a:cubicBezTo>
                  <a:cubicBezTo>
                    <a:pt x="1388408" y="1175215"/>
                    <a:pt x="1388408" y="1175215"/>
                    <a:pt x="1388408" y="1175215"/>
                  </a:cubicBezTo>
                  <a:cubicBezTo>
                    <a:pt x="1389762" y="1177922"/>
                    <a:pt x="1390438" y="1180628"/>
                    <a:pt x="1390438" y="1183335"/>
                  </a:cubicBezTo>
                  <a:cubicBezTo>
                    <a:pt x="1385025" y="1189425"/>
                    <a:pt x="1376228" y="1197545"/>
                    <a:pt x="1374875" y="1200252"/>
                  </a:cubicBezTo>
                  <a:cubicBezTo>
                    <a:pt x="1364049" y="1222581"/>
                    <a:pt x="1349162" y="1207018"/>
                    <a:pt x="1324126" y="1236791"/>
                  </a:cubicBezTo>
                  <a:cubicBezTo>
                    <a:pt x="1293000" y="1278744"/>
                    <a:pt x="1251047" y="1307163"/>
                    <a:pt x="1203681" y="1327463"/>
                  </a:cubicBezTo>
                  <a:cubicBezTo>
                    <a:pt x="1130602" y="1360619"/>
                    <a:pt x="1102859" y="1425578"/>
                    <a:pt x="1085266" y="1497304"/>
                  </a:cubicBezTo>
                  <a:cubicBezTo>
                    <a:pt x="1067673" y="1560909"/>
                    <a:pt x="1065643" y="1701654"/>
                    <a:pt x="1005421" y="1774056"/>
                  </a:cubicBezTo>
                  <a:cubicBezTo>
                    <a:pt x="1005421" y="1774056"/>
                    <a:pt x="1005421" y="1774056"/>
                    <a:pt x="1005421" y="1774056"/>
                  </a:cubicBezTo>
                  <a:cubicBezTo>
                    <a:pt x="1005421" y="1774056"/>
                    <a:pt x="1005421" y="1774056"/>
                    <a:pt x="1005421" y="1774056"/>
                  </a:cubicBezTo>
                  <a:cubicBezTo>
                    <a:pt x="987828" y="1793002"/>
                    <a:pt x="970911" y="1811949"/>
                    <a:pt x="952642" y="1830218"/>
                  </a:cubicBezTo>
                  <a:cubicBezTo>
                    <a:pt x="893096" y="1889764"/>
                    <a:pt x="859263" y="1970286"/>
                    <a:pt x="794981" y="2026448"/>
                  </a:cubicBezTo>
                  <a:cubicBezTo>
                    <a:pt x="776035" y="2040658"/>
                    <a:pt x="759118" y="2056898"/>
                    <a:pt x="734759" y="2065695"/>
                  </a:cubicBezTo>
                  <a:cubicBezTo>
                    <a:pt x="696866" y="2079228"/>
                    <a:pt x="667770" y="2105617"/>
                    <a:pt x="650853" y="2144187"/>
                  </a:cubicBezTo>
                  <a:cubicBezTo>
                    <a:pt x="637320" y="2153660"/>
                    <a:pt x="624464" y="2163133"/>
                    <a:pt x="610930" y="2171930"/>
                  </a:cubicBezTo>
                  <a:cubicBezTo>
                    <a:pt x="589954" y="2187493"/>
                    <a:pt x="583188" y="2190876"/>
                    <a:pt x="566271" y="2206439"/>
                  </a:cubicBezTo>
                  <a:cubicBezTo>
                    <a:pt x="516199" y="2252452"/>
                    <a:pt x="462066" y="2314704"/>
                    <a:pt x="430263" y="2381693"/>
                  </a:cubicBezTo>
                  <a:cubicBezTo>
                    <a:pt x="395754" y="2443945"/>
                    <a:pt x="368011" y="2504168"/>
                    <a:pt x="333502" y="2566420"/>
                  </a:cubicBezTo>
                  <a:cubicBezTo>
                    <a:pt x="303052" y="2635439"/>
                    <a:pt x="213733" y="2811370"/>
                    <a:pt x="174487" y="2816106"/>
                  </a:cubicBezTo>
                  <a:cubicBezTo>
                    <a:pt x="174487" y="2816106"/>
                    <a:pt x="160278" y="2815429"/>
                    <a:pt x="128475" y="2819489"/>
                  </a:cubicBezTo>
                  <a:cubicBezTo>
                    <a:pt x="94642" y="2824226"/>
                    <a:pt x="58103" y="2807986"/>
                    <a:pt x="29006" y="2834376"/>
                  </a:cubicBezTo>
                  <a:cubicBezTo>
                    <a:pt x="29006" y="2834376"/>
                    <a:pt x="17503" y="2836406"/>
                    <a:pt x="17503" y="2836406"/>
                  </a:cubicBezTo>
                  <a:cubicBezTo>
                    <a:pt x="9383" y="2837759"/>
                    <a:pt x="3970" y="2835052"/>
                    <a:pt x="1940" y="2841142"/>
                  </a:cubicBezTo>
                  <a:cubicBezTo>
                    <a:pt x="-8886" y="2959557"/>
                    <a:pt x="29006" y="3048199"/>
                    <a:pt x="31713" y="3159171"/>
                  </a:cubicBezTo>
                  <a:cubicBezTo>
                    <a:pt x="33066" y="3167967"/>
                    <a:pt x="43216" y="3249166"/>
                    <a:pt x="60809" y="3276909"/>
                  </a:cubicBezTo>
                  <a:cubicBezTo>
                    <a:pt x="60809" y="3276909"/>
                    <a:pt x="60809" y="3276909"/>
                    <a:pt x="60809" y="3276909"/>
                  </a:cubicBezTo>
                  <a:cubicBezTo>
                    <a:pt x="81786" y="3320215"/>
                    <a:pt x="112235" y="3356078"/>
                    <a:pt x="123738" y="3372317"/>
                  </a:cubicBezTo>
                  <a:cubicBezTo>
                    <a:pt x="136595" y="3387204"/>
                    <a:pt x="168397" y="3389910"/>
                    <a:pt x="189374" y="3368934"/>
                  </a:cubicBezTo>
                  <a:cubicBezTo>
                    <a:pt x="189374" y="3368934"/>
                    <a:pt x="189374" y="3368934"/>
                    <a:pt x="189374" y="3368934"/>
                  </a:cubicBezTo>
                  <a:cubicBezTo>
                    <a:pt x="189374" y="3368934"/>
                    <a:pt x="189374" y="3368934"/>
                    <a:pt x="189374" y="3368934"/>
                  </a:cubicBezTo>
                  <a:cubicBezTo>
                    <a:pt x="189374" y="3368934"/>
                    <a:pt x="189374" y="3368934"/>
                    <a:pt x="189374" y="3368934"/>
                  </a:cubicBezTo>
                  <a:cubicBezTo>
                    <a:pt x="189374" y="3368934"/>
                    <a:pt x="189374" y="3368934"/>
                    <a:pt x="189374" y="3368934"/>
                  </a:cubicBezTo>
                  <a:cubicBezTo>
                    <a:pt x="219823" y="3312095"/>
                    <a:pt x="196817" y="3243076"/>
                    <a:pt x="229297" y="3186237"/>
                  </a:cubicBezTo>
                  <a:cubicBezTo>
                    <a:pt x="250950" y="3172704"/>
                    <a:pt x="250950" y="3153757"/>
                    <a:pt x="242830" y="3132781"/>
                  </a:cubicBezTo>
                  <a:cubicBezTo>
                    <a:pt x="263129" y="3018426"/>
                    <a:pt x="273279" y="3007600"/>
                    <a:pt x="374778" y="2987977"/>
                  </a:cubicBezTo>
                  <a:cubicBezTo>
                    <a:pt x="374778" y="2987977"/>
                    <a:pt x="374778" y="2987977"/>
                    <a:pt x="374778" y="2987977"/>
                  </a:cubicBezTo>
                  <a:cubicBezTo>
                    <a:pt x="379514" y="2988653"/>
                    <a:pt x="383574" y="2990007"/>
                    <a:pt x="388311" y="2990683"/>
                  </a:cubicBezTo>
                  <a:cubicBezTo>
                    <a:pt x="396431" y="2991360"/>
                    <a:pt x="384927" y="2947377"/>
                    <a:pt x="367334" y="2945348"/>
                  </a:cubicBezTo>
                  <a:cubicBezTo>
                    <a:pt x="296285" y="2938581"/>
                    <a:pt x="331472" y="2906778"/>
                    <a:pt x="346358" y="2874975"/>
                  </a:cubicBezTo>
                  <a:cubicBezTo>
                    <a:pt x="369364" y="2822873"/>
                    <a:pt x="409287" y="2781597"/>
                    <a:pt x="439060" y="2734231"/>
                  </a:cubicBezTo>
                  <a:lnTo>
                    <a:pt x="439060" y="2734231"/>
                  </a:lnTo>
                  <a:cubicBezTo>
                    <a:pt x="478983" y="2682805"/>
                    <a:pt x="518905" y="2630702"/>
                    <a:pt x="558828" y="2578600"/>
                  </a:cubicBezTo>
                  <a:cubicBezTo>
                    <a:pt x="558828" y="2578600"/>
                    <a:pt x="707016" y="2394549"/>
                    <a:pt x="808514" y="2329591"/>
                  </a:cubicBezTo>
                  <a:cubicBezTo>
                    <a:pt x="862647" y="2313351"/>
                    <a:pt x="917456" y="2276135"/>
                    <a:pt x="953995" y="2247715"/>
                  </a:cubicBezTo>
                  <a:cubicBezTo>
                    <a:pt x="1031810" y="2211176"/>
                    <a:pt x="1098123" y="2159073"/>
                    <a:pt x="1151579" y="2091407"/>
                  </a:cubicBezTo>
                  <a:cubicBezTo>
                    <a:pt x="1151579" y="2091407"/>
                    <a:pt x="1151579" y="2091407"/>
                    <a:pt x="1151579" y="2091407"/>
                  </a:cubicBezTo>
                  <a:cubicBezTo>
                    <a:pt x="1151579" y="2091407"/>
                    <a:pt x="1151579" y="2091407"/>
                    <a:pt x="1151579" y="2091407"/>
                  </a:cubicBezTo>
                  <a:cubicBezTo>
                    <a:pt x="1258490" y="1998029"/>
                    <a:pt x="1364725" y="1903974"/>
                    <a:pt x="1443894" y="1784206"/>
                  </a:cubicBezTo>
                  <a:cubicBezTo>
                    <a:pt x="1462840" y="1755786"/>
                    <a:pt x="1483817" y="1746313"/>
                    <a:pt x="1519003" y="1746990"/>
                  </a:cubicBezTo>
                  <a:cubicBezTo>
                    <a:pt x="1651627" y="1751050"/>
                    <a:pt x="1784929" y="1759169"/>
                    <a:pt x="1916877" y="1736840"/>
                  </a:cubicBezTo>
                  <a:cubicBezTo>
                    <a:pt x="1916877" y="1736840"/>
                    <a:pt x="1916877" y="1736840"/>
                    <a:pt x="1916877" y="1736840"/>
                  </a:cubicBezTo>
                  <a:lnTo>
                    <a:pt x="1916877" y="1736840"/>
                  </a:lnTo>
                  <a:cubicBezTo>
                    <a:pt x="1916877" y="1736840"/>
                    <a:pt x="1916877" y="1736840"/>
                    <a:pt x="1916877" y="1736840"/>
                  </a:cubicBezTo>
                  <a:cubicBezTo>
                    <a:pt x="1916877" y="1736840"/>
                    <a:pt x="1916877" y="1736840"/>
                    <a:pt x="1916877" y="1736840"/>
                  </a:cubicBezTo>
                  <a:lnTo>
                    <a:pt x="1916877" y="1736840"/>
                  </a:lnTo>
                  <a:cubicBezTo>
                    <a:pt x="1949356" y="1736840"/>
                    <a:pt x="1981835" y="1736840"/>
                    <a:pt x="2014992" y="1736840"/>
                  </a:cubicBezTo>
                  <a:cubicBezTo>
                    <a:pt x="2044764" y="1736840"/>
                    <a:pt x="2049501" y="1749696"/>
                    <a:pt x="2033938" y="1772702"/>
                  </a:cubicBezTo>
                  <a:cubicBezTo>
                    <a:pt x="1959506" y="1882321"/>
                    <a:pt x="1939206" y="2014945"/>
                    <a:pt x="1876277" y="2129300"/>
                  </a:cubicBezTo>
                  <a:cubicBezTo>
                    <a:pt x="1847858" y="2186139"/>
                    <a:pt x="1807258" y="2235535"/>
                    <a:pt x="1803875" y="2301171"/>
                  </a:cubicBezTo>
                  <a:cubicBezTo>
                    <a:pt x="1803875" y="2301171"/>
                    <a:pt x="1803875" y="2301171"/>
                    <a:pt x="1803875" y="2301171"/>
                  </a:cubicBezTo>
                  <a:cubicBezTo>
                    <a:pt x="1745682" y="2314027"/>
                    <a:pt x="1697640" y="2355303"/>
                    <a:pt x="1635388" y="2355980"/>
                  </a:cubicBezTo>
                  <a:cubicBezTo>
                    <a:pt x="1635388" y="2355980"/>
                    <a:pt x="1635388" y="2355980"/>
                    <a:pt x="1635388" y="2355980"/>
                  </a:cubicBezTo>
                  <a:cubicBezTo>
                    <a:pt x="1635388" y="2355980"/>
                    <a:pt x="1635388" y="2355980"/>
                    <a:pt x="1635388" y="2355980"/>
                  </a:cubicBezTo>
                  <a:cubicBezTo>
                    <a:pt x="1632004" y="2355303"/>
                    <a:pt x="1595465" y="2362747"/>
                    <a:pt x="1598172" y="2383046"/>
                  </a:cubicBezTo>
                  <a:cubicBezTo>
                    <a:pt x="1599525" y="2395903"/>
                    <a:pt x="1634711" y="2448682"/>
                    <a:pt x="1651627" y="2462892"/>
                  </a:cubicBezTo>
                  <a:cubicBezTo>
                    <a:pt x="1651627" y="2462892"/>
                    <a:pt x="1656364" y="2458832"/>
                    <a:pt x="1656364" y="2458832"/>
                  </a:cubicBezTo>
                  <a:cubicBezTo>
                    <a:pt x="1656364" y="2458832"/>
                    <a:pt x="1657041" y="2458832"/>
                    <a:pt x="1657041" y="2458832"/>
                  </a:cubicBezTo>
                  <a:cubicBezTo>
                    <a:pt x="1655011" y="2460185"/>
                    <a:pt x="1653657" y="2461538"/>
                    <a:pt x="1651627" y="2462215"/>
                  </a:cubicBezTo>
                  <a:cubicBezTo>
                    <a:pt x="1659747" y="2504844"/>
                    <a:pt x="1688843" y="2533264"/>
                    <a:pt x="1718616" y="2561683"/>
                  </a:cubicBezTo>
                  <a:cubicBezTo>
                    <a:pt x="1718616" y="2561683"/>
                    <a:pt x="1718616" y="2561683"/>
                    <a:pt x="1718616" y="2561683"/>
                  </a:cubicBezTo>
                  <a:cubicBezTo>
                    <a:pt x="1744329" y="2594840"/>
                    <a:pt x="1769365" y="2627319"/>
                    <a:pt x="1795078" y="2660475"/>
                  </a:cubicBezTo>
                  <a:cubicBezTo>
                    <a:pt x="1837031" y="2728141"/>
                    <a:pt x="1874247" y="2799866"/>
                    <a:pt x="1956799" y="2828286"/>
                  </a:cubicBezTo>
                  <a:cubicBezTo>
                    <a:pt x="1956799" y="2828286"/>
                    <a:pt x="1956799" y="2828286"/>
                    <a:pt x="1956799" y="2828286"/>
                  </a:cubicBezTo>
                  <a:cubicBezTo>
                    <a:pt x="1956799" y="2828286"/>
                    <a:pt x="1956799" y="2828286"/>
                    <a:pt x="1956799" y="2828286"/>
                  </a:cubicBezTo>
                  <a:cubicBezTo>
                    <a:pt x="1964919" y="2828286"/>
                    <a:pt x="1973716" y="2828286"/>
                    <a:pt x="1981835" y="2828286"/>
                  </a:cubicBezTo>
                  <a:cubicBezTo>
                    <a:pt x="1987249" y="2762650"/>
                    <a:pt x="1952739" y="2705135"/>
                    <a:pt x="1942589" y="2642882"/>
                  </a:cubicBezTo>
                  <a:cubicBezTo>
                    <a:pt x="1949356" y="2612433"/>
                    <a:pt x="1940560" y="2584013"/>
                    <a:pt x="1930410" y="2555594"/>
                  </a:cubicBezTo>
                  <a:cubicBezTo>
                    <a:pt x="1930410" y="2555594"/>
                    <a:pt x="1930410" y="2555594"/>
                    <a:pt x="1930410" y="2555594"/>
                  </a:cubicBezTo>
                  <a:cubicBezTo>
                    <a:pt x="1927703" y="2484545"/>
                    <a:pt x="1941236" y="2420939"/>
                    <a:pt x="2006872" y="2380340"/>
                  </a:cubicBezTo>
                  <a:cubicBezTo>
                    <a:pt x="2006872" y="2380340"/>
                    <a:pt x="2006872" y="2380340"/>
                    <a:pt x="2006872" y="2380340"/>
                  </a:cubicBezTo>
                  <a:cubicBezTo>
                    <a:pt x="2006872" y="2380340"/>
                    <a:pt x="2006872" y="2380340"/>
                    <a:pt x="2006872" y="2380340"/>
                  </a:cubicBezTo>
                  <a:cubicBezTo>
                    <a:pt x="2025142" y="2366807"/>
                    <a:pt x="2029201" y="2347860"/>
                    <a:pt x="2004165" y="2344477"/>
                  </a:cubicBezTo>
                  <a:cubicBezTo>
                    <a:pt x="1938529" y="2336357"/>
                    <a:pt x="1967626" y="2306584"/>
                    <a:pt x="1985219" y="2277488"/>
                  </a:cubicBezTo>
                  <a:cubicBezTo>
                    <a:pt x="1996045" y="2259218"/>
                    <a:pt x="2009578" y="2242302"/>
                    <a:pt x="2006872" y="2218619"/>
                  </a:cubicBezTo>
                  <a:cubicBezTo>
                    <a:pt x="2006872" y="2218619"/>
                    <a:pt x="2006872" y="2218619"/>
                    <a:pt x="2006872" y="2218619"/>
                  </a:cubicBezTo>
                  <a:cubicBezTo>
                    <a:pt x="2006872" y="2218619"/>
                    <a:pt x="2006872" y="2218619"/>
                    <a:pt x="2006872" y="2218619"/>
                  </a:cubicBezTo>
                  <a:cubicBezTo>
                    <a:pt x="2097544" y="2106294"/>
                    <a:pt x="2193629" y="1998706"/>
                    <a:pt x="2270091" y="1875554"/>
                  </a:cubicBezTo>
                  <a:cubicBezTo>
                    <a:pt x="2284977" y="1828865"/>
                    <a:pt x="2322870" y="1797739"/>
                    <a:pt x="2349936" y="1759169"/>
                  </a:cubicBezTo>
                  <a:cubicBezTo>
                    <a:pt x="2437225" y="1633311"/>
                    <a:pt x="2416249" y="1561586"/>
                    <a:pt x="2274151" y="1507453"/>
                  </a:cubicBezTo>
                  <a:cubicBezTo>
                    <a:pt x="2274151" y="1507453"/>
                    <a:pt x="2274151" y="1507453"/>
                    <a:pt x="2274151" y="1507453"/>
                  </a:cubicBezTo>
                  <a:cubicBezTo>
                    <a:pt x="2274151" y="1507453"/>
                    <a:pt x="2274151" y="1507453"/>
                    <a:pt x="2274151" y="1507453"/>
                  </a:cubicBezTo>
                  <a:cubicBezTo>
                    <a:pt x="2268738" y="1500687"/>
                    <a:pt x="2054914" y="1406632"/>
                    <a:pt x="1945296" y="1388362"/>
                  </a:cubicBezTo>
                  <a:cubicBezTo>
                    <a:pt x="1874247" y="1376859"/>
                    <a:pt x="1799815" y="1380919"/>
                    <a:pt x="1732149" y="1349792"/>
                  </a:cubicBezTo>
                  <a:cubicBezTo>
                    <a:pt x="1733503" y="1315960"/>
                    <a:pt x="1763276" y="1312576"/>
                    <a:pt x="1784252" y="1299720"/>
                  </a:cubicBezTo>
                  <a:cubicBezTo>
                    <a:pt x="1818085" y="1278744"/>
                    <a:pt x="1864097" y="1272654"/>
                    <a:pt x="1879660" y="1227318"/>
                  </a:cubicBezTo>
                  <a:cubicBezTo>
                    <a:pt x="1879660" y="1227318"/>
                    <a:pt x="1879660" y="1227318"/>
                    <a:pt x="1879660" y="1227318"/>
                  </a:cubicBezTo>
                  <a:cubicBezTo>
                    <a:pt x="1891164" y="1217845"/>
                    <a:pt x="1902667" y="1207695"/>
                    <a:pt x="1914170" y="1197545"/>
                  </a:cubicBezTo>
                  <a:cubicBezTo>
                    <a:pt x="1914170" y="1197545"/>
                    <a:pt x="1914170" y="1197545"/>
                    <a:pt x="1914170" y="1197545"/>
                  </a:cubicBezTo>
                  <a:cubicBezTo>
                    <a:pt x="1962889" y="1181305"/>
                    <a:pt x="2016345" y="1188748"/>
                    <a:pt x="2063711" y="1167095"/>
                  </a:cubicBezTo>
                  <a:cubicBezTo>
                    <a:pt x="2063711" y="1167095"/>
                    <a:pt x="2063711" y="1167095"/>
                    <a:pt x="2063711" y="1167095"/>
                  </a:cubicBezTo>
                  <a:cubicBezTo>
                    <a:pt x="2063711" y="1167095"/>
                    <a:pt x="2063711" y="1167095"/>
                    <a:pt x="2063711" y="1167095"/>
                  </a:cubicBezTo>
                  <a:cubicBezTo>
                    <a:pt x="2111753" y="1158299"/>
                    <a:pt x="2138143" y="1125819"/>
                    <a:pt x="2155736" y="1083867"/>
                  </a:cubicBezTo>
                  <a:cubicBezTo>
                    <a:pt x="2169946" y="1050034"/>
                    <a:pt x="2190246" y="1028381"/>
                    <a:pt x="2230845" y="1037854"/>
                  </a:cubicBezTo>
                  <a:cubicBezTo>
                    <a:pt x="2280917" y="1065597"/>
                    <a:pt x="2324223" y="1100783"/>
                    <a:pt x="2364146" y="1141383"/>
                  </a:cubicBezTo>
                  <a:cubicBezTo>
                    <a:pt x="2459555" y="1240851"/>
                    <a:pt x="2573233" y="1313930"/>
                    <a:pt x="2697738" y="1371446"/>
                  </a:cubicBezTo>
                  <a:cubicBezTo>
                    <a:pt x="2697738" y="1371446"/>
                    <a:pt x="2697738" y="1371446"/>
                    <a:pt x="2697738" y="1371446"/>
                  </a:cubicBezTo>
                  <a:cubicBezTo>
                    <a:pt x="2697738" y="1371446"/>
                    <a:pt x="2697738" y="1371446"/>
                    <a:pt x="2697738" y="1371446"/>
                  </a:cubicBezTo>
                  <a:cubicBezTo>
                    <a:pt x="2758637" y="1407308"/>
                    <a:pt x="2795853" y="1394452"/>
                    <a:pt x="2827655" y="1326786"/>
                  </a:cubicBezTo>
                  <a:cubicBezTo>
                    <a:pt x="2837129" y="1271977"/>
                    <a:pt x="2919004" y="1056124"/>
                    <a:pt x="2931184" y="997255"/>
                  </a:cubicBezTo>
                  <a:lnTo>
                    <a:pt x="2931184" y="997255"/>
                  </a:lnTo>
                  <a:lnTo>
                    <a:pt x="2931184" y="997255"/>
                  </a:lnTo>
                  <a:cubicBezTo>
                    <a:pt x="2946070" y="942446"/>
                    <a:pt x="2969753" y="824031"/>
                    <a:pt x="2969753" y="824031"/>
                  </a:cubicBezTo>
                  <a:cubicBezTo>
                    <a:pt x="2979226" y="790198"/>
                    <a:pt x="3013059" y="728622"/>
                    <a:pt x="3015766" y="692083"/>
                  </a:cubicBezTo>
                  <a:cubicBezTo>
                    <a:pt x="3022532" y="664340"/>
                    <a:pt x="3023209" y="646070"/>
                    <a:pt x="3023209" y="632537"/>
                  </a:cubicBezTo>
                  <a:cubicBezTo>
                    <a:pt x="3023886" y="616974"/>
                    <a:pt x="3002233" y="604118"/>
                    <a:pt x="3002233" y="604118"/>
                  </a:cubicBezTo>
                  <a:close/>
                  <a:moveTo>
                    <a:pt x="1985219" y="1663084"/>
                  </a:moveTo>
                  <a:cubicBezTo>
                    <a:pt x="1985219" y="1663084"/>
                    <a:pt x="1985219" y="1663084"/>
                    <a:pt x="1985219" y="1663084"/>
                  </a:cubicBezTo>
                  <a:cubicBezTo>
                    <a:pt x="1985219" y="1663084"/>
                    <a:pt x="1984542" y="1663084"/>
                    <a:pt x="1985219" y="1663084"/>
                  </a:cubicBezTo>
                  <a:cubicBezTo>
                    <a:pt x="1984542" y="1663084"/>
                    <a:pt x="1984542" y="1663084"/>
                    <a:pt x="1985219" y="1663084"/>
                  </a:cubicBezTo>
                  <a:cubicBezTo>
                    <a:pt x="1984542" y="1663084"/>
                    <a:pt x="1985219" y="1663084"/>
                    <a:pt x="1985219" y="1663084"/>
                  </a:cubicBezTo>
                  <a:close/>
                  <a:moveTo>
                    <a:pt x="2294451" y="413977"/>
                  </a:moveTo>
                  <a:cubicBezTo>
                    <a:pt x="2280241" y="426157"/>
                    <a:pt x="2341816" y="341575"/>
                    <a:pt x="2366853" y="330749"/>
                  </a:cubicBezTo>
                  <a:cubicBezTo>
                    <a:pt x="2391889" y="319922"/>
                    <a:pt x="2424369" y="307742"/>
                    <a:pt x="2432488" y="325335"/>
                  </a:cubicBezTo>
                  <a:cubicBezTo>
                    <a:pt x="2439932" y="342252"/>
                    <a:pt x="2412189" y="338868"/>
                    <a:pt x="2387152" y="349695"/>
                  </a:cubicBezTo>
                  <a:cubicBezTo>
                    <a:pt x="2362116" y="359845"/>
                    <a:pt x="2343846" y="370671"/>
                    <a:pt x="2294451" y="413977"/>
                  </a:cubicBezTo>
                  <a:close/>
                </a:path>
              </a:pathLst>
            </a:custGeom>
            <a:solidFill>
              <a:schemeClr val="accent4">
                <a:alpha val="70000"/>
              </a:schemeClr>
            </a:solidFill>
            <a:ln w="675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xmlns="" id="{EB2A827C-87CC-4158-A4C5-DF9EF3DB7937}"/>
                </a:ext>
              </a:extLst>
            </p:cNvPr>
            <p:cNvSpPr/>
            <p:nvPr/>
          </p:nvSpPr>
          <p:spPr>
            <a:xfrm>
              <a:off x="2379393" y="5741784"/>
              <a:ext cx="5164030" cy="501155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  <a:effectLst>
              <a:softEdge rad="2032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22EACE2C-F0BB-4B26-BDA0-E1B66FC049A7}"/>
              </a:ext>
            </a:extLst>
          </p:cNvPr>
          <p:cNvSpPr txBox="1"/>
          <p:nvPr/>
        </p:nvSpPr>
        <p:spPr>
          <a:xfrm>
            <a:off x="6660267" y="2118967"/>
            <a:ext cx="4777152" cy="230832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fr-FR" altLang="ko-KR" sz="4800" b="1" dirty="0" smtClean="0">
                <a:solidFill>
                  <a:schemeClr val="accent4"/>
                </a:solidFill>
                <a:latin typeface="+mj-lt"/>
                <a:cs typeface="Arial" pitchFamily="34" charset="0"/>
              </a:rPr>
              <a:t>Séance collectives en pédiatrie</a:t>
            </a:r>
            <a:endParaRPr lang="ko-KR" altLang="en-US" sz="4800" b="1" dirty="0">
              <a:solidFill>
                <a:schemeClr val="accent4"/>
              </a:solidFill>
              <a:latin typeface="+mj-lt"/>
              <a:cs typeface="Arial" pitchFamily="34" charset="0"/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xmlns="" id="{5020D5FB-35C9-4AC0-BE0C-92291B493374}"/>
              </a:ext>
            </a:extLst>
          </p:cNvPr>
          <p:cNvGrpSpPr/>
          <p:nvPr/>
        </p:nvGrpSpPr>
        <p:grpSpPr>
          <a:xfrm>
            <a:off x="6297930" y="2944791"/>
            <a:ext cx="167980" cy="1055579"/>
            <a:chOff x="6583680" y="2944791"/>
            <a:chExt cx="167980" cy="1055579"/>
          </a:xfrm>
        </p:grpSpPr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xmlns="" id="{AA1155C4-0332-4DBE-99E5-A86A26574EBC}"/>
                </a:ext>
              </a:extLst>
            </p:cNvPr>
            <p:cNvSpPr/>
            <p:nvPr/>
          </p:nvSpPr>
          <p:spPr>
            <a:xfrm>
              <a:off x="6583680" y="2944791"/>
              <a:ext cx="167980" cy="6858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xmlns="" id="{9882D33E-0741-469C-BBB7-605D491D2CFD}"/>
                </a:ext>
              </a:extLst>
            </p:cNvPr>
            <p:cNvSpPr/>
            <p:nvPr/>
          </p:nvSpPr>
          <p:spPr>
            <a:xfrm>
              <a:off x="6583680" y="3611749"/>
              <a:ext cx="167980" cy="38862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116302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over and End Slide Master">
  <a:themeElements>
    <a:clrScheme name="ALLPPT-COL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8AC7D3"/>
      </a:accent1>
      <a:accent2>
        <a:srgbClr val="307689"/>
      </a:accent2>
      <a:accent3>
        <a:srgbClr val="F7C76A"/>
      </a:accent3>
      <a:accent4>
        <a:srgbClr val="F47758"/>
      </a:accent4>
      <a:accent5>
        <a:srgbClr val="C1C3C4"/>
      </a:accent5>
      <a:accent6>
        <a:srgbClr val="506272"/>
      </a:accent6>
      <a:hlink>
        <a:srgbClr val="000000"/>
      </a:hlink>
      <a:folHlink>
        <a:srgbClr val="000000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ontents Slide Master">
  <a:themeElements>
    <a:clrScheme name="ALLPPT-COL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8AC7D3"/>
      </a:accent1>
      <a:accent2>
        <a:srgbClr val="307689"/>
      </a:accent2>
      <a:accent3>
        <a:srgbClr val="F7C76A"/>
      </a:accent3>
      <a:accent4>
        <a:srgbClr val="F47758"/>
      </a:accent4>
      <a:accent5>
        <a:srgbClr val="C1C3C4"/>
      </a:accent5>
      <a:accent6>
        <a:srgbClr val="506272"/>
      </a:accent6>
      <a:hlink>
        <a:srgbClr val="000000"/>
      </a:hlink>
      <a:folHlink>
        <a:srgbClr val="000000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Section Break Slide Master">
  <a:themeElements>
    <a:clrScheme name="ALLPPT-COL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8AC7D3"/>
      </a:accent1>
      <a:accent2>
        <a:srgbClr val="307689"/>
      </a:accent2>
      <a:accent3>
        <a:srgbClr val="F7C76A"/>
      </a:accent3>
      <a:accent4>
        <a:srgbClr val="F47758"/>
      </a:accent4>
      <a:accent5>
        <a:srgbClr val="C1C3C4"/>
      </a:accent5>
      <a:accent6>
        <a:srgbClr val="506272"/>
      </a:accent6>
      <a:hlink>
        <a:srgbClr val="000000"/>
      </a:hlink>
      <a:folHlink>
        <a:srgbClr val="000000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13890</TotalTime>
  <Words>387</Words>
  <Application>Microsoft Office PowerPoint</Application>
  <PresentationFormat>Grand écran</PresentationFormat>
  <Paragraphs>92</Paragraphs>
  <Slides>21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3</vt:i4>
      </vt:variant>
      <vt:variant>
        <vt:lpstr>Titres des diapositives</vt:lpstr>
      </vt:variant>
      <vt:variant>
        <vt:i4>21</vt:i4>
      </vt:variant>
    </vt:vector>
  </HeadingPairs>
  <TitlesOfParts>
    <vt:vector size="27" baseType="lpstr">
      <vt:lpstr>Arial Unicode MS</vt:lpstr>
      <vt:lpstr>Arial</vt:lpstr>
      <vt:lpstr>Wingdings</vt:lpstr>
      <vt:lpstr>Cover and End Slide Master</vt:lpstr>
      <vt:lpstr>Contents Slide Master</vt:lpstr>
      <vt:lpstr>Section Break Slide Master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Retour des patients 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Allppt.com</dc:creator>
  <cp:lastModifiedBy>Gaëlle Ricaud</cp:lastModifiedBy>
  <cp:revision>105</cp:revision>
  <dcterms:created xsi:type="dcterms:W3CDTF">2019-01-14T06:35:35Z</dcterms:created>
  <dcterms:modified xsi:type="dcterms:W3CDTF">2021-10-06T20:56:55Z</dcterms:modified>
</cp:coreProperties>
</file>