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7712-4BD3-4ADF-902C-60D2ED0CAD0F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5F23-1F94-420C-BEED-C8872E2B8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187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7712-4BD3-4ADF-902C-60D2ED0CAD0F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5F23-1F94-420C-BEED-C8872E2B8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1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7712-4BD3-4ADF-902C-60D2ED0CAD0F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5F23-1F94-420C-BEED-C8872E2B8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45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7712-4BD3-4ADF-902C-60D2ED0CAD0F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5F23-1F94-420C-BEED-C8872E2B8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906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7712-4BD3-4ADF-902C-60D2ED0CAD0F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5F23-1F94-420C-BEED-C8872E2B8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50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7712-4BD3-4ADF-902C-60D2ED0CAD0F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5F23-1F94-420C-BEED-C8872E2B8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9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7712-4BD3-4ADF-902C-60D2ED0CAD0F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5F23-1F94-420C-BEED-C8872E2B8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10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7712-4BD3-4ADF-902C-60D2ED0CAD0F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5F23-1F94-420C-BEED-C8872E2B8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07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7712-4BD3-4ADF-902C-60D2ED0CAD0F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5F23-1F94-420C-BEED-C8872E2B8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52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7712-4BD3-4ADF-902C-60D2ED0CAD0F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5F23-1F94-420C-BEED-C8872E2B8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45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7712-4BD3-4ADF-902C-60D2ED0CAD0F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5F23-1F94-420C-BEED-C8872E2B8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76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57712-4BD3-4ADF-902C-60D2ED0CAD0F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C5F23-1F94-420C-BEED-C8872E2B8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63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7030A0"/>
                </a:solidFill>
              </a:rPr>
              <a:t>Programme </a:t>
            </a:r>
            <a:r>
              <a:rPr lang="fr-FR" sz="2800" dirty="0">
                <a:solidFill>
                  <a:srgbClr val="7030A0"/>
                </a:solidFill>
              </a:rPr>
              <a:t>ETP « </a:t>
            </a:r>
            <a:r>
              <a:rPr lang="fr-FR" sz="2800" dirty="0" smtClean="0">
                <a:solidFill>
                  <a:srgbClr val="7030A0"/>
                </a:solidFill>
              </a:rPr>
              <a:t>Grandir </a:t>
            </a:r>
            <a:r>
              <a:rPr lang="fr-FR" sz="2800" dirty="0">
                <a:solidFill>
                  <a:srgbClr val="7030A0"/>
                </a:solidFill>
              </a:rPr>
              <a:t>avec la mucoviscidose » </a:t>
            </a:r>
            <a:br>
              <a:rPr lang="fr-FR" sz="2800" dirty="0">
                <a:solidFill>
                  <a:srgbClr val="7030A0"/>
                </a:solidFill>
              </a:rPr>
            </a:br>
            <a:r>
              <a:rPr lang="fr-FR" sz="2800" dirty="0">
                <a:solidFill>
                  <a:srgbClr val="7030A0"/>
                </a:solidFill>
              </a:rPr>
              <a:t>C</a:t>
            </a:r>
            <a:r>
              <a:rPr lang="fr-FR" sz="2800" dirty="0" smtClean="0">
                <a:solidFill>
                  <a:srgbClr val="7030A0"/>
                </a:solidFill>
              </a:rPr>
              <a:t>afé </a:t>
            </a:r>
            <a:r>
              <a:rPr lang="fr-FR" sz="2800" dirty="0">
                <a:solidFill>
                  <a:srgbClr val="7030A0"/>
                </a:solidFill>
              </a:rPr>
              <a:t>des parents et des grands-parents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600" dirty="0" smtClean="0"/>
              <a:t>Depuis fin 2024: </a:t>
            </a:r>
            <a:r>
              <a:rPr lang="fr-FR" sz="2600" b="1" dirty="0" smtClean="0"/>
              <a:t>groupe de parole </a:t>
            </a:r>
            <a:r>
              <a:rPr lang="fr-FR" sz="2600" dirty="0" smtClean="0"/>
              <a:t>pour les </a:t>
            </a:r>
            <a:r>
              <a:rPr lang="fr-FR" sz="2600" b="1" dirty="0" smtClean="0"/>
              <a:t>parents</a:t>
            </a:r>
            <a:r>
              <a:rPr lang="fr-FR" sz="2600" dirty="0" smtClean="0"/>
              <a:t> </a:t>
            </a:r>
            <a:r>
              <a:rPr lang="fr-FR" sz="2600" b="1" dirty="0" smtClean="0"/>
              <a:t>d’enfants de moins de 2 ans </a:t>
            </a:r>
            <a:r>
              <a:rPr lang="fr-FR" sz="2600" dirty="0" smtClean="0"/>
              <a:t>et leurs </a:t>
            </a:r>
            <a:r>
              <a:rPr lang="fr-FR" sz="2600" b="1" dirty="0" smtClean="0"/>
              <a:t>grands-parents</a:t>
            </a:r>
          </a:p>
          <a:p>
            <a:pPr marL="0" indent="0">
              <a:buNone/>
            </a:pPr>
            <a:endParaRPr lang="fr-FR" sz="800" b="1" dirty="0" smtClean="0"/>
          </a:p>
          <a:p>
            <a:pPr marL="0" indent="0">
              <a:buNone/>
            </a:pPr>
            <a:r>
              <a:rPr lang="fr-FR" sz="2600" dirty="0" smtClean="0"/>
              <a:t>&gt; 3 ou 4 séances / an, un samedi matin</a:t>
            </a:r>
          </a:p>
          <a:p>
            <a:pPr marL="0" indent="0">
              <a:buNone/>
            </a:pPr>
            <a:r>
              <a:rPr lang="fr-FR" sz="2600" dirty="0" smtClean="0"/>
              <a:t>&gt; animé par Laetitia Thuault, </a:t>
            </a:r>
            <a:r>
              <a:rPr lang="fr-FR" sz="2600" b="1" dirty="0" smtClean="0"/>
              <a:t>psychologue</a:t>
            </a:r>
            <a:r>
              <a:rPr lang="fr-FR" sz="2600" dirty="0" smtClean="0"/>
              <a:t> et Laetitia </a:t>
            </a:r>
            <a:r>
              <a:rPr lang="fr-FR" sz="2600" dirty="0" err="1" smtClean="0"/>
              <a:t>Cramois-Gislard</a:t>
            </a:r>
            <a:r>
              <a:rPr lang="fr-FR" sz="2600" dirty="0" smtClean="0"/>
              <a:t>, </a:t>
            </a:r>
            <a:r>
              <a:rPr lang="fr-FR" sz="2600" b="1" dirty="0" smtClean="0"/>
              <a:t>infirmière</a:t>
            </a:r>
            <a:r>
              <a:rPr lang="fr-FR" sz="2600" dirty="0" smtClean="0"/>
              <a:t> coordinatrice au CRCM pédiatrique</a:t>
            </a:r>
          </a:p>
          <a:p>
            <a:pPr marL="0" indent="0">
              <a:buNone/>
            </a:pPr>
            <a:r>
              <a:rPr lang="fr-FR" sz="2600" dirty="0" smtClean="0"/>
              <a:t>&gt; </a:t>
            </a:r>
            <a:r>
              <a:rPr lang="fr-FR" sz="2600" b="1" dirty="0"/>
              <a:t>o</a:t>
            </a:r>
            <a:r>
              <a:rPr lang="fr-FR" sz="2600" b="1" dirty="0" smtClean="0"/>
              <a:t>bjectifs </a:t>
            </a:r>
            <a:r>
              <a:rPr lang="fr-FR" sz="2600" dirty="0" smtClean="0"/>
              <a:t>= offrir un </a:t>
            </a:r>
            <a:r>
              <a:rPr lang="fr-FR" sz="2600" b="1" dirty="0" smtClean="0"/>
              <a:t>espace d’écoute et d’expression neutre</a:t>
            </a:r>
            <a:r>
              <a:rPr lang="fr-FR" sz="2600" dirty="0" smtClean="0"/>
              <a:t>, en dehors du CHU et du lieu de soins habituel si possible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782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2800" dirty="0">
                <a:solidFill>
                  <a:srgbClr val="7030A0"/>
                </a:solidFill>
              </a:rPr>
              <a:t>Programme ETP « Grandir avec la mucoviscidose » </a:t>
            </a:r>
            <a:br>
              <a:rPr lang="fr-FR" sz="2800" dirty="0">
                <a:solidFill>
                  <a:srgbClr val="7030A0"/>
                </a:solidFill>
              </a:rPr>
            </a:br>
            <a:r>
              <a:rPr lang="fr-FR" sz="2800" dirty="0">
                <a:solidFill>
                  <a:srgbClr val="7030A0"/>
                </a:solidFill>
              </a:rPr>
              <a:t>Café des parents et des grands-parents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400" dirty="0" smtClean="0"/>
              <a:t>&gt; une séance a eu lieu à « </a:t>
            </a:r>
            <a:r>
              <a:rPr lang="fr-FR" sz="2400" b="1" dirty="0" smtClean="0"/>
              <a:t>La Péniche </a:t>
            </a:r>
            <a:r>
              <a:rPr lang="fr-FR" sz="2400" dirty="0" smtClean="0"/>
              <a:t>» = </a:t>
            </a:r>
            <a:r>
              <a:rPr lang="fr-FR" sz="2400" dirty="0" smtClean="0"/>
              <a:t>bar-restaurant </a:t>
            </a:r>
            <a:r>
              <a:rPr lang="fr-FR" sz="2400" dirty="0" smtClean="0"/>
              <a:t>à Angers, privatisé </a:t>
            </a:r>
            <a:r>
              <a:rPr lang="fr-FR" sz="2400" dirty="0" smtClean="0"/>
              <a:t>(pour garantir la </a:t>
            </a:r>
            <a:r>
              <a:rPr lang="fr-FR" sz="2400" dirty="0" smtClean="0"/>
              <a:t>confidentialité des échanges)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08673"/>
            <a:ext cx="2400067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012" y="4666664"/>
            <a:ext cx="2400067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0163" y="-6094413"/>
            <a:ext cx="1349963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88313"/>
            <a:ext cx="2834972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08673"/>
            <a:ext cx="240007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295" y="4666664"/>
            <a:ext cx="240007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50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2800" dirty="0">
                <a:solidFill>
                  <a:srgbClr val="7030A0"/>
                </a:solidFill>
              </a:rPr>
              <a:t>Programme ETP « Grandir avec la mucoviscidose » </a:t>
            </a:r>
            <a:br>
              <a:rPr lang="fr-FR" sz="2800" dirty="0">
                <a:solidFill>
                  <a:srgbClr val="7030A0"/>
                </a:solidFill>
              </a:rPr>
            </a:br>
            <a:r>
              <a:rPr lang="fr-FR" sz="2800" dirty="0">
                <a:solidFill>
                  <a:srgbClr val="7030A0"/>
                </a:solidFill>
              </a:rPr>
              <a:t>Café des parents et des grands-parents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9600" dirty="0"/>
              <a:t>G</a:t>
            </a:r>
            <a:r>
              <a:rPr lang="fr-FR" sz="9600" dirty="0" smtClean="0"/>
              <a:t>roupe </a:t>
            </a:r>
            <a:r>
              <a:rPr lang="fr-FR" sz="9600" b="1" dirty="0"/>
              <a:t>parents</a:t>
            </a:r>
            <a:r>
              <a:rPr lang="fr-FR" sz="9600" dirty="0"/>
              <a:t> = </a:t>
            </a:r>
            <a:r>
              <a:rPr lang="fr-FR" sz="9600" b="1" dirty="0"/>
              <a:t>7</a:t>
            </a:r>
            <a:r>
              <a:rPr lang="fr-FR" sz="9600" dirty="0"/>
              <a:t> participants </a:t>
            </a:r>
            <a:r>
              <a:rPr lang="fr-FR" sz="8000" dirty="0"/>
              <a:t>(5 familles représentées</a:t>
            </a:r>
            <a:r>
              <a:rPr lang="fr-FR" sz="8000" dirty="0" smtClean="0"/>
              <a:t>)</a:t>
            </a:r>
          </a:p>
          <a:p>
            <a:pPr marL="0" indent="0">
              <a:buNone/>
            </a:pPr>
            <a:endParaRPr lang="fr-FR" sz="2500" dirty="0"/>
          </a:p>
          <a:p>
            <a:pPr marL="0" indent="0">
              <a:buNone/>
            </a:pPr>
            <a:r>
              <a:rPr lang="fr-FR" sz="9600" dirty="0" smtClean="0"/>
              <a:t>&gt; </a:t>
            </a:r>
            <a:r>
              <a:rPr lang="fr-FR" sz="9600" b="1" dirty="0" smtClean="0"/>
              <a:t>Thèmes</a:t>
            </a:r>
            <a:r>
              <a:rPr lang="fr-FR" sz="9600" dirty="0" smtClean="0"/>
              <a:t> </a:t>
            </a:r>
            <a:r>
              <a:rPr lang="fr-FR" sz="9600" dirty="0"/>
              <a:t>abordés : </a:t>
            </a:r>
            <a:endParaRPr lang="fr-FR" sz="9600" dirty="0" smtClean="0"/>
          </a:p>
          <a:p>
            <a:pPr marL="0" indent="0">
              <a:buNone/>
            </a:pPr>
            <a:r>
              <a:rPr lang="fr-FR" sz="9600" dirty="0" smtClean="0"/>
              <a:t>- </a:t>
            </a:r>
            <a:r>
              <a:rPr lang="fr-FR" sz="9600" dirty="0"/>
              <a:t>vécu de l’annonce </a:t>
            </a:r>
            <a:r>
              <a:rPr lang="fr-FR" sz="9600" dirty="0" smtClean="0"/>
              <a:t>diagnostic</a:t>
            </a:r>
          </a:p>
          <a:p>
            <a:pPr marL="0" indent="0">
              <a:buNone/>
            </a:pPr>
            <a:r>
              <a:rPr lang="fr-FR" sz="9600" dirty="0" smtClean="0"/>
              <a:t>- transmission génétique</a:t>
            </a:r>
          </a:p>
          <a:p>
            <a:pPr marL="0" indent="0">
              <a:buNone/>
            </a:pPr>
            <a:r>
              <a:rPr lang="fr-FR" sz="9600" dirty="0" smtClean="0"/>
              <a:t>- quotidien</a:t>
            </a:r>
          </a:p>
          <a:p>
            <a:pPr marL="0" indent="0">
              <a:buNone/>
            </a:pPr>
            <a:r>
              <a:rPr lang="fr-FR" sz="9600" dirty="0" smtClean="0"/>
              <a:t>- séances </a:t>
            </a:r>
            <a:r>
              <a:rPr lang="fr-FR" sz="9600" dirty="0"/>
              <a:t>de </a:t>
            </a:r>
            <a:r>
              <a:rPr lang="fr-FR" sz="9600" dirty="0" smtClean="0"/>
              <a:t>kinésithérapie</a:t>
            </a:r>
          </a:p>
          <a:p>
            <a:pPr marL="0" indent="0">
              <a:buNone/>
            </a:pPr>
            <a:r>
              <a:rPr lang="fr-FR" sz="9600" dirty="0" smtClean="0"/>
              <a:t>- hygiène</a:t>
            </a:r>
          </a:p>
          <a:p>
            <a:pPr marL="0" indent="0">
              <a:buNone/>
            </a:pPr>
            <a:r>
              <a:rPr lang="fr-FR" sz="9600" dirty="0" smtClean="0"/>
              <a:t>- alimentation</a:t>
            </a:r>
          </a:p>
          <a:p>
            <a:pPr marL="0" indent="0">
              <a:buNone/>
            </a:pPr>
            <a:r>
              <a:rPr lang="fr-FR" sz="9600" dirty="0" smtClean="0"/>
              <a:t>- rentrée </a:t>
            </a:r>
            <a:r>
              <a:rPr lang="fr-FR" sz="9600" dirty="0"/>
              <a:t>en </a:t>
            </a:r>
            <a:r>
              <a:rPr lang="fr-FR" sz="9600" dirty="0" smtClean="0"/>
              <a:t>collectivité </a:t>
            </a:r>
          </a:p>
          <a:p>
            <a:pPr marL="0" indent="0">
              <a:buNone/>
            </a:pPr>
            <a:r>
              <a:rPr lang="fr-FR" sz="9600" dirty="0" smtClean="0"/>
              <a:t>- symptômes et traitements </a:t>
            </a:r>
          </a:p>
          <a:p>
            <a:pPr marL="0" indent="0">
              <a:buNone/>
            </a:pPr>
            <a:r>
              <a:rPr lang="fr-FR" sz="9600" dirty="0" smtClean="0"/>
              <a:t>- avenir </a:t>
            </a:r>
            <a:r>
              <a:rPr lang="fr-FR" sz="9600" dirty="0"/>
              <a:t>avec les nouvelles </a:t>
            </a:r>
            <a:r>
              <a:rPr lang="fr-FR" sz="9600" dirty="0" smtClean="0"/>
              <a:t>thérapeutiques </a:t>
            </a:r>
          </a:p>
          <a:p>
            <a:pPr marL="0" indent="0">
              <a:buNone/>
            </a:pPr>
            <a:r>
              <a:rPr lang="fr-FR" sz="9600" dirty="0" smtClean="0"/>
              <a:t>- développement </a:t>
            </a:r>
            <a:r>
              <a:rPr lang="fr-FR" sz="9600" dirty="0"/>
              <a:t>de </a:t>
            </a:r>
            <a:r>
              <a:rPr lang="fr-FR" sz="9600" dirty="0" smtClean="0"/>
              <a:t>l’enfant</a:t>
            </a:r>
            <a:endParaRPr lang="fr-FR" sz="9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286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2800" dirty="0">
                <a:solidFill>
                  <a:srgbClr val="7030A0"/>
                </a:solidFill>
              </a:rPr>
              <a:t>Programme ETP « Grandir avec la mucoviscidose » </a:t>
            </a:r>
            <a:br>
              <a:rPr lang="fr-FR" sz="2800" dirty="0">
                <a:solidFill>
                  <a:srgbClr val="7030A0"/>
                </a:solidFill>
              </a:rPr>
            </a:br>
            <a:r>
              <a:rPr lang="fr-FR" sz="2800" dirty="0">
                <a:solidFill>
                  <a:srgbClr val="7030A0"/>
                </a:solidFill>
              </a:rPr>
              <a:t>Café des parents et des grands-parents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400" dirty="0" smtClean="0"/>
              <a:t>Groupe </a:t>
            </a:r>
            <a:r>
              <a:rPr lang="fr-FR" sz="2400" b="1" dirty="0"/>
              <a:t>grands-parents</a:t>
            </a:r>
            <a:r>
              <a:rPr lang="fr-FR" sz="2400" dirty="0"/>
              <a:t> = </a:t>
            </a:r>
            <a:r>
              <a:rPr lang="fr-FR" sz="2400" b="1" dirty="0"/>
              <a:t>11</a:t>
            </a:r>
            <a:r>
              <a:rPr lang="fr-FR" sz="2400" dirty="0"/>
              <a:t> participants </a:t>
            </a:r>
            <a:r>
              <a:rPr lang="fr-FR" sz="2000" dirty="0"/>
              <a:t>(6 familles représentées</a:t>
            </a:r>
            <a:r>
              <a:rPr lang="fr-FR" sz="2000" dirty="0" smtClean="0"/>
              <a:t>)</a:t>
            </a:r>
          </a:p>
          <a:p>
            <a:pPr marL="0" indent="0">
              <a:buNone/>
            </a:pPr>
            <a:r>
              <a:rPr lang="fr-FR" sz="2400" dirty="0" smtClean="0"/>
              <a:t>&gt; 1</a:t>
            </a:r>
            <a:r>
              <a:rPr lang="fr-FR" sz="2400" baseline="30000" dirty="0" smtClean="0"/>
              <a:t>e</a:t>
            </a:r>
            <a:r>
              <a:rPr lang="fr-FR" sz="2400" dirty="0" smtClean="0"/>
              <a:t> </a:t>
            </a:r>
            <a:r>
              <a:rPr lang="fr-FR" sz="2400" dirty="0"/>
              <a:t>séance organisée au CHU afin de leur </a:t>
            </a:r>
            <a:r>
              <a:rPr lang="fr-FR" sz="2400" b="1" dirty="0"/>
              <a:t>visiter le </a:t>
            </a:r>
            <a:r>
              <a:rPr lang="fr-FR" sz="2400" b="1" dirty="0" smtClean="0"/>
              <a:t>CRCM</a:t>
            </a:r>
            <a:endParaRPr lang="fr-FR" sz="2400" dirty="0"/>
          </a:p>
          <a:p>
            <a:pPr marL="0" indent="0">
              <a:buNone/>
            </a:pPr>
            <a:r>
              <a:rPr lang="fr-FR" sz="2400" dirty="0" smtClean="0"/>
              <a:t>&gt; </a:t>
            </a:r>
            <a:r>
              <a:rPr lang="fr-FR" sz="2400" b="1" dirty="0" smtClean="0"/>
              <a:t>Thèmes</a:t>
            </a:r>
            <a:r>
              <a:rPr lang="fr-FR" sz="2400" dirty="0" smtClean="0"/>
              <a:t> </a:t>
            </a:r>
            <a:r>
              <a:rPr lang="fr-FR" sz="2400" dirty="0"/>
              <a:t>abordés : 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- prise </a:t>
            </a:r>
            <a:r>
              <a:rPr lang="fr-FR" sz="2400" dirty="0"/>
              <a:t>en charge de leur petit enfant au </a:t>
            </a:r>
            <a:r>
              <a:rPr lang="fr-FR" sz="2400" dirty="0" smtClean="0"/>
              <a:t>CRCM</a:t>
            </a:r>
          </a:p>
          <a:p>
            <a:pPr marL="0" indent="0">
              <a:buNone/>
            </a:pPr>
            <a:r>
              <a:rPr lang="fr-FR" sz="2400" dirty="0" smtClean="0"/>
              <a:t>- soins </a:t>
            </a:r>
            <a:r>
              <a:rPr lang="fr-FR" sz="2400" dirty="0"/>
              <a:t>et </a:t>
            </a:r>
            <a:r>
              <a:rPr lang="fr-FR" sz="2400" dirty="0" smtClean="0"/>
              <a:t>traitements</a:t>
            </a:r>
          </a:p>
          <a:p>
            <a:pPr marL="0" indent="0">
              <a:buNone/>
            </a:pPr>
            <a:r>
              <a:rPr lang="fr-FR" sz="2400" dirty="0" smtClean="0"/>
              <a:t>- recherche</a:t>
            </a:r>
            <a:endParaRPr lang="fr-FR" sz="2400" dirty="0"/>
          </a:p>
          <a:p>
            <a:pPr marL="0" indent="0">
              <a:buNone/>
            </a:pPr>
            <a:r>
              <a:rPr lang="fr-FR" sz="2400" dirty="0" smtClean="0"/>
              <a:t>- transmission génétique </a:t>
            </a:r>
          </a:p>
          <a:p>
            <a:pPr marL="0" indent="0">
              <a:buNone/>
            </a:pPr>
            <a:r>
              <a:rPr lang="fr-FR" sz="2400" dirty="0" smtClean="0"/>
              <a:t>- vécu </a:t>
            </a:r>
            <a:r>
              <a:rPr lang="fr-FR" sz="2400" dirty="0"/>
              <a:t>de l’annonce </a:t>
            </a:r>
            <a:r>
              <a:rPr lang="fr-FR" sz="2400" dirty="0" smtClean="0"/>
              <a:t>diagnostic </a:t>
            </a:r>
          </a:p>
          <a:p>
            <a:pPr marL="0" indent="0">
              <a:buNone/>
            </a:pPr>
            <a:r>
              <a:rPr lang="fr-FR" sz="2400" dirty="0" smtClean="0"/>
              <a:t>- place </a:t>
            </a:r>
            <a:r>
              <a:rPr lang="fr-FR" sz="2400" dirty="0"/>
              <a:t>et rôle des GP auprès de l’enfant et des </a:t>
            </a:r>
            <a:r>
              <a:rPr lang="fr-FR" sz="2400" dirty="0" smtClean="0"/>
              <a:t>parents</a:t>
            </a:r>
            <a:endParaRPr lang="fr-FR" sz="240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503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2800" dirty="0">
                <a:solidFill>
                  <a:srgbClr val="7030A0"/>
                </a:solidFill>
              </a:rPr>
              <a:t>Programme ETP « Grandir avec la mucoviscidose » </a:t>
            </a:r>
            <a:br>
              <a:rPr lang="fr-FR" sz="2800" dirty="0">
                <a:solidFill>
                  <a:srgbClr val="7030A0"/>
                </a:solidFill>
              </a:rPr>
            </a:br>
            <a:r>
              <a:rPr lang="fr-FR" sz="2800" dirty="0">
                <a:solidFill>
                  <a:srgbClr val="7030A0"/>
                </a:solidFill>
              </a:rPr>
              <a:t>Café des parents et des grands-parents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400" dirty="0" smtClean="0"/>
              <a:t>&gt; </a:t>
            </a:r>
            <a:r>
              <a:rPr lang="fr-FR" sz="2400" b="1" dirty="0" smtClean="0"/>
              <a:t>À venir</a:t>
            </a:r>
            <a:r>
              <a:rPr lang="fr-FR" sz="2400" dirty="0"/>
              <a:t> : 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nouveau </a:t>
            </a:r>
            <a:r>
              <a:rPr lang="fr-FR" sz="2400" dirty="0"/>
              <a:t>groupe de parents </a:t>
            </a:r>
            <a:r>
              <a:rPr lang="fr-FR" sz="2000" dirty="0"/>
              <a:t>(</a:t>
            </a:r>
            <a:r>
              <a:rPr lang="fr-FR" sz="2000" dirty="0" smtClean="0"/>
              <a:t>diagnostic </a:t>
            </a:r>
            <a:r>
              <a:rPr lang="fr-FR" sz="2000" dirty="0"/>
              <a:t>de leur enfant en 2024 ou </a:t>
            </a:r>
            <a:r>
              <a:rPr lang="fr-FR" sz="2000" dirty="0" smtClean="0"/>
              <a:t>2025)</a:t>
            </a:r>
            <a:r>
              <a:rPr lang="fr-FR" sz="2400" dirty="0" smtClean="0"/>
              <a:t> </a:t>
            </a:r>
            <a:r>
              <a:rPr lang="fr-FR" sz="2400" dirty="0"/>
              <a:t>= 5 familles </a:t>
            </a:r>
            <a:r>
              <a:rPr lang="fr-FR" sz="2400" dirty="0" smtClean="0"/>
              <a:t>= </a:t>
            </a:r>
            <a:r>
              <a:rPr lang="fr-FR" sz="2400" dirty="0"/>
              <a:t>10 parents et 20 </a:t>
            </a:r>
            <a:r>
              <a:rPr lang="fr-FR" sz="2400" dirty="0" smtClean="0"/>
              <a:t>grands-parents potentiels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 smtClean="0"/>
              <a:t>&gt; </a:t>
            </a:r>
            <a:r>
              <a:rPr lang="fr-FR" sz="2400" b="1" dirty="0" smtClean="0"/>
              <a:t>Financement</a:t>
            </a:r>
            <a:r>
              <a:rPr lang="fr-FR" sz="2400" b="1" dirty="0"/>
              <a:t> </a:t>
            </a:r>
            <a:r>
              <a:rPr lang="fr-FR" sz="2400" b="1" dirty="0" smtClean="0"/>
              <a:t>du lieu extérieur CHU :</a:t>
            </a:r>
            <a:r>
              <a:rPr lang="fr-FR" sz="2400" dirty="0" smtClean="0"/>
              <a:t> </a:t>
            </a:r>
          </a:p>
          <a:p>
            <a:pPr marL="0" indent="0">
              <a:buNone/>
            </a:pPr>
            <a:r>
              <a:rPr lang="fr-FR" sz="2400" dirty="0" smtClean="0"/>
              <a:t>demande à </a:t>
            </a:r>
            <a:r>
              <a:rPr lang="fr-FR" sz="2400" dirty="0" smtClean="0"/>
              <a:t>la Filière Muco-CFTR via </a:t>
            </a:r>
            <a:r>
              <a:rPr lang="fr-FR" sz="2400" dirty="0"/>
              <a:t>appel à projet « ETP » </a:t>
            </a:r>
            <a:r>
              <a:rPr lang="fr-FR" sz="2400" dirty="0" smtClean="0"/>
              <a:t>2025 = acceptée</a:t>
            </a:r>
            <a:endParaRPr 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720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212</Words>
  <Application>Microsoft Office PowerPoint</Application>
  <PresentationFormat>Affichage à l'écran (4:3)</PresentationFormat>
  <Paragraphs>38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Programme ETP « Grandir avec la mucoviscidose »  Café des parents et des grands-parents </vt:lpstr>
      <vt:lpstr>Programme ETP « Grandir avec la mucoviscidose »  Café des parents et des grands-parents </vt:lpstr>
      <vt:lpstr>Programme ETP « Grandir avec la mucoviscidose »  Café des parents et des grands-parents </vt:lpstr>
      <vt:lpstr>Programme ETP « Grandir avec la mucoviscidose »  Café des parents et des grands-parents </vt:lpstr>
      <vt:lpstr>Programme ETP « Grandir avec la mucoviscidose »  Café des parents et des grands-parents </vt:lpstr>
    </vt:vector>
  </TitlesOfParts>
  <Company>Centre Hospitalier Universitaire d'Angers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 ETP « Grandir avec la mucoviscidose »  Café des parents et des grands-parents</dc:title>
  <dc:creator>THUAULT LAETITIA</dc:creator>
  <cp:lastModifiedBy>THUAULT LAETITIA</cp:lastModifiedBy>
  <cp:revision>6</cp:revision>
  <dcterms:created xsi:type="dcterms:W3CDTF">2025-10-06T08:33:07Z</dcterms:created>
  <dcterms:modified xsi:type="dcterms:W3CDTF">2025-10-06T09:59:07Z</dcterms:modified>
</cp:coreProperties>
</file>