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1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28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16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42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08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56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46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841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51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64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54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A406C-96D1-4638-B497-0BFA177C175F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24DD7-EAE2-4098-AF69-34DFA57648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94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748" y="3818482"/>
            <a:ext cx="2952328" cy="1211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5" y="2791195"/>
            <a:ext cx="2706521" cy="124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411760" y="1233705"/>
            <a:ext cx="3962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latin typeface="Century Gothic" panose="020B0502020202020204" pitchFamily="34" charset="0"/>
              </a:rPr>
              <a:t>TEST DU LEVER DE CHAISE 3 min</a:t>
            </a:r>
            <a:endParaRPr lang="fr-FR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78457" y="4054715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Podium des 8-10 ans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184113" y="5064743"/>
            <a:ext cx="260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Podium des 11-14 ans</a:t>
            </a:r>
            <a:endParaRPr lang="fr-FR" dirty="0">
              <a:latin typeface="Century Gothic" panose="020B0502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611" y="4941168"/>
            <a:ext cx="2951163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6220569" y="6266754"/>
            <a:ext cx="260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Podium des 15-18 ans</a:t>
            </a:r>
            <a:endParaRPr lang="fr-FR" dirty="0">
              <a:latin typeface="Century Gothic" panose="020B0502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884" y="409191"/>
            <a:ext cx="477145" cy="53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87929"/>
            <a:ext cx="1411480" cy="1091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3467625" y="3910640"/>
            <a:ext cx="651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170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002030" y="273376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Century Gothic" panose="020B0502020202020204" pitchFamily="34" charset="0"/>
              </a:rPr>
              <a:t>155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46314" y="293858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Century Gothic" panose="020B0502020202020204" pitchFamily="34" charset="0"/>
              </a:rPr>
              <a:t>124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118832" y="3480195"/>
            <a:ext cx="734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204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895183" y="368538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193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335039" y="2535601"/>
            <a:ext cx="666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182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206178" y="4660280"/>
            <a:ext cx="65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162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872685" y="484494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147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555567" y="5120251"/>
            <a:ext cx="593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141</a:t>
            </a:r>
            <a:endParaRPr lang="fr-FR" dirty="0">
              <a:latin typeface="Century Gothic" panose="020B0502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347473" y="414653"/>
            <a:ext cx="6808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CONCOURS INTRA CRCM PÉDIATRIQUE</a:t>
            </a:r>
            <a:endParaRPr lang="fr-FR" sz="2800" b="1" dirty="0">
              <a:solidFill>
                <a:schemeClr val="tx2">
                  <a:lumMod val="40000"/>
                  <a:lumOff val="6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83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97" y="1916832"/>
            <a:ext cx="3020871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16632"/>
            <a:ext cx="2346501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370843"/>
            <a:ext cx="2504199" cy="327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347093"/>
            <a:ext cx="2311471" cy="3266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260948" y="548680"/>
            <a:ext cx="3312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Century Gothic" panose="020B0502020202020204" pitchFamily="34" charset="0"/>
              </a:rPr>
              <a:t>Livret des recommandations :  </a:t>
            </a:r>
          </a:p>
          <a:p>
            <a:pPr algn="ctr"/>
            <a:r>
              <a:rPr lang="fr-F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«  Faire bouger son enfant </a:t>
            </a:r>
          </a:p>
          <a:p>
            <a:pPr algn="ctr"/>
            <a:r>
              <a:rPr lang="fr-F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le guide des 0 à 4 ans »</a:t>
            </a:r>
            <a:endParaRPr lang="fr-FR" b="1" dirty="0">
              <a:solidFill>
                <a:schemeClr val="accent1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7750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37</Words>
  <Application>Microsoft Office PowerPoint</Application>
  <PresentationFormat>Affichage à l'écran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Centre Hospitalier Universitaire d'Angers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CERQUEUS MANON</dc:creator>
  <cp:lastModifiedBy>CERQUEUS MANON</cp:lastModifiedBy>
  <cp:revision>8</cp:revision>
  <dcterms:created xsi:type="dcterms:W3CDTF">2025-10-06T09:39:08Z</dcterms:created>
  <dcterms:modified xsi:type="dcterms:W3CDTF">2025-10-06T12:40:15Z</dcterms:modified>
</cp:coreProperties>
</file>