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2" r:id="rId2"/>
    <p:sldId id="292" r:id="rId3"/>
    <p:sldId id="293" r:id="rId4"/>
    <p:sldId id="288" r:id="rId5"/>
    <p:sldId id="286" r:id="rId6"/>
    <p:sldId id="263" r:id="rId7"/>
    <p:sldId id="285" r:id="rId8"/>
    <p:sldId id="291" r:id="rId9"/>
    <p:sldId id="289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73"/>
  </p:normalViewPr>
  <p:slideViewPr>
    <p:cSldViewPr snapToGrid="0">
      <p:cViewPr varScale="1">
        <p:scale>
          <a:sx n="73" d="100"/>
          <a:sy n="73" d="100"/>
        </p:scale>
        <p:origin x="7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C80F94-EDED-45E0-9860-FE006AA51E6A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69E7A4-9B63-4B7C-97CD-CC9A7D73E1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4615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3EF03-2407-4EE6-B9E6-B456C115FA43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27997-5EF2-419F-9E03-E2F7396C6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8331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3EF03-2407-4EE6-B9E6-B456C115FA43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27997-5EF2-419F-9E03-E2F7396C6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3201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3EF03-2407-4EE6-B9E6-B456C115FA43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27997-5EF2-419F-9E03-E2F7396C6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4529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3EF03-2407-4EE6-B9E6-B456C115FA43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27997-5EF2-419F-9E03-E2F7396C6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8586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3EF03-2407-4EE6-B9E6-B456C115FA43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27997-5EF2-419F-9E03-E2F7396C6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747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3EF03-2407-4EE6-B9E6-B456C115FA43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27997-5EF2-419F-9E03-E2F7396C6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2162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3EF03-2407-4EE6-B9E6-B456C115FA43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27997-5EF2-419F-9E03-E2F7396C6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0684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3EF03-2407-4EE6-B9E6-B456C115FA43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27997-5EF2-419F-9E03-E2F7396C6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1685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3EF03-2407-4EE6-B9E6-B456C115FA43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27997-5EF2-419F-9E03-E2F7396C6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501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3EF03-2407-4EE6-B9E6-B456C115FA43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27997-5EF2-419F-9E03-E2F7396C6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033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3EF03-2407-4EE6-B9E6-B456C115FA43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27997-5EF2-419F-9E03-E2F7396C6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8952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3EF03-2407-4EE6-B9E6-B456C115FA43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27997-5EF2-419F-9E03-E2F7396C6C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0209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94239" y="2321169"/>
            <a:ext cx="10515600" cy="1945665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Actualités CRCM Morbihan</a:t>
            </a:r>
            <a:br>
              <a:rPr lang="fr-FR" dirty="0" smtClean="0"/>
            </a:br>
            <a:r>
              <a:rPr lang="fr-FR" dirty="0" smtClean="0"/>
              <a:t>RMO 10/2025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cxnSp>
        <p:nvCxnSpPr>
          <p:cNvPr id="5" name="Connecteur droit 4"/>
          <p:cNvCxnSpPr/>
          <p:nvPr/>
        </p:nvCxnSpPr>
        <p:spPr>
          <a:xfrm>
            <a:off x="1406769" y="3824654"/>
            <a:ext cx="923192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8BE26CEA-FBCB-5244-945B-D77C4A637B1F}"/>
              </a:ext>
            </a:extLst>
          </p:cNvPr>
          <p:cNvSpPr/>
          <p:nvPr/>
        </p:nvSpPr>
        <p:spPr>
          <a:xfrm>
            <a:off x="140043" y="107091"/>
            <a:ext cx="11928389" cy="662322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9314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Focus EAPA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Activité partagée</a:t>
            </a:r>
          </a:p>
          <a:p>
            <a:pPr lvl="1"/>
            <a:r>
              <a:rPr lang="fr-FR" dirty="0" smtClean="0"/>
              <a:t>CRCM</a:t>
            </a:r>
          </a:p>
          <a:p>
            <a:pPr lvl="1"/>
            <a:r>
              <a:rPr lang="fr-FR" dirty="0" smtClean="0"/>
              <a:t>MPRE</a:t>
            </a:r>
          </a:p>
          <a:p>
            <a:pPr lvl="1"/>
            <a:r>
              <a:rPr lang="fr-FR" dirty="0" smtClean="0"/>
              <a:t>Diabétologie-obésité</a:t>
            </a:r>
          </a:p>
          <a:p>
            <a:pPr lvl="1"/>
            <a:endParaRPr lang="fr-FR" dirty="0"/>
          </a:p>
          <a:p>
            <a:r>
              <a:rPr lang="fr-FR" dirty="0" smtClean="0"/>
              <a:t>Financement VLM</a:t>
            </a:r>
          </a:p>
          <a:p>
            <a:endParaRPr lang="fr-FR" dirty="0"/>
          </a:p>
          <a:p>
            <a:endParaRPr lang="fr-FR" dirty="0" smtClean="0"/>
          </a:p>
        </p:txBody>
      </p:sp>
      <p:cxnSp>
        <p:nvCxnSpPr>
          <p:cNvPr id="5" name="Connecteur droit 4"/>
          <p:cNvCxnSpPr>
            <a:cxnSpLocks/>
          </p:cNvCxnSpPr>
          <p:nvPr/>
        </p:nvCxnSpPr>
        <p:spPr>
          <a:xfrm>
            <a:off x="838200" y="1406769"/>
            <a:ext cx="519446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>
            <a:extLst>
              <a:ext uri="{FF2B5EF4-FFF2-40B4-BE49-F238E27FC236}">
                <a16:creationId xmlns:a16="http://schemas.microsoft.com/office/drawing/2014/main" id="{B70D7369-E228-0145-9B8E-EF51BFAAAD7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378" r="5155" b="15513"/>
          <a:stretch/>
        </p:blipFill>
        <p:spPr>
          <a:xfrm>
            <a:off x="10526249" y="287129"/>
            <a:ext cx="1292036" cy="1220104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A5038F5-453F-A643-8C1C-72B9D916E437}"/>
              </a:ext>
            </a:extLst>
          </p:cNvPr>
          <p:cNvSpPr/>
          <p:nvPr/>
        </p:nvSpPr>
        <p:spPr>
          <a:xfrm>
            <a:off x="140043" y="121379"/>
            <a:ext cx="11928389" cy="662322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5347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Focus EAPA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Séances APA</a:t>
            </a:r>
          </a:p>
          <a:p>
            <a:pPr lvl="1"/>
            <a:r>
              <a:rPr lang="fr-FR" dirty="0" smtClean="0"/>
              <a:t>Salle dédiée au CRCM</a:t>
            </a:r>
          </a:p>
          <a:p>
            <a:pPr lvl="1"/>
            <a:r>
              <a:rPr lang="fr-FR" dirty="0" smtClean="0"/>
              <a:t>Visio</a:t>
            </a:r>
          </a:p>
          <a:p>
            <a:pPr lvl="1"/>
            <a:r>
              <a:rPr lang="fr-FR" dirty="0" smtClean="0"/>
              <a:t>Domicile patient/salle </a:t>
            </a:r>
            <a:r>
              <a:rPr lang="fr-FR" dirty="0" smtClean="0"/>
              <a:t>de sport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Relais Ultra marin 2022</a:t>
            </a:r>
          </a:p>
          <a:p>
            <a:pPr lvl="1"/>
            <a:r>
              <a:rPr lang="fr-FR" dirty="0" smtClean="0"/>
              <a:t>Équipe 30</a:t>
            </a:r>
          </a:p>
          <a:p>
            <a:pPr lvl="1"/>
            <a:r>
              <a:rPr lang="fr-FR" dirty="0" smtClean="0"/>
              <a:t>Patients / familles / soignants</a:t>
            </a:r>
          </a:p>
          <a:p>
            <a:endParaRPr lang="fr-FR" dirty="0"/>
          </a:p>
          <a:p>
            <a:r>
              <a:rPr lang="fr-FR" dirty="0" smtClean="0"/>
              <a:t>Communication presse réunion </a:t>
            </a:r>
            <a:r>
              <a:rPr lang="fr-FR" dirty="0" smtClean="0"/>
              <a:t>virades</a:t>
            </a:r>
          </a:p>
          <a:p>
            <a:endParaRPr lang="fr-FR" dirty="0"/>
          </a:p>
          <a:p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</p:txBody>
      </p:sp>
      <p:cxnSp>
        <p:nvCxnSpPr>
          <p:cNvPr id="5" name="Connecteur droit 4"/>
          <p:cNvCxnSpPr>
            <a:cxnSpLocks/>
          </p:cNvCxnSpPr>
          <p:nvPr/>
        </p:nvCxnSpPr>
        <p:spPr>
          <a:xfrm>
            <a:off x="838200" y="1406769"/>
            <a:ext cx="519446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8A5038F5-453F-A643-8C1C-72B9D916E437}"/>
              </a:ext>
            </a:extLst>
          </p:cNvPr>
          <p:cNvSpPr/>
          <p:nvPr/>
        </p:nvSpPr>
        <p:spPr>
          <a:xfrm>
            <a:off x="140043" y="121379"/>
            <a:ext cx="11928389" cy="662322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7066" y="3722693"/>
            <a:ext cx="1234416" cy="55720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7660" y="465462"/>
            <a:ext cx="3930625" cy="2959529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7660" y="3559927"/>
            <a:ext cx="3930625" cy="2959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36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Equipe Kinésithérapeute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Départs</a:t>
            </a:r>
          </a:p>
          <a:p>
            <a:pPr lvl="1"/>
            <a:r>
              <a:rPr lang="fr-FR" dirty="0" smtClean="0"/>
              <a:t>Gildas le </a:t>
            </a:r>
            <a:r>
              <a:rPr lang="fr-FR" dirty="0" err="1" smtClean="0"/>
              <a:t>Brech</a:t>
            </a:r>
            <a:endParaRPr lang="fr-FR" dirty="0" smtClean="0"/>
          </a:p>
          <a:p>
            <a:pPr lvl="1"/>
            <a:endParaRPr lang="fr-FR" dirty="0"/>
          </a:p>
          <a:p>
            <a:r>
              <a:rPr lang="fr-FR" dirty="0" smtClean="0"/>
              <a:t>Arrivée</a:t>
            </a:r>
          </a:p>
          <a:p>
            <a:pPr lvl="1"/>
            <a:r>
              <a:rPr lang="fr-FR" dirty="0" smtClean="0"/>
              <a:t>Morgane </a:t>
            </a:r>
            <a:r>
              <a:rPr lang="fr-FR" dirty="0" err="1" smtClean="0"/>
              <a:t>Pettorelli</a:t>
            </a:r>
            <a:endParaRPr lang="fr-FR" dirty="0" smtClean="0"/>
          </a:p>
          <a:p>
            <a:pPr lvl="1"/>
            <a:endParaRPr lang="fr-FR" dirty="0"/>
          </a:p>
          <a:p>
            <a:r>
              <a:rPr lang="fr-FR" dirty="0" smtClean="0"/>
              <a:t>Equipe:</a:t>
            </a:r>
          </a:p>
          <a:p>
            <a:pPr lvl="1"/>
            <a:r>
              <a:rPr lang="fr-FR" dirty="0" smtClean="0"/>
              <a:t>Xavière Hue</a:t>
            </a:r>
          </a:p>
          <a:p>
            <a:pPr lvl="1"/>
            <a:r>
              <a:rPr lang="fr-FR" dirty="0" smtClean="0"/>
              <a:t>Morgane </a:t>
            </a:r>
            <a:r>
              <a:rPr lang="fr-FR" dirty="0" err="1" smtClean="0"/>
              <a:t>Pettorelli</a:t>
            </a:r>
            <a:endParaRPr lang="fr-FR" dirty="0" smtClean="0"/>
          </a:p>
          <a:p>
            <a:pPr lvl="1"/>
            <a:endParaRPr lang="fr-FR" dirty="0"/>
          </a:p>
          <a:p>
            <a:endParaRPr lang="fr-FR" dirty="0" smtClean="0"/>
          </a:p>
        </p:txBody>
      </p:sp>
      <p:cxnSp>
        <p:nvCxnSpPr>
          <p:cNvPr id="5" name="Connecteur droit 4"/>
          <p:cNvCxnSpPr>
            <a:cxnSpLocks/>
          </p:cNvCxnSpPr>
          <p:nvPr/>
        </p:nvCxnSpPr>
        <p:spPr>
          <a:xfrm>
            <a:off x="838200" y="1406769"/>
            <a:ext cx="519446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>
            <a:extLst>
              <a:ext uri="{FF2B5EF4-FFF2-40B4-BE49-F238E27FC236}">
                <a16:creationId xmlns:a16="http://schemas.microsoft.com/office/drawing/2014/main" id="{B70D7369-E228-0145-9B8E-EF51BFAAAD7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378" r="5155" b="15513"/>
          <a:stretch/>
        </p:blipFill>
        <p:spPr>
          <a:xfrm>
            <a:off x="10526249" y="287129"/>
            <a:ext cx="1292036" cy="1220104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A5038F5-453F-A643-8C1C-72B9D916E437}"/>
              </a:ext>
            </a:extLst>
          </p:cNvPr>
          <p:cNvSpPr/>
          <p:nvPr/>
        </p:nvSpPr>
        <p:spPr>
          <a:xfrm>
            <a:off x="140043" y="121379"/>
            <a:ext cx="11928389" cy="662322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47436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Equipe psychologue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Départs</a:t>
            </a:r>
          </a:p>
          <a:p>
            <a:pPr lvl="1"/>
            <a:r>
              <a:rPr lang="fr-FR" dirty="0" smtClean="0"/>
              <a:t>Isabelle </a:t>
            </a:r>
            <a:r>
              <a:rPr lang="fr-FR" dirty="0" err="1" smtClean="0"/>
              <a:t>Plumail</a:t>
            </a:r>
            <a:endParaRPr lang="fr-FR" dirty="0" smtClean="0"/>
          </a:p>
          <a:p>
            <a:pPr lvl="1"/>
            <a:r>
              <a:rPr lang="fr-FR" dirty="0" smtClean="0"/>
              <a:t>Anne </a:t>
            </a:r>
            <a:r>
              <a:rPr lang="fr-FR" dirty="0" err="1" smtClean="0"/>
              <a:t>Briendo</a:t>
            </a:r>
            <a:endParaRPr lang="fr-FR" dirty="0" smtClean="0"/>
          </a:p>
          <a:p>
            <a:pPr lvl="1"/>
            <a:endParaRPr lang="fr-FR" dirty="0"/>
          </a:p>
          <a:p>
            <a:r>
              <a:rPr lang="fr-FR" dirty="0" smtClean="0"/>
              <a:t>Arrivées </a:t>
            </a:r>
          </a:p>
          <a:p>
            <a:pPr lvl="1"/>
            <a:r>
              <a:rPr lang="fr-FR" dirty="0" smtClean="0"/>
              <a:t>Manon Durand: psychologue adulte</a:t>
            </a:r>
          </a:p>
          <a:p>
            <a:pPr lvl="1"/>
            <a:r>
              <a:rPr lang="fr-FR" dirty="0" smtClean="0"/>
              <a:t>Flavie </a:t>
            </a:r>
            <a:r>
              <a:rPr lang="fr-FR" dirty="0" err="1" smtClean="0"/>
              <a:t>Bourzicot</a:t>
            </a:r>
            <a:r>
              <a:rPr lang="fr-FR" dirty="0" smtClean="0"/>
              <a:t> : psychologue enfant Vannes Lorient</a:t>
            </a:r>
            <a:endParaRPr lang="fr-FR" dirty="0"/>
          </a:p>
        </p:txBody>
      </p:sp>
      <p:cxnSp>
        <p:nvCxnSpPr>
          <p:cNvPr id="5" name="Connecteur droit 4"/>
          <p:cNvCxnSpPr>
            <a:cxnSpLocks/>
          </p:cNvCxnSpPr>
          <p:nvPr/>
        </p:nvCxnSpPr>
        <p:spPr>
          <a:xfrm>
            <a:off x="838200" y="1406769"/>
            <a:ext cx="519446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>
            <a:extLst>
              <a:ext uri="{FF2B5EF4-FFF2-40B4-BE49-F238E27FC236}">
                <a16:creationId xmlns:a16="http://schemas.microsoft.com/office/drawing/2014/main" id="{B70D7369-E228-0145-9B8E-EF51BFAAAD7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378" r="5155" b="15513"/>
          <a:stretch/>
        </p:blipFill>
        <p:spPr>
          <a:xfrm>
            <a:off x="10526249" y="287129"/>
            <a:ext cx="1292036" cy="1220104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A5038F5-453F-A643-8C1C-72B9D916E437}"/>
              </a:ext>
            </a:extLst>
          </p:cNvPr>
          <p:cNvSpPr/>
          <p:nvPr/>
        </p:nvSpPr>
        <p:spPr>
          <a:xfrm>
            <a:off x="140043" y="121379"/>
            <a:ext cx="11928389" cy="662322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5226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Equipe médicale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Pédiatrie Vannes :</a:t>
            </a:r>
          </a:p>
          <a:p>
            <a:pPr lvl="1"/>
            <a:r>
              <a:rPr lang="fr-FR" dirty="0" smtClean="0"/>
              <a:t>Départ Anaïs </a:t>
            </a:r>
            <a:r>
              <a:rPr lang="fr-FR" dirty="0" err="1" smtClean="0"/>
              <a:t>Jaffre</a:t>
            </a:r>
            <a:endParaRPr lang="fr-FR" dirty="0" smtClean="0"/>
          </a:p>
          <a:p>
            <a:pPr lvl="1"/>
            <a:r>
              <a:rPr lang="fr-FR" dirty="0" smtClean="0"/>
              <a:t>Arrivée Floriane Sauvage</a:t>
            </a:r>
          </a:p>
          <a:p>
            <a:pPr lvl="1"/>
            <a:endParaRPr lang="fr-FR" dirty="0" smtClean="0"/>
          </a:p>
          <a:p>
            <a:r>
              <a:rPr lang="fr-FR" dirty="0" smtClean="0"/>
              <a:t>Equipe : </a:t>
            </a:r>
          </a:p>
          <a:p>
            <a:pPr lvl="2"/>
            <a:r>
              <a:rPr lang="fr-FR" dirty="0" smtClean="0"/>
              <a:t>Floriane Sauvage : Pneumo </a:t>
            </a:r>
            <a:r>
              <a:rPr lang="fr-FR" dirty="0" err="1" smtClean="0"/>
              <a:t>pediatre</a:t>
            </a:r>
            <a:endParaRPr lang="fr-FR" dirty="0" smtClean="0"/>
          </a:p>
          <a:p>
            <a:pPr lvl="2"/>
            <a:r>
              <a:rPr lang="fr-FR" dirty="0" smtClean="0"/>
              <a:t>Clotilde </a:t>
            </a:r>
            <a:r>
              <a:rPr lang="fr-FR" dirty="0" err="1" smtClean="0"/>
              <a:t>Livrozet</a:t>
            </a:r>
            <a:r>
              <a:rPr lang="fr-FR" dirty="0" smtClean="0"/>
              <a:t> : Gastro </a:t>
            </a:r>
            <a:r>
              <a:rPr lang="fr-FR" dirty="0" err="1" smtClean="0"/>
              <a:t>pediatre</a:t>
            </a:r>
            <a:endParaRPr lang="fr-FR" dirty="0" smtClean="0"/>
          </a:p>
          <a:p>
            <a:pPr lvl="2"/>
            <a:r>
              <a:rPr lang="fr-FR" dirty="0" smtClean="0"/>
              <a:t>Juliette </a:t>
            </a:r>
            <a:r>
              <a:rPr lang="fr-FR" dirty="0" err="1" smtClean="0"/>
              <a:t>Perzon</a:t>
            </a:r>
            <a:r>
              <a:rPr lang="fr-FR" dirty="0" smtClean="0"/>
              <a:t> : </a:t>
            </a:r>
            <a:r>
              <a:rPr lang="fr-FR" dirty="0" err="1" smtClean="0"/>
              <a:t>Peumo</a:t>
            </a:r>
            <a:r>
              <a:rPr lang="fr-FR" dirty="0" smtClean="0"/>
              <a:t> pédiatre</a:t>
            </a:r>
          </a:p>
          <a:p>
            <a:pPr lvl="2"/>
            <a:r>
              <a:rPr lang="fr-FR" dirty="0" smtClean="0"/>
              <a:t>Philippe Vigneron : Pneumo pédiatre (Lorient)</a:t>
            </a:r>
          </a:p>
          <a:p>
            <a:pPr marL="0" indent="0">
              <a:buNone/>
            </a:pPr>
            <a:r>
              <a:rPr lang="fr-FR" dirty="0" smtClean="0"/>
              <a:t>	</a:t>
            </a:r>
            <a:endParaRPr lang="fr-FR" dirty="0"/>
          </a:p>
          <a:p>
            <a:endParaRPr lang="fr-FR" dirty="0"/>
          </a:p>
        </p:txBody>
      </p:sp>
      <p:cxnSp>
        <p:nvCxnSpPr>
          <p:cNvPr id="5" name="Connecteur droit 4"/>
          <p:cNvCxnSpPr>
            <a:cxnSpLocks/>
          </p:cNvCxnSpPr>
          <p:nvPr/>
        </p:nvCxnSpPr>
        <p:spPr>
          <a:xfrm>
            <a:off x="838200" y="1406769"/>
            <a:ext cx="519446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>
            <a:extLst>
              <a:ext uri="{FF2B5EF4-FFF2-40B4-BE49-F238E27FC236}">
                <a16:creationId xmlns:a16="http://schemas.microsoft.com/office/drawing/2014/main" id="{B70D7369-E228-0145-9B8E-EF51BFAAAD7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378" r="5155" b="15513"/>
          <a:stretch/>
        </p:blipFill>
        <p:spPr>
          <a:xfrm>
            <a:off x="10526249" y="287129"/>
            <a:ext cx="1292036" cy="1220104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A5038F5-453F-A643-8C1C-72B9D916E437}"/>
              </a:ext>
            </a:extLst>
          </p:cNvPr>
          <p:cNvSpPr/>
          <p:nvPr/>
        </p:nvSpPr>
        <p:spPr>
          <a:xfrm>
            <a:off x="140043" y="121379"/>
            <a:ext cx="11928389" cy="662322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59728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Equipe médicale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Adulte Vannes :</a:t>
            </a:r>
          </a:p>
          <a:p>
            <a:pPr lvl="1"/>
            <a:r>
              <a:rPr lang="fr-FR" dirty="0" smtClean="0"/>
              <a:t>Départ Fanny </a:t>
            </a:r>
            <a:r>
              <a:rPr lang="fr-FR" dirty="0" err="1" smtClean="0"/>
              <a:t>Lisée</a:t>
            </a:r>
            <a:r>
              <a:rPr lang="fr-FR" dirty="0" smtClean="0"/>
              <a:t> (05/2025)</a:t>
            </a:r>
          </a:p>
          <a:p>
            <a:pPr lvl="1"/>
            <a:r>
              <a:rPr lang="fr-FR" dirty="0" smtClean="0"/>
              <a:t>Arrivée Pierre </a:t>
            </a:r>
            <a:r>
              <a:rPr lang="fr-FR" dirty="0" err="1" smtClean="0"/>
              <a:t>Halitim</a:t>
            </a:r>
            <a:r>
              <a:rPr lang="fr-FR" dirty="0" smtClean="0"/>
              <a:t> (11/2025)</a:t>
            </a:r>
          </a:p>
          <a:p>
            <a:endParaRPr lang="fr-FR" dirty="0" smtClean="0"/>
          </a:p>
          <a:p>
            <a:r>
              <a:rPr lang="fr-FR" dirty="0" smtClean="0"/>
              <a:t>Equipe : </a:t>
            </a:r>
          </a:p>
          <a:p>
            <a:pPr lvl="2"/>
            <a:r>
              <a:rPr lang="fr-FR" dirty="0" smtClean="0"/>
              <a:t>Baptiste </a:t>
            </a:r>
            <a:r>
              <a:rPr lang="fr-FR" dirty="0" err="1" smtClean="0"/>
              <a:t>Arnouat</a:t>
            </a:r>
            <a:r>
              <a:rPr lang="fr-FR" dirty="0" smtClean="0"/>
              <a:t> </a:t>
            </a:r>
          </a:p>
          <a:p>
            <a:pPr lvl="2"/>
            <a:r>
              <a:rPr lang="fr-FR" dirty="0" smtClean="0"/>
              <a:t>Pierre </a:t>
            </a:r>
            <a:r>
              <a:rPr lang="fr-FR" dirty="0" err="1" smtClean="0"/>
              <a:t>Halitim</a:t>
            </a:r>
            <a:endParaRPr lang="fr-FR" dirty="0" smtClean="0"/>
          </a:p>
          <a:p>
            <a:pPr lvl="2"/>
            <a:r>
              <a:rPr lang="fr-FR" dirty="0" smtClean="0"/>
              <a:t>Agathe </a:t>
            </a:r>
            <a:r>
              <a:rPr lang="fr-FR" dirty="0" err="1" smtClean="0"/>
              <a:t>Delbove</a:t>
            </a:r>
            <a:r>
              <a:rPr lang="fr-FR" dirty="0" smtClean="0"/>
              <a:t> : pneumo réa: suivi patients greffés</a:t>
            </a:r>
          </a:p>
          <a:p>
            <a:pPr marL="0" indent="0">
              <a:buNone/>
            </a:pPr>
            <a:r>
              <a:rPr lang="fr-FR" dirty="0" smtClean="0"/>
              <a:t>	</a:t>
            </a:r>
            <a:endParaRPr lang="fr-FR" dirty="0"/>
          </a:p>
        </p:txBody>
      </p:sp>
      <p:cxnSp>
        <p:nvCxnSpPr>
          <p:cNvPr id="5" name="Connecteur droit 4"/>
          <p:cNvCxnSpPr>
            <a:cxnSpLocks/>
          </p:cNvCxnSpPr>
          <p:nvPr/>
        </p:nvCxnSpPr>
        <p:spPr>
          <a:xfrm>
            <a:off x="838200" y="1406769"/>
            <a:ext cx="519446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>
            <a:extLst>
              <a:ext uri="{FF2B5EF4-FFF2-40B4-BE49-F238E27FC236}">
                <a16:creationId xmlns:a16="http://schemas.microsoft.com/office/drawing/2014/main" id="{B70D7369-E228-0145-9B8E-EF51BFAAAD7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378" r="5155" b="15513"/>
          <a:stretch/>
        </p:blipFill>
        <p:spPr>
          <a:xfrm>
            <a:off x="10526249" y="287129"/>
            <a:ext cx="1292036" cy="1220104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A5038F5-453F-A643-8C1C-72B9D916E437}"/>
              </a:ext>
            </a:extLst>
          </p:cNvPr>
          <p:cNvSpPr/>
          <p:nvPr/>
        </p:nvSpPr>
        <p:spPr>
          <a:xfrm>
            <a:off x="140043" y="121379"/>
            <a:ext cx="11928389" cy="662322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0319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Equipe </a:t>
            </a:r>
            <a:r>
              <a:rPr lang="fr-FR" dirty="0" err="1" smtClean="0"/>
              <a:t>Crcm</a:t>
            </a:r>
            <a:r>
              <a:rPr lang="fr-FR" dirty="0" smtClean="0"/>
              <a:t> Morbihan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IDE</a:t>
            </a:r>
          </a:p>
          <a:p>
            <a:pPr lvl="1"/>
            <a:r>
              <a:rPr lang="fr-FR" dirty="0" smtClean="0"/>
              <a:t>Adeline Derrien</a:t>
            </a:r>
          </a:p>
          <a:p>
            <a:pPr lvl="1"/>
            <a:r>
              <a:rPr lang="fr-FR" dirty="0" smtClean="0"/>
              <a:t>Denis </a:t>
            </a:r>
            <a:r>
              <a:rPr lang="fr-FR" dirty="0" err="1" smtClean="0"/>
              <a:t>Jollivet</a:t>
            </a:r>
            <a:endParaRPr lang="fr-FR" dirty="0" smtClean="0"/>
          </a:p>
          <a:p>
            <a:pPr lvl="1"/>
            <a:endParaRPr lang="fr-FR" dirty="0"/>
          </a:p>
          <a:p>
            <a:r>
              <a:rPr lang="fr-FR" dirty="0" smtClean="0"/>
              <a:t>AS</a:t>
            </a:r>
          </a:p>
          <a:p>
            <a:pPr lvl="1"/>
            <a:r>
              <a:rPr lang="fr-FR" dirty="0" smtClean="0"/>
              <a:t>Claire </a:t>
            </a:r>
            <a:r>
              <a:rPr lang="fr-FR" dirty="0" err="1" smtClean="0"/>
              <a:t>Briendo</a:t>
            </a:r>
            <a:endParaRPr lang="fr-FR" dirty="0" smtClean="0"/>
          </a:p>
          <a:p>
            <a:pPr lvl="1"/>
            <a:endParaRPr lang="fr-FR" dirty="0"/>
          </a:p>
          <a:p>
            <a:r>
              <a:rPr lang="fr-FR" dirty="0" smtClean="0"/>
              <a:t>Diététicienne</a:t>
            </a:r>
          </a:p>
          <a:p>
            <a:pPr lvl="1"/>
            <a:r>
              <a:rPr lang="fr-FR" dirty="0" err="1" smtClean="0"/>
              <a:t>Stephanie</a:t>
            </a:r>
            <a:r>
              <a:rPr lang="fr-FR" dirty="0" smtClean="0"/>
              <a:t> </a:t>
            </a:r>
            <a:r>
              <a:rPr lang="fr-FR" dirty="0" err="1" smtClean="0"/>
              <a:t>Yerboud</a:t>
            </a:r>
            <a:endParaRPr lang="fr-FR" dirty="0" smtClean="0"/>
          </a:p>
          <a:p>
            <a:pPr lvl="1"/>
            <a:r>
              <a:rPr lang="fr-FR" dirty="0" smtClean="0"/>
              <a:t>Anne Diaz </a:t>
            </a:r>
            <a:r>
              <a:rPr lang="fr-FR" dirty="0" err="1" smtClean="0"/>
              <a:t>Rufaza</a:t>
            </a:r>
            <a:endParaRPr lang="fr-FR" dirty="0" smtClean="0"/>
          </a:p>
          <a:p>
            <a:pPr lvl="1"/>
            <a:r>
              <a:rPr lang="fr-FR" dirty="0" err="1" smtClean="0"/>
              <a:t>Stephanie</a:t>
            </a:r>
            <a:r>
              <a:rPr lang="fr-FR" dirty="0" smtClean="0"/>
              <a:t> Hays</a:t>
            </a:r>
          </a:p>
          <a:p>
            <a:pPr lvl="1"/>
            <a:endParaRPr lang="fr-FR" dirty="0" smtClean="0"/>
          </a:p>
          <a:p>
            <a:r>
              <a:rPr lang="fr-FR" dirty="0" smtClean="0"/>
              <a:t>Secrétaire</a:t>
            </a:r>
          </a:p>
          <a:p>
            <a:pPr lvl="1"/>
            <a:r>
              <a:rPr lang="fr-FR" dirty="0" err="1" smtClean="0"/>
              <a:t>Valerie</a:t>
            </a:r>
            <a:r>
              <a:rPr lang="fr-FR" dirty="0" smtClean="0"/>
              <a:t> </a:t>
            </a:r>
            <a:r>
              <a:rPr lang="fr-FR" dirty="0" err="1" smtClean="0"/>
              <a:t>Jegonday</a:t>
            </a:r>
            <a:endParaRPr lang="fr-FR" dirty="0" smtClean="0"/>
          </a:p>
          <a:p>
            <a:pPr lvl="1"/>
            <a:r>
              <a:rPr lang="fr-FR" dirty="0" err="1" smtClean="0"/>
              <a:t>Stephanie</a:t>
            </a:r>
            <a:r>
              <a:rPr lang="fr-FR" dirty="0" smtClean="0"/>
              <a:t> Hays</a:t>
            </a:r>
          </a:p>
          <a:p>
            <a:pPr marL="914400" lvl="2" indent="0">
              <a:buNone/>
            </a:pPr>
            <a:endParaRPr lang="fr-FR" dirty="0" smtClean="0"/>
          </a:p>
          <a:p>
            <a:pPr lvl="1"/>
            <a:endParaRPr lang="fr-FR" dirty="0"/>
          </a:p>
          <a:p>
            <a:endParaRPr lang="fr-FR" dirty="0" smtClean="0"/>
          </a:p>
        </p:txBody>
      </p:sp>
      <p:cxnSp>
        <p:nvCxnSpPr>
          <p:cNvPr id="5" name="Connecteur droit 4"/>
          <p:cNvCxnSpPr>
            <a:cxnSpLocks/>
          </p:cNvCxnSpPr>
          <p:nvPr/>
        </p:nvCxnSpPr>
        <p:spPr>
          <a:xfrm flipV="1">
            <a:off x="838200" y="1380744"/>
            <a:ext cx="5407152" cy="2602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>
            <a:extLst>
              <a:ext uri="{FF2B5EF4-FFF2-40B4-BE49-F238E27FC236}">
                <a16:creationId xmlns:a16="http://schemas.microsoft.com/office/drawing/2014/main" id="{B70D7369-E228-0145-9B8E-EF51BFAAAD7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378" r="5155" b="15513"/>
          <a:stretch/>
        </p:blipFill>
        <p:spPr>
          <a:xfrm>
            <a:off x="10526249" y="287129"/>
            <a:ext cx="1292036" cy="1220104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A5038F5-453F-A643-8C1C-72B9D916E437}"/>
              </a:ext>
            </a:extLst>
          </p:cNvPr>
          <p:cNvSpPr/>
          <p:nvPr/>
        </p:nvSpPr>
        <p:spPr>
          <a:xfrm>
            <a:off x="140043" y="121379"/>
            <a:ext cx="11928389" cy="662322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18596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Projets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Demande financement VLM APA Art thérapie</a:t>
            </a:r>
          </a:p>
          <a:p>
            <a:endParaRPr lang="fr-FR" dirty="0" smtClean="0"/>
          </a:p>
          <a:p>
            <a:r>
              <a:rPr lang="fr-FR" dirty="0" smtClean="0"/>
              <a:t>Participations études clinique</a:t>
            </a:r>
          </a:p>
          <a:p>
            <a:endParaRPr lang="fr-FR" dirty="0"/>
          </a:p>
          <a:p>
            <a:r>
              <a:rPr lang="fr-FR" dirty="0" smtClean="0"/>
              <a:t>Publication étude </a:t>
            </a:r>
            <a:r>
              <a:rPr lang="fr-FR" dirty="0" err="1" smtClean="0"/>
              <a:t>EtiDra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lvl="1"/>
            <a:endParaRPr lang="fr-FR" dirty="0"/>
          </a:p>
          <a:p>
            <a:endParaRPr lang="fr-FR" dirty="0" smtClean="0"/>
          </a:p>
        </p:txBody>
      </p:sp>
      <p:cxnSp>
        <p:nvCxnSpPr>
          <p:cNvPr id="5" name="Connecteur droit 4"/>
          <p:cNvCxnSpPr>
            <a:cxnSpLocks/>
          </p:cNvCxnSpPr>
          <p:nvPr/>
        </p:nvCxnSpPr>
        <p:spPr>
          <a:xfrm flipV="1">
            <a:off x="838200" y="1389888"/>
            <a:ext cx="1795272" cy="1688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>
            <a:extLst>
              <a:ext uri="{FF2B5EF4-FFF2-40B4-BE49-F238E27FC236}">
                <a16:creationId xmlns:a16="http://schemas.microsoft.com/office/drawing/2014/main" id="{B70D7369-E228-0145-9B8E-EF51BFAAAD7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378" r="5155" b="15513"/>
          <a:stretch/>
        </p:blipFill>
        <p:spPr>
          <a:xfrm>
            <a:off x="10526249" y="287129"/>
            <a:ext cx="1292036" cy="1220104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A5038F5-453F-A643-8C1C-72B9D916E437}"/>
              </a:ext>
            </a:extLst>
          </p:cNvPr>
          <p:cNvSpPr/>
          <p:nvPr/>
        </p:nvSpPr>
        <p:spPr>
          <a:xfrm>
            <a:off x="140043" y="121379"/>
            <a:ext cx="11928389" cy="662322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227352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186</Words>
  <Application>Microsoft Office PowerPoint</Application>
  <PresentationFormat>Grand écran</PresentationFormat>
  <Paragraphs>89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Actualités CRCM Morbihan RMO 10/2025 </vt:lpstr>
      <vt:lpstr>Focus EAPA</vt:lpstr>
      <vt:lpstr>Focus EAPA</vt:lpstr>
      <vt:lpstr>Equipe Kinésithérapeute</vt:lpstr>
      <vt:lpstr>Equipe psychologue</vt:lpstr>
      <vt:lpstr>Equipe médicale</vt:lpstr>
      <vt:lpstr>Equipe médicale</vt:lpstr>
      <vt:lpstr>Equipe Crcm Morbihan</vt:lpstr>
      <vt:lpstr>Projets</vt:lpstr>
    </vt:vector>
  </TitlesOfParts>
  <Company>CHBA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LANGELOT-RICHARD Marie</dc:creator>
  <cp:lastModifiedBy>ARNOUAT Baptiste</cp:lastModifiedBy>
  <cp:revision>75</cp:revision>
  <dcterms:created xsi:type="dcterms:W3CDTF">2024-01-18T20:07:20Z</dcterms:created>
  <dcterms:modified xsi:type="dcterms:W3CDTF">2025-10-09T07:44:06Z</dcterms:modified>
</cp:coreProperties>
</file>