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60BE-7FD2-4E55-BD1E-55C3FFFAC62D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6285-DAC6-492A-94A0-CB7DC33F1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2308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60BE-7FD2-4E55-BD1E-55C3FFFAC62D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6285-DAC6-492A-94A0-CB7DC33F1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4652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60BE-7FD2-4E55-BD1E-55C3FFFAC62D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6285-DAC6-492A-94A0-CB7DC33F1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2829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60BE-7FD2-4E55-BD1E-55C3FFFAC62D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6285-DAC6-492A-94A0-CB7DC33F1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153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60BE-7FD2-4E55-BD1E-55C3FFFAC62D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6285-DAC6-492A-94A0-CB7DC33F1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9542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60BE-7FD2-4E55-BD1E-55C3FFFAC62D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6285-DAC6-492A-94A0-CB7DC33F1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1285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60BE-7FD2-4E55-BD1E-55C3FFFAC62D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6285-DAC6-492A-94A0-CB7DC33F1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8761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60BE-7FD2-4E55-BD1E-55C3FFFAC62D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6285-DAC6-492A-94A0-CB7DC33F1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4212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60BE-7FD2-4E55-BD1E-55C3FFFAC62D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6285-DAC6-492A-94A0-CB7DC33F1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7962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60BE-7FD2-4E55-BD1E-55C3FFFAC62D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6285-DAC6-492A-94A0-CB7DC33F1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7932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C60BE-7FD2-4E55-BD1E-55C3FFFAC62D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6285-DAC6-492A-94A0-CB7DC33F1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356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C60BE-7FD2-4E55-BD1E-55C3FFFAC62D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56285-DAC6-492A-94A0-CB7DC33F1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5811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Actualités CRCM pédiatrique de Nantes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4498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9721"/>
          </a:xfrm>
        </p:spPr>
        <p:txBody>
          <a:bodyPr/>
          <a:lstStyle/>
          <a:p>
            <a:r>
              <a:rPr lang="fr-FR" b="1" dirty="0" smtClean="0"/>
              <a:t>Ressources humaines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Départ de Gaëlle vers CRCM Adultes + UTT et arrivée de Martin à 30%, subvention Etoiles des Neiges, depuis mars 2025 (+ 50% en pédiatrie maladies chroniques, financement Petits Princes)</a:t>
            </a:r>
          </a:p>
          <a:p>
            <a:r>
              <a:rPr lang="fr-FR" dirty="0" smtClean="0"/>
              <a:t>Arrivée Dr </a:t>
            </a:r>
            <a:r>
              <a:rPr lang="fr-FR" dirty="0" err="1" smtClean="0"/>
              <a:t>Cracco</a:t>
            </a:r>
            <a:r>
              <a:rPr lang="fr-FR" dirty="0" smtClean="0"/>
              <a:t> dans l’équipe médicale de </a:t>
            </a:r>
            <a:r>
              <a:rPr lang="fr-FR" dirty="0" err="1" smtClean="0"/>
              <a:t>pneumopédiatrie</a:t>
            </a:r>
            <a:r>
              <a:rPr lang="fr-FR" dirty="0" smtClean="0"/>
              <a:t> (0.8 ETP), avec </a:t>
            </a:r>
            <a:r>
              <a:rPr lang="fr-FR" smtClean="0"/>
              <a:t>environ 0.1 </a:t>
            </a:r>
            <a:r>
              <a:rPr lang="fr-FR" dirty="0" smtClean="0"/>
              <a:t>ETP dédié au CRCM</a:t>
            </a:r>
          </a:p>
          <a:p>
            <a:r>
              <a:rPr lang="fr-FR" dirty="0" smtClean="0"/>
              <a:t>Création 0.5 ETP d’</a:t>
            </a:r>
            <a:r>
              <a:rPr lang="fr-FR" dirty="0" err="1" smtClean="0"/>
              <a:t>IDEc</a:t>
            </a:r>
            <a:r>
              <a:rPr lang="fr-FR" dirty="0" smtClean="0"/>
              <a:t> avec arrivée de Sophie </a:t>
            </a:r>
            <a:r>
              <a:rPr lang="fr-FR" dirty="0" err="1" smtClean="0"/>
              <a:t>Paringaux</a:t>
            </a:r>
            <a:r>
              <a:rPr lang="fr-FR" dirty="0" smtClean="0"/>
              <a:t> mai 2025 (</a:t>
            </a:r>
            <a:r>
              <a:rPr lang="fr-FR" dirty="0" err="1" smtClean="0"/>
              <a:t>IDEc</a:t>
            </a:r>
            <a:r>
              <a:rPr lang="fr-FR" dirty="0" smtClean="0"/>
              <a:t> à 2 ETP pour cohorte entre 115 et 120 patients)</a:t>
            </a:r>
          </a:p>
          <a:p>
            <a:r>
              <a:rPr lang="fr-FR" dirty="0" smtClean="0"/>
              <a:t>Difficultés kiné +++</a:t>
            </a:r>
          </a:p>
          <a:p>
            <a:r>
              <a:rPr lang="fr-FR" dirty="0" smtClean="0"/>
              <a:t>Turn-over AS ++</a:t>
            </a:r>
          </a:p>
          <a:p>
            <a:r>
              <a:rPr lang="fr-FR" dirty="0" smtClean="0"/>
              <a:t>Recrutement d’un ARC à 0.2</a:t>
            </a:r>
            <a:r>
              <a:rPr lang="fr-FR" baseline="30000" dirty="0" smtClean="0"/>
              <a:t> </a:t>
            </a:r>
            <a:r>
              <a:rPr lang="fr-FR" dirty="0" smtClean="0"/>
              <a:t> ETP à partir de fin octobre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294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txBody>
          <a:bodyPr/>
          <a:lstStyle/>
          <a:p>
            <a:r>
              <a:rPr lang="fr-FR" b="1" dirty="0" smtClean="0"/>
              <a:t>Projets 2026 ?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622483"/>
          </a:xfrm>
        </p:spPr>
        <p:txBody>
          <a:bodyPr/>
          <a:lstStyle/>
          <a:p>
            <a:r>
              <a:rPr lang="fr-FR" dirty="0" smtClean="0"/>
              <a:t>Construction du CRCM dans le futur hôpital</a:t>
            </a:r>
          </a:p>
          <a:p>
            <a:r>
              <a:rPr lang="fr-FR" dirty="0" smtClean="0"/>
              <a:t>Consolidation équipe (kiné, AS notamment, mais aussi sécurisation du poste EAPA)</a:t>
            </a:r>
          </a:p>
          <a:p>
            <a:r>
              <a:rPr lang="fr-FR" dirty="0" smtClean="0"/>
              <a:t>AP de VLM : demande de 0.2 ETP de psychologue</a:t>
            </a:r>
          </a:p>
          <a:p>
            <a:r>
              <a:rPr lang="fr-FR" dirty="0" smtClean="0"/>
              <a:t>Étude régionale sur l’utilisation du </a:t>
            </a:r>
            <a:r>
              <a:rPr lang="fr-FR" dirty="0" err="1" smtClean="0"/>
              <a:t>Kaftrio</a:t>
            </a:r>
            <a:r>
              <a:rPr lang="fr-FR" dirty="0" smtClean="0"/>
              <a:t> hors doses AMM =&gt; volonté de déposer lettre d’intention pour PHRC national au 02/12 </a:t>
            </a:r>
          </a:p>
          <a:p>
            <a:r>
              <a:rPr lang="fr-FR" dirty="0" smtClean="0"/>
              <a:t>Dr T. </a:t>
            </a:r>
            <a:r>
              <a:rPr lang="fr-FR" dirty="0" err="1" smtClean="0"/>
              <a:t>Roussey-Bihouée</a:t>
            </a:r>
            <a:r>
              <a:rPr lang="fr-FR" dirty="0" smtClean="0"/>
              <a:t> : candidate à sa réélection au CMM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97412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168</Words>
  <Application>Microsoft Office PowerPoint</Application>
  <PresentationFormat>Grand écran</PresentationFormat>
  <Paragraphs>14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Actualités CRCM pédiatrique de Nantes</vt:lpstr>
      <vt:lpstr>Ressources humaines</vt:lpstr>
      <vt:lpstr>Projets 2026 ?</vt:lpstr>
    </vt:vector>
  </TitlesOfParts>
  <Company>CHU-NANTES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BIHOUEE Tiphaine</dc:creator>
  <cp:lastModifiedBy>BIHOUEE Tiphaine</cp:lastModifiedBy>
  <cp:revision>4</cp:revision>
  <dcterms:created xsi:type="dcterms:W3CDTF">2025-10-09T10:02:47Z</dcterms:created>
  <dcterms:modified xsi:type="dcterms:W3CDTF">2025-10-09T12:37:43Z</dcterms:modified>
</cp:coreProperties>
</file>