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D755D-4E13-468C-84F5-A418E4220E32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8AD9-26C5-4F39-9783-6E9C1D0C71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394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D755D-4E13-468C-84F5-A418E4220E32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8AD9-26C5-4F39-9783-6E9C1D0C71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3357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D755D-4E13-468C-84F5-A418E4220E32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8AD9-26C5-4F39-9783-6E9C1D0C71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697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D755D-4E13-468C-84F5-A418E4220E32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8AD9-26C5-4F39-9783-6E9C1D0C71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776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D755D-4E13-468C-84F5-A418E4220E32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8AD9-26C5-4F39-9783-6E9C1D0C71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832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D755D-4E13-468C-84F5-A418E4220E32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8AD9-26C5-4F39-9783-6E9C1D0C71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021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D755D-4E13-468C-84F5-A418E4220E32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8AD9-26C5-4F39-9783-6E9C1D0C71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412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D755D-4E13-468C-84F5-A418E4220E32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8AD9-26C5-4F39-9783-6E9C1D0C71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2374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D755D-4E13-468C-84F5-A418E4220E32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8AD9-26C5-4F39-9783-6E9C1D0C71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375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D755D-4E13-468C-84F5-A418E4220E32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8AD9-26C5-4F39-9783-6E9C1D0C71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730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D755D-4E13-468C-84F5-A418E4220E32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8AD9-26C5-4F39-9783-6E9C1D0C71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9935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D755D-4E13-468C-84F5-A418E4220E32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58AD9-26C5-4F39-9783-6E9C1D0C71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3620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BAD17CBC-36E8-6549-8DEC-E8FB1CB15DF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60643"/>
            <a:ext cx="2271191" cy="169751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dirty="0" smtClean="0">
                <a:solidFill>
                  <a:srgbClr val="0070C0"/>
                </a:solidFill>
              </a:rPr>
              <a:t>Les news du CRCM adulte de Nantes</a:t>
            </a:r>
            <a:endParaRPr lang="fr-FR" sz="3600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91972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IDN : on existera !</a:t>
            </a:r>
          </a:p>
          <a:p>
            <a:r>
              <a:rPr lang="fr-FR" dirty="0" smtClean="0"/>
              <a:t>Patient partenaire : intégration de la patiente dans l’équipe, apport de sa vision patient sur l’élaboration d’outil, travail sur le BA kiné</a:t>
            </a:r>
          </a:p>
          <a:p>
            <a:r>
              <a:rPr lang="fr-FR" dirty="0" smtClean="0"/>
              <a:t>Développement d’un outil périnée par Elisabeth : retour très positif</a:t>
            </a:r>
          </a:p>
          <a:p>
            <a:r>
              <a:rPr lang="fr-FR" dirty="0" smtClean="0"/>
              <a:t>Visio le 18/09 pour les patients et les libéraux sur les avancées thérapeutiques dans la mucoviscidose par Adrien Tissot</a:t>
            </a:r>
          </a:p>
          <a:p>
            <a:r>
              <a:rPr lang="fr-FR" dirty="0" smtClean="0"/>
              <a:t>Visio d’échanges sur la grossesse avec des femmes enceintes ou ayant accouché récemment / GETHEM / 3 </a:t>
            </a:r>
            <a:r>
              <a:rPr lang="fr-FR" dirty="0" err="1" smtClean="0"/>
              <a:t>visios</a:t>
            </a:r>
            <a:r>
              <a:rPr lang="fr-FR" dirty="0" smtClean="0"/>
              <a:t> animées / projet avec les papas nantais</a:t>
            </a:r>
          </a:p>
          <a:p>
            <a:r>
              <a:rPr lang="fr-FR" dirty="0" smtClean="0"/>
              <a:t>DU Gaëlle en septembre 2026 de réadaptation respiratoire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63186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BAD17CBC-36E8-6549-8DEC-E8FB1CB15DF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60643"/>
            <a:ext cx="2271191" cy="169751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dirty="0" smtClean="0">
                <a:solidFill>
                  <a:srgbClr val="0070C0"/>
                </a:solidFill>
              </a:rPr>
              <a:t>Les news de l’UTT</a:t>
            </a:r>
            <a:endParaRPr lang="fr-FR" sz="3600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062639"/>
            <a:ext cx="10848278" cy="4351338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Plan greffe : nomination de Morgane </a:t>
            </a:r>
            <a:r>
              <a:rPr lang="fr-FR" dirty="0" err="1" smtClean="0"/>
              <a:t>Penhouet</a:t>
            </a:r>
            <a:r>
              <a:rPr lang="fr-FR" dirty="0" smtClean="0"/>
              <a:t> / renforcement de l’équipe infirmière d’HDJ/ 30% APA donc Gaëlle temps plein avec nous</a:t>
            </a:r>
          </a:p>
          <a:p>
            <a:r>
              <a:rPr lang="fr-FR" dirty="0" smtClean="0"/>
              <a:t>Challenge de marche </a:t>
            </a:r>
            <a:r>
              <a:rPr lang="fr-FR" dirty="0" err="1" smtClean="0"/>
              <a:t>intercentres</a:t>
            </a:r>
            <a:r>
              <a:rPr lang="fr-FR" dirty="0" smtClean="0"/>
              <a:t> de transplantation français / </a:t>
            </a:r>
            <a:r>
              <a:rPr lang="fr-FR" smtClean="0"/>
              <a:t>équipe soignants-greffés / mai 2023, sept 2024 </a:t>
            </a:r>
            <a:r>
              <a:rPr lang="fr-FR" dirty="0"/>
              <a:t>/</a:t>
            </a:r>
            <a:r>
              <a:rPr lang="fr-FR" smtClean="0"/>
              <a:t> </a:t>
            </a:r>
            <a:r>
              <a:rPr lang="fr-FR" dirty="0" smtClean="0"/>
              <a:t>tous les </a:t>
            </a:r>
            <a:r>
              <a:rPr lang="fr-FR" smtClean="0"/>
              <a:t>2 ans </a:t>
            </a:r>
            <a:r>
              <a:rPr lang="fr-FR" dirty="0" smtClean="0"/>
              <a:t>donc printemps 2026</a:t>
            </a:r>
          </a:p>
          <a:p>
            <a:r>
              <a:rPr lang="fr-FR" dirty="0" err="1" smtClean="0"/>
              <a:t>ExPaParM</a:t>
            </a:r>
            <a:r>
              <a:rPr lang="fr-FR" dirty="0" smtClean="0"/>
              <a:t> : à partir du parcours patient muco, comparaison des parcours muco, BPCO et fibrose pour chercher des pistes d’amélioration dans la prise en charge du suivi des greffés </a:t>
            </a:r>
          </a:p>
          <a:p>
            <a:pPr lvl="1"/>
            <a:r>
              <a:rPr lang="fr-FR" dirty="0" smtClean="0"/>
              <a:t>80 patients interrogés, 59 répondants</a:t>
            </a:r>
          </a:p>
          <a:p>
            <a:pPr lvl="1"/>
            <a:r>
              <a:rPr lang="fr-FR" dirty="0" smtClean="0"/>
              <a:t>3-7 ans post greffe</a:t>
            </a:r>
          </a:p>
          <a:p>
            <a:pPr lvl="1"/>
            <a:r>
              <a:rPr lang="fr-FR" dirty="0" smtClean="0"/>
              <a:t>Satisfaction globale / pas de différence évidente entre les groupes</a:t>
            </a:r>
          </a:p>
          <a:p>
            <a:pPr lvl="1"/>
            <a:r>
              <a:rPr lang="fr-FR" dirty="0" smtClean="0"/>
              <a:t>Outils à développer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56423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203</Words>
  <Application>Microsoft Office PowerPoint</Application>
  <PresentationFormat>Grand écran</PresentationFormat>
  <Paragraphs>15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Les news du CRCM adulte de Nantes</vt:lpstr>
      <vt:lpstr>Les news de l’UTT</vt:lpstr>
    </vt:vector>
  </TitlesOfParts>
  <Company>CHU-Nantes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DANNER-BOUCHER Isabelle</dc:creator>
  <cp:lastModifiedBy>DANNER-BOUCHER Isabelle</cp:lastModifiedBy>
  <cp:revision>10</cp:revision>
  <dcterms:created xsi:type="dcterms:W3CDTF">2025-10-07T15:42:12Z</dcterms:created>
  <dcterms:modified xsi:type="dcterms:W3CDTF">2025-10-08T06:40:17Z</dcterms:modified>
</cp:coreProperties>
</file>