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8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09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976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18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71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394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37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6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26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61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228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8393256-3BC9-4F58-809E-B5FAD8D3FE7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831A9F1-6A27-406B-981B-89E1581F20D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14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Actualités CRCM Roscoff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28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Equipe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Départ Olivier Meurisse , kinésithérapeute . Remplacé par Mme </a:t>
            </a:r>
            <a:r>
              <a:rPr lang="fr-FR" dirty="0" err="1"/>
              <a:t>Solenn</a:t>
            </a:r>
            <a:r>
              <a:rPr lang="fr-FR" dirty="0"/>
              <a:t> Cantin, diététicienne  pour le temps de coordination du programme ETP Muco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Mme </a:t>
            </a:r>
            <a:r>
              <a:rPr lang="fr-FR" dirty="0" err="1"/>
              <a:t>Auffret</a:t>
            </a:r>
            <a:r>
              <a:rPr lang="fr-FR" dirty="0"/>
              <a:t> Morgane a débuté en septembre 2025 formation IPA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Mme </a:t>
            </a:r>
            <a:r>
              <a:rPr lang="fr-FR" dirty="0" err="1"/>
              <a:t>Miossec</a:t>
            </a:r>
            <a:r>
              <a:rPr lang="fr-FR" dirty="0"/>
              <a:t> Marina : ancienne IDE dans le service HC , puis infirmière coordinatrice prend le poste Infirmière de recherche clinique </a:t>
            </a:r>
          </a:p>
        </p:txBody>
      </p:sp>
    </p:spTree>
    <p:extLst>
      <p:ext uri="{BB962C8B-B14F-4D97-AF65-F5344CB8AC3E}">
        <p14:creationId xmlns:p14="http://schemas.microsoft.com/office/powerpoint/2010/main" val="154190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Article ITHI  à nouveau soumis pour publication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Soutenance de Thèse de médecine  Mme </a:t>
            </a:r>
            <a:r>
              <a:rPr lang="fr-FR" dirty="0" err="1"/>
              <a:t>Leonie</a:t>
            </a:r>
            <a:r>
              <a:rPr lang="fr-FR" dirty="0"/>
              <a:t>  AVOIE : identification des patients atteints de mucoviscidose à risque de complication métabolique après initiation d’un traitement par ETI.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A finaliser en 2025/2026 :</a:t>
            </a:r>
          </a:p>
          <a:p>
            <a:pPr marL="0" indent="0">
              <a:buNone/>
            </a:pPr>
            <a:r>
              <a:rPr lang="fr-FR" dirty="0"/>
              <a:t>    - analyse résultats et rédaction d’un poster sur l’évolution socio-familiale des patients adultes après mise sous ETI suivis au CRCM </a:t>
            </a:r>
          </a:p>
          <a:p>
            <a:pPr marL="0" indent="0">
              <a:buNone/>
            </a:pPr>
            <a:r>
              <a:rPr lang="fr-FR" dirty="0"/>
              <a:t>     - après confirmation somme allouée par association Pierre Le </a:t>
            </a:r>
            <a:r>
              <a:rPr lang="fr-FR" dirty="0" err="1"/>
              <a:t>Bigault</a:t>
            </a:r>
            <a:r>
              <a:rPr lang="fr-FR" dirty="0"/>
              <a:t> , début de l’étude multi centrique portant sur l’analyse de la pharmacocinétique des antibiotiques chez Patients CF sous modulateurs.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Diversifier offre de séjour en réhabilitation respiratoire avec HTP + hébergement / hôtel pour patient . </a:t>
            </a:r>
          </a:p>
        </p:txBody>
      </p:sp>
    </p:spTree>
    <p:extLst>
      <p:ext uri="{BB962C8B-B14F-4D97-AF65-F5344CB8AC3E}">
        <p14:creationId xmlns:p14="http://schemas.microsoft.com/office/powerpoint/2010/main" val="3722966004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169</Words>
  <Application>Microsoft Macintosh PowerPoint</Application>
  <PresentationFormat>Grand écran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Wingdings</vt:lpstr>
      <vt:lpstr>Rétrospective</vt:lpstr>
      <vt:lpstr>Actualités CRCM Roscoff</vt:lpstr>
      <vt:lpstr>Equipe </vt:lpstr>
      <vt:lpstr>Projets </vt:lpstr>
    </vt:vector>
  </TitlesOfParts>
  <Company>ildys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Actualités CRCM Roscoff</dc:title>
  <dc:creator>Utilisateur Windows</dc:creator>
  <cp:lastModifiedBy>Elise BJ</cp:lastModifiedBy>
  <cp:revision>4</cp:revision>
  <dcterms:created xsi:type="dcterms:W3CDTF">2025-10-01T18:03:14Z</dcterms:created>
  <dcterms:modified xsi:type="dcterms:W3CDTF">2025-10-02T06:27:06Z</dcterms:modified>
</cp:coreProperties>
</file>