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7" r:id="rId5"/>
    <p:sldId id="277" r:id="rId6"/>
    <p:sldId id="282" r:id="rId7"/>
    <p:sldId id="283" r:id="rId8"/>
    <p:sldId id="284" r:id="rId9"/>
    <p:sldId id="280" r:id="rId10"/>
    <p:sldId id="286" r:id="rId11"/>
  </p:sldIdLst>
  <p:sldSz cx="12192000" cy="6858000"/>
  <p:notesSz cx="6797675" cy="9926638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eu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C7"/>
    <a:srgbClr val="F2F2F2"/>
    <a:srgbClr val="E6E6E6"/>
    <a:srgbClr val="2C567A"/>
    <a:srgbClr val="0D1D51"/>
    <a:srgbClr val="A2B5C6"/>
    <a:srgbClr val="AABCCA"/>
    <a:srgbClr val="9FB2C4"/>
    <a:srgbClr val="A6B9C8"/>
    <a:srgbClr val="A2B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0" autoAdjust="0"/>
    <p:restoredTop sz="91892" autoAdjust="0"/>
  </p:normalViewPr>
  <p:slideViewPr>
    <p:cSldViewPr snapToGrid="0" showGuides="1">
      <p:cViewPr varScale="1">
        <p:scale>
          <a:sx n="101" d="100"/>
          <a:sy n="101" d="100"/>
        </p:scale>
        <p:origin x="894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5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fr-FR"/>
              <a:t>18/09/2024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r>
              <a:rPr lang="fr-FR"/>
              <a:t>Présentation RMO - APA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18A1656-FDB1-442A-B22F-67D2FDA9ED13}" type="slidenum">
              <a:rPr lang="fr-FR" smtClean="0"/>
              <a:pPr rtl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4785004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18/09/2024</a:t>
            </a:r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r>
              <a:rPr lang="fr-FR" noProof="0"/>
              <a:t>Présentation RMO - APA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336304E-FDE3-4B4F-A3B7-EBE87F3FA5E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8513861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-FR" dirty="0"/>
              <a:t>Me</a:t>
            </a:r>
            <a:r>
              <a:rPr lang="fr-FR" baseline="0" dirty="0"/>
              <a:t> présenter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18/09/2024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fr-FR" noProof="0"/>
              <a:t>Présentation RMO - APA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85530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18/09/2024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fr-FR" noProof="0"/>
              <a:t>Présentation RMO - APA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397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18/09/2024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fr-FR" noProof="0"/>
              <a:t>Présentation RMO - APA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215091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18/09/2024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fr-FR" noProof="0"/>
              <a:t>Présentation RMO - APA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75520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18/09/2024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r>
              <a:rPr lang="fr-FR" noProof="0"/>
              <a:t>Présentation RMO - APA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73607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lid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rtlCol="0" anchor="b">
            <a:noAutofit/>
          </a:bodyPr>
          <a:lstStyle>
            <a:lvl1pPr algn="l">
              <a:defRPr sz="5400" b="1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rtl="0"/>
            <a:r>
              <a:rPr lang="fr-FR" noProof="0" dirty="0"/>
              <a:t>Le sous-titre vient ici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  <a:endParaRPr lang="fr-FR" noProof="0" dirty="0"/>
          </a:p>
        </p:txBody>
      </p:sp>
      <p:sp>
        <p:nvSpPr>
          <p:cNvPr id="13" name="Espace réservé d’image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orme libre 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999" y="1312605"/>
            <a:ext cx="1745251" cy="67336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507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49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 rtlCol="0"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 dirty="0"/>
              <a:t>courrier électronique</a:t>
            </a:r>
          </a:p>
        </p:txBody>
      </p:sp>
      <p:sp>
        <p:nvSpPr>
          <p:cNvPr id="13" name="Espace réservé d’image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orme libre 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999" y="1844881"/>
            <a:ext cx="1745251" cy="67336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E0FBE0E-A6B0-483E-93DD-5C20DA069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/>
            </a:lvl1pPr>
          </a:lstStyle>
          <a:p>
            <a:pPr marL="228600" lvl="0" indent="-228600" rtl="0"/>
            <a:r>
              <a:rPr lang="fr-FR" noProof="0" dirty="0"/>
              <a:t>Url site web ici</a:t>
            </a:r>
          </a:p>
        </p:txBody>
      </p:sp>
      <p:pic>
        <p:nvPicPr>
          <p:cNvPr id="17" name="Graphisme 16" descr="Enveloppe">
            <a:extLst>
              <a:ext uri="{FF2B5EF4-FFF2-40B4-BE49-F238E27FC236}">
                <a16:creationId xmlns:a16="http://schemas.microsoft.com/office/drawing/2014/main" id="{E5B30B87-6C2E-48F1-9026-E4F6BEA1CF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18" name="Graphisme 17" descr="Réseau">
            <a:extLst>
              <a:ext uri="{FF2B5EF4-FFF2-40B4-BE49-F238E27FC236}">
                <a16:creationId xmlns:a16="http://schemas.microsoft.com/office/drawing/2014/main" id="{2DA3CFE0-4ED8-4345-A158-94E70F463E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CE9908F-CF81-43F9-880A-401D0C0F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429000"/>
            <a:ext cx="5011410" cy="651448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3713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 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3" name="Espace réservé d’image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orme libre 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7C312F4-62C2-4903-8C4B-423A8717E481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phisme 18" descr="Enveloppe">
            <a:extLst>
              <a:ext uri="{FF2B5EF4-FFF2-40B4-BE49-F238E27FC236}">
                <a16:creationId xmlns:a16="http://schemas.microsoft.com/office/drawing/2014/main" id="{A686352B-226C-4579-B831-0DC14EC3895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20" name="Graphisme 19" descr="Réseau">
            <a:extLst>
              <a:ext uri="{FF2B5EF4-FFF2-40B4-BE49-F238E27FC236}">
                <a16:creationId xmlns:a16="http://schemas.microsoft.com/office/drawing/2014/main" id="{460C8169-012B-451A-A6C2-6FEC0DC82AF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ADF17BC1-06CE-42EA-A970-31A7ED871A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 rtlCol="0"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 dirty="0"/>
              <a:t>courrier électronique</a:t>
            </a:r>
          </a:p>
        </p:txBody>
      </p:sp>
      <p:sp>
        <p:nvSpPr>
          <p:cNvPr id="22" name="Espace réservé du texte 6">
            <a:extLst>
              <a:ext uri="{FF2B5EF4-FFF2-40B4-BE49-F238E27FC236}">
                <a16:creationId xmlns:a16="http://schemas.microsoft.com/office/drawing/2014/main" id="{7035F1B3-4E91-44FF-B4E7-E5D87C7A03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fr-FR" noProof="0" dirty="0"/>
              <a:t>Url site web ici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525B5135-F466-4A63-A42C-3BB2BAA7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158641"/>
            <a:ext cx="5011410" cy="921807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 dirty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10107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1F54E98B-AC75-484D-9121-68498EB888AA}"/>
              </a:ext>
            </a:extLst>
          </p:cNvPr>
          <p:cNvSpPr/>
          <p:nvPr userDrawn="1"/>
        </p:nvSpPr>
        <p:spPr>
          <a:xfrm>
            <a:off x="754010" y="708293"/>
            <a:ext cx="5334029" cy="5334029"/>
          </a:xfrm>
          <a:prstGeom prst="ellipse">
            <a:avLst/>
          </a:prstGeom>
          <a:solidFill>
            <a:schemeClr val="bg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rtlCol="0"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 dirty="0"/>
              <a:t>Le sous-titre vient ici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  <a:endParaRPr lang="fr-FR" noProof="0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orme libre 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57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rtlCol="0"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5FC40B0-ED27-47E5-A3C2-32A8418567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" y="6260507"/>
            <a:ext cx="1075427" cy="414929"/>
          </a:xfrm>
          <a:prstGeom prst="rect">
            <a:avLst/>
          </a:prstGeom>
        </p:spPr>
      </p:pic>
      <p:sp>
        <p:nvSpPr>
          <p:cNvPr id="11" name="Ovale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D5251EA-F450-4DD1-995B-DC89513424C8}"/>
              </a:ext>
            </a:extLst>
          </p:cNvPr>
          <p:cNvGrpSpPr/>
          <p:nvPr userDrawn="1"/>
        </p:nvGrpSpPr>
        <p:grpSpPr>
          <a:xfrm rot="16200000">
            <a:off x="1637386" y="1473117"/>
            <a:ext cx="8917229" cy="10769768"/>
            <a:chOff x="-1728305" y="-2049517"/>
            <a:chExt cx="8917229" cy="10769768"/>
          </a:xfrm>
        </p:grpSpPr>
        <p:sp>
          <p:nvSpPr>
            <p:cNvPr id="17" name="Ovale 16">
              <a:extLst>
                <a:ext uri="{FF2B5EF4-FFF2-40B4-BE49-F238E27FC236}">
                  <a16:creationId xmlns:a16="http://schemas.microsoft.com/office/drawing/2014/main" id="{44882F4E-E8C8-46FE-A9C8-7B79782767F6}"/>
                </a:ext>
              </a:extLst>
            </p:cNvPr>
            <p:cNvSpPr/>
            <p:nvPr userDrawn="1"/>
          </p:nvSpPr>
          <p:spPr>
            <a:xfrm>
              <a:off x="754010" y="708293"/>
              <a:ext cx="5334029" cy="5334029"/>
            </a:xfrm>
            <a:prstGeom prst="ellipse">
              <a:avLst/>
            </a:prstGeom>
            <a:solidFill>
              <a:schemeClr val="bg1"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965CD13B-04FB-40D5-AF62-2F43CF49BA9B}"/>
                </a:ext>
              </a:extLst>
            </p:cNvPr>
            <p:cNvGrpSpPr/>
            <p:nvPr userDrawn="1"/>
          </p:nvGrpSpPr>
          <p:grpSpPr>
            <a:xfrm>
              <a:off x="-1728305" y="-2049517"/>
              <a:ext cx="8917229" cy="10769768"/>
              <a:chOff x="11114088" y="2241550"/>
              <a:chExt cx="1905000" cy="2354263"/>
            </a:xfrm>
            <a:solidFill>
              <a:schemeClr val="bg1">
                <a:alpha val="16000"/>
              </a:schemeClr>
            </a:solidFill>
          </p:grpSpPr>
          <p:sp>
            <p:nvSpPr>
              <p:cNvPr id="19" name="Forme libre 5">
                <a:extLst>
                  <a:ext uri="{FF2B5EF4-FFF2-40B4-BE49-F238E27FC236}">
                    <a16:creationId xmlns:a16="http://schemas.microsoft.com/office/drawing/2014/main" id="{01876F8F-C11E-4FB2-8150-1F0602752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4088" y="2241550"/>
                <a:ext cx="1905000" cy="2354263"/>
              </a:xfrm>
              <a:custGeom>
                <a:avLst/>
                <a:gdLst>
                  <a:gd name="T0" fmla="*/ 0 w 447"/>
                  <a:gd name="T1" fmla="*/ 264 h 553"/>
                  <a:gd name="T2" fmla="*/ 141 w 447"/>
                  <a:gd name="T3" fmla="*/ 48 h 553"/>
                  <a:gd name="T4" fmla="*/ 414 w 447"/>
                  <a:gd name="T5" fmla="*/ 67 h 553"/>
                  <a:gd name="T6" fmla="*/ 438 w 447"/>
                  <a:gd name="T7" fmla="*/ 98 h 553"/>
                  <a:gd name="T8" fmla="*/ 391 w 447"/>
                  <a:gd name="T9" fmla="*/ 111 h 553"/>
                  <a:gd name="T10" fmla="*/ 94 w 447"/>
                  <a:gd name="T11" fmla="*/ 149 h 553"/>
                  <a:gd name="T12" fmla="*/ 107 w 447"/>
                  <a:gd name="T13" fmla="*/ 424 h 553"/>
                  <a:gd name="T14" fmla="*/ 383 w 447"/>
                  <a:gd name="T15" fmla="*/ 453 h 553"/>
                  <a:gd name="T16" fmla="*/ 393 w 447"/>
                  <a:gd name="T17" fmla="*/ 446 h 553"/>
                  <a:gd name="T18" fmla="*/ 433 w 447"/>
                  <a:gd name="T19" fmla="*/ 449 h 553"/>
                  <a:gd name="T20" fmla="*/ 421 w 447"/>
                  <a:gd name="T21" fmla="*/ 485 h 553"/>
                  <a:gd name="T22" fmla="*/ 194 w 447"/>
                  <a:gd name="T23" fmla="*/ 531 h 553"/>
                  <a:gd name="T24" fmla="*/ 0 w 447"/>
                  <a:gd name="T25" fmla="*/ 264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7" h="553">
                    <a:moveTo>
                      <a:pt x="0" y="264"/>
                    </a:moveTo>
                    <a:cubicBezTo>
                      <a:pt x="5" y="176"/>
                      <a:pt x="49" y="96"/>
                      <a:pt x="141" y="48"/>
                    </a:cubicBezTo>
                    <a:cubicBezTo>
                      <a:pt x="235" y="0"/>
                      <a:pt x="327" y="9"/>
                      <a:pt x="414" y="67"/>
                    </a:cubicBezTo>
                    <a:cubicBezTo>
                      <a:pt x="425" y="75"/>
                      <a:pt x="439" y="82"/>
                      <a:pt x="438" y="98"/>
                    </a:cubicBezTo>
                    <a:cubicBezTo>
                      <a:pt x="437" y="120"/>
                      <a:pt x="413" y="127"/>
                      <a:pt x="391" y="111"/>
                    </a:cubicBezTo>
                    <a:cubicBezTo>
                      <a:pt x="294" y="40"/>
                      <a:pt x="166" y="56"/>
                      <a:pt x="94" y="149"/>
                    </a:cubicBezTo>
                    <a:cubicBezTo>
                      <a:pt x="30" y="231"/>
                      <a:pt x="36" y="349"/>
                      <a:pt x="107" y="424"/>
                    </a:cubicBezTo>
                    <a:cubicBezTo>
                      <a:pt x="180" y="502"/>
                      <a:pt x="296" y="514"/>
                      <a:pt x="383" y="453"/>
                    </a:cubicBezTo>
                    <a:cubicBezTo>
                      <a:pt x="386" y="451"/>
                      <a:pt x="390" y="449"/>
                      <a:pt x="393" y="446"/>
                    </a:cubicBezTo>
                    <a:cubicBezTo>
                      <a:pt x="407" y="433"/>
                      <a:pt x="420" y="433"/>
                      <a:pt x="433" y="449"/>
                    </a:cubicBezTo>
                    <a:cubicBezTo>
                      <a:pt x="447" y="467"/>
                      <a:pt x="433" y="477"/>
                      <a:pt x="421" y="485"/>
                    </a:cubicBezTo>
                    <a:cubicBezTo>
                      <a:pt x="353" y="537"/>
                      <a:pt x="277" y="553"/>
                      <a:pt x="194" y="531"/>
                    </a:cubicBezTo>
                    <a:cubicBezTo>
                      <a:pt x="79" y="501"/>
                      <a:pt x="1" y="397"/>
                      <a:pt x="0" y="2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20" name="Forme libre 6">
                <a:extLst>
                  <a:ext uri="{FF2B5EF4-FFF2-40B4-BE49-F238E27FC236}">
                    <a16:creationId xmlns:a16="http://schemas.microsoft.com/office/drawing/2014/main" id="{08A1D05F-5F61-4156-8C83-1A002AA1E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12538" y="2590800"/>
                <a:ext cx="835025" cy="1673225"/>
              </a:xfrm>
              <a:custGeom>
                <a:avLst/>
                <a:gdLst>
                  <a:gd name="T0" fmla="*/ 0 w 196"/>
                  <a:gd name="T1" fmla="*/ 198 h 393"/>
                  <a:gd name="T2" fmla="*/ 157 w 196"/>
                  <a:gd name="T3" fmla="*/ 8 h 393"/>
                  <a:gd name="T4" fmla="*/ 192 w 196"/>
                  <a:gd name="T5" fmla="*/ 22 h 393"/>
                  <a:gd name="T6" fmla="*/ 167 w 196"/>
                  <a:gd name="T7" fmla="*/ 56 h 393"/>
                  <a:gd name="T8" fmla="*/ 48 w 196"/>
                  <a:gd name="T9" fmla="*/ 198 h 393"/>
                  <a:gd name="T10" fmla="*/ 170 w 196"/>
                  <a:gd name="T11" fmla="*/ 339 h 393"/>
                  <a:gd name="T12" fmla="*/ 193 w 196"/>
                  <a:gd name="T13" fmla="*/ 372 h 393"/>
                  <a:gd name="T14" fmla="*/ 160 w 196"/>
                  <a:gd name="T15" fmla="*/ 387 h 393"/>
                  <a:gd name="T16" fmla="*/ 0 w 196"/>
                  <a:gd name="T17" fmla="*/ 198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6" h="393">
                    <a:moveTo>
                      <a:pt x="0" y="198"/>
                    </a:moveTo>
                    <a:cubicBezTo>
                      <a:pt x="0" y="103"/>
                      <a:pt x="64" y="26"/>
                      <a:pt x="157" y="8"/>
                    </a:cubicBezTo>
                    <a:cubicBezTo>
                      <a:pt x="171" y="6"/>
                      <a:pt x="188" y="0"/>
                      <a:pt x="192" y="22"/>
                    </a:cubicBezTo>
                    <a:cubicBezTo>
                      <a:pt x="196" y="41"/>
                      <a:pt x="190" y="52"/>
                      <a:pt x="167" y="56"/>
                    </a:cubicBezTo>
                    <a:cubicBezTo>
                      <a:pt x="95" y="70"/>
                      <a:pt x="47" y="129"/>
                      <a:pt x="48" y="198"/>
                    </a:cubicBezTo>
                    <a:cubicBezTo>
                      <a:pt x="48" y="267"/>
                      <a:pt x="97" y="325"/>
                      <a:pt x="170" y="339"/>
                    </a:cubicBezTo>
                    <a:cubicBezTo>
                      <a:pt x="191" y="343"/>
                      <a:pt x="195" y="354"/>
                      <a:pt x="193" y="372"/>
                    </a:cubicBezTo>
                    <a:cubicBezTo>
                      <a:pt x="190" y="393"/>
                      <a:pt x="174" y="389"/>
                      <a:pt x="160" y="387"/>
                    </a:cubicBezTo>
                    <a:cubicBezTo>
                      <a:pt x="70" y="375"/>
                      <a:pt x="0" y="293"/>
                      <a:pt x="0" y="19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</p:grpSp>
      </p:grp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4D77C47B-CC1E-41DA-9146-5DFD63065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53348"/>
            <a:ext cx="10515600" cy="648543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26544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>
            <a:extLst>
              <a:ext uri="{FF2B5EF4-FFF2-40B4-BE49-F238E27FC236}">
                <a16:creationId xmlns:a16="http://schemas.microsoft.com/office/drawing/2014/main" id="{60E0B501-22AA-4685-BE9B-A267F6F675A7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4" name="Forme libre 5">
              <a:extLst>
                <a:ext uri="{FF2B5EF4-FFF2-40B4-BE49-F238E27FC236}">
                  <a16:creationId xmlns:a16="http://schemas.microsoft.com/office/drawing/2014/main" id="{5D0E179E-CA3D-4874-9ACD-F8990F48F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" name="Forme libre 6">
              <a:extLst>
                <a:ext uri="{FF2B5EF4-FFF2-40B4-BE49-F238E27FC236}">
                  <a16:creationId xmlns:a16="http://schemas.microsoft.com/office/drawing/2014/main" id="{A9C53936-B93A-4CF6-8766-2FA93ACF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" name="Forme libre 7">
              <a:extLst>
                <a:ext uri="{FF2B5EF4-FFF2-40B4-BE49-F238E27FC236}">
                  <a16:creationId xmlns:a16="http://schemas.microsoft.com/office/drawing/2014/main" id="{5776DEA2-5422-4F51-B359-652B71274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1A1F33A2-66F7-4D85-99DD-7B00F265A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825625"/>
            <a:ext cx="10837862" cy="4351338"/>
          </a:xfrm>
        </p:spPr>
        <p:txBody>
          <a:bodyPr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C2DFD46-BF74-47BA-A496-92ED1979C3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3" name="Titre 1">
            <a:extLst>
              <a:ext uri="{FF2B5EF4-FFF2-40B4-BE49-F238E27FC236}">
                <a16:creationId xmlns:a16="http://schemas.microsoft.com/office/drawing/2014/main" id="{EF788279-D710-447A-9E71-4D134457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89758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>
            <a:extLst>
              <a:ext uri="{FF2B5EF4-FFF2-40B4-BE49-F238E27FC236}">
                <a16:creationId xmlns:a16="http://schemas.microsoft.com/office/drawing/2014/main" id="{C2A6B906-ACDA-40FD-8AC8-0B693AB1279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9" name="Forme libre 5">
              <a:extLst>
                <a:ext uri="{FF2B5EF4-FFF2-40B4-BE49-F238E27FC236}">
                  <a16:creationId xmlns:a16="http://schemas.microsoft.com/office/drawing/2014/main" id="{717F7366-5A99-4065-90C2-AE7DF5DD0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0" name="Forme libre 6">
              <a:extLst>
                <a:ext uri="{FF2B5EF4-FFF2-40B4-BE49-F238E27FC236}">
                  <a16:creationId xmlns:a16="http://schemas.microsoft.com/office/drawing/2014/main" id="{90A089CA-63B9-4456-B0B1-17C75EBFB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2" name="Forme libre 7">
              <a:extLst>
                <a:ext uri="{FF2B5EF4-FFF2-40B4-BE49-F238E27FC236}">
                  <a16:creationId xmlns:a16="http://schemas.microsoft.com/office/drawing/2014/main" id="{8D36B2D1-BCFE-43FC-8743-7B7A30E1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079DA8F4-EDD3-4D62-A90B-8C3C1AFB0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825625"/>
            <a:ext cx="5503862" cy="4351338"/>
          </a:xfrm>
        </p:spPr>
        <p:txBody>
          <a:bodyPr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DA0DA994-B4A9-447A-BEBF-3EA31D375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332150F9-14BF-4DCB-884D-49596914C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1" name="Titre 1">
            <a:extLst>
              <a:ext uri="{FF2B5EF4-FFF2-40B4-BE49-F238E27FC236}">
                <a16:creationId xmlns:a16="http://schemas.microsoft.com/office/drawing/2014/main" id="{19DEF115-82C2-4E9D-A22C-8DA561FB3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92934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616F52B4-215E-4237-893C-E22B23804744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2" name="Forme libre 5">
              <a:extLst>
                <a:ext uri="{FF2B5EF4-FFF2-40B4-BE49-F238E27FC236}">
                  <a16:creationId xmlns:a16="http://schemas.microsoft.com/office/drawing/2014/main" id="{B7C40C77-B795-4B07-B92D-2E8A56635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3" name="Forme libre 6">
              <a:extLst>
                <a:ext uri="{FF2B5EF4-FFF2-40B4-BE49-F238E27FC236}">
                  <a16:creationId xmlns:a16="http://schemas.microsoft.com/office/drawing/2014/main" id="{6E703A1E-5F10-4BB5-9D52-77CB6F599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4" name="Forme libre 7">
              <a:extLst>
                <a:ext uri="{FF2B5EF4-FFF2-40B4-BE49-F238E27FC236}">
                  <a16:creationId xmlns:a16="http://schemas.microsoft.com/office/drawing/2014/main" id="{22CEE04C-09CE-41CF-937D-EC2D3C23E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74CF4BA-8DCB-42CF-A2C4-D6AF95EE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67BA8B6E-A28D-4658-8C91-6CA7BD539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8" y="2505075"/>
            <a:ext cx="5157787" cy="3684588"/>
          </a:xfrm>
        </p:spPr>
        <p:txBody>
          <a:bodyPr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18" name="Espace réservé du texte 4">
            <a:extLst>
              <a:ext uri="{FF2B5EF4-FFF2-40B4-BE49-F238E27FC236}">
                <a16:creationId xmlns:a16="http://schemas.microsoft.com/office/drawing/2014/main" id="{F73B3215-82DB-4DBF-9E77-3AE2308C6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9" name="Espace réservé du contenu 5">
            <a:extLst>
              <a:ext uri="{FF2B5EF4-FFF2-40B4-BE49-F238E27FC236}">
                <a16:creationId xmlns:a16="http://schemas.microsoft.com/office/drawing/2014/main" id="{8DFD34E8-36CC-4FFE-926B-C170208FE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03383C6B-3BE4-4380-AF26-1C21492FC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5" name="Titre 1">
            <a:extLst>
              <a:ext uri="{FF2B5EF4-FFF2-40B4-BE49-F238E27FC236}">
                <a16:creationId xmlns:a16="http://schemas.microsoft.com/office/drawing/2014/main" id="{AE3770E9-CB74-47B0-8229-91F6F756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461794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’image 21">
            <a:extLst>
              <a:ext uri="{FF2B5EF4-FFF2-40B4-BE49-F238E27FC236}">
                <a16:creationId xmlns:a16="http://schemas.microsoft.com/office/drawing/2014/main" id="{C57825D7-DD33-4B70-BBBE-D46E7A535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768485"/>
            <a:ext cx="5305662" cy="5305662"/>
          </a:xfrm>
          <a:custGeom>
            <a:avLst/>
            <a:gdLst>
              <a:gd name="connsiteX0" fmla="*/ 2652831 w 5305662"/>
              <a:gd name="connsiteY0" fmla="*/ 0 h 5305662"/>
              <a:gd name="connsiteX1" fmla="*/ 5305662 w 5305662"/>
              <a:gd name="connsiteY1" fmla="*/ 2652831 h 5305662"/>
              <a:gd name="connsiteX2" fmla="*/ 2652831 w 5305662"/>
              <a:gd name="connsiteY2" fmla="*/ 5305662 h 5305662"/>
              <a:gd name="connsiteX3" fmla="*/ 0 w 5305662"/>
              <a:gd name="connsiteY3" fmla="*/ 2652831 h 5305662"/>
              <a:gd name="connsiteX4" fmla="*/ 2652831 w 5305662"/>
              <a:gd name="connsiteY4" fmla="*/ 0 h 530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5662" h="5305662">
                <a:moveTo>
                  <a:pt x="2652831" y="0"/>
                </a:moveTo>
                <a:cubicBezTo>
                  <a:pt x="4117949" y="0"/>
                  <a:pt x="5305662" y="1187713"/>
                  <a:pt x="5305662" y="2652831"/>
                </a:cubicBezTo>
                <a:cubicBezTo>
                  <a:pt x="5305662" y="4117949"/>
                  <a:pt x="4117949" y="5305662"/>
                  <a:pt x="2652831" y="5305662"/>
                </a:cubicBezTo>
                <a:cubicBezTo>
                  <a:pt x="1187713" y="5305662"/>
                  <a:pt x="0" y="4117949"/>
                  <a:pt x="0" y="2652831"/>
                </a:cubicBezTo>
                <a:cubicBezTo>
                  <a:pt x="0" y="1187713"/>
                  <a:pt x="1187713" y="0"/>
                  <a:pt x="265283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 flipH="1">
            <a:off x="5400786" y="-2003509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orme libre 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19" name="Titre 1">
            <a:extLst>
              <a:ext uri="{FF2B5EF4-FFF2-40B4-BE49-F238E27FC236}">
                <a16:creationId xmlns:a16="http://schemas.microsoft.com/office/drawing/2014/main" id="{19A1397F-1946-4CBE-9EC5-159C3CBC7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20" name="Espace réservé du texte 3">
            <a:extLst>
              <a:ext uri="{FF2B5EF4-FFF2-40B4-BE49-F238E27FC236}">
                <a16:creationId xmlns:a16="http://schemas.microsoft.com/office/drawing/2014/main" id="{C535F2AB-153E-44A9-97BE-00553BEC1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6298D65-1027-4897-A948-DCEEF8FC3D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18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9F866E5C-B8AA-4805-B232-831BA01AAF1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0" name="Forme libre 5">
              <a:extLst>
                <a:ext uri="{FF2B5EF4-FFF2-40B4-BE49-F238E27FC236}">
                  <a16:creationId xmlns:a16="http://schemas.microsoft.com/office/drawing/2014/main" id="{F98614F0-2DA3-4F29-8CB3-D61424AC8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2" name="Forme libre 6">
              <a:extLst>
                <a:ext uri="{FF2B5EF4-FFF2-40B4-BE49-F238E27FC236}">
                  <a16:creationId xmlns:a16="http://schemas.microsoft.com/office/drawing/2014/main" id="{66D52F08-13EC-4AB4-BB79-89A5395A0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3" name="Forme libre 7">
              <a:extLst>
                <a:ext uri="{FF2B5EF4-FFF2-40B4-BE49-F238E27FC236}">
                  <a16:creationId xmlns:a16="http://schemas.microsoft.com/office/drawing/2014/main" id="{2544236D-8C3A-41EF-9A68-C84A8A7D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9009D5C6-6206-4291-8037-67DC025F0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BEB643FD-AA85-4A43-8EBD-AFD10DD98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9001F313-F798-43BE-AFF0-A68C84C3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91881DEA-0ECB-4310-ADF5-4337ACB433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1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rtlCol="0"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 dirty="0"/>
              <a:t>Le sous-titre vient ici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  <a:endParaRPr lang="fr-FR" noProof="0" dirty="0"/>
          </a:p>
        </p:txBody>
      </p:sp>
      <p:sp>
        <p:nvSpPr>
          <p:cNvPr id="13" name="Espace réservé d’image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orme libre 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504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140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333" userDrawn="1">
          <p15:clr>
            <a:srgbClr val="FBAE40"/>
          </p15:clr>
        </p15:guide>
        <p15:guide id="4" pos="36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’en-tête de 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rtlCol="0"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CB5603-8A62-4D45-B6EF-0D7E2D5FC4F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39388" y="1154832"/>
            <a:ext cx="7900525" cy="764460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 dirty="0"/>
              <a:t>Le texte factice vient ici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5FC40B0-ED27-47E5-A3C2-32A8418567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" y="6260507"/>
            <a:ext cx="1075427" cy="414929"/>
          </a:xfrm>
          <a:prstGeom prst="rect">
            <a:avLst/>
          </a:prstGeom>
        </p:spPr>
      </p:pic>
      <p:sp>
        <p:nvSpPr>
          <p:cNvPr id="11" name="Ovale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B5A30B6B-EEDB-4142-8138-D50F5A307D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3041" y="2270376"/>
            <a:ext cx="6206400" cy="4587625"/>
          </a:xfrm>
          <a:custGeom>
            <a:avLst/>
            <a:gdLst>
              <a:gd name="connsiteX0" fmla="*/ 3103200 w 6206400"/>
              <a:gd name="connsiteY0" fmla="*/ 0 h 4587625"/>
              <a:gd name="connsiteX1" fmla="*/ 6206400 w 6206400"/>
              <a:gd name="connsiteY1" fmla="*/ 3103200 h 4587625"/>
              <a:gd name="connsiteX2" fmla="*/ 5831861 w 6206400"/>
              <a:gd name="connsiteY2" fmla="*/ 4582370 h 4587625"/>
              <a:gd name="connsiteX3" fmla="*/ 5828668 w 6206400"/>
              <a:gd name="connsiteY3" fmla="*/ 4587625 h 4587625"/>
              <a:gd name="connsiteX4" fmla="*/ 377733 w 6206400"/>
              <a:gd name="connsiteY4" fmla="*/ 4587625 h 4587625"/>
              <a:gd name="connsiteX5" fmla="*/ 374540 w 6206400"/>
              <a:gd name="connsiteY5" fmla="*/ 4582370 h 4587625"/>
              <a:gd name="connsiteX6" fmla="*/ 0 w 6206400"/>
              <a:gd name="connsiteY6" fmla="*/ 3103200 h 4587625"/>
              <a:gd name="connsiteX7" fmla="*/ 3103200 w 6206400"/>
              <a:gd name="connsiteY7" fmla="*/ 0 h 458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6400" h="4587625">
                <a:moveTo>
                  <a:pt x="3103200" y="0"/>
                </a:moveTo>
                <a:cubicBezTo>
                  <a:pt x="4817050" y="0"/>
                  <a:pt x="6206400" y="1389350"/>
                  <a:pt x="6206400" y="3103200"/>
                </a:cubicBezTo>
                <a:cubicBezTo>
                  <a:pt x="6206400" y="3638778"/>
                  <a:pt x="6070721" y="4142667"/>
                  <a:pt x="5831861" y="4582370"/>
                </a:cubicBezTo>
                <a:lnTo>
                  <a:pt x="5828668" y="4587625"/>
                </a:lnTo>
                <a:lnTo>
                  <a:pt x="377733" y="4587625"/>
                </a:lnTo>
                <a:lnTo>
                  <a:pt x="374540" y="4582370"/>
                </a:lnTo>
                <a:cubicBezTo>
                  <a:pt x="135679" y="4142667"/>
                  <a:pt x="0" y="3638778"/>
                  <a:pt x="0" y="3103200"/>
                </a:cubicBezTo>
                <a:cubicBezTo>
                  <a:pt x="0" y="1389350"/>
                  <a:pt x="1389350" y="0"/>
                  <a:pt x="310320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50495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42E17FB3-B5C4-4B3A-A57B-C6493A9D0C66}"/>
              </a:ext>
            </a:extLst>
          </p:cNvPr>
          <p:cNvGrpSpPr/>
          <p:nvPr userDrawn="1"/>
        </p:nvGrpSpPr>
        <p:grpSpPr>
          <a:xfrm rot="8650774">
            <a:off x="5037655" y="4336093"/>
            <a:ext cx="1905000" cy="2354263"/>
            <a:chOff x="11114088" y="2241550"/>
            <a:chExt cx="1905000" cy="2354263"/>
          </a:xfrm>
          <a:solidFill>
            <a:schemeClr val="bg2"/>
          </a:solidFill>
        </p:grpSpPr>
        <p:sp>
          <p:nvSpPr>
            <p:cNvPr id="11" name="Forme libre 5">
              <a:extLst>
                <a:ext uri="{FF2B5EF4-FFF2-40B4-BE49-F238E27FC236}">
                  <a16:creationId xmlns:a16="http://schemas.microsoft.com/office/drawing/2014/main" id="{DCA6C454-F761-4265-BB5E-DFD947CC3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2" name="Forme libre 6">
              <a:extLst>
                <a:ext uri="{FF2B5EF4-FFF2-40B4-BE49-F238E27FC236}">
                  <a16:creationId xmlns:a16="http://schemas.microsoft.com/office/drawing/2014/main" id="{6B853B2F-9E1C-4AC4-9344-8610498D5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B7FCC84B-2235-4948-8277-8363DFC69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23" name="Espace réservé d’image 22">
            <a:extLst>
              <a:ext uri="{FF2B5EF4-FFF2-40B4-BE49-F238E27FC236}">
                <a16:creationId xmlns:a16="http://schemas.microsoft.com/office/drawing/2014/main" id="{26619E66-5354-4D60-8529-27917AC037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4648" y="0"/>
            <a:ext cx="6307353" cy="5780372"/>
          </a:xfrm>
          <a:custGeom>
            <a:avLst/>
            <a:gdLst>
              <a:gd name="connsiteX0" fmla="*/ 760444 w 6307353"/>
              <a:gd name="connsiteY0" fmla="*/ 0 h 5780372"/>
              <a:gd name="connsiteX1" fmla="*/ 6307353 w 6307353"/>
              <a:gd name="connsiteY1" fmla="*/ 0 h 5780372"/>
              <a:gd name="connsiteX2" fmla="*/ 6307353 w 6307353"/>
              <a:gd name="connsiteY2" fmla="*/ 4515612 h 5780372"/>
              <a:gd name="connsiteX3" fmla="*/ 6110746 w 6307353"/>
              <a:gd name="connsiteY3" fmla="*/ 4731934 h 5780372"/>
              <a:gd name="connsiteX4" fmla="*/ 3579592 w 6307353"/>
              <a:gd name="connsiteY4" fmla="*/ 5780372 h 5780372"/>
              <a:gd name="connsiteX5" fmla="*/ 0 w 6307353"/>
              <a:gd name="connsiteY5" fmla="*/ 2200780 h 5780372"/>
              <a:gd name="connsiteX6" fmla="*/ 611338 w 6307353"/>
              <a:gd name="connsiteY6" fmla="*/ 199396 h 578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7353" h="5780372">
                <a:moveTo>
                  <a:pt x="760444" y="0"/>
                </a:moveTo>
                <a:lnTo>
                  <a:pt x="6307353" y="0"/>
                </a:lnTo>
                <a:lnTo>
                  <a:pt x="6307353" y="4515612"/>
                </a:lnTo>
                <a:lnTo>
                  <a:pt x="6110746" y="4731934"/>
                </a:lnTo>
                <a:cubicBezTo>
                  <a:pt x="5462967" y="5379713"/>
                  <a:pt x="4568069" y="5780372"/>
                  <a:pt x="3579592" y="5780372"/>
                </a:cubicBezTo>
                <a:cubicBezTo>
                  <a:pt x="1602638" y="5780372"/>
                  <a:pt x="0" y="4177734"/>
                  <a:pt x="0" y="2200780"/>
                </a:cubicBezTo>
                <a:cubicBezTo>
                  <a:pt x="0" y="1459422"/>
                  <a:pt x="225371" y="770703"/>
                  <a:pt x="611338" y="199396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2E646B4F-6CCB-724C-9D5E-6D577002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 rtlCol="0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9620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 rtlCol="0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au contenu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 rtlCol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9D415693-E2CB-4DB4-B07C-2F96B0CAB302}"/>
              </a:ext>
            </a:extLst>
          </p:cNvPr>
          <p:cNvSpPr/>
          <p:nvPr userDrawn="1"/>
        </p:nvSpPr>
        <p:spPr>
          <a:xfrm>
            <a:off x="7854462" y="988536"/>
            <a:ext cx="4329129" cy="4880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14C1BF67-E354-4E04-8F94-BABF2B7D1AFB}"/>
              </a:ext>
            </a:extLst>
          </p:cNvPr>
          <p:cNvSpPr/>
          <p:nvPr userDrawn="1"/>
        </p:nvSpPr>
        <p:spPr>
          <a:xfrm>
            <a:off x="5107816" y="633613"/>
            <a:ext cx="5571908" cy="5571906"/>
          </a:xfrm>
          <a:prstGeom prst="ellipse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8" name="Espace réservé d’image 5">
            <a:extLst>
              <a:ext uri="{FF2B5EF4-FFF2-40B4-BE49-F238E27FC236}">
                <a16:creationId xmlns:a16="http://schemas.microsoft.com/office/drawing/2014/main" id="{FF6AC390-6F85-4B64-AE7A-E8E0D8FC89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55212" y="988536"/>
            <a:ext cx="4884848" cy="4884848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9699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2E4E194-63F1-4D43-AC02-75733DF045E9}"/>
              </a:ext>
            </a:extLst>
          </p:cNvPr>
          <p:cNvSpPr/>
          <p:nvPr userDrawn="1"/>
        </p:nvSpPr>
        <p:spPr>
          <a:xfrm>
            <a:off x="8308181" y="1630018"/>
            <a:ext cx="3883819" cy="43732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E799E3E2-888B-2343-9A63-F84C03265CB5}"/>
              </a:ext>
            </a:extLst>
          </p:cNvPr>
          <p:cNvSpPr>
            <a:spLocks noChangeAspect="1"/>
          </p:cNvSpPr>
          <p:nvPr userDrawn="1"/>
        </p:nvSpPr>
        <p:spPr>
          <a:xfrm>
            <a:off x="9833702" y="1823757"/>
            <a:ext cx="832104" cy="83210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3" name="Espace réservé d’image 11">
            <a:extLst>
              <a:ext uri="{FF2B5EF4-FFF2-40B4-BE49-F238E27FC236}">
                <a16:creationId xmlns:a16="http://schemas.microsoft.com/office/drawing/2014/main" id="{8FEDE8EF-5B7A-A741-9A56-D365CAE01B6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998318" y="1988373"/>
            <a:ext cx="502873" cy="502873"/>
          </a:xfrm>
          <a:prstGeom prst="rect">
            <a:avLst/>
          </a:prstGeom>
          <a:noFill/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icône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55C1FB-E61C-4BBC-8179-D34908DEA1B6}"/>
              </a:ext>
            </a:extLst>
          </p:cNvPr>
          <p:cNvSpPr/>
          <p:nvPr userDrawn="1"/>
        </p:nvSpPr>
        <p:spPr>
          <a:xfrm>
            <a:off x="0" y="1630018"/>
            <a:ext cx="3883819" cy="43732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8C1E0992-271E-4948-9461-C7AA54AF8FEA}"/>
              </a:ext>
            </a:extLst>
          </p:cNvPr>
          <p:cNvSpPr>
            <a:spLocks noChangeAspect="1"/>
          </p:cNvSpPr>
          <p:nvPr userDrawn="1"/>
        </p:nvSpPr>
        <p:spPr>
          <a:xfrm>
            <a:off x="1526011" y="1823757"/>
            <a:ext cx="832104" cy="83210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126" y="3207024"/>
            <a:ext cx="3445566" cy="2504663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35B71D50-AA4B-4E0C-8F6A-0F64F2C8A8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3819" y="1630018"/>
            <a:ext cx="4424362" cy="4373217"/>
          </a:xfrm>
          <a:solidFill>
            <a:schemeClr val="bg2">
              <a:lumMod val="90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47C9C38-5B17-467D-B581-EF28ECB11E8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527490" y="3207024"/>
            <a:ext cx="3445200" cy="2504663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19126" y="2711636"/>
            <a:ext cx="3445566" cy="495389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8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F694448B-800C-40EF-8F61-18C018E8374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527124" y="2711636"/>
            <a:ext cx="3445566" cy="495389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8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83B974E-5202-4EAD-9D55-4129C84BAE8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90627" y="1988373"/>
            <a:ext cx="502873" cy="502873"/>
          </a:xfrm>
          <a:prstGeom prst="rect">
            <a:avLst/>
          </a:prstGeom>
          <a:noFill/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icône</a:t>
            </a:r>
          </a:p>
        </p:txBody>
      </p:sp>
    </p:spTree>
    <p:extLst>
      <p:ext uri="{BB962C8B-B14F-4D97-AF65-F5344CB8AC3E}">
        <p14:creationId xmlns:p14="http://schemas.microsoft.com/office/powerpoint/2010/main" val="174103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e 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B6EB0C6-606C-4AFB-8FF8-AB43606B95BD}"/>
              </a:ext>
            </a:extLst>
          </p:cNvPr>
          <p:cNvSpPr/>
          <p:nvPr userDrawn="1"/>
        </p:nvSpPr>
        <p:spPr>
          <a:xfrm>
            <a:off x="6599236" y="4707908"/>
            <a:ext cx="5592763" cy="10064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-82063" y="1648186"/>
            <a:ext cx="5709139" cy="10064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934" y="2863158"/>
            <a:ext cx="4074002" cy="2846648"/>
          </a:xfrm>
        </p:spPr>
        <p:txBody>
          <a:bodyPr lIns="0" tIns="0" rIns="0" bIns="0" rtlCol="0">
            <a:noAutofit/>
          </a:bodyPr>
          <a:lstStyle>
            <a:lvl1pPr marL="0" indent="0" algn="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accent2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309370" y="1903728"/>
            <a:ext cx="3445566" cy="495389"/>
          </a:xfrm>
        </p:spPr>
        <p:txBody>
          <a:bodyPr lIns="0" tIns="0" rIns="0" bIns="0" rtlCol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 dirty="0"/>
              <a:t>La rubrique 01 inclut ici</a:t>
            </a: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E5123CE7-2F8A-489B-BD99-0C2A33ADF49A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327918" y="1648186"/>
            <a:ext cx="4074002" cy="2834508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07730BCF-AC2A-4FEC-8F01-63964DB444C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475709" y="4963450"/>
            <a:ext cx="3445566" cy="495389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buNone/>
              <a:defRPr sz="1800" b="1" cap="all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 dirty="0"/>
              <a:t>La rubrique 02 inclut ici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5084763" y="1652762"/>
            <a:ext cx="1001899" cy="100189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4" name="Espace réservé d’image 11">
            <a:extLst>
              <a:ext uri="{FF2B5EF4-FFF2-40B4-BE49-F238E27FC236}">
                <a16:creationId xmlns:a16="http://schemas.microsoft.com/office/drawing/2014/main" id="{E150BFC7-A11D-CC46-B5A2-8BD93C26950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282969" y="1850968"/>
            <a:ext cx="605487" cy="605487"/>
          </a:xfrm>
          <a:prstGeom prst="rect">
            <a:avLst/>
          </a:prstGeom>
          <a:noFill/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icône</a:t>
            </a:r>
          </a:p>
        </p:txBody>
      </p:sp>
      <p:sp>
        <p:nvSpPr>
          <p:cNvPr id="28" name="Ovale 27">
            <a:extLst>
              <a:ext uri="{FF2B5EF4-FFF2-40B4-BE49-F238E27FC236}">
                <a16:creationId xmlns:a16="http://schemas.microsoft.com/office/drawing/2014/main" id="{F95B55F4-B501-3440-8904-A1C7F049CBE8}"/>
              </a:ext>
            </a:extLst>
          </p:cNvPr>
          <p:cNvSpPr>
            <a:spLocks noChangeAspect="1"/>
          </p:cNvSpPr>
          <p:nvPr userDrawn="1"/>
        </p:nvSpPr>
        <p:spPr>
          <a:xfrm>
            <a:off x="6100576" y="4707907"/>
            <a:ext cx="1001899" cy="1001899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9" name="Espace réservé d’image 11">
            <a:extLst>
              <a:ext uri="{FF2B5EF4-FFF2-40B4-BE49-F238E27FC236}">
                <a16:creationId xmlns:a16="http://schemas.microsoft.com/office/drawing/2014/main" id="{F2116994-BE3E-6A43-9C15-E71BA8EC821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298782" y="4906113"/>
            <a:ext cx="605487" cy="605487"/>
          </a:xfrm>
          <a:prstGeom prst="rect">
            <a:avLst/>
          </a:prstGeom>
          <a:noFill/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icône</a:t>
            </a:r>
          </a:p>
        </p:txBody>
      </p:sp>
    </p:spTree>
    <p:extLst>
      <p:ext uri="{BB962C8B-B14F-4D97-AF65-F5344CB8AC3E}">
        <p14:creationId xmlns:p14="http://schemas.microsoft.com/office/powerpoint/2010/main" val="89140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04B31150-A166-4DB3-A898-2154C9665891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2" name="Forme libre 5">
              <a:extLst>
                <a:ext uri="{FF2B5EF4-FFF2-40B4-BE49-F238E27FC236}">
                  <a16:creationId xmlns:a16="http://schemas.microsoft.com/office/drawing/2014/main" id="{1C1A95BC-42CA-4166-918D-DF4306881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3" name="Forme libre 6">
              <a:extLst>
                <a:ext uri="{FF2B5EF4-FFF2-40B4-BE49-F238E27FC236}">
                  <a16:creationId xmlns:a16="http://schemas.microsoft.com/office/drawing/2014/main" id="{4B4D5F91-2158-4A30-B83C-5CC9CC6E5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C509E5D6-79CC-4E1D-AAF4-C6F28F3C1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6" name="Titr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B0944B4-FE4A-459A-85B1-3476FE6C4C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9" name="Ovale 8">
            <a:extLst>
              <a:ext uri="{FF2B5EF4-FFF2-40B4-BE49-F238E27FC236}">
                <a16:creationId xmlns:a16="http://schemas.microsoft.com/office/drawing/2014/main" id="{1B26B4BC-3D52-4C1C-85FB-226F0B5201F1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EC6B25A-6AA2-46A7-84BE-5C907CA5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56476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’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e 34">
            <a:extLst>
              <a:ext uri="{FF2B5EF4-FFF2-40B4-BE49-F238E27FC236}">
                <a16:creationId xmlns:a16="http://schemas.microsoft.com/office/drawing/2014/main" id="{431CD316-21C7-4FA9-A45A-374D6AE71ED5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36" name="Forme libre 5">
              <a:extLst>
                <a:ext uri="{FF2B5EF4-FFF2-40B4-BE49-F238E27FC236}">
                  <a16:creationId xmlns:a16="http://schemas.microsoft.com/office/drawing/2014/main" id="{E107D9FB-3967-4583-A9DA-6787AF712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7" name="Forme libre 6">
              <a:extLst>
                <a:ext uri="{FF2B5EF4-FFF2-40B4-BE49-F238E27FC236}">
                  <a16:creationId xmlns:a16="http://schemas.microsoft.com/office/drawing/2014/main" id="{138D5FEB-37FF-4F26-B625-CE2BE91FF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8" name="Forme libre 7">
              <a:extLst>
                <a:ext uri="{FF2B5EF4-FFF2-40B4-BE49-F238E27FC236}">
                  <a16:creationId xmlns:a16="http://schemas.microsoft.com/office/drawing/2014/main" id="{6C2B67E8-673C-422C-B021-296E2E2B9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23" name="Ovale 22">
            <a:extLst>
              <a:ext uri="{FF2B5EF4-FFF2-40B4-BE49-F238E27FC236}">
                <a16:creationId xmlns:a16="http://schemas.microsoft.com/office/drawing/2014/main" id="{687010E4-ADF2-486D-8DF7-B0FF38C6DADF}"/>
              </a:ext>
            </a:extLst>
          </p:cNvPr>
          <p:cNvSpPr/>
          <p:nvPr userDrawn="1"/>
        </p:nvSpPr>
        <p:spPr>
          <a:xfrm>
            <a:off x="954140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4" name="Ovale 23">
            <a:extLst>
              <a:ext uri="{FF2B5EF4-FFF2-40B4-BE49-F238E27FC236}">
                <a16:creationId xmlns:a16="http://schemas.microsoft.com/office/drawing/2014/main" id="{9159AA79-2237-4A27-BBC2-D44032158D19}"/>
              </a:ext>
            </a:extLst>
          </p:cNvPr>
          <p:cNvSpPr/>
          <p:nvPr userDrawn="1"/>
        </p:nvSpPr>
        <p:spPr>
          <a:xfrm>
            <a:off x="3807539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5" name="Ovale 24">
            <a:extLst>
              <a:ext uri="{FF2B5EF4-FFF2-40B4-BE49-F238E27FC236}">
                <a16:creationId xmlns:a16="http://schemas.microsoft.com/office/drawing/2014/main" id="{0272B962-9566-42D2-B4C3-E7AA81884A83}"/>
              </a:ext>
            </a:extLst>
          </p:cNvPr>
          <p:cNvSpPr/>
          <p:nvPr userDrawn="1"/>
        </p:nvSpPr>
        <p:spPr>
          <a:xfrm>
            <a:off x="6646275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6" name="Ovale 25">
            <a:extLst>
              <a:ext uri="{FF2B5EF4-FFF2-40B4-BE49-F238E27FC236}">
                <a16:creationId xmlns:a16="http://schemas.microsoft.com/office/drawing/2014/main" id="{19733285-016C-4C38-816C-83D30C075C70}"/>
              </a:ext>
            </a:extLst>
          </p:cNvPr>
          <p:cNvSpPr/>
          <p:nvPr userDrawn="1"/>
        </p:nvSpPr>
        <p:spPr>
          <a:xfrm>
            <a:off x="9498658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0" name="Forme libre : Forme 19">
            <a:extLst>
              <a:ext uri="{FF2B5EF4-FFF2-40B4-BE49-F238E27FC236}">
                <a16:creationId xmlns:a16="http://schemas.microsoft.com/office/drawing/2014/main" id="{EF40DBA4-AB63-4B47-B37F-BCC3D59B5392}"/>
              </a:ext>
            </a:extLst>
          </p:cNvPr>
          <p:cNvSpPr/>
          <p:nvPr userDrawn="1"/>
        </p:nvSpPr>
        <p:spPr>
          <a:xfrm>
            <a:off x="4011967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33EF0AFB-D099-4FF1-8963-7DA87268867F}"/>
              </a:ext>
            </a:extLst>
          </p:cNvPr>
          <p:cNvSpPr/>
          <p:nvPr userDrawn="1"/>
        </p:nvSpPr>
        <p:spPr>
          <a:xfrm>
            <a:off x="6850703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2" name="Forme libre : Forme 21">
            <a:extLst>
              <a:ext uri="{FF2B5EF4-FFF2-40B4-BE49-F238E27FC236}">
                <a16:creationId xmlns:a16="http://schemas.microsoft.com/office/drawing/2014/main" id="{6872C96E-9AF3-4FA0-8180-C213C7F2209E}"/>
              </a:ext>
            </a:extLst>
          </p:cNvPr>
          <p:cNvSpPr/>
          <p:nvPr userDrawn="1"/>
        </p:nvSpPr>
        <p:spPr>
          <a:xfrm>
            <a:off x="9703086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7" name="Forme libre : Forme 16">
            <a:extLst>
              <a:ext uri="{FF2B5EF4-FFF2-40B4-BE49-F238E27FC236}">
                <a16:creationId xmlns:a16="http://schemas.microsoft.com/office/drawing/2014/main" id="{3A08BE29-CFA5-4E0D-9DBE-A430AE1B8072}"/>
              </a:ext>
            </a:extLst>
          </p:cNvPr>
          <p:cNvSpPr/>
          <p:nvPr userDrawn="1"/>
        </p:nvSpPr>
        <p:spPr>
          <a:xfrm>
            <a:off x="1158568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rtlCol="0" anchor="b">
            <a:noAutofit/>
          </a:bodyPr>
          <a:lstStyle>
            <a:lvl1pPr>
              <a:defRPr sz="3200" b="1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B0944B4-FE4A-459A-85B1-3476FE6C4C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9" name="Ovale 8">
            <a:extLst>
              <a:ext uri="{FF2B5EF4-FFF2-40B4-BE49-F238E27FC236}">
                <a16:creationId xmlns:a16="http://schemas.microsoft.com/office/drawing/2014/main" id="{1B26B4BC-3D52-4C1C-85FB-226F0B5201F1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EC6B25A-6AA2-46A7-84BE-5C907CA5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B1B995BE-66C2-4379-885F-4BE069DA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3638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1" name="Espace réservé d’image 2">
            <a:extLst>
              <a:ext uri="{FF2B5EF4-FFF2-40B4-BE49-F238E27FC236}">
                <a16:creationId xmlns:a16="http://schemas.microsoft.com/office/drawing/2014/main" id="{9B56B6C6-9F3C-4E80-BBAD-280E697B89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57037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2" name="Espace réservé d’image 2">
            <a:extLst>
              <a:ext uri="{FF2B5EF4-FFF2-40B4-BE49-F238E27FC236}">
                <a16:creationId xmlns:a16="http://schemas.microsoft.com/office/drawing/2014/main" id="{54704160-1ED7-4B90-8963-0F887C73E9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95773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3" name="Espace réservé d’image 2">
            <a:extLst>
              <a:ext uri="{FF2B5EF4-FFF2-40B4-BE49-F238E27FC236}">
                <a16:creationId xmlns:a16="http://schemas.microsoft.com/office/drawing/2014/main" id="{36610597-6A76-4A06-82A5-A8FFC5BAE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648156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FF56D2E5-86E4-473A-A62F-B7029E5B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54" y="4052306"/>
            <a:ext cx="2588705" cy="1749005"/>
          </a:xfrm>
        </p:spPr>
        <p:txBody>
          <a:bodyPr lIns="0" tIns="0" rIns="0" bIns="0" rtlCol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93934E34-6CC7-492D-9515-EBEC72EFF4CB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24454" y="3539268"/>
            <a:ext cx="2588705" cy="495389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 dirty="0"/>
              <a:t>Cadre 01</a:t>
            </a:r>
          </a:p>
        </p:txBody>
      </p:sp>
      <p:sp>
        <p:nvSpPr>
          <p:cNvPr id="29" name="Espace réservé du contenu 2">
            <a:extLst>
              <a:ext uri="{FF2B5EF4-FFF2-40B4-BE49-F238E27FC236}">
                <a16:creationId xmlns:a16="http://schemas.microsoft.com/office/drawing/2014/main" id="{E4E27467-A1AA-4773-AAB5-A96267FBD712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77853" y="4052306"/>
            <a:ext cx="2588705" cy="1749005"/>
          </a:xfrm>
        </p:spPr>
        <p:txBody>
          <a:bodyPr lIns="0" tIns="0" rIns="0" bIns="0" rtlCol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30" name="Espace réservé du contenu 2">
            <a:extLst>
              <a:ext uri="{FF2B5EF4-FFF2-40B4-BE49-F238E27FC236}">
                <a16:creationId xmlns:a16="http://schemas.microsoft.com/office/drawing/2014/main" id="{6CABD5EB-4A8B-448B-8ED1-B8B420815B2D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377853" y="3539268"/>
            <a:ext cx="2588705" cy="495389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 dirty="0"/>
              <a:t>Cadre 01</a:t>
            </a:r>
          </a:p>
        </p:txBody>
      </p:sp>
      <p:sp>
        <p:nvSpPr>
          <p:cNvPr id="31" name="Espace réservé du contenu 2">
            <a:extLst>
              <a:ext uri="{FF2B5EF4-FFF2-40B4-BE49-F238E27FC236}">
                <a16:creationId xmlns:a16="http://schemas.microsoft.com/office/drawing/2014/main" id="{0D86883C-E501-47FF-AE1A-E9CE8B71B42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16589" y="4052306"/>
            <a:ext cx="2588705" cy="1749005"/>
          </a:xfrm>
        </p:spPr>
        <p:txBody>
          <a:bodyPr lIns="0" tIns="0" rIns="0" bIns="0" rtlCol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3683A037-F698-4CC9-904D-F377D71F690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216589" y="3539268"/>
            <a:ext cx="2588705" cy="495389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 dirty="0"/>
              <a:t>Cadre 01</a:t>
            </a:r>
          </a:p>
        </p:txBody>
      </p: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0A095594-2B82-44ED-8C9B-DA7C4D3D2872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068972" y="4052306"/>
            <a:ext cx="2588705" cy="1749005"/>
          </a:xfrm>
        </p:spPr>
        <p:txBody>
          <a:bodyPr lIns="0" tIns="0" rIns="0" bIns="0" rtlCol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54CDD46A-22ED-48F5-9B5F-13B1B5C4B320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9068972" y="3539268"/>
            <a:ext cx="2588705" cy="495389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 rtl="0"/>
            <a:r>
              <a:rPr lang="fr-FR" noProof="0" dirty="0"/>
              <a:t>Cadre 01</a:t>
            </a:r>
          </a:p>
        </p:txBody>
      </p:sp>
    </p:spTree>
    <p:extLst>
      <p:ext uri="{BB962C8B-B14F-4D97-AF65-F5344CB8AC3E}">
        <p14:creationId xmlns:p14="http://schemas.microsoft.com/office/powerpoint/2010/main" val="387650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>
            <a:extLst>
              <a:ext uri="{FF2B5EF4-FFF2-40B4-BE49-F238E27FC236}">
                <a16:creationId xmlns:a16="http://schemas.microsoft.com/office/drawing/2014/main" id="{BCC4D7FA-B85E-4477-8C62-94955B34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1226BB-3E56-4E7F-8172-7EC03C9F0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5D08EF-72FB-4F19-9916-65815A9CA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5084D-BC85-4A55-BD80-93876AD10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DEF23-A140-4DD6-A0D0-A86BD4DF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C71654-96A5-4280-94F3-931C61A9F92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4708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0" r:id="rId4"/>
    <p:sldLayoutId id="2147483661" r:id="rId5"/>
    <p:sldLayoutId id="2147483662" r:id="rId6"/>
    <p:sldLayoutId id="2147483663" r:id="rId7"/>
    <p:sldLayoutId id="2147483654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43650" y="1210733"/>
            <a:ext cx="2300817" cy="855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167389" y="4026708"/>
            <a:ext cx="5655156" cy="4529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3650" y="835734"/>
            <a:ext cx="4936039" cy="1400782"/>
          </a:xfrm>
        </p:spPr>
        <p:txBody>
          <a:bodyPr rtlCol="0"/>
          <a:lstStyle/>
          <a:p>
            <a:pPr algn="just"/>
            <a:r>
              <a:rPr lang="fr-FR" sz="3200" cap="none" dirty="0">
                <a:solidFill>
                  <a:srgbClr val="2C567A"/>
                </a:solidFill>
                <a:latin typeface="Santana" panose="02000403050000020004" pitchFamily="2" charset="0"/>
              </a:rPr>
              <a:t>JOURNEE ANNUELLE DU RÉSEAU MUCO OUEST 2025</a:t>
            </a:r>
            <a:endParaRPr lang="fr-FR" sz="3200" dirty="0">
              <a:solidFill>
                <a:srgbClr val="2C567A"/>
              </a:solidFill>
              <a:latin typeface="Santana" panose="02000403050000020004" pitchFamily="2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FF0EFE-C50F-44EB-8978-B97795477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2496540"/>
            <a:ext cx="5697544" cy="1175245"/>
          </a:xfrm>
        </p:spPr>
        <p:txBody>
          <a:bodyPr rtlCol="0"/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b="1" cap="none" dirty="0">
                <a:solidFill>
                  <a:prstClr val="black"/>
                </a:solidFill>
                <a:latin typeface="Santana" panose="02000403050000020004" pitchFamily="2" charset="0"/>
              </a:rPr>
              <a:t>Groupe Enseignants en Activité Physique Adaptée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fr-FR" cap="none" dirty="0">
              <a:solidFill>
                <a:prstClr val="black"/>
              </a:solidFill>
              <a:latin typeface="Santana" panose="02000403050000020004" pitchFamily="2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AUBREE </a:t>
            </a:r>
            <a:r>
              <a:rPr lang="fr-FR" cap="none" dirty="0" err="1">
                <a:solidFill>
                  <a:prstClr val="black"/>
                </a:solidFill>
                <a:latin typeface="Santana" panose="02000403050000020004" pitchFamily="2" charset="0"/>
              </a:rPr>
              <a:t>Aëlig</a:t>
            </a: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, CRCM de Roscoff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BETTON Lise, CRCM d’Angers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CERQUEUS Manon, CRCM d’Angers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COUDRAIS Sophie, CRCM de Rennes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DUBOIS Aline, CRCM de Roscoff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MERIGLIER Céline, CRCM de Tours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PLESSIS Yann, CRCM de Vannes-Lorient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RICAUD Gaëlle, CRCM de Nantes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fr-FR" cap="none" dirty="0">
                <a:solidFill>
                  <a:prstClr val="black"/>
                </a:solidFill>
                <a:latin typeface="Santana" panose="02000403050000020004" pitchFamily="2" charset="0"/>
              </a:rPr>
              <a:t>URIEN Simon, CRCM de Roscoff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fr-FR" cap="none" dirty="0">
              <a:solidFill>
                <a:prstClr val="black"/>
              </a:solidFill>
              <a:latin typeface="Santana" panose="02000403050000020004" pitchFamily="2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fr-FR" cap="none" dirty="0">
              <a:solidFill>
                <a:prstClr val="black"/>
              </a:solidFill>
              <a:latin typeface="Santana" panose="02000403050000020004" pitchFamily="2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fr-FR" cap="none" dirty="0">
              <a:solidFill>
                <a:prstClr val="black"/>
              </a:solidFill>
              <a:latin typeface="Santana" panose="02000403050000020004" pitchFamily="2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fr-FR" cap="none" dirty="0">
              <a:solidFill>
                <a:prstClr val="black"/>
              </a:solidFill>
              <a:latin typeface="Santana" panose="02000403050000020004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fr-FR" sz="1400" dirty="0">
              <a:latin typeface="Santana" panose="02000403050000020004" pitchFamily="2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6343650" y="2331298"/>
            <a:ext cx="5629811" cy="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ccueil - Réseau Muco Ou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832" y="2065867"/>
            <a:ext cx="4267479" cy="228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98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9"/>
    </mc:Choice>
    <mc:Fallback xmlns="">
      <p:transition spd="slow" advTm="664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02866"/>
            <a:ext cx="2300817" cy="855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10379" y="425556"/>
            <a:ext cx="10587274" cy="765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3200" b="1" baseline="30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réunion RMO EAPA en 2024</a:t>
            </a:r>
          </a:p>
        </p:txBody>
      </p:sp>
      <p:sp>
        <p:nvSpPr>
          <p:cNvPr id="5" name="Rectangle 4"/>
          <p:cNvSpPr/>
          <p:nvPr/>
        </p:nvSpPr>
        <p:spPr>
          <a:xfrm>
            <a:off x="455629" y="1122215"/>
            <a:ext cx="11025992" cy="96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Présents : 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Aëlig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AUBREE / Manon CERQUEUS / Sophie COUDRAIS / Yann PLESSIS / Gaëlle RICAUD / Simon URIEN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55629" y="2210245"/>
            <a:ext cx="103324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Programme et groupe de travail :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Présentation des nouveaux EAPA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Etats des lieux de l’année passée par CRCM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Place de l’ETP dans les CRCM / outils utilisés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Suivi des patients : comment garder le lien entre les consultations ?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Retour sur l’harmonisation des tests de terrain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Présentation de l’application MUCO_BALAD par Raphaëlle </a:t>
            </a: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Ladune</a:t>
            </a:r>
            <a:endParaRPr lang="fr-FR" sz="2000" dirty="0"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050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02866"/>
            <a:ext cx="2300817" cy="855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10379" y="425556"/>
            <a:ext cx="10587274" cy="765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3200" b="1" baseline="30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réunion RMO EAPA en 2024</a:t>
            </a:r>
          </a:p>
        </p:txBody>
      </p:sp>
      <p:sp>
        <p:nvSpPr>
          <p:cNvPr id="5" name="Rectangle 4"/>
          <p:cNvSpPr/>
          <p:nvPr/>
        </p:nvSpPr>
        <p:spPr>
          <a:xfrm>
            <a:off x="710379" y="1450940"/>
            <a:ext cx="11296894" cy="5307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Etat des</a:t>
            </a: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lieux PEC APA dans les CRCM 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Difficultés à voir les patients : RDV avec EAPA non systématiques lors des HJ + patients globalement moins demandeurs car mieux physiquement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Challenges sportifs multiples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6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Coachmois</a:t>
            </a:r>
            <a:r>
              <a:rPr lang="fr-FR" sz="16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, Calendrier de l’Avent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6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Mouv</a:t>
            </a:r>
            <a:r>
              <a:rPr lang="fr-FR" sz="16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de l’été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6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Challenge transplantés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6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Ultra marin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Développement des collaborations kiné/EAPA sur les séances (Nantes)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Echange ++ sur les différentes pratiques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fr-FR" sz="2000" dirty="0"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fr-FR" sz="2000" dirty="0"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36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02866"/>
            <a:ext cx="2300817" cy="855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710379" y="1410514"/>
            <a:ext cx="11158348" cy="281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ETP et suivi des patients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Finalisation des outils ETP dans le groupe APA/kiné du GETHEM et essai sur le terrain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Psychologie et attentes des patients différentes = accompagnement sur pratique à domicile déjà existante (planification, organisation, récupération, optimisation)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Echange sur les différents canaux de communication à distance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fr-FR" sz="2000" dirty="0"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3BA977-E1CE-494A-A75F-85974F90B780}"/>
              </a:ext>
            </a:extLst>
          </p:cNvPr>
          <p:cNvSpPr/>
          <p:nvPr/>
        </p:nvSpPr>
        <p:spPr>
          <a:xfrm>
            <a:off x="710379" y="425556"/>
            <a:ext cx="10587274" cy="765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3200" b="1" baseline="30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réunion RMO EAPA en 2024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5940741-EEF4-4CBA-A790-6E9A530A1C1B}"/>
              </a:ext>
            </a:extLst>
          </p:cNvPr>
          <p:cNvSpPr txBox="1"/>
          <p:nvPr/>
        </p:nvSpPr>
        <p:spPr>
          <a:xfrm>
            <a:off x="710379" y="4191541"/>
            <a:ext cx="6248400" cy="506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Tests de terrain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847C2F-8F0C-4925-9D02-83C0ED48C5A0}"/>
              </a:ext>
            </a:extLst>
          </p:cNvPr>
          <p:cNvSpPr/>
          <p:nvPr/>
        </p:nvSpPr>
        <p:spPr>
          <a:xfrm>
            <a:off x="710379" y="4732675"/>
            <a:ext cx="10587274" cy="96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Discussion autour des tests de terrain (TM6 encore représentatif ? Intérêt du </a:t>
            </a: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step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test ?)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Mise en place des tests physiques avec Etoile des neiges</a:t>
            </a:r>
          </a:p>
        </p:txBody>
      </p:sp>
    </p:spTree>
    <p:extLst>
      <p:ext uri="{BB962C8B-B14F-4D97-AF65-F5344CB8AC3E}">
        <p14:creationId xmlns:p14="http://schemas.microsoft.com/office/powerpoint/2010/main" val="88442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02866"/>
            <a:ext cx="2300817" cy="855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646469" y="1383222"/>
            <a:ext cx="10715094" cy="216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Présentation</a:t>
            </a:r>
            <a:r>
              <a:rPr lang="fr-FR" sz="28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MUCO_BALAD</a:t>
            </a:r>
          </a:p>
          <a:p>
            <a:endParaRPr lang="fr-FR" sz="2000" dirty="0"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Intervention de Raphaëlle </a:t>
            </a: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Ladune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visio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pour présentation de l’application MUCO_BALAD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Inscription des EAPA sur l’application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Mise en place sur le terrain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5273A0-06EB-4BB9-8F3F-0C604E99E02E}"/>
              </a:ext>
            </a:extLst>
          </p:cNvPr>
          <p:cNvSpPr/>
          <p:nvPr/>
        </p:nvSpPr>
        <p:spPr>
          <a:xfrm>
            <a:off x="710379" y="425556"/>
            <a:ext cx="10587274" cy="765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3200" b="1" baseline="30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réunion RMO en 2024</a:t>
            </a:r>
          </a:p>
        </p:txBody>
      </p:sp>
    </p:spTree>
    <p:extLst>
      <p:ext uri="{BB962C8B-B14F-4D97-AF65-F5344CB8AC3E}">
        <p14:creationId xmlns:p14="http://schemas.microsoft.com/office/powerpoint/2010/main" val="79348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97042" y="6172200"/>
            <a:ext cx="1335505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10379" y="425556"/>
            <a:ext cx="10587274" cy="765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fr-FR" sz="3200" b="1" baseline="30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sz="32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réunion RMO le 24 octobre 2025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87B69D-5023-4216-9FEE-160937F691C5}"/>
              </a:ext>
            </a:extLst>
          </p:cNvPr>
          <p:cNvSpPr/>
          <p:nvPr/>
        </p:nvSpPr>
        <p:spPr>
          <a:xfrm>
            <a:off x="710379" y="2081720"/>
            <a:ext cx="9135585" cy="3737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Rencontre sur le site de Roscoff : visite et échanges avec l’équipe pluridisciplinaire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Intervention d’une ou des EAPA de la maison Grégory </a:t>
            </a: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Lemarchal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Organisation du 3</a:t>
            </a:r>
            <a:r>
              <a:rPr lang="fr-FR" sz="2000" baseline="30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édition du challenge </a:t>
            </a:r>
            <a:r>
              <a:rPr lang="fr-FR" sz="2000" dirty="0" err="1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Coachmois</a:t>
            </a: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Inter-CRCM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Développement de nouveaux projets inter-CRCM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Financement des EAPA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Moyens techniques et motivationnels pour garder le contact avec l’EAPA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 Rôle des EAPA dans l’organisation d’évènements sportifs externes au service</a:t>
            </a:r>
            <a:endParaRPr lang="fr-FR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FR" sz="2000" dirty="0"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C9F9FE0-E5EA-48C5-B105-AC103FC46EC0}"/>
              </a:ext>
            </a:extLst>
          </p:cNvPr>
          <p:cNvSpPr txBox="1"/>
          <p:nvPr/>
        </p:nvSpPr>
        <p:spPr>
          <a:xfrm>
            <a:off x="710379" y="1531431"/>
            <a:ext cx="6248400" cy="506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fr-FR" sz="2000" b="1" dirty="0" err="1">
                <a:solidFill>
                  <a:srgbClr val="0072C7"/>
                </a:solidFill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Pré-programme</a:t>
            </a:r>
            <a:endParaRPr lang="fr-FR" sz="2000" b="1" dirty="0">
              <a:solidFill>
                <a:srgbClr val="0072C7"/>
              </a:solidFill>
              <a:latin typeface="Santana" panose="020004030500000200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1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97042" y="6172200"/>
            <a:ext cx="1335505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828075" y="2344890"/>
            <a:ext cx="10587274" cy="1228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fr-FR" sz="5400" b="1" dirty="0">
                <a:latin typeface="Santana" panose="02000403050000020004"/>
                <a:ea typeface="Calibri" panose="020F0502020204030204" pitchFamily="34" charset="0"/>
                <a:cs typeface="Times New Roman" panose="02020603050405020304" pitchFamily="18" charset="0"/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11212316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ntoso v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C567A"/>
      </a:accent1>
      <a:accent2>
        <a:srgbClr val="0072C7"/>
      </a:accent2>
      <a:accent3>
        <a:srgbClr val="0D1D51"/>
      </a:accent3>
      <a:accent4>
        <a:srgbClr val="666666"/>
      </a:accent4>
      <a:accent5>
        <a:srgbClr val="3C76A6"/>
      </a:accent5>
      <a:accent6>
        <a:srgbClr val="1E44BC"/>
      </a:accent6>
      <a:hlink>
        <a:srgbClr val="0563C1"/>
      </a:hlink>
      <a:folHlink>
        <a:srgbClr val="954F72"/>
      </a:folHlink>
    </a:clrScheme>
    <a:fontScheme name="Contoso v1">
      <a:majorFont>
        <a:latin typeface="Corbe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356_TF34076243" id="{4913AA83-2306-4E2D-8830-C2A4E9B3D067}" vid="{57B55DBD-592B-4A90-8C6D-F8F746751AD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C31332-3081-4BD9-AD6F-078B4521F3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19797F-2510-4681-A59B-FCD8F3733FE0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71af3243-3dd4-4a8d-8c0d-dd76da1f02a5"/>
    <ds:schemaRef ds:uri="http://purl.org/dc/elements/1.1/"/>
    <ds:schemaRef ds:uri="http://schemas.microsoft.com/office/2006/metadata/properties"/>
    <ds:schemaRef ds:uri="16c05727-aa75-4e4a-9b5f-8a80a116589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FF4E1AF-DB5E-4764-961C-6F82B33E9E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sphères en bleu</Template>
  <TotalTime>0</TotalTime>
  <Words>436</Words>
  <Application>Microsoft Office PowerPoint</Application>
  <PresentationFormat>Grand écran</PresentationFormat>
  <Paragraphs>70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Santana</vt:lpstr>
      <vt:lpstr>Thème Office</vt:lpstr>
      <vt:lpstr>JOURNEE ANNUELLE DU RÉSEAU MUCO OUEST 2025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2020-01-23T08:07:52Z</dcterms:created>
  <dcterms:modified xsi:type="dcterms:W3CDTF">2025-10-07T13:20:18Z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