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20956-ABB5-4B2D-BD75-39884196FFC4}" v="16" dt="2025-10-07T09:53:31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'Hôtellier" userId="875190618ba83a5e" providerId="LiveId" clId="{69A20956-ABB5-4B2D-BD75-39884196FFC4}"/>
    <pc:docChg chg="undo custSel delSld modSld">
      <pc:chgData name="Julie L'Hôtellier" userId="875190618ba83a5e" providerId="LiveId" clId="{69A20956-ABB5-4B2D-BD75-39884196FFC4}" dt="2025-10-07T09:55:29.451" v="327" actId="20577"/>
      <pc:docMkLst>
        <pc:docMk/>
      </pc:docMkLst>
      <pc:sldChg chg="addSp delSp modSp mod">
        <pc:chgData name="Julie L'Hôtellier" userId="875190618ba83a5e" providerId="LiveId" clId="{69A20956-ABB5-4B2D-BD75-39884196FFC4}" dt="2025-10-07T09:55:29.451" v="327" actId="20577"/>
        <pc:sldMkLst>
          <pc:docMk/>
          <pc:sldMk cId="3518042286" sldId="257"/>
        </pc:sldMkLst>
        <pc:spChg chg="del">
          <ac:chgData name="Julie L'Hôtellier" userId="875190618ba83a5e" providerId="LiveId" clId="{69A20956-ABB5-4B2D-BD75-39884196FFC4}" dt="2025-10-07T07:30:15.658" v="59" actId="21"/>
          <ac:spMkLst>
            <pc:docMk/>
            <pc:sldMk cId="3518042286" sldId="257"/>
            <ac:spMk id="13" creationId="{A9F50598-2675-AFED-D8F4-B354DAAE77BD}"/>
          </ac:spMkLst>
        </pc:spChg>
        <pc:spChg chg="del mod">
          <ac:chgData name="Julie L'Hôtellier" userId="875190618ba83a5e" providerId="LiveId" clId="{69A20956-ABB5-4B2D-BD75-39884196FFC4}" dt="2025-10-07T09:47:08.907" v="259" actId="478"/>
          <ac:spMkLst>
            <pc:docMk/>
            <pc:sldMk cId="3518042286" sldId="257"/>
            <ac:spMk id="15" creationId="{A7D05697-B374-138B-F29B-1E817156816D}"/>
          </ac:spMkLst>
        </pc:spChg>
        <pc:spChg chg="add mod">
          <ac:chgData name="Julie L'Hôtellier" userId="875190618ba83a5e" providerId="LiveId" clId="{69A20956-ABB5-4B2D-BD75-39884196FFC4}" dt="2025-10-07T09:47:27.023" v="264" actId="1076"/>
          <ac:spMkLst>
            <pc:docMk/>
            <pc:sldMk cId="3518042286" sldId="257"/>
            <ac:spMk id="34" creationId="{959AFF3B-E28E-4045-3DB4-4D257063050F}"/>
          </ac:spMkLst>
        </pc:spChg>
        <pc:spChg chg="add del mod">
          <ac:chgData name="Julie L'Hôtellier" userId="875190618ba83a5e" providerId="LiveId" clId="{69A20956-ABB5-4B2D-BD75-39884196FFC4}" dt="2025-10-07T09:48:20.277" v="273" actId="478"/>
          <ac:spMkLst>
            <pc:docMk/>
            <pc:sldMk cId="3518042286" sldId="257"/>
            <ac:spMk id="35" creationId="{8400F493-4BCB-2548-0579-25B6B890E14F}"/>
          </ac:spMkLst>
        </pc:spChg>
        <pc:spChg chg="add del mod">
          <ac:chgData name="Julie L'Hôtellier" userId="875190618ba83a5e" providerId="LiveId" clId="{69A20956-ABB5-4B2D-BD75-39884196FFC4}" dt="2025-10-07T09:55:29.451" v="327" actId="20577"/>
          <ac:spMkLst>
            <pc:docMk/>
            <pc:sldMk cId="3518042286" sldId="257"/>
            <ac:spMk id="36" creationId="{8AB3D3C0-4639-1765-6FF6-E921A9AC70FA}"/>
          </ac:spMkLst>
        </pc:spChg>
        <pc:picChg chg="mod">
          <ac:chgData name="Julie L'Hôtellier" userId="875190618ba83a5e" providerId="LiveId" clId="{69A20956-ABB5-4B2D-BD75-39884196FFC4}" dt="2025-10-07T09:48:39.190" v="282" actId="1076"/>
          <ac:picMkLst>
            <pc:docMk/>
            <pc:sldMk cId="3518042286" sldId="257"/>
            <ac:picMk id="5" creationId="{B8D1CFEC-6291-63EB-32BF-0A23C74458FB}"/>
          </ac:picMkLst>
        </pc:picChg>
        <pc:picChg chg="mod">
          <ac:chgData name="Julie L'Hôtellier" userId="875190618ba83a5e" providerId="LiveId" clId="{69A20956-ABB5-4B2D-BD75-39884196FFC4}" dt="2025-10-07T09:48:37.566" v="281" actId="1076"/>
          <ac:picMkLst>
            <pc:docMk/>
            <pc:sldMk cId="3518042286" sldId="257"/>
            <ac:picMk id="8" creationId="{64CCC902-50FC-97A9-7DAD-1E66E29CD448}"/>
          </ac:picMkLst>
        </pc:picChg>
        <pc:picChg chg="mod">
          <ac:chgData name="Julie L'Hôtellier" userId="875190618ba83a5e" providerId="LiveId" clId="{69A20956-ABB5-4B2D-BD75-39884196FFC4}" dt="2025-10-07T09:48:44.471" v="283" actId="1076"/>
          <ac:picMkLst>
            <pc:docMk/>
            <pc:sldMk cId="3518042286" sldId="257"/>
            <ac:picMk id="10" creationId="{F1D74130-ADDF-A8CA-0662-3CF2312E2E3D}"/>
          </ac:picMkLst>
        </pc:picChg>
        <pc:picChg chg="mod">
          <ac:chgData name="Julie L'Hôtellier" userId="875190618ba83a5e" providerId="LiveId" clId="{69A20956-ABB5-4B2D-BD75-39884196FFC4}" dt="2025-10-07T09:47:15.280" v="261" actId="1076"/>
          <ac:picMkLst>
            <pc:docMk/>
            <pc:sldMk cId="3518042286" sldId="257"/>
            <ac:picMk id="12" creationId="{585B5041-ABFD-AD62-6C2F-CD1F839C883E}"/>
          </ac:picMkLst>
        </pc:picChg>
        <pc:picChg chg="add del mod">
          <ac:chgData name="Julie L'Hôtellier" userId="875190618ba83a5e" providerId="LiveId" clId="{69A20956-ABB5-4B2D-BD75-39884196FFC4}" dt="2025-10-06T11:56:16.416" v="3" actId="931"/>
          <ac:picMkLst>
            <pc:docMk/>
            <pc:sldMk cId="3518042286" sldId="257"/>
            <ac:picMk id="17" creationId="{936B8364-9B45-B230-1CDE-377796377260}"/>
          </ac:picMkLst>
        </pc:picChg>
        <pc:picChg chg="add mod">
          <ac:chgData name="Julie L'Hôtellier" userId="875190618ba83a5e" providerId="LiveId" clId="{69A20956-ABB5-4B2D-BD75-39884196FFC4}" dt="2025-10-07T09:54:38.224" v="315" actId="1076"/>
          <ac:picMkLst>
            <pc:docMk/>
            <pc:sldMk cId="3518042286" sldId="257"/>
            <ac:picMk id="19" creationId="{463C5354-833E-22EB-D3C3-E0CBEF6D95E2}"/>
          </ac:picMkLst>
        </pc:picChg>
        <pc:picChg chg="add mod">
          <ac:chgData name="Julie L'Hôtellier" userId="875190618ba83a5e" providerId="LiveId" clId="{69A20956-ABB5-4B2D-BD75-39884196FFC4}" dt="2025-10-07T09:47:21.377" v="263" actId="1076"/>
          <ac:picMkLst>
            <pc:docMk/>
            <pc:sldMk cId="3518042286" sldId="257"/>
            <ac:picMk id="21" creationId="{22B46A5C-FE0A-20FD-74D2-424A14D44109}"/>
          </ac:picMkLst>
        </pc:picChg>
        <pc:picChg chg="add del mod">
          <ac:chgData name="Julie L'Hôtellier" userId="875190618ba83a5e" providerId="LiveId" clId="{69A20956-ABB5-4B2D-BD75-39884196FFC4}" dt="2025-10-07T09:41:21.307" v="161" actId="478"/>
          <ac:picMkLst>
            <pc:docMk/>
            <pc:sldMk cId="3518042286" sldId="257"/>
            <ac:picMk id="23" creationId="{793E9766-848D-DC61-97AA-C022D8F79E6B}"/>
          </ac:picMkLst>
        </pc:picChg>
        <pc:picChg chg="add del mod">
          <ac:chgData name="Julie L'Hôtellier" userId="875190618ba83a5e" providerId="LiveId" clId="{69A20956-ABB5-4B2D-BD75-39884196FFC4}" dt="2025-10-07T09:41:24.284" v="162" actId="478"/>
          <ac:picMkLst>
            <pc:docMk/>
            <pc:sldMk cId="3518042286" sldId="257"/>
            <ac:picMk id="25" creationId="{761EE4D4-A637-C5D1-5FEA-6423DE8124A0}"/>
          </ac:picMkLst>
        </pc:picChg>
        <pc:picChg chg="add del mod">
          <ac:chgData name="Julie L'Hôtellier" userId="875190618ba83a5e" providerId="LiveId" clId="{69A20956-ABB5-4B2D-BD75-39884196FFC4}" dt="2025-10-07T09:41:17.110" v="160" actId="478"/>
          <ac:picMkLst>
            <pc:docMk/>
            <pc:sldMk cId="3518042286" sldId="257"/>
            <ac:picMk id="27" creationId="{321D8E82-F87E-73BD-4510-77E6B7915C73}"/>
          </ac:picMkLst>
        </pc:picChg>
        <pc:picChg chg="add mod">
          <ac:chgData name="Julie L'Hôtellier" userId="875190618ba83a5e" providerId="LiveId" clId="{69A20956-ABB5-4B2D-BD75-39884196FFC4}" dt="2025-10-07T09:48:35.899" v="280" actId="1076"/>
          <ac:picMkLst>
            <pc:docMk/>
            <pc:sldMk cId="3518042286" sldId="257"/>
            <ac:picMk id="29" creationId="{E59FD01A-3056-4DFA-4259-1042BFC70675}"/>
          </ac:picMkLst>
        </pc:picChg>
        <pc:picChg chg="add mod">
          <ac:chgData name="Julie L'Hôtellier" userId="875190618ba83a5e" providerId="LiveId" clId="{69A20956-ABB5-4B2D-BD75-39884196FFC4}" dt="2025-10-07T09:48:34.374" v="279" actId="1076"/>
          <ac:picMkLst>
            <pc:docMk/>
            <pc:sldMk cId="3518042286" sldId="257"/>
            <ac:picMk id="31" creationId="{5C6CF253-B28E-6490-ED64-3B964D0272FE}"/>
          </ac:picMkLst>
        </pc:picChg>
        <pc:picChg chg="add mod">
          <ac:chgData name="Julie L'Hôtellier" userId="875190618ba83a5e" providerId="LiveId" clId="{69A20956-ABB5-4B2D-BD75-39884196FFC4}" dt="2025-10-07T09:48:33.342" v="278" actId="1076"/>
          <ac:picMkLst>
            <pc:docMk/>
            <pc:sldMk cId="3518042286" sldId="257"/>
            <ac:picMk id="33" creationId="{4E215CC9-2A7C-6945-76C7-969614AC59BA}"/>
          </ac:picMkLst>
        </pc:picChg>
        <pc:picChg chg="add del mod">
          <ac:chgData name="Julie L'Hôtellier" userId="875190618ba83a5e" providerId="LiveId" clId="{69A20956-ABB5-4B2D-BD75-39884196FFC4}" dt="2025-10-07T09:53:01.033" v="295" actId="478"/>
          <ac:picMkLst>
            <pc:docMk/>
            <pc:sldMk cId="3518042286" sldId="257"/>
            <ac:picMk id="38" creationId="{113880F4-DE0B-103D-777D-D97EECF93E50}"/>
          </ac:picMkLst>
        </pc:picChg>
        <pc:picChg chg="add del mod">
          <ac:chgData name="Julie L'Hôtellier" userId="875190618ba83a5e" providerId="LiveId" clId="{69A20956-ABB5-4B2D-BD75-39884196FFC4}" dt="2025-10-07T09:52:57.545" v="294" actId="478"/>
          <ac:picMkLst>
            <pc:docMk/>
            <pc:sldMk cId="3518042286" sldId="257"/>
            <ac:picMk id="39" creationId="{501123E6-F6F6-ECC2-193E-A50B0A4F6F24}"/>
          </ac:picMkLst>
        </pc:picChg>
        <pc:picChg chg="add mod">
          <ac:chgData name="Julie L'Hôtellier" userId="875190618ba83a5e" providerId="LiveId" clId="{69A20956-ABB5-4B2D-BD75-39884196FFC4}" dt="2025-10-07T09:53:42.151" v="301" actId="1076"/>
          <ac:picMkLst>
            <pc:docMk/>
            <pc:sldMk cId="3518042286" sldId="257"/>
            <ac:picMk id="40" creationId="{8FA11E70-2930-2E4F-EBC8-9037403817E6}"/>
          </ac:picMkLst>
        </pc:picChg>
      </pc:sldChg>
      <pc:sldChg chg="addSp delSp modSp mod">
        <pc:chgData name="Julie L'Hôtellier" userId="875190618ba83a5e" providerId="LiveId" clId="{69A20956-ABB5-4B2D-BD75-39884196FFC4}" dt="2025-10-07T09:53:23.415" v="297" actId="21"/>
        <pc:sldMkLst>
          <pc:docMk/>
          <pc:sldMk cId="541890424" sldId="258"/>
        </pc:sldMkLst>
        <pc:picChg chg="add del mod">
          <ac:chgData name="Julie L'Hôtellier" userId="875190618ba83a5e" providerId="LiveId" clId="{69A20956-ABB5-4B2D-BD75-39884196FFC4}" dt="2025-10-07T09:53:23.415" v="297" actId="21"/>
          <ac:picMkLst>
            <pc:docMk/>
            <pc:sldMk cId="541890424" sldId="258"/>
            <ac:picMk id="5" creationId="{EF2CBA15-D642-4A0E-13CF-445CC0D33B1D}"/>
          </ac:picMkLst>
        </pc:picChg>
      </pc:sldChg>
      <pc:sldChg chg="modSp mod">
        <pc:chgData name="Julie L'Hôtellier" userId="875190618ba83a5e" providerId="LiveId" clId="{69A20956-ABB5-4B2D-BD75-39884196FFC4}" dt="2025-10-07T07:37:07.605" v="82" actId="20577"/>
        <pc:sldMkLst>
          <pc:docMk/>
          <pc:sldMk cId="2650245907" sldId="259"/>
        </pc:sldMkLst>
        <pc:spChg chg="mod">
          <ac:chgData name="Julie L'Hôtellier" userId="875190618ba83a5e" providerId="LiveId" clId="{69A20956-ABB5-4B2D-BD75-39884196FFC4}" dt="2025-10-07T07:37:07.605" v="82" actId="20577"/>
          <ac:spMkLst>
            <pc:docMk/>
            <pc:sldMk cId="2650245907" sldId="259"/>
            <ac:spMk id="3" creationId="{F933524D-A26F-E14E-0E8B-E92AFB78B3C9}"/>
          </ac:spMkLst>
        </pc:spChg>
      </pc:sldChg>
      <pc:sldChg chg="modSp mod">
        <pc:chgData name="Julie L'Hôtellier" userId="875190618ba83a5e" providerId="LiveId" clId="{69A20956-ABB5-4B2D-BD75-39884196FFC4}" dt="2025-10-07T07:37:48.289" v="84" actId="20577"/>
        <pc:sldMkLst>
          <pc:docMk/>
          <pc:sldMk cId="1051421263" sldId="260"/>
        </pc:sldMkLst>
        <pc:spChg chg="mod">
          <ac:chgData name="Julie L'Hôtellier" userId="875190618ba83a5e" providerId="LiveId" clId="{69A20956-ABB5-4B2D-BD75-39884196FFC4}" dt="2025-10-07T07:37:48.289" v="84" actId="20577"/>
          <ac:spMkLst>
            <pc:docMk/>
            <pc:sldMk cId="1051421263" sldId="260"/>
            <ac:spMk id="3" creationId="{FEECBB48-955F-9F80-159C-F7C933AB4991}"/>
          </ac:spMkLst>
        </pc:spChg>
      </pc:sldChg>
      <pc:sldChg chg="del">
        <pc:chgData name="Julie L'Hôtellier" userId="875190618ba83a5e" providerId="LiveId" clId="{69A20956-ABB5-4B2D-BD75-39884196FFC4}" dt="2025-10-07T07:38:05.107" v="85" actId="2696"/>
        <pc:sldMkLst>
          <pc:docMk/>
          <pc:sldMk cId="107801180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EE761-7FF7-79A4-804F-C16ED71F6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Groupe des infirmières du RMO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1A7D4E-249E-5D69-9318-0B8E4329A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63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D1CFEC-6291-63EB-32BF-0A23C74458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7" y="489611"/>
            <a:ext cx="1576928" cy="156483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CCC902-50FC-97A9-7DAD-1E66E29CD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396" y="548490"/>
            <a:ext cx="2462753" cy="156483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D74130-ADDF-A8CA-0662-3CF2312E2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62" y="2607550"/>
            <a:ext cx="1392592" cy="185678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5B5041-ABFD-AD62-6C2F-CD1F839C8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851" y="2657867"/>
            <a:ext cx="1686348" cy="193855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63C5354-833E-22EB-D3C3-E0CBEF6D9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647" y="2657867"/>
            <a:ext cx="1275005" cy="197256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2B46A5C-FE0A-20FD-74D2-424A14D44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100" y="2737850"/>
            <a:ext cx="1502929" cy="189257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59FD01A-3056-4DFA-4259-1042BFC70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3652" y="601334"/>
            <a:ext cx="1571887" cy="185096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C6CF253-B28E-6490-ED64-3B964D027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079" y="548490"/>
            <a:ext cx="1244618" cy="191651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E215CC9-2A7C-6945-76C7-969614AC5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1237" y="527908"/>
            <a:ext cx="1358059" cy="191651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4" name="Cadre 33">
            <a:extLst>
              <a:ext uri="{FF2B5EF4-FFF2-40B4-BE49-F238E27FC236}">
                <a16:creationId xmlns:a16="http://schemas.microsoft.com/office/drawing/2014/main" id="{959AFF3B-E28E-4045-3DB4-4D257063050F}"/>
              </a:ext>
            </a:extLst>
          </p:cNvPr>
          <p:cNvSpPr/>
          <p:nvPr/>
        </p:nvSpPr>
        <p:spPr>
          <a:xfrm flipV="1">
            <a:off x="699330" y="4691957"/>
            <a:ext cx="1392591" cy="139259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AB3D3C0-4639-1765-6FF6-E921A9AC70FA}"/>
              </a:ext>
            </a:extLst>
          </p:cNvPr>
          <p:cNvSpPr txBox="1"/>
          <p:nvPr/>
        </p:nvSpPr>
        <p:spPr>
          <a:xfrm>
            <a:off x="607162" y="6033623"/>
            <a:ext cx="11484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Emmanuelle et Amélie, Gisèle et Sabrina, Céline et Pervenche ,Sophie, </a:t>
            </a:r>
            <a:r>
              <a:rPr lang="fr-FR" dirty="0" err="1"/>
              <a:t>IsabelleJulie</a:t>
            </a:r>
            <a:r>
              <a:rPr lang="fr-FR" dirty="0"/>
              <a:t>, </a:t>
            </a:r>
            <a:r>
              <a:rPr lang="fr-FR" dirty="0" err="1"/>
              <a:t>Laétitia</a:t>
            </a:r>
            <a:r>
              <a:rPr lang="fr-FR" dirty="0"/>
              <a:t>, Nathalie, Sophie ,Aurélie Marie Claude,  Adeline, Dominique et Céline.</a:t>
            </a:r>
          </a:p>
        </p:txBody>
      </p:sp>
      <p:pic>
        <p:nvPicPr>
          <p:cNvPr id="40" name="Graphique 39" descr="Groupe de femmes avec un remplissage uni">
            <a:extLst>
              <a:ext uri="{FF2B5EF4-FFF2-40B4-BE49-F238E27FC236}">
                <a16:creationId xmlns:a16="http://schemas.microsoft.com/office/drawing/2014/main" id="{8FA11E70-2930-2E4F-EBC8-9037403817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999" y="4797016"/>
            <a:ext cx="997254" cy="9972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98F179-996F-4B05-DDBA-693A6997E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5098" y="2795035"/>
            <a:ext cx="1768701" cy="1801383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604E0B-3073-1C88-8402-3C0A4D4226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1079" y="2769919"/>
            <a:ext cx="1860509" cy="1860509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804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315B8-5AC7-DA81-0B6E-C19E42A1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Les rencontres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65688-47E6-39ED-22CB-D755B24814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21novembre 2024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6 mars 2025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13 mai 2025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25 septembre 2025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A venir le 25novembre 2025: Journée Formation Les modifications psychiques </a:t>
            </a:r>
            <a:r>
              <a:rPr lang="fr-FR" cap="none" dirty="0" err="1"/>
              <a:t>ches</a:t>
            </a:r>
            <a:r>
              <a:rPr lang="fr-FR" cap="none" dirty="0"/>
              <a:t> le jeune adulte et l’adolescent </a:t>
            </a:r>
          </a:p>
        </p:txBody>
      </p:sp>
    </p:spTree>
    <p:extLst>
      <p:ext uri="{BB962C8B-B14F-4D97-AF65-F5344CB8AC3E}">
        <p14:creationId xmlns:p14="http://schemas.microsoft.com/office/powerpoint/2010/main" val="54189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B92AB-2142-8A03-BAB5-9BD815DB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Nos échanges et travaux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33524D-A26F-E14E-0E8B-E92AFB78B3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Echange et retour sur la journée du 12/12/2024 organisé par Vertex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Echange et retour sur les journées scientifiques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Le diabète et les nouveaux traitements présenté par Céline </a:t>
            </a:r>
            <a:r>
              <a:rPr lang="fr-FR" cap="none" dirty="0" err="1"/>
              <a:t>Raybaud</a:t>
            </a:r>
            <a:endParaRPr lang="fr-FR" cap="none" dirty="0"/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Exploration et échange des outils sur les émotions et les cartes émotions/sensations/besoins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L’outil « C’est quoi ton </a:t>
            </a:r>
            <a:r>
              <a:rPr lang="fr-FR" cap="none" dirty="0" err="1"/>
              <a:t>Level</a:t>
            </a:r>
            <a:r>
              <a:rPr lang="fr-FR" cap="none" dirty="0"/>
              <a:t> 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L’outil « 24h avec mon Modulateur 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Livret Hygiène </a:t>
            </a:r>
          </a:p>
          <a:p>
            <a:pPr>
              <a:buFont typeface="Wingdings" panose="05000000000000000000" pitchFamily="2" charset="2"/>
              <a:buChar char="v"/>
            </a:pPr>
            <a:endParaRPr lang="fr-FR" cap="none" dirty="0"/>
          </a:p>
          <a:p>
            <a:pPr>
              <a:buFont typeface="Wingdings" panose="05000000000000000000" pitchFamily="2" charset="2"/>
              <a:buChar char="v"/>
            </a:pPr>
            <a:endParaRPr lang="fr-FR" cap="none" dirty="0"/>
          </a:p>
        </p:txBody>
      </p:sp>
    </p:spTree>
    <p:extLst>
      <p:ext uri="{BB962C8B-B14F-4D97-AF65-F5344CB8AC3E}">
        <p14:creationId xmlns:p14="http://schemas.microsoft.com/office/powerpoint/2010/main" val="265024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07B7E-E4D0-C7DA-72B0-631E4AD1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Nos projets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ECBB48-955F-9F80-159C-F7C933AB49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Un groupe enfant pour refaire les documents du PAI,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Un groupe adulte suite aux réponses du questionnaire envoyé aux 18/25 ans,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Des groupes d’échange sur des situations et sur nos pratiques,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Visite des CRCM pour évaluer les besoins des infirmiers de chaque CRCM, Roscoff fait le 30/09 Angers prévu le 17/12,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cap="none" dirty="0"/>
              <a:t>Formation 2026 à choisir et à organiser, </a:t>
            </a:r>
          </a:p>
          <a:p>
            <a:pPr marL="0" indent="0">
              <a:buNone/>
            </a:pPr>
            <a:r>
              <a:rPr lang="fr-FR" cap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421263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{4660509C-CD8F-48F2-A066-43EA301AB6CF}TF62d0d592-7ac2-4846-a919-75806e8bead4ff9d4f2a-65c25b1cff42</Template>
  <TotalTime>1508</TotalTime>
  <Words>199</Words>
  <Application>Microsoft Office PowerPoint</Application>
  <PresentationFormat>Grand écran</PresentationFormat>
  <Paragraphs>24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Tw Cen MT</vt:lpstr>
      <vt:lpstr>Wingdings</vt:lpstr>
      <vt:lpstr>Ronds dans l’eau</vt:lpstr>
      <vt:lpstr>Groupe des infirmières du RMO </vt:lpstr>
      <vt:lpstr>Présentation PowerPoint</vt:lpstr>
      <vt:lpstr>Les rencontres </vt:lpstr>
      <vt:lpstr>Nos échanges et travaux </vt:lpstr>
      <vt:lpstr>Nos projets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 des infirmières du RMO </dc:title>
  <dc:creator>Julie L'Hôtellier</dc:creator>
  <cp:lastModifiedBy>Julie L'Hôtellier</cp:lastModifiedBy>
  <cp:revision>2</cp:revision>
  <dcterms:created xsi:type="dcterms:W3CDTF">2025-10-06T08:53:11Z</dcterms:created>
  <dcterms:modified xsi:type="dcterms:W3CDTF">2025-10-07T10:07:42Z</dcterms:modified>
</cp:coreProperties>
</file>