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8" r:id="rId2"/>
    <p:sldId id="281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8458" y="2325188"/>
            <a:ext cx="9888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dirty="0"/>
              <a:t>Les actualités de la PNRC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3998" y="4618447"/>
            <a:ext cx="65009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Jocelyne PENGAM, TEC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Marina MIOSSEC IRC, remplace Morgane AUFFRET (formation IPA)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CRCM </a:t>
            </a:r>
            <a:r>
              <a:rPr lang="fr-FR" dirty="0">
                <a:solidFill>
                  <a:srgbClr val="002060"/>
                </a:solidFill>
              </a:rPr>
              <a:t>de Roscoff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Référentes PNRC </a:t>
            </a:r>
            <a:r>
              <a:rPr lang="fr-FR" dirty="0">
                <a:solidFill>
                  <a:srgbClr val="002060"/>
                </a:solidFill>
              </a:rPr>
              <a:t>pour la région </a:t>
            </a:r>
            <a:r>
              <a:rPr lang="fr-FR" dirty="0" smtClean="0">
                <a:solidFill>
                  <a:srgbClr val="002060"/>
                </a:solidFill>
              </a:rPr>
              <a:t>Grand </a:t>
            </a:r>
            <a:r>
              <a:rPr lang="fr-FR" dirty="0">
                <a:solidFill>
                  <a:srgbClr val="002060"/>
                </a:solidFill>
              </a:rPr>
              <a:t>O</a:t>
            </a:r>
            <a:r>
              <a:rPr lang="fr-FR" dirty="0" smtClean="0">
                <a:solidFill>
                  <a:srgbClr val="002060"/>
                </a:solidFill>
              </a:rPr>
              <a:t>uest</a:t>
            </a:r>
            <a:endParaRPr lang="fr-FR" dirty="0">
              <a:solidFill>
                <a:srgbClr val="002060"/>
              </a:solidFill>
            </a:endParaRPr>
          </a:p>
          <a:p>
            <a:r>
              <a:rPr lang="fr-FR" dirty="0" smtClean="0">
                <a:solidFill>
                  <a:srgbClr val="002060"/>
                </a:solidFill>
              </a:rPr>
              <a:t>ANGERS le 09/10/2025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3810000" y="99291"/>
            <a:ext cx="65" cy="1172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93578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381">
              <a:latin typeface="Arial" panose="020B0604020202020204" pitchFamily="34" charset="0"/>
            </a:endParaRPr>
          </a:p>
          <a:p>
            <a:pPr defTabSz="193578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381">
              <a:latin typeface="Arial" panose="020B0604020202020204" pitchFamily="34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3810000" y="-58606"/>
            <a:ext cx="65" cy="117212"/>
          </a:xfrm>
          <a:prstGeom prst="rect">
            <a:avLst/>
          </a:prstGeom>
          <a:solidFill>
            <a:srgbClr val="CCFF66"/>
          </a:solidFill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193578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381">
              <a:latin typeface="Arial" panose="020B0604020202020204" pitchFamily="34" charset="0"/>
            </a:endParaRPr>
          </a:p>
          <a:p>
            <a:pPr defTabSz="193578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381">
              <a:latin typeface="Arial" panose="020B0604020202020204" pitchFamily="34" charset="0"/>
            </a:endParaRPr>
          </a:p>
        </p:txBody>
      </p:sp>
      <p:sp>
        <p:nvSpPr>
          <p:cNvPr id="62" name="Espace réservé du contenu 2">
            <a:extLst>
              <a:ext uri="{FF2B5EF4-FFF2-40B4-BE49-F238E27FC236}">
                <a16:creationId xmlns:a16="http://schemas.microsoft.com/office/drawing/2014/main" id="{E7DAB510-2E2A-DBE5-81F1-CFDC407885A9}"/>
              </a:ext>
            </a:extLst>
          </p:cNvPr>
          <p:cNvSpPr txBox="1">
            <a:spLocks/>
          </p:cNvSpPr>
          <p:nvPr/>
        </p:nvSpPr>
        <p:spPr>
          <a:xfrm>
            <a:off x="5182008" y="6614596"/>
            <a:ext cx="4370041" cy="274326"/>
          </a:xfrm>
          <a:prstGeom prst="rect">
            <a:avLst/>
          </a:prstGeom>
        </p:spPr>
        <p:txBody>
          <a:bodyPr vert="horz" lIns="19355" tIns="9678" rIns="19355" bIns="9678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fr-FR" sz="423" b="1" dirty="0">
              <a:solidFill>
                <a:srgbClr val="00B050"/>
              </a:solidFill>
            </a:endParaRPr>
          </a:p>
          <a:p>
            <a:pPr lvl="1"/>
            <a:endParaRPr lang="fr-FR" sz="254" dirty="0">
              <a:solidFill>
                <a:srgbClr val="404040"/>
              </a:solidFill>
            </a:endParaRPr>
          </a:p>
          <a:p>
            <a:pPr marL="96789" lvl="1" indent="0">
              <a:buNone/>
            </a:pPr>
            <a:endParaRPr lang="fr-FR" sz="254" dirty="0"/>
          </a:p>
          <a:p>
            <a:pPr lvl="1"/>
            <a:endParaRPr lang="fr-FR" sz="254" dirty="0"/>
          </a:p>
        </p:txBody>
      </p:sp>
      <p:sp>
        <p:nvSpPr>
          <p:cNvPr id="20" name="Rectangle 19"/>
          <p:cNvSpPr/>
          <p:nvPr/>
        </p:nvSpPr>
        <p:spPr>
          <a:xfrm>
            <a:off x="6070348" y="3389744"/>
            <a:ext cx="197490" cy="150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81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sz="381"/>
          </a:p>
        </p:txBody>
      </p:sp>
      <p:sp>
        <p:nvSpPr>
          <p:cNvPr id="22" name="Rectangle 21"/>
          <p:cNvSpPr/>
          <p:nvPr/>
        </p:nvSpPr>
        <p:spPr>
          <a:xfrm>
            <a:off x="6070857" y="3389744"/>
            <a:ext cx="197490" cy="1509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81"/>
              <a:t> </a:t>
            </a:r>
          </a:p>
        </p:txBody>
      </p:sp>
      <p:sp>
        <p:nvSpPr>
          <p:cNvPr id="23" name="AutoShape 2" descr="Fichier:LinkedIn icon.svg — Wikipédia"/>
          <p:cNvSpPr>
            <a:spLocks noChangeAspect="1" noChangeArrowheads="1"/>
          </p:cNvSpPr>
          <p:nvPr/>
        </p:nvSpPr>
        <p:spPr bwMode="auto">
          <a:xfrm>
            <a:off x="3855028" y="-30579"/>
            <a:ext cx="64517" cy="6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9355" tIns="9678" rIns="19355" bIns="9678" numCol="1" anchor="t" anchorCtr="0" compatLnSpc="1">
            <a:prstTxWarp prst="textNoShape">
              <a:avLst/>
            </a:prstTxWarp>
          </a:bodyPr>
          <a:lstStyle/>
          <a:p>
            <a:endParaRPr lang="fr-FR" sz="381"/>
          </a:p>
        </p:txBody>
      </p:sp>
      <p:sp>
        <p:nvSpPr>
          <p:cNvPr id="30" name="Parenthèse fermante 29"/>
          <p:cNvSpPr/>
          <p:nvPr/>
        </p:nvSpPr>
        <p:spPr>
          <a:xfrm rot="13995646">
            <a:off x="5751970" y="3474393"/>
            <a:ext cx="37469" cy="295839"/>
          </a:xfrm>
          <a:prstGeom prst="rightBracket">
            <a:avLst/>
          </a:prstGeom>
          <a:ln>
            <a:solidFill>
              <a:srgbClr val="00AC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381"/>
          </a:p>
        </p:txBody>
      </p:sp>
      <p:sp>
        <p:nvSpPr>
          <p:cNvPr id="13" name="Rectangle 12"/>
          <p:cNvSpPr/>
          <p:nvPr/>
        </p:nvSpPr>
        <p:spPr>
          <a:xfrm>
            <a:off x="199043" y="574766"/>
            <a:ext cx="9423928" cy="960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/>
              <a:t>Actualité des référents </a:t>
            </a:r>
            <a:r>
              <a:rPr lang="fr-FR" sz="2400" b="1" dirty="0"/>
              <a:t>:</a:t>
            </a:r>
          </a:p>
          <a:p>
            <a:endParaRPr lang="fr-FR" dirty="0"/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Réunions tous les mois </a:t>
            </a:r>
            <a:r>
              <a:rPr lang="fr-FR" dirty="0"/>
              <a:t>en </a:t>
            </a:r>
            <a:r>
              <a:rPr lang="fr-FR" dirty="0" err="1"/>
              <a:t>visio</a:t>
            </a:r>
            <a:r>
              <a:rPr lang="fr-FR" dirty="0"/>
              <a:t> </a:t>
            </a:r>
            <a:r>
              <a:rPr lang="fr-FR" dirty="0" smtClean="0"/>
              <a:t>entre les référents, Lucine SONNET et Anna RONAYETTE, discussion </a:t>
            </a:r>
            <a:r>
              <a:rPr lang="fr-FR" dirty="0"/>
              <a:t>sur les études en cours et à venir</a:t>
            </a:r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Réunions COPIL PNRC en </a:t>
            </a:r>
            <a:r>
              <a:rPr lang="fr-FR" dirty="0"/>
              <a:t>présentiel à Paris les 06/03 et </a:t>
            </a:r>
            <a:r>
              <a:rPr lang="fr-FR" dirty="0" smtClean="0"/>
              <a:t>18/09 (médecins en </a:t>
            </a:r>
            <a:r>
              <a:rPr lang="fr-FR" dirty="0" err="1" smtClean="0"/>
              <a:t>visio</a:t>
            </a:r>
            <a:r>
              <a:rPr lang="fr-FR" dirty="0" smtClean="0"/>
              <a:t> car grève de transport) + une réunion en </a:t>
            </a:r>
            <a:r>
              <a:rPr lang="fr-FR" dirty="0" err="1" smtClean="0"/>
              <a:t>visio</a:t>
            </a:r>
            <a:r>
              <a:rPr lang="fr-FR" dirty="0" smtClean="0"/>
              <a:t> le 19/06.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Une newsletter est adressée à tout le RMO après chaque COPIL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Création </a:t>
            </a:r>
            <a:r>
              <a:rPr lang="fr-FR" dirty="0"/>
              <a:t>d’une </a:t>
            </a:r>
            <a:r>
              <a:rPr lang="fr-FR" dirty="0" smtClean="0"/>
              <a:t>brochure </a:t>
            </a:r>
            <a:r>
              <a:rPr lang="fr-FR" dirty="0"/>
              <a:t>sur la thérapie génique pour les soignants et les </a:t>
            </a:r>
            <a:r>
              <a:rPr lang="fr-FR" dirty="0" smtClean="0"/>
              <a:t>patients, relecture en cours par le </a:t>
            </a:r>
            <a:r>
              <a:rPr lang="fr-FR" dirty="0" smtClean="0"/>
              <a:t>COPIL</a:t>
            </a:r>
            <a:r>
              <a:rPr lang="fr-FR" dirty="0"/>
              <a:t>. </a:t>
            </a:r>
            <a:r>
              <a:rPr lang="fr-FR" dirty="0" smtClean="0"/>
              <a:t>Projet d’un </a:t>
            </a:r>
            <a:r>
              <a:rPr lang="fr-FR" dirty="0"/>
              <a:t>power point de présentation des thérapies géniques destiné aux soignants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Page </a:t>
            </a:r>
            <a:r>
              <a:rPr lang="fr-FR" dirty="0" err="1"/>
              <a:t>Linkedln</a:t>
            </a:r>
            <a:r>
              <a:rPr lang="fr-FR" dirty="0"/>
              <a:t> de la </a:t>
            </a:r>
            <a:r>
              <a:rPr lang="fr-FR" dirty="0" smtClean="0"/>
              <a:t>PNRC alimentée régulièrement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Projet de création d’un questionnaire de satisfaction patient à la suite d’une participation à une </a:t>
            </a:r>
            <a:r>
              <a:rPr lang="fr-FR" dirty="0" smtClean="0"/>
              <a:t>étude </a:t>
            </a:r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049" y="216503"/>
            <a:ext cx="2508069" cy="153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8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1454</TotalTime>
  <Words>159</Words>
  <Application>Microsoft Office PowerPoint</Application>
  <PresentationFormat>Grand écran</PresentationFormat>
  <Paragraphs>37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Times New Roman</vt:lpstr>
      <vt:lpstr>Wingdings 3</vt:lpstr>
      <vt:lpstr>Secteur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 pipeline 2024</dc:title>
  <dc:creator>AUFFRET Morgane</dc:creator>
  <cp:lastModifiedBy>PENGAM Jocelyne</cp:lastModifiedBy>
  <cp:revision>100</cp:revision>
  <cp:lastPrinted>2025-10-07T15:23:59Z</cp:lastPrinted>
  <dcterms:created xsi:type="dcterms:W3CDTF">2024-06-12T08:40:13Z</dcterms:created>
  <dcterms:modified xsi:type="dcterms:W3CDTF">2025-10-07T15:24:07Z</dcterms:modified>
</cp:coreProperties>
</file>