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3891" autoAdjust="0"/>
  </p:normalViewPr>
  <p:slideViewPr>
    <p:cSldViewPr>
      <p:cViewPr varScale="1">
        <p:scale>
          <a:sx n="113" d="100"/>
          <a:sy n="113" d="100"/>
        </p:scale>
        <p:origin x="-864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1C6B1-523E-4089-9314-23F0F78EB979}" type="datetimeFigureOut">
              <a:rPr lang="fr-FR" smtClean="0"/>
              <a:t>11/10/2017</a:t>
            </a:fld>
            <a:endParaRPr lang="fr-F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9BB9BEF-6EC7-4796-AA99-4D1F2673A862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1C6B1-523E-4089-9314-23F0F78EB979}" type="datetimeFigureOut">
              <a:rPr lang="fr-FR" smtClean="0"/>
              <a:t>11/10/2017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B9BEF-6EC7-4796-AA99-4D1F2673A86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1C6B1-523E-4089-9314-23F0F78EB979}" type="datetimeFigureOut">
              <a:rPr lang="fr-FR" smtClean="0"/>
              <a:t>11/10/2017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B9BEF-6EC7-4796-AA99-4D1F2673A86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1C6B1-523E-4089-9314-23F0F78EB979}" type="datetimeFigureOut">
              <a:rPr lang="fr-FR" smtClean="0"/>
              <a:t>11/10/2017</a:t>
            </a:fld>
            <a:endParaRPr lang="fr-FR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9BB9BEF-6EC7-4796-AA99-4D1F2673A862}" type="slidenum">
              <a:rPr lang="fr-FR" smtClean="0"/>
              <a:t>‹N°›</a:t>
            </a:fld>
            <a:endParaRPr lang="fr-FR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1C6B1-523E-4089-9314-23F0F78EB979}" type="datetimeFigureOut">
              <a:rPr lang="fr-FR" smtClean="0"/>
              <a:t>11/10/2017</a:t>
            </a:fld>
            <a:endParaRPr lang="fr-F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9BB9BEF-6EC7-4796-AA99-4D1F2673A862}" type="slidenum">
              <a:rPr lang="fr-FR" smtClean="0"/>
              <a:t>‹N°›</a:t>
            </a:fld>
            <a:endParaRPr lang="fr-F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1C6B1-523E-4089-9314-23F0F78EB979}" type="datetimeFigureOut">
              <a:rPr lang="fr-FR" smtClean="0"/>
              <a:t>11/10/2017</a:t>
            </a:fld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9BB9BEF-6EC7-4796-AA99-4D1F2673A862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1C6B1-523E-4089-9314-23F0F78EB979}" type="datetimeFigureOut">
              <a:rPr lang="fr-FR" smtClean="0"/>
              <a:t>11/10/2017</a:t>
            </a:fld>
            <a:endParaRPr lang="fr-FR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9BB9BEF-6EC7-4796-AA99-4D1F2673A862}" type="slidenum">
              <a:rPr lang="fr-FR" smtClean="0"/>
              <a:t>‹N°›</a:t>
            </a:fld>
            <a:endParaRPr lang="fr-FR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1C6B1-523E-4089-9314-23F0F78EB979}" type="datetimeFigureOut">
              <a:rPr lang="fr-FR" smtClean="0"/>
              <a:t>11/10/2017</a:t>
            </a:fld>
            <a:endParaRPr lang="fr-F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9BB9BEF-6EC7-4796-AA99-4D1F2673A862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1C6B1-523E-4089-9314-23F0F78EB979}" type="datetimeFigureOut">
              <a:rPr lang="fr-FR" smtClean="0"/>
              <a:t>11/10/2017</a:t>
            </a:fld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9BB9BEF-6EC7-4796-AA99-4D1F2673A862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1C6B1-523E-4089-9314-23F0F78EB979}" type="datetimeFigureOut">
              <a:rPr lang="fr-FR" smtClean="0"/>
              <a:t>11/10/2017</a:t>
            </a:fld>
            <a:endParaRPr lang="fr-F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9BB9BEF-6EC7-4796-AA99-4D1F2673A862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1C6B1-523E-4089-9314-23F0F78EB979}" type="datetimeFigureOut">
              <a:rPr lang="fr-FR" smtClean="0"/>
              <a:t>11/10/2017</a:t>
            </a:fld>
            <a:endParaRPr lang="fr-FR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9BB9BEF-6EC7-4796-AA99-4D1F2673A862}" type="slidenum">
              <a:rPr lang="fr-FR" smtClean="0"/>
              <a:t>‹N°›</a:t>
            </a:fld>
            <a:endParaRPr lang="fr-FR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7D1C6B1-523E-4089-9314-23F0F78EB979}" type="datetimeFigureOut">
              <a:rPr lang="fr-FR" smtClean="0"/>
              <a:t>11/10/2017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D9BB9BEF-6EC7-4796-AA99-4D1F2673A862}" type="slidenum">
              <a:rPr lang="fr-FR" smtClean="0"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55576" y="620688"/>
            <a:ext cx="7543800" cy="2152650"/>
          </a:xfrm>
        </p:spPr>
        <p:txBody>
          <a:bodyPr/>
          <a:lstStyle/>
          <a:p>
            <a:r>
              <a:rPr lang="fr-FR" dirty="0" smtClean="0"/>
              <a:t>Collaboration équipe soignante/patients 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CRCM adulte de Rennes              12 octobre 2017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2987824" y="5840397"/>
            <a:ext cx="6048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 smtClean="0"/>
              <a:t>I Berhault et P Dal Col IDE, C Belleguic médecin responsable CRCM</a:t>
            </a: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1608626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187624" y="2060848"/>
            <a:ext cx="6096000" cy="3657599"/>
          </a:xfrm>
        </p:spPr>
        <p:txBody>
          <a:bodyPr/>
          <a:lstStyle/>
          <a:p>
            <a:r>
              <a:rPr lang="fr-FR" dirty="0" smtClean="0"/>
              <a:t>Intégration d’une patiente du CRCM de Rennes  dans le programme</a:t>
            </a:r>
          </a:p>
          <a:p>
            <a:pPr lvl="1"/>
            <a:r>
              <a:rPr lang="fr-FR" dirty="0" smtClean="0"/>
              <a:t>Patiente volontaire</a:t>
            </a:r>
          </a:p>
          <a:p>
            <a:pPr lvl="1"/>
            <a:r>
              <a:rPr lang="fr-FR" dirty="0" smtClean="0"/>
              <a:t>Trop fatiguée pour se déplacer lors des réunions</a:t>
            </a:r>
          </a:p>
          <a:p>
            <a:pPr lvl="1"/>
            <a:r>
              <a:rPr lang="fr-FR" dirty="0" smtClean="0"/>
              <a:t>Communication par mail et </a:t>
            </a:r>
            <a:r>
              <a:rPr lang="fr-FR" dirty="0" err="1" smtClean="0"/>
              <a:t>webex</a:t>
            </a:r>
            <a:r>
              <a:rPr lang="fr-FR" dirty="0" smtClean="0"/>
              <a:t> </a:t>
            </a:r>
          </a:p>
          <a:p>
            <a:pPr lvl="1"/>
            <a:r>
              <a:rPr lang="fr-FR" dirty="0" smtClean="0"/>
              <a:t>Donnait son avis mais ne proposait rien</a:t>
            </a:r>
          </a:p>
          <a:p>
            <a:r>
              <a:rPr lang="fr-FR" dirty="0" smtClean="0"/>
              <a:t>Vécu soignant comme un échec </a:t>
            </a:r>
            <a:r>
              <a:rPr lang="fr-FR" dirty="0" smtClean="0"/>
              <a:t>de son </a:t>
            </a:r>
            <a:r>
              <a:rPr lang="fr-FR" dirty="0" smtClean="0"/>
              <a:t>implication, pas d’apport constructif</a:t>
            </a:r>
            <a:endParaRPr lang="fr-FR" dirty="0" smtClean="0"/>
          </a:p>
          <a:p>
            <a:r>
              <a:rPr lang="fr-FR" dirty="0" smtClean="0"/>
              <a:t>Pas simple d’intégrer un </a:t>
            </a:r>
            <a:r>
              <a:rPr lang="fr-FR" dirty="0" smtClean="0"/>
              <a:t>patient et pas simple pour le patient de s’investir? </a:t>
            </a:r>
            <a:endParaRPr lang="fr-FR" dirty="0" smtClean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611560" y="692696"/>
            <a:ext cx="7543800" cy="914400"/>
          </a:xfrm>
        </p:spPr>
        <p:txBody>
          <a:bodyPr/>
          <a:lstStyle/>
          <a:p>
            <a:r>
              <a:rPr lang="fr-FR" dirty="0" smtClean="0"/>
              <a:t>PHARE 2012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28628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043608" y="2132856"/>
            <a:ext cx="6096000" cy="3657599"/>
          </a:xfrm>
        </p:spPr>
        <p:txBody>
          <a:bodyPr>
            <a:normAutofit fontScale="92500" lnSpcReduction="20000"/>
          </a:bodyPr>
          <a:lstStyle/>
          <a:p>
            <a:r>
              <a:rPr lang="fr-FR" dirty="0" smtClean="0"/>
              <a:t>Pas de collectif à Rennes adulte</a:t>
            </a:r>
          </a:p>
          <a:p>
            <a:r>
              <a:rPr lang="fr-FR" dirty="0" smtClean="0"/>
              <a:t>Profiter de expérience pour envisager sur Rennes un collectif patients</a:t>
            </a:r>
          </a:p>
          <a:p>
            <a:r>
              <a:rPr lang="fr-FR" dirty="0" smtClean="0"/>
              <a:t>Discussion avec une patiente suivie depuis peu au CRCM de Rennes qui témoigne d’un retour intéressant, d’échanges constructifs</a:t>
            </a:r>
          </a:p>
          <a:p>
            <a:pPr lvl="1"/>
            <a:r>
              <a:rPr lang="fr-FR" dirty="0" smtClean="0"/>
              <a:t>Meilleure compréhension de l’organisation des CRCM du point de vue patient</a:t>
            </a:r>
          </a:p>
          <a:p>
            <a:pPr lvl="1"/>
            <a:r>
              <a:rPr lang="fr-FR" dirty="0" smtClean="0"/>
              <a:t>Prise de conscience du soignant / point de vue du patient…avis apporté constructif</a:t>
            </a:r>
          </a:p>
          <a:p>
            <a:pPr lvl="1"/>
            <a:r>
              <a:rPr lang="fr-FR" dirty="0" smtClean="0"/>
              <a:t>Communication ville hôpital , renforcer l’observance, pourquoi oubli de tel ou tel traitement</a:t>
            </a:r>
          </a:p>
          <a:p>
            <a:pPr lvl="2"/>
            <a:r>
              <a:rPr lang="fr-FR" dirty="0" smtClean="0"/>
              <a:t>Très utile d’avoir un regard patient</a:t>
            </a:r>
          </a:p>
          <a:p>
            <a:pPr marL="18288" indent="0">
              <a:buNone/>
            </a:pP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539552" y="548680"/>
            <a:ext cx="7543800" cy="914400"/>
          </a:xfrm>
        </p:spPr>
        <p:txBody>
          <a:bodyPr/>
          <a:lstStyle/>
          <a:p>
            <a:r>
              <a:rPr lang="fr-FR" dirty="0" smtClean="0"/>
              <a:t>Collectif patients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82430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115616" y="1844824"/>
            <a:ext cx="6096000" cy="3657599"/>
          </a:xfrm>
        </p:spPr>
        <p:txBody>
          <a:bodyPr/>
          <a:lstStyle/>
          <a:p>
            <a:r>
              <a:rPr lang="fr-FR" dirty="0" smtClean="0"/>
              <a:t>RMO IDE, travail sur un sujet où il y a beaucoup de représentations et d’idées reçues</a:t>
            </a:r>
          </a:p>
          <a:p>
            <a:r>
              <a:rPr lang="fr-FR" dirty="0" smtClean="0"/>
              <a:t>Idée de travailler avec un collectif patients </a:t>
            </a:r>
          </a:p>
          <a:p>
            <a:pPr lvl="1"/>
            <a:r>
              <a:rPr lang="fr-FR" dirty="0" smtClean="0"/>
              <a:t>Véhiculer les bonnes informations</a:t>
            </a:r>
          </a:p>
          <a:p>
            <a:r>
              <a:rPr lang="fr-FR" dirty="0" smtClean="0"/>
              <a:t>Engagement de cette patient ? 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67544" y="548680"/>
            <a:ext cx="7543800" cy="1656184"/>
          </a:xfrm>
        </p:spPr>
        <p:txBody>
          <a:bodyPr/>
          <a:lstStyle/>
          <a:p>
            <a:r>
              <a:rPr lang="fr-FR" dirty="0" smtClean="0"/>
              <a:t>Projet 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99848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Élémentaire">
  <a:themeElements>
    <a:clrScheme name="Élémentair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Élémentaire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Élémentaire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71</TotalTime>
  <Words>198</Words>
  <Application>Microsoft Office PowerPoint</Application>
  <PresentationFormat>Affichage à l'écran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Élémentaire</vt:lpstr>
      <vt:lpstr>Collaboration équipe soignante/patients </vt:lpstr>
      <vt:lpstr>PHARE 2012</vt:lpstr>
      <vt:lpstr>Collectif patients</vt:lpstr>
      <vt:lpstr>Projet  </vt:lpstr>
    </vt:vector>
  </TitlesOfParts>
  <Company>CHU-RENNES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Collaboration équipe soignante/patients</dc:title>
  <dc:creator>Infirmière Mucoviscidose</dc:creator>
  <cp:lastModifiedBy>Infirmière Mucoviscidose</cp:lastModifiedBy>
  <cp:revision>11</cp:revision>
  <dcterms:created xsi:type="dcterms:W3CDTF">2017-09-22T14:15:48Z</dcterms:created>
  <dcterms:modified xsi:type="dcterms:W3CDTF">2017-10-11T07:04:13Z</dcterms:modified>
</cp:coreProperties>
</file>