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0" r:id="rId1"/>
    <p:sldMasterId id="2147483901" r:id="rId2"/>
  </p:sldMasterIdLst>
  <p:notesMasterIdLst>
    <p:notesMasterId r:id="rId13"/>
  </p:notesMasterIdLst>
  <p:handoutMasterIdLst>
    <p:handoutMasterId r:id="rId14"/>
  </p:handoutMasterIdLst>
  <p:sldIdLst>
    <p:sldId id="277" r:id="rId3"/>
    <p:sldId id="336" r:id="rId4"/>
    <p:sldId id="296" r:id="rId5"/>
    <p:sldId id="324" r:id="rId6"/>
    <p:sldId id="327" r:id="rId7"/>
    <p:sldId id="326" r:id="rId8"/>
    <p:sldId id="333" r:id="rId9"/>
    <p:sldId id="341" r:id="rId10"/>
    <p:sldId id="340" r:id="rId11"/>
    <p:sldId id="331" r:id="rId12"/>
  </p:sldIdLst>
  <p:sldSz cx="9144000" cy="6858000" type="screen4x3"/>
  <p:notesSz cx="6799263" cy="9929813"/>
  <p:defaultTextStyle>
    <a:defPPr>
      <a:defRPr lang="fr-FR"/>
    </a:defPPr>
    <a:lvl1pPr algn="l" rtl="0" fontAlgn="base">
      <a:spcBef>
        <a:spcPct val="0"/>
      </a:spcBef>
      <a:spcAft>
        <a:spcPct val="0"/>
      </a:spcAft>
      <a:defRPr sz="1400" b="1" kern="1200">
        <a:solidFill>
          <a:srgbClr val="E52E81"/>
        </a:solidFill>
        <a:latin typeface="Arial" charset="0"/>
        <a:ea typeface="+mn-ea"/>
        <a:cs typeface="Arial" charset="0"/>
      </a:defRPr>
    </a:lvl1pPr>
    <a:lvl2pPr marL="457200" algn="l" rtl="0" fontAlgn="base">
      <a:spcBef>
        <a:spcPct val="0"/>
      </a:spcBef>
      <a:spcAft>
        <a:spcPct val="0"/>
      </a:spcAft>
      <a:defRPr sz="1400" b="1" kern="1200">
        <a:solidFill>
          <a:srgbClr val="E52E81"/>
        </a:solidFill>
        <a:latin typeface="Arial" charset="0"/>
        <a:ea typeface="+mn-ea"/>
        <a:cs typeface="Arial" charset="0"/>
      </a:defRPr>
    </a:lvl2pPr>
    <a:lvl3pPr marL="914400" algn="l" rtl="0" fontAlgn="base">
      <a:spcBef>
        <a:spcPct val="0"/>
      </a:spcBef>
      <a:spcAft>
        <a:spcPct val="0"/>
      </a:spcAft>
      <a:defRPr sz="1400" b="1" kern="1200">
        <a:solidFill>
          <a:srgbClr val="E52E81"/>
        </a:solidFill>
        <a:latin typeface="Arial" charset="0"/>
        <a:ea typeface="+mn-ea"/>
        <a:cs typeface="Arial" charset="0"/>
      </a:defRPr>
    </a:lvl3pPr>
    <a:lvl4pPr marL="1371600" algn="l" rtl="0" fontAlgn="base">
      <a:spcBef>
        <a:spcPct val="0"/>
      </a:spcBef>
      <a:spcAft>
        <a:spcPct val="0"/>
      </a:spcAft>
      <a:defRPr sz="1400" b="1" kern="1200">
        <a:solidFill>
          <a:srgbClr val="E52E81"/>
        </a:solidFill>
        <a:latin typeface="Arial" charset="0"/>
        <a:ea typeface="+mn-ea"/>
        <a:cs typeface="Arial" charset="0"/>
      </a:defRPr>
    </a:lvl4pPr>
    <a:lvl5pPr marL="1828800" algn="l" rtl="0" fontAlgn="base">
      <a:spcBef>
        <a:spcPct val="0"/>
      </a:spcBef>
      <a:spcAft>
        <a:spcPct val="0"/>
      </a:spcAft>
      <a:defRPr sz="1400" b="1" kern="1200">
        <a:solidFill>
          <a:srgbClr val="E52E81"/>
        </a:solidFill>
        <a:latin typeface="Arial" charset="0"/>
        <a:ea typeface="+mn-ea"/>
        <a:cs typeface="Arial" charset="0"/>
      </a:defRPr>
    </a:lvl5pPr>
    <a:lvl6pPr marL="2286000" algn="l" defTabSz="914400" rtl="0" eaLnBrk="1" latinLnBrk="0" hangingPunct="1">
      <a:defRPr sz="1400" b="1" kern="1200">
        <a:solidFill>
          <a:srgbClr val="E52E81"/>
        </a:solidFill>
        <a:latin typeface="Arial" charset="0"/>
        <a:ea typeface="+mn-ea"/>
        <a:cs typeface="Arial" charset="0"/>
      </a:defRPr>
    </a:lvl6pPr>
    <a:lvl7pPr marL="2743200" algn="l" defTabSz="914400" rtl="0" eaLnBrk="1" latinLnBrk="0" hangingPunct="1">
      <a:defRPr sz="1400" b="1" kern="1200">
        <a:solidFill>
          <a:srgbClr val="E52E81"/>
        </a:solidFill>
        <a:latin typeface="Arial" charset="0"/>
        <a:ea typeface="+mn-ea"/>
        <a:cs typeface="Arial" charset="0"/>
      </a:defRPr>
    </a:lvl7pPr>
    <a:lvl8pPr marL="3200400" algn="l" defTabSz="914400" rtl="0" eaLnBrk="1" latinLnBrk="0" hangingPunct="1">
      <a:defRPr sz="1400" b="1" kern="1200">
        <a:solidFill>
          <a:srgbClr val="E52E81"/>
        </a:solidFill>
        <a:latin typeface="Arial" charset="0"/>
        <a:ea typeface="+mn-ea"/>
        <a:cs typeface="Arial" charset="0"/>
      </a:defRPr>
    </a:lvl8pPr>
    <a:lvl9pPr marL="3657600" algn="l" defTabSz="914400" rtl="0" eaLnBrk="1" latinLnBrk="0" hangingPunct="1">
      <a:defRPr sz="1400" b="1" kern="1200">
        <a:solidFill>
          <a:srgbClr val="E52E8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3831"/>
    <a:srgbClr val="37424A"/>
    <a:srgbClr val="CAD2D8"/>
    <a:srgbClr val="B4BFC8"/>
    <a:srgbClr val="37424C"/>
    <a:srgbClr val="800080"/>
    <a:srgbClr val="C0C0C0"/>
    <a:srgbClr val="990099"/>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705" autoAdjust="0"/>
  </p:normalViewPr>
  <p:slideViewPr>
    <p:cSldViewPr>
      <p:cViewPr>
        <p:scale>
          <a:sx n="80" d="100"/>
          <a:sy n="80" d="100"/>
        </p:scale>
        <p:origin x="-858" y="-6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0" d="100"/>
          <a:sy n="60" d="100"/>
        </p:scale>
        <p:origin x="-3278" y="-130"/>
      </p:cViewPr>
      <p:guideLst>
        <p:guide orient="horz" pos="3128"/>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bwMode="auto">
          <a:xfrm>
            <a:off x="0" y="0"/>
            <a:ext cx="2946400" cy="496888"/>
          </a:xfrm>
          <a:prstGeom prst="rect">
            <a:avLst/>
          </a:prstGeom>
          <a:noFill/>
          <a:ln>
            <a:noFill/>
          </a:ln>
          <a:extLst>
            <a:ext uri="{909E8E84-426E-40DD-AFC4-6F175D3DCCD1}"/>
            <a:ext uri="{91240B29-F687-4F45-9708-019B960494DF}"/>
          </a:extLst>
        </p:spPr>
        <p:txBody>
          <a:bodyPr vert="horz" wrap="square" lIns="91434" tIns="45717" rIns="91434" bIns="45717" numCol="1" anchor="t" anchorCtr="0" compatLnSpc="1">
            <a:prstTxWarp prst="textNoShape">
              <a:avLst/>
            </a:prstTxWarp>
          </a:bodyPr>
          <a:lstStyle>
            <a:lvl1pPr algn="l">
              <a:spcBef>
                <a:spcPct val="20000"/>
              </a:spcBef>
              <a:defRPr sz="1200">
                <a:cs typeface="+mn-cs"/>
              </a:defRPr>
            </a:lvl1pPr>
          </a:lstStyle>
          <a:p>
            <a:pPr>
              <a:defRPr/>
            </a:pPr>
            <a:endParaRPr lang="fr-FR"/>
          </a:p>
        </p:txBody>
      </p:sp>
      <p:sp>
        <p:nvSpPr>
          <p:cNvPr id="3" name="Espace réservé de la date 2"/>
          <p:cNvSpPr>
            <a:spLocks noGrp="1"/>
          </p:cNvSpPr>
          <p:nvPr>
            <p:ph type="dt" sz="quarter" idx="1"/>
          </p:nvPr>
        </p:nvSpPr>
        <p:spPr bwMode="auto">
          <a:xfrm>
            <a:off x="3851275" y="0"/>
            <a:ext cx="2946400" cy="496888"/>
          </a:xfrm>
          <a:prstGeom prst="rect">
            <a:avLst/>
          </a:prstGeom>
          <a:noFill/>
          <a:ln>
            <a:noFill/>
          </a:ln>
          <a:extLst>
            <a:ext uri="{909E8E84-426E-40DD-AFC4-6F175D3DCCD1}"/>
            <a:ext uri="{91240B29-F687-4F45-9708-019B960494DF}"/>
          </a:extLst>
        </p:spPr>
        <p:txBody>
          <a:bodyPr vert="horz" wrap="square" lIns="91434" tIns="45717" rIns="91434" bIns="45717" numCol="1" anchor="t" anchorCtr="0" compatLnSpc="1">
            <a:prstTxWarp prst="textNoShape">
              <a:avLst/>
            </a:prstTxWarp>
          </a:bodyPr>
          <a:lstStyle>
            <a:lvl1pPr algn="r">
              <a:spcBef>
                <a:spcPct val="20000"/>
              </a:spcBef>
              <a:defRPr sz="1200">
                <a:cs typeface="+mn-cs"/>
              </a:defRPr>
            </a:lvl1pPr>
          </a:lstStyle>
          <a:p>
            <a:pPr>
              <a:defRPr/>
            </a:pPr>
            <a:fld id="{96B08992-DB8F-4AE9-918B-678F06B7B2B0}" type="datetimeFigureOut">
              <a:rPr lang="fr-FR"/>
              <a:pPr>
                <a:defRPr/>
              </a:pPr>
              <a:t>02/10/2017</a:t>
            </a:fld>
            <a:endParaRPr lang="fr-FR"/>
          </a:p>
        </p:txBody>
      </p:sp>
      <p:sp>
        <p:nvSpPr>
          <p:cNvPr id="4" name="Espace réservé du pied de page 3"/>
          <p:cNvSpPr>
            <a:spLocks noGrp="1"/>
          </p:cNvSpPr>
          <p:nvPr>
            <p:ph type="ftr" sz="quarter" idx="2"/>
          </p:nvPr>
        </p:nvSpPr>
        <p:spPr bwMode="auto">
          <a:xfrm>
            <a:off x="0" y="9431338"/>
            <a:ext cx="2946400" cy="496887"/>
          </a:xfrm>
          <a:prstGeom prst="rect">
            <a:avLst/>
          </a:prstGeom>
          <a:noFill/>
          <a:ln>
            <a:noFill/>
          </a:ln>
          <a:extLst>
            <a:ext uri="{909E8E84-426E-40DD-AFC4-6F175D3DCCD1}"/>
            <a:ext uri="{91240B29-F687-4F45-9708-019B960494DF}"/>
          </a:extLst>
        </p:spPr>
        <p:txBody>
          <a:bodyPr vert="horz" wrap="square" lIns="91434" tIns="45717" rIns="91434" bIns="45717" numCol="1" anchor="b" anchorCtr="0" compatLnSpc="1">
            <a:prstTxWarp prst="textNoShape">
              <a:avLst/>
            </a:prstTxWarp>
          </a:bodyPr>
          <a:lstStyle>
            <a:lvl1pPr algn="l">
              <a:spcBef>
                <a:spcPct val="20000"/>
              </a:spcBef>
              <a:defRPr sz="1200">
                <a:cs typeface="+mn-cs"/>
              </a:defRPr>
            </a:lvl1pPr>
          </a:lstStyle>
          <a:p>
            <a:pPr>
              <a:defRPr/>
            </a:pPr>
            <a:endParaRPr lang="fr-FR"/>
          </a:p>
        </p:txBody>
      </p:sp>
      <p:sp>
        <p:nvSpPr>
          <p:cNvPr id="5" name="Espace réservé du numéro de diapositive 4"/>
          <p:cNvSpPr>
            <a:spLocks noGrp="1"/>
          </p:cNvSpPr>
          <p:nvPr>
            <p:ph type="sldNum" sz="quarter" idx="3"/>
          </p:nvPr>
        </p:nvSpPr>
        <p:spPr bwMode="auto">
          <a:xfrm>
            <a:off x="3851275" y="9431338"/>
            <a:ext cx="2946400" cy="496887"/>
          </a:xfrm>
          <a:prstGeom prst="rect">
            <a:avLst/>
          </a:prstGeom>
          <a:noFill/>
          <a:ln>
            <a:noFill/>
          </a:ln>
          <a:extLst>
            <a:ext uri="{909E8E84-426E-40DD-AFC4-6F175D3DCCD1}"/>
            <a:ext uri="{91240B29-F687-4F45-9708-019B960494DF}"/>
          </a:extLst>
        </p:spPr>
        <p:txBody>
          <a:bodyPr vert="horz" wrap="square" lIns="91434" tIns="45717" rIns="91434" bIns="45717" numCol="1" anchor="b" anchorCtr="0" compatLnSpc="1">
            <a:prstTxWarp prst="textNoShape">
              <a:avLst/>
            </a:prstTxWarp>
          </a:bodyPr>
          <a:lstStyle>
            <a:lvl1pPr algn="r">
              <a:spcBef>
                <a:spcPct val="20000"/>
              </a:spcBef>
              <a:defRPr sz="1200">
                <a:cs typeface="+mn-cs"/>
              </a:defRPr>
            </a:lvl1pPr>
          </a:lstStyle>
          <a:p>
            <a:pPr>
              <a:defRPr/>
            </a:pPr>
            <a:fld id="{10319347-D86E-49EB-BBAC-38EB5F80EE3C}"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46400" cy="496888"/>
          </a:xfrm>
          <a:prstGeom prst="rect">
            <a:avLst/>
          </a:prstGeom>
          <a:noFill/>
          <a:ln>
            <a:noFill/>
          </a:ln>
          <a:extLst>
            <a:ext uri="{909E8E84-426E-40DD-AFC4-6F175D3DCCD1}"/>
            <a:ext uri="{91240B29-F687-4F45-9708-019B960494DF}"/>
          </a:extLst>
        </p:spPr>
        <p:txBody>
          <a:bodyPr vert="horz" wrap="square" lIns="91434" tIns="45717" rIns="91434" bIns="45717" numCol="1" anchor="t" anchorCtr="0" compatLnSpc="1">
            <a:prstTxWarp prst="textNoShape">
              <a:avLst/>
            </a:prstTxWarp>
          </a:bodyPr>
          <a:lstStyle>
            <a:lvl1pPr>
              <a:spcBef>
                <a:spcPct val="0"/>
              </a:spcBef>
              <a:defRPr sz="1200" b="0">
                <a:solidFill>
                  <a:schemeClr val="tx1"/>
                </a:solidFill>
                <a:cs typeface="+mn-cs"/>
              </a:defRPr>
            </a:lvl1pPr>
          </a:lstStyle>
          <a:p>
            <a:pPr>
              <a:defRPr/>
            </a:pPr>
            <a:endParaRPr lang="fr-FR"/>
          </a:p>
        </p:txBody>
      </p:sp>
      <p:sp>
        <p:nvSpPr>
          <p:cNvPr id="15363" name="Rectangle 3"/>
          <p:cNvSpPr>
            <a:spLocks noGrp="1" noChangeArrowheads="1"/>
          </p:cNvSpPr>
          <p:nvPr>
            <p:ph type="dt" idx="1"/>
          </p:nvPr>
        </p:nvSpPr>
        <p:spPr bwMode="auto">
          <a:xfrm>
            <a:off x="3851275" y="0"/>
            <a:ext cx="2946400" cy="496888"/>
          </a:xfrm>
          <a:prstGeom prst="rect">
            <a:avLst/>
          </a:prstGeom>
          <a:noFill/>
          <a:ln>
            <a:noFill/>
          </a:ln>
          <a:extLst>
            <a:ext uri="{909E8E84-426E-40DD-AFC4-6F175D3DCCD1}"/>
            <a:ext uri="{91240B29-F687-4F45-9708-019B960494DF}"/>
          </a:extLst>
        </p:spPr>
        <p:txBody>
          <a:bodyPr vert="horz" wrap="square" lIns="91434" tIns="45717" rIns="91434" bIns="45717" numCol="1" anchor="t" anchorCtr="0" compatLnSpc="1">
            <a:prstTxWarp prst="textNoShape">
              <a:avLst/>
            </a:prstTxWarp>
          </a:bodyPr>
          <a:lstStyle>
            <a:lvl1pPr algn="r">
              <a:spcBef>
                <a:spcPct val="0"/>
              </a:spcBef>
              <a:defRPr sz="1200" b="0">
                <a:solidFill>
                  <a:schemeClr val="tx1"/>
                </a:solidFill>
                <a:cs typeface="+mn-cs"/>
              </a:defRPr>
            </a:lvl1pPr>
          </a:lstStyle>
          <a:p>
            <a:pPr>
              <a:defRPr/>
            </a:pPr>
            <a:endParaRPr lang="fr-FR"/>
          </a:p>
        </p:txBody>
      </p:sp>
      <p:sp>
        <p:nvSpPr>
          <p:cNvPr id="31748" name="Rectangle 4"/>
          <p:cNvSpPr>
            <a:spLocks noGrp="1" noRot="1" noChangeAspect="1" noChangeArrowheads="1" noTextEdit="1"/>
          </p:cNvSpPr>
          <p:nvPr>
            <p:ph type="sldImg" idx="2"/>
          </p:nvPr>
        </p:nvSpPr>
        <p:spPr bwMode="auto">
          <a:xfrm>
            <a:off x="917575" y="746125"/>
            <a:ext cx="4964113" cy="3722688"/>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79450" y="4716463"/>
            <a:ext cx="5440363" cy="4467225"/>
          </a:xfrm>
          <a:prstGeom prst="rect">
            <a:avLst/>
          </a:prstGeom>
          <a:noFill/>
          <a:ln>
            <a:noFill/>
          </a:ln>
          <a:extLst>
            <a:ext uri="{909E8E84-426E-40DD-AFC4-6F175D3DCCD1}"/>
            <a:ext uri="{91240B29-F687-4F45-9708-019B960494DF}"/>
          </a:extLst>
        </p:spPr>
        <p:txBody>
          <a:bodyPr vert="horz" wrap="square" lIns="91434" tIns="45717" rIns="91434" bIns="45717"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5366" name="Rectangle 6"/>
          <p:cNvSpPr>
            <a:spLocks noGrp="1" noChangeArrowheads="1"/>
          </p:cNvSpPr>
          <p:nvPr>
            <p:ph type="ftr" sz="quarter" idx="4"/>
          </p:nvPr>
        </p:nvSpPr>
        <p:spPr bwMode="auto">
          <a:xfrm>
            <a:off x="0" y="9431338"/>
            <a:ext cx="2946400" cy="496887"/>
          </a:xfrm>
          <a:prstGeom prst="rect">
            <a:avLst/>
          </a:prstGeom>
          <a:noFill/>
          <a:ln>
            <a:noFill/>
          </a:ln>
          <a:extLst>
            <a:ext uri="{909E8E84-426E-40DD-AFC4-6F175D3DCCD1}"/>
            <a:ext uri="{91240B29-F687-4F45-9708-019B960494DF}"/>
          </a:extLst>
        </p:spPr>
        <p:txBody>
          <a:bodyPr vert="horz" wrap="square" lIns="91434" tIns="45717" rIns="91434" bIns="45717" numCol="1" anchor="b" anchorCtr="0" compatLnSpc="1">
            <a:prstTxWarp prst="textNoShape">
              <a:avLst/>
            </a:prstTxWarp>
          </a:bodyPr>
          <a:lstStyle>
            <a:lvl1pPr>
              <a:spcBef>
                <a:spcPct val="0"/>
              </a:spcBef>
              <a:defRPr sz="1200" b="0">
                <a:solidFill>
                  <a:schemeClr val="tx1"/>
                </a:solidFill>
                <a:cs typeface="+mn-cs"/>
              </a:defRPr>
            </a:lvl1pPr>
          </a:lstStyle>
          <a:p>
            <a:pPr>
              <a:defRPr/>
            </a:pPr>
            <a:endParaRPr lang="fr-FR"/>
          </a:p>
        </p:txBody>
      </p:sp>
      <p:sp>
        <p:nvSpPr>
          <p:cNvPr id="15367" name="Rectangle 7"/>
          <p:cNvSpPr>
            <a:spLocks noGrp="1" noChangeArrowheads="1"/>
          </p:cNvSpPr>
          <p:nvPr>
            <p:ph type="sldNum" sz="quarter" idx="5"/>
          </p:nvPr>
        </p:nvSpPr>
        <p:spPr bwMode="auto">
          <a:xfrm>
            <a:off x="3851275" y="9431338"/>
            <a:ext cx="2946400" cy="496887"/>
          </a:xfrm>
          <a:prstGeom prst="rect">
            <a:avLst/>
          </a:prstGeom>
          <a:noFill/>
          <a:ln>
            <a:noFill/>
          </a:ln>
          <a:extLst>
            <a:ext uri="{909E8E84-426E-40DD-AFC4-6F175D3DCCD1}"/>
            <a:ext uri="{91240B29-F687-4F45-9708-019B960494DF}"/>
          </a:extLst>
        </p:spPr>
        <p:txBody>
          <a:bodyPr vert="horz" wrap="square" lIns="91434" tIns="45717" rIns="91434" bIns="45717" numCol="1" anchor="b" anchorCtr="0" compatLnSpc="1">
            <a:prstTxWarp prst="textNoShape">
              <a:avLst/>
            </a:prstTxWarp>
          </a:bodyPr>
          <a:lstStyle>
            <a:lvl1pPr algn="r">
              <a:spcBef>
                <a:spcPct val="0"/>
              </a:spcBef>
              <a:defRPr sz="1200" b="0">
                <a:solidFill>
                  <a:schemeClr val="tx1"/>
                </a:solidFill>
                <a:cs typeface="+mn-cs"/>
              </a:defRPr>
            </a:lvl1pPr>
          </a:lstStyle>
          <a:p>
            <a:pPr>
              <a:defRPr/>
            </a:pPr>
            <a:fld id="{E9D7F693-F850-498E-A843-DE15095117EE}"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Espace réservé de l'image des diapositives 1"/>
          <p:cNvSpPr>
            <a:spLocks noGrp="1" noRot="1" noChangeAspect="1" noTextEdit="1"/>
          </p:cNvSpPr>
          <p:nvPr>
            <p:ph type="sldImg"/>
          </p:nvPr>
        </p:nvSpPr>
        <p:spPr>
          <a:ln/>
        </p:spPr>
      </p:sp>
      <p:sp>
        <p:nvSpPr>
          <p:cNvPr id="34818" name="Espace réservé des commentaires 2"/>
          <p:cNvSpPr>
            <a:spLocks noGrp="1"/>
          </p:cNvSpPr>
          <p:nvPr>
            <p:ph type="body" idx="1"/>
          </p:nvPr>
        </p:nvSpPr>
        <p:spPr>
          <a:noFill/>
        </p:spPr>
        <p:txBody>
          <a:bodyPr/>
          <a:lstStyle/>
          <a:p>
            <a:r>
              <a:rPr lang="fr-FR" altLang="fr-FR" smtClean="0"/>
              <a:t>L’enquête </a:t>
            </a:r>
            <a:r>
              <a:rPr lang="fr-FR" altLang="fr-FR" i="1" smtClean="0"/>
              <a:t>Mucoviscidose, famille et société</a:t>
            </a:r>
            <a:r>
              <a:rPr lang="fr-FR" altLang="fr-FR" smtClean="0"/>
              <a:t> </a:t>
            </a:r>
            <a:r>
              <a:rPr lang="fr-FR" smtClean="0"/>
              <a:t>est réalisée par l’Institut national d’études démographiques (Ined) et l’association Vaincre la Mucoviscidose (financeur du projet), en partenariat avec la Société française de la mucoviscidose et le Centre de référence maladies rares de la mucoviscidose de Nantes-Roscoff.</a:t>
            </a:r>
          </a:p>
        </p:txBody>
      </p:sp>
      <p:sp>
        <p:nvSpPr>
          <p:cNvPr id="34819" name="Espace réservé du numéro de diapositive 3"/>
          <p:cNvSpPr>
            <a:spLocks noGrp="1"/>
          </p:cNvSpPr>
          <p:nvPr>
            <p:ph type="sldNum" sz="quarter" idx="5"/>
          </p:nvPr>
        </p:nvSpPr>
        <p:spPr>
          <a:noFill/>
          <a:ln>
            <a:miter lim="800000"/>
            <a:headEnd/>
            <a:tailEnd/>
          </a:ln>
        </p:spPr>
        <p:txBody>
          <a:bodyPr/>
          <a:lstStyle/>
          <a:p>
            <a:fld id="{DD9654B5-34C3-48A8-A328-E230D427BEF6}" type="slidenum">
              <a:rPr lang="fr-FR" altLang="fr-FR" smtClean="0">
                <a:cs typeface="Arial" charset="0"/>
              </a:rPr>
              <a:pPr/>
              <a:t>1</a:t>
            </a:fld>
            <a:endParaRPr lang="fr-FR" altLang="fr-FR"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Espace réservé de l'image des diapositives 1"/>
          <p:cNvSpPr>
            <a:spLocks noGrp="1" noRot="1" noChangeAspect="1"/>
          </p:cNvSpPr>
          <p:nvPr>
            <p:ph type="sldImg"/>
          </p:nvPr>
        </p:nvSpPr>
        <p:spPr>
          <a:ln/>
        </p:spPr>
      </p:sp>
      <p:sp>
        <p:nvSpPr>
          <p:cNvPr id="3" name="Espace réservé des commentaires 2"/>
          <p:cNvSpPr>
            <a:spLocks noGrp="1"/>
          </p:cNvSpPr>
          <p:nvPr>
            <p:ph type="body" idx="1"/>
          </p:nvPr>
        </p:nvSpPr>
        <p:spPr/>
        <p:txBody>
          <a:bodyPr/>
          <a:lstStyle/>
          <a:p>
            <a:pPr>
              <a:defRPr/>
            </a:pPr>
            <a:r>
              <a:rPr lang="fr-FR" dirty="0" smtClean="0"/>
              <a:t>Au total, </a:t>
            </a:r>
            <a:r>
              <a:rPr lang="fr-FR" i="1" dirty="0" smtClean="0"/>
              <a:t>Mucoviscidose, famille et société</a:t>
            </a:r>
            <a:r>
              <a:rPr lang="fr-FR" dirty="0" smtClean="0"/>
              <a:t> doit servir à :</a:t>
            </a:r>
          </a:p>
          <a:p>
            <a:pPr marL="171450" indent="-171450">
              <a:buFontTx/>
              <a:buChar char="-"/>
              <a:defRPr/>
            </a:pPr>
            <a:r>
              <a:rPr lang="fr-FR" dirty="0" smtClean="0"/>
              <a:t>Reconstituer les parcours de vie des patients ayant la mucoviscidose</a:t>
            </a:r>
            <a:endParaRPr lang="fr-FR" dirty="0"/>
          </a:p>
          <a:p>
            <a:pPr marL="171450" indent="-171450">
              <a:buFontTx/>
              <a:buChar char="-"/>
              <a:defRPr/>
            </a:pPr>
            <a:r>
              <a:rPr lang="fr-FR" dirty="0" smtClean="0"/>
              <a:t>Analyser des événements qui sont souvent en interaction : ceux relevant du médical et ceux relevant du social</a:t>
            </a:r>
          </a:p>
          <a:p>
            <a:pPr marL="171450" indent="-171450">
              <a:buFontTx/>
              <a:buChar char="-"/>
              <a:defRPr/>
            </a:pPr>
            <a:r>
              <a:rPr lang="fr-FR" dirty="0" smtClean="0"/>
              <a:t>Analyser, dans le cas d’une maladie génétique, quels sont les déterminants de santé qui peuvent limiter la participation sociale</a:t>
            </a:r>
          </a:p>
          <a:p>
            <a:pPr marL="171450" indent="-171450">
              <a:buFontTx/>
              <a:buChar char="-"/>
              <a:defRPr/>
            </a:pPr>
            <a:r>
              <a:rPr lang="fr-FR" dirty="0" smtClean="0"/>
              <a:t>Analyser également quels sont les déterminants sociaux qui peuvent limiter le recours aux soins</a:t>
            </a:r>
          </a:p>
          <a:p>
            <a:pPr marL="171450" indent="-171450">
              <a:buFontTx/>
              <a:buChar char="-"/>
              <a:defRPr/>
            </a:pPr>
            <a:r>
              <a:rPr lang="fr-FR" dirty="0" smtClean="0"/>
              <a:t>Donner notamment à l’association Vaincre la Mucoviscidose des éléments lui permettant de mener quelques-unes de ses actions stratégiques</a:t>
            </a:r>
            <a:endParaRPr lang="fr-FR" dirty="0"/>
          </a:p>
          <a:p>
            <a:pPr>
              <a:defRPr/>
            </a:pPr>
            <a:endParaRPr lang="fr-FR" dirty="0"/>
          </a:p>
        </p:txBody>
      </p:sp>
      <p:sp>
        <p:nvSpPr>
          <p:cNvPr id="53251" name="Espace réservé du numéro de diapositive 3"/>
          <p:cNvSpPr>
            <a:spLocks noGrp="1"/>
          </p:cNvSpPr>
          <p:nvPr>
            <p:ph type="sldNum" sz="quarter" idx="5"/>
          </p:nvPr>
        </p:nvSpPr>
        <p:spPr>
          <a:noFill/>
          <a:ln>
            <a:miter lim="800000"/>
            <a:headEnd/>
            <a:tailEnd/>
          </a:ln>
        </p:spPr>
        <p:txBody>
          <a:bodyPr/>
          <a:lstStyle/>
          <a:p>
            <a:fld id="{CA871544-779C-408C-8ACE-EE70A118E9A6}" type="slidenum">
              <a:rPr lang="fr-FR" smtClean="0">
                <a:cs typeface="Arial" charset="0"/>
              </a:rPr>
              <a:pPr/>
              <a:t>10</a:t>
            </a:fld>
            <a:endParaRPr lang="fr-FR"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Espace réservé de l'image des diapositives 1"/>
          <p:cNvSpPr>
            <a:spLocks noGrp="1" noRot="1" noChangeAspect="1"/>
          </p:cNvSpPr>
          <p:nvPr>
            <p:ph type="sldImg"/>
          </p:nvPr>
        </p:nvSpPr>
        <p:spPr>
          <a:ln/>
        </p:spPr>
      </p:sp>
      <p:sp>
        <p:nvSpPr>
          <p:cNvPr id="36866" name="Espace réservé des commentaires 2"/>
          <p:cNvSpPr>
            <a:spLocks noGrp="1"/>
          </p:cNvSpPr>
          <p:nvPr>
            <p:ph type="body" idx="1"/>
          </p:nvPr>
        </p:nvSpPr>
        <p:spPr>
          <a:noFill/>
        </p:spPr>
        <p:txBody>
          <a:bodyPr/>
          <a:lstStyle/>
          <a:p>
            <a:r>
              <a:rPr lang="fr-FR" smtClean="0"/>
              <a:t>L’enquête s’inscrit dans les recommandations du Plan national maladies rares, en particulier le 1</a:t>
            </a:r>
            <a:r>
              <a:rPr lang="fr-FR" baseline="30000" smtClean="0"/>
              <a:t>er</a:t>
            </a:r>
            <a:r>
              <a:rPr lang="fr-FR" smtClean="0"/>
              <a:t> axe stratégique du Plan 1 qui recommandait « d’évaluer les besoins et les parcours des malades, pour suivre l’évolution des indicateurs de qualité de vie ».</a:t>
            </a:r>
          </a:p>
          <a:p>
            <a:r>
              <a:rPr lang="fr-FR" smtClean="0"/>
              <a:t>L’enquête est d’autre part totalement articulée au </a:t>
            </a:r>
            <a:r>
              <a:rPr lang="fr-FR" i="1" smtClean="0"/>
              <a:t>Registre français de la mucoviscidose</a:t>
            </a:r>
            <a:r>
              <a:rPr lang="fr-FR" smtClean="0"/>
              <a:t>, qui recueille des données biomédicales détaillées mais des données socio-économiques factuelles et peu détaillées.</a:t>
            </a:r>
          </a:p>
        </p:txBody>
      </p:sp>
      <p:sp>
        <p:nvSpPr>
          <p:cNvPr id="36867" name="Espace réservé du numéro de diapositive 3"/>
          <p:cNvSpPr>
            <a:spLocks noGrp="1"/>
          </p:cNvSpPr>
          <p:nvPr>
            <p:ph type="sldNum" sz="quarter" idx="5"/>
          </p:nvPr>
        </p:nvSpPr>
        <p:spPr>
          <a:noFill/>
          <a:ln>
            <a:miter lim="800000"/>
            <a:headEnd/>
            <a:tailEnd/>
          </a:ln>
        </p:spPr>
        <p:txBody>
          <a:bodyPr/>
          <a:lstStyle/>
          <a:p>
            <a:fld id="{CECF4A09-D6DB-4792-8F17-E37ABE3A3BDF}" type="slidenum">
              <a:rPr lang="fr-FR" smtClean="0">
                <a:cs typeface="Arial" charset="0"/>
              </a:rPr>
              <a:pPr/>
              <a:t>2</a:t>
            </a:fld>
            <a:endParaRPr lang="fr-FR" smtClean="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e l'image des diapositives 1"/>
          <p:cNvSpPr>
            <a:spLocks noGrp="1" noRot="1" noChangeAspect="1"/>
          </p:cNvSpPr>
          <p:nvPr>
            <p:ph type="sldImg"/>
          </p:nvPr>
        </p:nvSpPr>
        <p:spPr>
          <a:ln/>
        </p:spPr>
      </p:sp>
      <p:sp>
        <p:nvSpPr>
          <p:cNvPr id="38914" name="Espace réservé des commentaires 2"/>
          <p:cNvSpPr>
            <a:spLocks noGrp="1"/>
          </p:cNvSpPr>
          <p:nvPr>
            <p:ph type="body" idx="1"/>
          </p:nvPr>
        </p:nvSpPr>
        <p:spPr>
          <a:noFill/>
        </p:spPr>
        <p:txBody>
          <a:bodyPr/>
          <a:lstStyle/>
          <a:p>
            <a:r>
              <a:rPr lang="fr-FR" smtClean="0"/>
              <a:t>Cette enquête a précisément pour objectif d’enrichir et de compléter les données médicales du </a:t>
            </a:r>
            <a:r>
              <a:rPr lang="fr-FR" i="1" smtClean="0"/>
              <a:t>Registre</a:t>
            </a:r>
            <a:r>
              <a:rPr lang="fr-FR" smtClean="0"/>
              <a:t> par des données sociodémographiques.</a:t>
            </a:r>
          </a:p>
          <a:p>
            <a:r>
              <a:rPr lang="fr-FR" smtClean="0"/>
              <a:t>Individuellement, les données du </a:t>
            </a:r>
            <a:r>
              <a:rPr lang="fr-FR" i="1" smtClean="0"/>
              <a:t>Registre</a:t>
            </a:r>
            <a:r>
              <a:rPr lang="fr-FR" smtClean="0"/>
              <a:t> et celle de </a:t>
            </a:r>
            <a:r>
              <a:rPr lang="fr-FR" i="1" smtClean="0"/>
              <a:t>Mucoviscidose, famille et société</a:t>
            </a:r>
            <a:r>
              <a:rPr lang="fr-FR" smtClean="0"/>
              <a:t> seront appariées, de sorte que les parcours de santé et les parcours de vie des patients pourront être analysés simultanément.</a:t>
            </a:r>
          </a:p>
        </p:txBody>
      </p:sp>
      <p:sp>
        <p:nvSpPr>
          <p:cNvPr id="38915" name="Espace réservé du numéro de diapositive 3"/>
          <p:cNvSpPr>
            <a:spLocks noGrp="1"/>
          </p:cNvSpPr>
          <p:nvPr>
            <p:ph type="sldNum" sz="quarter" idx="5"/>
          </p:nvPr>
        </p:nvSpPr>
        <p:spPr>
          <a:noFill/>
          <a:ln>
            <a:miter lim="800000"/>
            <a:headEnd/>
            <a:tailEnd/>
          </a:ln>
        </p:spPr>
        <p:txBody>
          <a:bodyPr/>
          <a:lstStyle/>
          <a:p>
            <a:fld id="{BCA34AB0-898C-488D-8463-A6CE539E8C2E}" type="slidenum">
              <a:rPr lang="fr-FR" smtClean="0">
                <a:cs typeface="Arial" charset="0"/>
              </a:rPr>
              <a:pPr/>
              <a:t>3</a:t>
            </a:fld>
            <a:endParaRPr lang="fr-FR"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Espace réservé de l'image des diapositives 1"/>
          <p:cNvSpPr>
            <a:spLocks noGrp="1" noRot="1" noChangeAspect="1"/>
          </p:cNvSpPr>
          <p:nvPr>
            <p:ph type="sldImg"/>
          </p:nvPr>
        </p:nvSpPr>
        <p:spPr>
          <a:ln/>
        </p:spPr>
      </p:sp>
      <p:sp>
        <p:nvSpPr>
          <p:cNvPr id="3" name="Espace réservé des commentaires 2"/>
          <p:cNvSpPr>
            <a:spLocks noGrp="1"/>
          </p:cNvSpPr>
          <p:nvPr>
            <p:ph type="body" idx="1"/>
          </p:nvPr>
        </p:nvSpPr>
        <p:spPr/>
        <p:txBody>
          <a:bodyPr/>
          <a:lstStyle/>
          <a:p>
            <a:pPr>
              <a:defRPr/>
            </a:pPr>
            <a:r>
              <a:rPr lang="fr-FR" dirty="0" smtClean="0"/>
              <a:t>Pour chaque patient, des corrélations seront recherchées entre divers événements ; par exemple :</a:t>
            </a:r>
          </a:p>
          <a:p>
            <a:pPr marL="171450" indent="-171450">
              <a:buFontTx/>
              <a:buChar char="-"/>
              <a:defRPr/>
            </a:pPr>
            <a:r>
              <a:rPr lang="fr-FR" dirty="0"/>
              <a:t>U</a:t>
            </a:r>
            <a:r>
              <a:rPr lang="fr-FR" dirty="0" smtClean="0"/>
              <a:t>ne complication est-elle à l’origine d’un redoublement à un moment donné du cycle scolaire ?</a:t>
            </a:r>
            <a:endParaRPr lang="fr-FR" dirty="0"/>
          </a:p>
          <a:p>
            <a:pPr marL="171450" indent="-171450">
              <a:buFontTx/>
              <a:buChar char="-"/>
              <a:defRPr/>
            </a:pPr>
            <a:r>
              <a:rPr lang="fr-FR" dirty="0"/>
              <a:t>U</a:t>
            </a:r>
            <a:r>
              <a:rPr lang="fr-FR" dirty="0" smtClean="0"/>
              <a:t>ne nouvelle activité professionnelle explique-t-elle une diminution ou un arrêt des visites dans le CRCM ?</a:t>
            </a:r>
          </a:p>
          <a:p>
            <a:pPr>
              <a:defRPr/>
            </a:pPr>
            <a:r>
              <a:rPr lang="fr-FR" dirty="0" smtClean="0"/>
              <a:t>On voit que ces corrélations s’effectuent dans les deux sens : du parcours de santé vers le parcours de vie, et inversement. </a:t>
            </a:r>
            <a:endParaRPr lang="fr-FR" dirty="0"/>
          </a:p>
        </p:txBody>
      </p:sp>
      <p:sp>
        <p:nvSpPr>
          <p:cNvPr id="40963" name="Espace réservé du numéro de diapositive 3"/>
          <p:cNvSpPr>
            <a:spLocks noGrp="1"/>
          </p:cNvSpPr>
          <p:nvPr>
            <p:ph type="sldNum" sz="quarter" idx="5"/>
          </p:nvPr>
        </p:nvSpPr>
        <p:spPr>
          <a:noFill/>
          <a:ln>
            <a:miter lim="800000"/>
            <a:headEnd/>
            <a:tailEnd/>
          </a:ln>
        </p:spPr>
        <p:txBody>
          <a:bodyPr/>
          <a:lstStyle/>
          <a:p>
            <a:fld id="{A8CB31A3-40DB-4C8D-961D-662D1C7792B1}" type="slidenum">
              <a:rPr lang="fr-FR" smtClean="0">
                <a:cs typeface="Arial" charset="0"/>
              </a:rPr>
              <a:pPr/>
              <a:t>4</a:t>
            </a:fld>
            <a:endParaRPr lang="fr-FR"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Espace réservé de l'image des diapositives 1"/>
          <p:cNvSpPr>
            <a:spLocks noGrp="1" noRot="1" noChangeAspect="1"/>
          </p:cNvSpPr>
          <p:nvPr>
            <p:ph type="sldImg"/>
          </p:nvPr>
        </p:nvSpPr>
        <p:spPr>
          <a:ln/>
        </p:spPr>
      </p:sp>
      <p:sp>
        <p:nvSpPr>
          <p:cNvPr id="43010" name="Espace réservé des commentaires 2"/>
          <p:cNvSpPr>
            <a:spLocks noGrp="1"/>
          </p:cNvSpPr>
          <p:nvPr>
            <p:ph type="body" idx="1"/>
          </p:nvPr>
        </p:nvSpPr>
        <p:spPr>
          <a:noFill/>
        </p:spPr>
        <p:txBody>
          <a:bodyPr/>
          <a:lstStyle/>
          <a:p>
            <a:r>
              <a:rPr lang="fr-FR" i="1" smtClean="0"/>
              <a:t>Mucoviscidose, famille et société</a:t>
            </a:r>
            <a:r>
              <a:rPr lang="fr-FR" smtClean="0"/>
              <a:t> est une enquête auto-administrée : les patients répondent à un questionnaire accessible en ligne, sur un site sécurisé. Depuis avril 2017, date de lancement de l’enquête, la communication s’est faite à partir de différents supports : flyers et affiches dans les CRCM, messages sur le site web de Vaincre la Mucoviscidose.</a:t>
            </a:r>
          </a:p>
          <a:p>
            <a:r>
              <a:rPr lang="fr-FR" smtClean="0"/>
              <a:t>La population concernée est composée des patients des CRCM âgés de 14 ans ou plus, auxquels sont destinés deux versions du questionnaire : une version « adolescents » pour les plus jeunes (14-17 ans), une version « adultes » pour les plus âgés (à partir de 18 ans).</a:t>
            </a:r>
          </a:p>
          <a:p>
            <a:r>
              <a:rPr lang="fr-FR" smtClean="0"/>
              <a:t>Le recueil des données porte sur les biographies individuelles (ce qui permet de reconstituer les parcours des patients) ainsi que sur la qualité de vie.</a:t>
            </a:r>
          </a:p>
          <a:p>
            <a:r>
              <a:rPr lang="fr-FR" smtClean="0"/>
              <a:t>Le dispositif est celui d’une enquête répétée : la première année, les patients remplissent un questionnaire rétrospectif, où les événements sont repris depuis la naissance ; les années suivantes portent uniquement sur des mises à jour annuelles.</a:t>
            </a:r>
          </a:p>
          <a:p>
            <a:r>
              <a:rPr lang="fr-FR" smtClean="0"/>
              <a:t>L’enquête </a:t>
            </a:r>
            <a:r>
              <a:rPr lang="fr-FR" i="1" smtClean="0"/>
              <a:t>Mucoviscidose, famille et société</a:t>
            </a:r>
            <a:r>
              <a:rPr lang="fr-FR" smtClean="0"/>
              <a:t> a été conçue comme une enquête thématique du </a:t>
            </a:r>
            <a:r>
              <a:rPr lang="fr-FR" i="1" smtClean="0"/>
              <a:t>Registre</a:t>
            </a:r>
            <a:r>
              <a:rPr lang="fr-FR" smtClean="0"/>
              <a:t>. Sa durée est théoriquement pérenne, mais la Cnil l’a autorisée pour une première tranche de 10 ans.</a:t>
            </a:r>
          </a:p>
        </p:txBody>
      </p:sp>
      <p:sp>
        <p:nvSpPr>
          <p:cNvPr id="43011" name="Espace réservé du numéro de diapositive 3"/>
          <p:cNvSpPr>
            <a:spLocks noGrp="1"/>
          </p:cNvSpPr>
          <p:nvPr>
            <p:ph type="sldNum" sz="quarter" idx="5"/>
          </p:nvPr>
        </p:nvSpPr>
        <p:spPr>
          <a:noFill/>
          <a:ln>
            <a:miter lim="800000"/>
            <a:headEnd/>
            <a:tailEnd/>
          </a:ln>
        </p:spPr>
        <p:txBody>
          <a:bodyPr/>
          <a:lstStyle/>
          <a:p>
            <a:fld id="{9D4482BF-CC71-44ED-909D-F4B6DE6692C8}" type="slidenum">
              <a:rPr lang="fr-FR" smtClean="0">
                <a:cs typeface="Arial" charset="0"/>
              </a:rPr>
              <a:pPr/>
              <a:t>5</a:t>
            </a:fld>
            <a:endParaRPr lang="fr-FR"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Espace réservé de l'image des diapositives 1"/>
          <p:cNvSpPr>
            <a:spLocks noGrp="1" noRot="1" noChangeAspect="1"/>
          </p:cNvSpPr>
          <p:nvPr>
            <p:ph type="sldImg"/>
          </p:nvPr>
        </p:nvSpPr>
        <p:spPr>
          <a:ln/>
        </p:spPr>
      </p:sp>
      <p:sp>
        <p:nvSpPr>
          <p:cNvPr id="3" name="Espace réservé des commentaires 2"/>
          <p:cNvSpPr>
            <a:spLocks noGrp="1"/>
          </p:cNvSpPr>
          <p:nvPr>
            <p:ph type="body" idx="1"/>
          </p:nvPr>
        </p:nvSpPr>
        <p:spPr/>
        <p:txBody>
          <a:bodyPr/>
          <a:lstStyle/>
          <a:p>
            <a:pPr>
              <a:defRPr/>
            </a:pPr>
            <a:r>
              <a:rPr lang="fr-FR" dirty="0" smtClean="0"/>
              <a:t>Le questionnaire rétrospectif est structuré en 5 modules.</a:t>
            </a:r>
          </a:p>
          <a:p>
            <a:pPr>
              <a:defRPr/>
            </a:pPr>
            <a:r>
              <a:rPr lang="fr-FR" dirty="0" smtClean="0"/>
              <a:t>Les quatre premiers ont réellement un caractère biographique et abordent les dimensions sociodémographiques suivantes :</a:t>
            </a:r>
          </a:p>
          <a:p>
            <a:pPr marL="171450" indent="-171450">
              <a:buFontTx/>
              <a:buChar char="-"/>
              <a:defRPr/>
            </a:pPr>
            <a:r>
              <a:rPr lang="fr-FR" dirty="0" smtClean="0"/>
              <a:t>La scolarité</a:t>
            </a:r>
          </a:p>
          <a:p>
            <a:pPr marL="171450" indent="-171450">
              <a:buFontTx/>
              <a:buChar char="-"/>
              <a:defRPr/>
            </a:pPr>
            <a:r>
              <a:rPr lang="fr-FR" dirty="0" smtClean="0"/>
              <a:t>La profession</a:t>
            </a:r>
          </a:p>
          <a:p>
            <a:pPr marL="171450" indent="-171450">
              <a:buFontTx/>
              <a:buChar char="-"/>
              <a:defRPr/>
            </a:pPr>
            <a:r>
              <a:rPr lang="fr-FR" dirty="0" smtClean="0"/>
              <a:t>La famille</a:t>
            </a:r>
          </a:p>
          <a:p>
            <a:pPr marL="171450" indent="-171450">
              <a:buFontTx/>
              <a:buChar char="-"/>
              <a:defRPr/>
            </a:pPr>
            <a:r>
              <a:rPr lang="fr-FR" dirty="0" smtClean="0"/>
              <a:t>Le logement</a:t>
            </a:r>
          </a:p>
          <a:p>
            <a:pPr>
              <a:defRPr/>
            </a:pPr>
            <a:r>
              <a:rPr lang="fr-FR" dirty="0" smtClean="0"/>
              <a:t>Le cinquième module aborde différents aspects de la qualité de vie.</a:t>
            </a:r>
          </a:p>
          <a:p>
            <a:pPr>
              <a:defRPr/>
            </a:pPr>
            <a:r>
              <a:rPr lang="fr-FR" dirty="0" smtClean="0"/>
              <a:t>Les patients peuvent remplir ces 5 modules dans l’ordre qui leur convient, en une ou plusieurs fois.</a:t>
            </a:r>
          </a:p>
          <a:p>
            <a:pPr>
              <a:defRPr/>
            </a:pPr>
            <a:r>
              <a:rPr lang="fr-FR" dirty="0" smtClean="0"/>
              <a:t>Le temps de remplissage du questionnaire rétrospectif est variable selon l’âge des patients ; il est estimé à 30 à 45 minutes.</a:t>
            </a:r>
            <a:endParaRPr lang="fr-FR" dirty="0"/>
          </a:p>
        </p:txBody>
      </p:sp>
      <p:sp>
        <p:nvSpPr>
          <p:cNvPr id="45059" name="Espace réservé du numéro de diapositive 3"/>
          <p:cNvSpPr>
            <a:spLocks noGrp="1"/>
          </p:cNvSpPr>
          <p:nvPr>
            <p:ph type="sldNum" sz="quarter" idx="5"/>
          </p:nvPr>
        </p:nvSpPr>
        <p:spPr>
          <a:noFill/>
          <a:ln>
            <a:miter lim="800000"/>
            <a:headEnd/>
            <a:tailEnd/>
          </a:ln>
        </p:spPr>
        <p:txBody>
          <a:bodyPr/>
          <a:lstStyle/>
          <a:p>
            <a:fld id="{D97D3E00-4AB7-42CB-B6AF-99EC0AE3B277}" type="slidenum">
              <a:rPr lang="fr-FR" smtClean="0">
                <a:cs typeface="Arial" charset="0"/>
              </a:rPr>
              <a:pPr/>
              <a:t>6</a:t>
            </a:fld>
            <a:endParaRPr lang="fr-FR"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Espace réservé de l'image des diapositives 1"/>
          <p:cNvSpPr>
            <a:spLocks noGrp="1" noRot="1" noChangeAspect="1"/>
          </p:cNvSpPr>
          <p:nvPr>
            <p:ph type="sldImg"/>
          </p:nvPr>
        </p:nvSpPr>
        <p:spPr>
          <a:ln/>
        </p:spPr>
      </p:sp>
      <p:sp>
        <p:nvSpPr>
          <p:cNvPr id="47106" name="Espace réservé des commentaires 2"/>
          <p:cNvSpPr>
            <a:spLocks noGrp="1"/>
          </p:cNvSpPr>
          <p:nvPr>
            <p:ph type="body" idx="1"/>
          </p:nvPr>
        </p:nvSpPr>
        <p:spPr>
          <a:noFill/>
        </p:spPr>
        <p:txBody>
          <a:bodyPr/>
          <a:lstStyle/>
          <a:p>
            <a:r>
              <a:rPr lang="fr-FR" smtClean="0"/>
              <a:t>Pour répondre à l’enquête, les patients doivent saisir l’URL : enquete.mucofamille.fr</a:t>
            </a:r>
          </a:p>
          <a:p>
            <a:r>
              <a:rPr lang="fr-FR" smtClean="0"/>
              <a:t>Ils accèdent alors à une fenêtre leur permettant d’ouvrir un compte.</a:t>
            </a:r>
          </a:p>
        </p:txBody>
      </p:sp>
      <p:sp>
        <p:nvSpPr>
          <p:cNvPr id="47107" name="Espace réservé du numéro de diapositive 3"/>
          <p:cNvSpPr>
            <a:spLocks noGrp="1"/>
          </p:cNvSpPr>
          <p:nvPr>
            <p:ph type="sldNum" sz="quarter" idx="5"/>
          </p:nvPr>
        </p:nvSpPr>
        <p:spPr>
          <a:noFill/>
          <a:ln>
            <a:miter lim="800000"/>
            <a:headEnd/>
            <a:tailEnd/>
          </a:ln>
        </p:spPr>
        <p:txBody>
          <a:bodyPr/>
          <a:lstStyle/>
          <a:p>
            <a:fld id="{F2E6ACCF-2FE3-4CB6-BE7B-4052113E304F}" type="slidenum">
              <a:rPr lang="fr-FR" smtClean="0">
                <a:cs typeface="Arial" charset="0"/>
              </a:rPr>
              <a:pPr/>
              <a:t>7</a:t>
            </a:fld>
            <a:endParaRPr lang="fr-FR" smtClean="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Espace réservé de l'image des diapositives 1"/>
          <p:cNvSpPr>
            <a:spLocks noGrp="1" noRot="1" noChangeAspect="1"/>
          </p:cNvSpPr>
          <p:nvPr>
            <p:ph type="sldImg"/>
          </p:nvPr>
        </p:nvSpPr>
        <p:spPr>
          <a:ln/>
        </p:spPr>
      </p:sp>
      <p:sp>
        <p:nvSpPr>
          <p:cNvPr id="49154" name="Espace réservé des commentaires 2"/>
          <p:cNvSpPr>
            <a:spLocks noGrp="1"/>
          </p:cNvSpPr>
          <p:nvPr>
            <p:ph type="body" idx="1"/>
          </p:nvPr>
        </p:nvSpPr>
        <p:spPr>
          <a:noFill/>
        </p:spPr>
        <p:txBody>
          <a:bodyPr/>
          <a:lstStyle/>
          <a:p>
            <a:r>
              <a:rPr lang="fr-FR" smtClean="0"/>
              <a:t>Le premier formulaire qui leur est proposé permet de collecter des données d’identité, similaires à celles du </a:t>
            </a:r>
            <a:r>
              <a:rPr lang="fr-FR" i="1" smtClean="0"/>
              <a:t>Registre</a:t>
            </a:r>
            <a:r>
              <a:rPr lang="fr-FR" smtClean="0"/>
              <a:t>, pour la procédure d’appariement.</a:t>
            </a:r>
          </a:p>
          <a:p>
            <a:r>
              <a:rPr lang="fr-FR" smtClean="0"/>
              <a:t>Sont également demandées des informations sur le centre de soins assurant le suivi principal.  </a:t>
            </a:r>
          </a:p>
        </p:txBody>
      </p:sp>
      <p:sp>
        <p:nvSpPr>
          <p:cNvPr id="49155" name="Espace réservé du numéro de diapositive 3"/>
          <p:cNvSpPr>
            <a:spLocks noGrp="1"/>
          </p:cNvSpPr>
          <p:nvPr>
            <p:ph type="sldNum" sz="quarter" idx="5"/>
          </p:nvPr>
        </p:nvSpPr>
        <p:spPr>
          <a:noFill/>
          <a:ln>
            <a:miter lim="800000"/>
            <a:headEnd/>
            <a:tailEnd/>
          </a:ln>
        </p:spPr>
        <p:txBody>
          <a:bodyPr/>
          <a:lstStyle/>
          <a:p>
            <a:fld id="{334C9905-A714-454A-BE72-43F1DA65003F}" type="slidenum">
              <a:rPr lang="fr-FR" smtClean="0">
                <a:cs typeface="Arial" charset="0"/>
              </a:rPr>
              <a:pPr/>
              <a:t>8</a:t>
            </a:fld>
            <a:endParaRPr lang="fr-FR"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Espace réservé de l'image des diapositives 1"/>
          <p:cNvSpPr>
            <a:spLocks noGrp="1" noRot="1" noChangeAspect="1"/>
          </p:cNvSpPr>
          <p:nvPr>
            <p:ph type="sldImg"/>
          </p:nvPr>
        </p:nvSpPr>
        <p:spPr>
          <a:ln/>
        </p:spPr>
      </p:sp>
      <p:sp>
        <p:nvSpPr>
          <p:cNvPr id="3" name="Espace réservé des commentaires 2"/>
          <p:cNvSpPr>
            <a:spLocks noGrp="1"/>
          </p:cNvSpPr>
          <p:nvPr>
            <p:ph type="body" idx="1"/>
          </p:nvPr>
        </p:nvSpPr>
        <p:spPr/>
        <p:txBody>
          <a:bodyPr/>
          <a:lstStyle/>
          <a:p>
            <a:pPr>
              <a:defRPr/>
            </a:pPr>
            <a:r>
              <a:rPr lang="fr-FR" dirty="0" smtClean="0"/>
              <a:t>Après le remplissage du formulaire d’identité, les patients sont dirigés vers une page d’accueil où les 5 modules rétrospectifs sont accessibles.</a:t>
            </a:r>
          </a:p>
          <a:p>
            <a:pPr>
              <a:defRPr/>
            </a:pPr>
            <a:r>
              <a:rPr lang="fr-FR" dirty="0" smtClean="0"/>
              <a:t>Pour chacun d’eux, une iconographie permet de visualiser l’état d’avancement du remplissage : rouge quand le module est à remplir, orange quand il n’est pas complètement terminé, vert quand il est complet.</a:t>
            </a:r>
          </a:p>
          <a:p>
            <a:pPr>
              <a:defRPr/>
            </a:pPr>
            <a:r>
              <a:rPr lang="fr-FR" dirty="0" smtClean="0"/>
              <a:t>Des utilitaires sont également disponibles :</a:t>
            </a:r>
          </a:p>
          <a:p>
            <a:pPr marL="171450" indent="-171450">
              <a:buFontTx/>
              <a:buChar char="-"/>
              <a:defRPr/>
            </a:pPr>
            <a:r>
              <a:rPr lang="fr-FR" dirty="0" smtClean="0"/>
              <a:t>Le parcours de vie, retracé par quelques points clés</a:t>
            </a:r>
            <a:endParaRPr lang="fr-FR" dirty="0"/>
          </a:p>
          <a:p>
            <a:pPr marL="171450" indent="-171450">
              <a:buFontTx/>
              <a:buChar char="-"/>
              <a:defRPr/>
            </a:pPr>
            <a:r>
              <a:rPr lang="fr-FR" dirty="0" smtClean="0"/>
              <a:t>Le résumé des données, sous forme de tableau de synthèse</a:t>
            </a:r>
          </a:p>
          <a:p>
            <a:pPr>
              <a:defRPr/>
            </a:pPr>
            <a:r>
              <a:rPr lang="fr-FR" dirty="0" smtClean="0"/>
              <a:t>Une procédure de relance est prévue, pour inviter les patients à compléter les modules qui resteraient non-remplis.</a:t>
            </a:r>
          </a:p>
          <a:p>
            <a:pPr>
              <a:defRPr/>
            </a:pPr>
            <a:r>
              <a:rPr lang="fr-FR" dirty="0" smtClean="0"/>
              <a:t>Les questionnaires de mise à jour (1 par année) seront eux aussi accessibles depuis la page d’accueil.</a:t>
            </a:r>
          </a:p>
          <a:p>
            <a:pPr>
              <a:defRPr/>
            </a:pPr>
            <a:r>
              <a:rPr lang="fr-FR" dirty="0" smtClean="0"/>
              <a:t>A terme, des questionnaires thématiques, abordant des aspects particuliers de la vie des patients, peuvent être proposés sur cette page d’accueil, par exemple : l’emploi et la discrimination à l’embauche, le parcours de l’adoption…</a:t>
            </a:r>
            <a:endParaRPr lang="fr-FR" dirty="0"/>
          </a:p>
          <a:p>
            <a:pPr>
              <a:defRPr/>
            </a:pPr>
            <a:endParaRPr lang="fr-FR" dirty="0"/>
          </a:p>
        </p:txBody>
      </p:sp>
      <p:sp>
        <p:nvSpPr>
          <p:cNvPr id="51203" name="Espace réservé du numéro de diapositive 3"/>
          <p:cNvSpPr>
            <a:spLocks noGrp="1"/>
          </p:cNvSpPr>
          <p:nvPr>
            <p:ph type="sldNum" sz="quarter" idx="5"/>
          </p:nvPr>
        </p:nvSpPr>
        <p:spPr>
          <a:noFill/>
          <a:ln>
            <a:miter lim="800000"/>
            <a:headEnd/>
            <a:tailEnd/>
          </a:ln>
        </p:spPr>
        <p:txBody>
          <a:bodyPr/>
          <a:lstStyle/>
          <a:p>
            <a:fld id="{9D8EDBA3-DA55-44E0-B036-25F8EFA3DDE9}" type="slidenum">
              <a:rPr lang="fr-FR" smtClean="0">
                <a:cs typeface="Arial" charset="0"/>
              </a:rPr>
              <a:pPr/>
              <a:t>9</a:t>
            </a:fld>
            <a:endParaRPr lang="fr-FR"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Diapositive de titre">
    <p:bg>
      <p:bgPr>
        <a:solidFill>
          <a:srgbClr val="DE3831"/>
        </a:solidFill>
        <a:effectLst/>
      </p:bgPr>
    </p:bg>
    <p:spTree>
      <p:nvGrpSpPr>
        <p:cNvPr id="1" name=""/>
        <p:cNvGrpSpPr/>
        <p:nvPr/>
      </p:nvGrpSpPr>
      <p:grpSpPr>
        <a:xfrm>
          <a:off x="0" y="0"/>
          <a:ext cx="0" cy="0"/>
          <a:chOff x="0" y="0"/>
          <a:chExt cx="0" cy="0"/>
        </a:xfrm>
      </p:grpSpPr>
      <p:pic>
        <p:nvPicPr>
          <p:cNvPr id="5" name="Image 9" descr="fd_transparent_rouge-01.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cxnSp>
        <p:nvCxnSpPr>
          <p:cNvPr id="6" name="Connecteur droit 5"/>
          <p:cNvCxnSpPr/>
          <p:nvPr/>
        </p:nvCxnSpPr>
        <p:spPr bwMode="auto">
          <a:xfrm>
            <a:off x="1476375" y="2349500"/>
            <a:ext cx="503238" cy="0"/>
          </a:xfrm>
          <a:prstGeom prst="line">
            <a:avLst/>
          </a:prstGeom>
          <a:noFill/>
          <a:ln w="6350" cap="flat" cmpd="sng" algn="ctr">
            <a:solidFill>
              <a:schemeClr val="tx1">
                <a:lumMod val="85000"/>
                <a:lumOff val="15000"/>
              </a:schemeClr>
            </a:solidFill>
            <a:prstDash val="solid"/>
            <a:round/>
            <a:headEnd type="none" w="med" len="med"/>
            <a:tailEnd type="none" w="med" len="med"/>
          </a:ln>
          <a:effectLst/>
        </p:spPr>
      </p:cxnSp>
      <p:cxnSp>
        <p:nvCxnSpPr>
          <p:cNvPr id="7" name="Connecteur droit 6"/>
          <p:cNvCxnSpPr/>
          <p:nvPr/>
        </p:nvCxnSpPr>
        <p:spPr bwMode="auto">
          <a:xfrm>
            <a:off x="1476375" y="3500438"/>
            <a:ext cx="503238" cy="0"/>
          </a:xfrm>
          <a:prstGeom prst="line">
            <a:avLst/>
          </a:prstGeom>
          <a:noFill/>
          <a:ln w="6350" cap="flat" cmpd="sng" algn="ctr">
            <a:solidFill>
              <a:schemeClr val="tx1">
                <a:lumMod val="85000"/>
                <a:lumOff val="15000"/>
              </a:schemeClr>
            </a:solidFill>
            <a:prstDash val="solid"/>
            <a:round/>
            <a:headEnd type="none" w="med" len="med"/>
            <a:tailEnd type="none" w="med" len="med"/>
          </a:ln>
          <a:effectLst/>
        </p:spPr>
      </p:cxnSp>
      <p:sp>
        <p:nvSpPr>
          <p:cNvPr id="8" name="Titre 1"/>
          <p:cNvSpPr>
            <a:spLocks noGrp="1"/>
          </p:cNvSpPr>
          <p:nvPr>
            <p:ph type="ctrTitle"/>
          </p:nvPr>
        </p:nvSpPr>
        <p:spPr>
          <a:xfrm>
            <a:off x="1475656" y="2492896"/>
            <a:ext cx="7200800" cy="432048"/>
          </a:xfrm>
          <a:prstGeom prst="rect">
            <a:avLst/>
          </a:prstGeom>
        </p:spPr>
        <p:txBody>
          <a:bodyPr tIns="0" rIns="0" bIns="0"/>
          <a:lstStyle>
            <a:lvl1pPr algn="l">
              <a:defRPr sz="2800" b="1">
                <a:solidFill>
                  <a:schemeClr val="tx1">
                    <a:lumMod val="85000"/>
                    <a:lumOff val="15000"/>
                  </a:schemeClr>
                </a:solidFill>
                <a:latin typeface="Calibri" pitchFamily="34" charset="0"/>
              </a:defRPr>
            </a:lvl1pPr>
          </a:lstStyle>
          <a:p>
            <a:r>
              <a:rPr lang="fr-FR" dirty="0" smtClean="0"/>
              <a:t>Cliquez pour modifier le style du titre</a:t>
            </a:r>
            <a:endParaRPr lang="fr-FR" dirty="0"/>
          </a:p>
        </p:txBody>
      </p:sp>
      <p:sp>
        <p:nvSpPr>
          <p:cNvPr id="9" name="Sous-titre 2"/>
          <p:cNvSpPr>
            <a:spLocks noGrp="1"/>
          </p:cNvSpPr>
          <p:nvPr>
            <p:ph type="subTitle" idx="1"/>
          </p:nvPr>
        </p:nvSpPr>
        <p:spPr>
          <a:xfrm>
            <a:off x="1475656" y="2996952"/>
            <a:ext cx="7200800" cy="288032"/>
          </a:xfrm>
          <a:prstGeom prst="rect">
            <a:avLst/>
          </a:prstGeom>
          <a:noFill/>
        </p:spPr>
        <p:txBody>
          <a:bodyPr lIns="0" tIns="0" rIns="0" bIns="0" anchor="ctr"/>
          <a:lstStyle>
            <a:lvl1pPr marL="0" indent="0" algn="l">
              <a:buNone/>
              <a:defRPr sz="2000">
                <a:solidFill>
                  <a:schemeClr val="bg1"/>
                </a:solidFill>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dirty="0" smtClean="0"/>
              <a:t>Cliquez pour modifier le style des sous-titres du masque</a:t>
            </a:r>
          </a:p>
        </p:txBody>
      </p:sp>
      <p:sp>
        <p:nvSpPr>
          <p:cNvPr id="14" name="Espace réservé du texte 22"/>
          <p:cNvSpPr>
            <a:spLocks noGrp="1"/>
          </p:cNvSpPr>
          <p:nvPr>
            <p:ph type="body" sz="quarter" idx="10"/>
          </p:nvPr>
        </p:nvSpPr>
        <p:spPr>
          <a:xfrm>
            <a:off x="1475656" y="3645024"/>
            <a:ext cx="7200800" cy="1152128"/>
          </a:xfrm>
          <a:prstGeom prst="rect">
            <a:avLst/>
          </a:prstGeom>
        </p:spPr>
        <p:txBody>
          <a:bodyPr lIns="0" tIns="0" rIns="0" bIns="0"/>
          <a:lstStyle>
            <a:lvl1pPr algn="l">
              <a:buFontTx/>
              <a:buNone/>
              <a:defRPr sz="1600" baseline="0">
                <a:solidFill>
                  <a:schemeClr val="tx1">
                    <a:lumMod val="85000"/>
                    <a:lumOff val="15000"/>
                  </a:schemeClr>
                </a:solidFill>
              </a:defRPr>
            </a:lvl1pPr>
            <a:lvl2pPr algn="l">
              <a:buFontTx/>
              <a:buNone/>
              <a:defRPr sz="1600"/>
            </a:lvl2pPr>
            <a:lvl3pPr algn="l">
              <a:buFontTx/>
              <a:buNone/>
              <a:defRPr sz="1600"/>
            </a:lvl3pPr>
            <a:lvl4pPr algn="l">
              <a:buFontTx/>
              <a:buNone/>
              <a:defRPr sz="1600"/>
            </a:lvl4pPr>
            <a:lvl5pPr algn="l">
              <a:buFontTx/>
              <a:buNone/>
              <a:defRPr sz="1600"/>
            </a:lvl5pPr>
          </a:lstStyle>
          <a:p>
            <a:pPr lvl="0"/>
            <a:r>
              <a:rPr lang="fr-FR" smtClean="0"/>
              <a:t>Cliquez pour modifier les styles du texte du masque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E62E8796-9667-4829-BFF2-BB0AFFD4CD9F}" type="datetime2">
              <a:rPr lang="fr-FR"/>
              <a:pPr>
                <a:defRPr/>
              </a:pPr>
              <a:t>lundi 2 octobre 2017</a:t>
            </a:fld>
            <a:endParaRPr lang="fr-FR" dirty="0"/>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A7BC0116-E240-432C-A250-480B35BAD22A}" type="slidenum">
              <a:rPr lang="fr-FR"/>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67544" y="273050"/>
            <a:ext cx="3024336" cy="995710"/>
          </a:xfrm>
        </p:spPr>
        <p:txBody>
          <a:bodyPr tIns="108000" anchor="t"/>
          <a:lstStyle>
            <a:lvl1pPr algn="l">
              <a:defRPr sz="2000" b="1">
                <a:solidFill>
                  <a:srgbClr val="DE3831"/>
                </a:solidFill>
              </a:defRPr>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3635896" y="273050"/>
            <a:ext cx="504056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67544" y="1268760"/>
            <a:ext cx="3024336" cy="485740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fld id="{8B4CC499-4A92-4FD8-A2AE-80659AD98E77}" type="datetime2">
              <a:rPr lang="fr-FR"/>
              <a:pPr>
                <a:defRPr/>
              </a:pPr>
              <a:t>lundi 2 octobre 2017</a:t>
            </a:fld>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99C8C11C-73ED-4A0F-A24E-CA42952161A7}"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5" name="Image 9" descr="logo_petit-02.png"/>
          <p:cNvPicPr>
            <a:picLocks noChangeAspect="1"/>
          </p:cNvPicPr>
          <p:nvPr/>
        </p:nvPicPr>
        <p:blipFill>
          <a:blip r:embed="rId2"/>
          <a:srcRect/>
          <a:stretch>
            <a:fillRect/>
          </a:stretch>
        </p:blipFill>
        <p:spPr bwMode="auto">
          <a:xfrm>
            <a:off x="8388350" y="333375"/>
            <a:ext cx="323850" cy="573088"/>
          </a:xfrm>
          <a:prstGeom prst="rect">
            <a:avLst/>
          </a:prstGeom>
          <a:noFill/>
          <a:ln w="9525">
            <a:noFill/>
            <a:miter lim="800000"/>
            <a:headEnd/>
            <a:tailEnd/>
          </a:ln>
        </p:spPr>
      </p:pic>
      <p:sp>
        <p:nvSpPr>
          <p:cNvPr id="2" name="Titre 1"/>
          <p:cNvSpPr>
            <a:spLocks noGrp="1"/>
          </p:cNvSpPr>
          <p:nvPr>
            <p:ph type="title"/>
          </p:nvPr>
        </p:nvSpPr>
        <p:spPr>
          <a:xfrm>
            <a:off x="1619672" y="4800600"/>
            <a:ext cx="5832648" cy="566738"/>
          </a:xfrm>
        </p:spPr>
        <p:txBody>
          <a:bodyPr anchor="b"/>
          <a:lstStyle>
            <a:lvl1pPr algn="l">
              <a:defRPr sz="2000" b="1"/>
            </a:lvl1pPr>
          </a:lstStyle>
          <a:p>
            <a:r>
              <a:rPr lang="fr-FR" dirty="0" smtClean="0"/>
              <a:t>Cliquez pour modifier le style du titre</a:t>
            </a:r>
            <a:endParaRPr lang="fr-FR" dirty="0"/>
          </a:p>
        </p:txBody>
      </p:sp>
      <p:sp>
        <p:nvSpPr>
          <p:cNvPr id="3" name="Espace réservé pour une image  2"/>
          <p:cNvSpPr>
            <a:spLocks noGrp="1"/>
          </p:cNvSpPr>
          <p:nvPr>
            <p:ph type="pic" idx="1"/>
          </p:nvPr>
        </p:nvSpPr>
        <p:spPr>
          <a:xfrm>
            <a:off x="1619672" y="332656"/>
            <a:ext cx="5832648" cy="4394919"/>
          </a:xfrm>
        </p:spPr>
        <p:txBody>
          <a:bodyPr lIns="0" tIns="0" rIns="0" bIns="468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619672" y="5367338"/>
            <a:ext cx="5832648" cy="804862"/>
          </a:xfrm>
        </p:spPr>
        <p:txBody>
          <a:bodyPr lIns="0" tIns="46800" bIns="4680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smtClean="0"/>
              <a:t>Cliquez pour modifier les styles du texte du masque</a:t>
            </a:r>
          </a:p>
        </p:txBody>
      </p:sp>
      <p:sp>
        <p:nvSpPr>
          <p:cNvPr id="6" name="Espace réservé de la date 4"/>
          <p:cNvSpPr>
            <a:spLocks noGrp="1"/>
          </p:cNvSpPr>
          <p:nvPr>
            <p:ph type="dt" sz="half" idx="10"/>
          </p:nvPr>
        </p:nvSpPr>
        <p:spPr/>
        <p:txBody>
          <a:bodyPr/>
          <a:lstStyle>
            <a:lvl1pPr>
              <a:defRPr/>
            </a:lvl1pPr>
          </a:lstStyle>
          <a:p>
            <a:pPr>
              <a:defRPr/>
            </a:pPr>
            <a:fld id="{F87EC0DA-D52A-4528-981F-3844413B9F31}" type="datetime2">
              <a:rPr lang="fr-FR"/>
              <a:pPr>
                <a:defRPr/>
              </a:pPr>
              <a:t>lundi 2 octobre 2017</a:t>
            </a:fld>
            <a:endParaRPr lang="fr-FR"/>
          </a:p>
        </p:txBody>
      </p:sp>
      <p:sp>
        <p:nvSpPr>
          <p:cNvPr id="7" name="Espace réservé du pied de page 5"/>
          <p:cNvSpPr>
            <a:spLocks noGrp="1"/>
          </p:cNvSpPr>
          <p:nvPr>
            <p:ph type="ftr" sz="quarter" idx="11"/>
          </p:nvPr>
        </p:nvSpPr>
        <p:spPr/>
        <p:txBody>
          <a:bodyPr/>
          <a:lstStyle>
            <a:lvl1pPr>
              <a:defRPr/>
            </a:lvl1pPr>
          </a:lstStyle>
          <a:p>
            <a:pPr>
              <a:defRPr/>
            </a:pPr>
            <a:endParaRPr lang="fr-FR"/>
          </a:p>
        </p:txBody>
      </p:sp>
      <p:sp>
        <p:nvSpPr>
          <p:cNvPr id="8" name="Espace réservé du numéro de diapositive 6"/>
          <p:cNvSpPr>
            <a:spLocks noGrp="1"/>
          </p:cNvSpPr>
          <p:nvPr>
            <p:ph type="sldNum" sz="quarter" idx="12"/>
          </p:nvPr>
        </p:nvSpPr>
        <p:spPr/>
        <p:txBody>
          <a:bodyPr/>
          <a:lstStyle>
            <a:lvl1pPr>
              <a:defRPr/>
            </a:lvl1pPr>
          </a:lstStyle>
          <a:p>
            <a:pPr>
              <a:defRPr/>
            </a:pPr>
            <a:fld id="{7B7FCCBE-C19D-4725-B51A-0F5EB55DFCBA}"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79144C82-1533-469E-92F4-3908A947707B}" type="datetime2">
              <a:rPr lang="fr-FR"/>
              <a:pPr>
                <a:defRPr/>
              </a:pPr>
              <a:t>lundi 2 octobre 2017</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8B1169A-51F1-4116-B906-579C4C18CB7B}" type="slidenum">
              <a:rPr lang="fr-FR"/>
              <a:pPr>
                <a:defRPr/>
              </a:pPr>
              <a:t>‹N°›</a:t>
            </a:fld>
            <a:endParaRPr lang="fr-F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DB05B214-2479-4C4C-B398-82B0373A22BF}" type="datetime2">
              <a:rPr lang="fr-FR"/>
              <a:pPr>
                <a:defRPr/>
              </a:pPr>
              <a:t>lundi 2 octobre 2017</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FCCDB31C-A0FA-4426-9847-6E6BCD78F76E}" type="slidenum">
              <a:rPr lang="fr-FR"/>
              <a:pPr>
                <a:defRPr/>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Diapositive de titre">
    <p:bg>
      <p:bgPr>
        <a:solidFill>
          <a:srgbClr val="DE3831"/>
        </a:solidFill>
        <a:effectLst/>
      </p:bgPr>
    </p:bg>
    <p:spTree>
      <p:nvGrpSpPr>
        <p:cNvPr id="1" name=""/>
        <p:cNvGrpSpPr/>
        <p:nvPr/>
      </p:nvGrpSpPr>
      <p:grpSpPr>
        <a:xfrm>
          <a:off x="0" y="0"/>
          <a:ext cx="0" cy="0"/>
          <a:chOff x="0" y="0"/>
          <a:chExt cx="0" cy="0"/>
        </a:xfrm>
      </p:grpSpPr>
      <p:pic>
        <p:nvPicPr>
          <p:cNvPr id="5" name="Image 9" descr="fd_transparent_rouge-01.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cxnSp>
        <p:nvCxnSpPr>
          <p:cNvPr id="6" name="Connecteur droit 5"/>
          <p:cNvCxnSpPr/>
          <p:nvPr/>
        </p:nvCxnSpPr>
        <p:spPr bwMode="auto">
          <a:xfrm>
            <a:off x="1476375" y="2349500"/>
            <a:ext cx="503238" cy="0"/>
          </a:xfrm>
          <a:prstGeom prst="line">
            <a:avLst/>
          </a:prstGeom>
          <a:noFill/>
          <a:ln w="6350" cap="flat" cmpd="sng" algn="ctr">
            <a:solidFill>
              <a:schemeClr val="tx1">
                <a:lumMod val="85000"/>
                <a:lumOff val="15000"/>
              </a:schemeClr>
            </a:solidFill>
            <a:prstDash val="solid"/>
            <a:round/>
            <a:headEnd type="none" w="med" len="med"/>
            <a:tailEnd type="none" w="med" len="med"/>
          </a:ln>
          <a:effectLst/>
        </p:spPr>
      </p:cxnSp>
      <p:cxnSp>
        <p:nvCxnSpPr>
          <p:cNvPr id="7" name="Connecteur droit 6"/>
          <p:cNvCxnSpPr/>
          <p:nvPr/>
        </p:nvCxnSpPr>
        <p:spPr bwMode="auto">
          <a:xfrm>
            <a:off x="1476375" y="3500438"/>
            <a:ext cx="503238" cy="0"/>
          </a:xfrm>
          <a:prstGeom prst="line">
            <a:avLst/>
          </a:prstGeom>
          <a:noFill/>
          <a:ln w="6350" cap="flat" cmpd="sng" algn="ctr">
            <a:solidFill>
              <a:schemeClr val="tx1">
                <a:lumMod val="85000"/>
                <a:lumOff val="15000"/>
              </a:schemeClr>
            </a:solidFill>
            <a:prstDash val="solid"/>
            <a:round/>
            <a:headEnd type="none" w="med" len="med"/>
            <a:tailEnd type="none" w="med" len="med"/>
          </a:ln>
          <a:effectLst/>
        </p:spPr>
      </p:cxnSp>
      <p:sp>
        <p:nvSpPr>
          <p:cNvPr id="8" name="Titre 1"/>
          <p:cNvSpPr>
            <a:spLocks noGrp="1"/>
          </p:cNvSpPr>
          <p:nvPr>
            <p:ph type="ctrTitle"/>
          </p:nvPr>
        </p:nvSpPr>
        <p:spPr>
          <a:xfrm>
            <a:off x="1475656" y="2492896"/>
            <a:ext cx="7200800" cy="432048"/>
          </a:xfrm>
          <a:prstGeom prst="rect">
            <a:avLst/>
          </a:prstGeom>
        </p:spPr>
        <p:txBody>
          <a:bodyPr tIns="0" rIns="0" bIns="0"/>
          <a:lstStyle>
            <a:lvl1pPr algn="l">
              <a:defRPr sz="2800" b="1">
                <a:solidFill>
                  <a:schemeClr val="tx1">
                    <a:lumMod val="85000"/>
                    <a:lumOff val="15000"/>
                  </a:schemeClr>
                </a:solidFill>
                <a:latin typeface="Calibri" pitchFamily="34" charset="0"/>
              </a:defRPr>
            </a:lvl1pPr>
          </a:lstStyle>
          <a:p>
            <a:r>
              <a:rPr lang="fr-FR" dirty="0" smtClean="0"/>
              <a:t>Cliquez pour modifier le style du titre</a:t>
            </a:r>
            <a:endParaRPr lang="fr-FR" dirty="0"/>
          </a:p>
        </p:txBody>
      </p:sp>
      <p:sp>
        <p:nvSpPr>
          <p:cNvPr id="9" name="Sous-titre 2"/>
          <p:cNvSpPr>
            <a:spLocks noGrp="1"/>
          </p:cNvSpPr>
          <p:nvPr>
            <p:ph type="subTitle" idx="1"/>
          </p:nvPr>
        </p:nvSpPr>
        <p:spPr>
          <a:xfrm>
            <a:off x="1475656" y="2996952"/>
            <a:ext cx="7200800" cy="288032"/>
          </a:xfrm>
          <a:prstGeom prst="rect">
            <a:avLst/>
          </a:prstGeom>
          <a:noFill/>
        </p:spPr>
        <p:txBody>
          <a:bodyPr lIns="0" tIns="0" rIns="0" bIns="0" anchor="ctr"/>
          <a:lstStyle>
            <a:lvl1pPr marL="0" indent="0" algn="l">
              <a:buNone/>
              <a:defRPr sz="2000">
                <a:solidFill>
                  <a:schemeClr val="bg1"/>
                </a:solidFill>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dirty="0" smtClean="0"/>
              <a:t>Cliquez pour modifier le style des sous-titres du masque</a:t>
            </a:r>
          </a:p>
        </p:txBody>
      </p:sp>
      <p:sp>
        <p:nvSpPr>
          <p:cNvPr id="14" name="Espace réservé du texte 22"/>
          <p:cNvSpPr>
            <a:spLocks noGrp="1"/>
          </p:cNvSpPr>
          <p:nvPr>
            <p:ph type="body" sz="quarter" idx="10"/>
          </p:nvPr>
        </p:nvSpPr>
        <p:spPr>
          <a:xfrm>
            <a:off x="1475656" y="3645024"/>
            <a:ext cx="7200800" cy="1152128"/>
          </a:xfrm>
          <a:prstGeom prst="rect">
            <a:avLst/>
          </a:prstGeom>
        </p:spPr>
        <p:txBody>
          <a:bodyPr lIns="0" tIns="0" rIns="0" bIns="0"/>
          <a:lstStyle>
            <a:lvl1pPr algn="l">
              <a:buFontTx/>
              <a:buNone/>
              <a:defRPr sz="1600" baseline="0">
                <a:solidFill>
                  <a:schemeClr val="tx1">
                    <a:lumMod val="85000"/>
                    <a:lumOff val="15000"/>
                  </a:schemeClr>
                </a:solidFill>
              </a:defRPr>
            </a:lvl1pPr>
            <a:lvl2pPr algn="l">
              <a:buFontTx/>
              <a:buNone/>
              <a:defRPr sz="1600"/>
            </a:lvl2pPr>
            <a:lvl3pPr algn="l">
              <a:buFontTx/>
              <a:buNone/>
              <a:defRPr sz="1600"/>
            </a:lvl3pPr>
            <a:lvl4pPr algn="l">
              <a:buFontTx/>
              <a:buNone/>
              <a:defRPr sz="1600"/>
            </a:lvl4pPr>
            <a:lvl5pPr algn="l">
              <a:buFontTx/>
              <a:buNone/>
              <a:defRPr sz="1600"/>
            </a:lvl5pPr>
          </a:lstStyle>
          <a:p>
            <a:pPr lvl="0"/>
            <a:r>
              <a:rPr lang="fr-FR" smtClean="0"/>
              <a:t>Cliquez pour modifier les styles du texte du masque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3_Diapositive de titre">
    <p:bg>
      <p:bgPr>
        <a:solidFill>
          <a:srgbClr val="37424A"/>
        </a:solidFill>
        <a:effectLst/>
      </p:bgPr>
    </p:bg>
    <p:spTree>
      <p:nvGrpSpPr>
        <p:cNvPr id="1" name=""/>
        <p:cNvGrpSpPr/>
        <p:nvPr/>
      </p:nvGrpSpPr>
      <p:grpSpPr>
        <a:xfrm>
          <a:off x="0" y="0"/>
          <a:ext cx="0" cy="0"/>
          <a:chOff x="0" y="0"/>
          <a:chExt cx="0" cy="0"/>
        </a:xfrm>
      </p:grpSpPr>
      <p:pic>
        <p:nvPicPr>
          <p:cNvPr id="5" name="Image 9" descr="fd_transparent_rouge-01.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cxnSp>
        <p:nvCxnSpPr>
          <p:cNvPr id="6" name="Connecteur droit 10"/>
          <p:cNvCxnSpPr>
            <a:cxnSpLocks noChangeShapeType="1"/>
          </p:cNvCxnSpPr>
          <p:nvPr/>
        </p:nvCxnSpPr>
        <p:spPr bwMode="auto">
          <a:xfrm>
            <a:off x="1476375" y="2349500"/>
            <a:ext cx="503238" cy="0"/>
          </a:xfrm>
          <a:prstGeom prst="line">
            <a:avLst/>
          </a:prstGeom>
          <a:noFill/>
          <a:ln w="6350" algn="ctr">
            <a:solidFill>
              <a:schemeClr val="bg1"/>
            </a:solidFill>
            <a:round/>
            <a:headEnd/>
            <a:tailEnd/>
          </a:ln>
        </p:spPr>
      </p:cxnSp>
      <p:cxnSp>
        <p:nvCxnSpPr>
          <p:cNvPr id="7" name="Connecteur droit 11"/>
          <p:cNvCxnSpPr>
            <a:cxnSpLocks noChangeShapeType="1"/>
          </p:cNvCxnSpPr>
          <p:nvPr/>
        </p:nvCxnSpPr>
        <p:spPr bwMode="auto">
          <a:xfrm>
            <a:off x="1476375" y="3500438"/>
            <a:ext cx="503238" cy="0"/>
          </a:xfrm>
          <a:prstGeom prst="line">
            <a:avLst/>
          </a:prstGeom>
          <a:noFill/>
          <a:ln w="6350" algn="ctr">
            <a:solidFill>
              <a:schemeClr val="bg1"/>
            </a:solidFill>
            <a:round/>
            <a:headEnd/>
            <a:tailEnd/>
          </a:ln>
        </p:spPr>
      </p:cxnSp>
      <p:sp>
        <p:nvSpPr>
          <p:cNvPr id="8" name="Titre 1"/>
          <p:cNvSpPr>
            <a:spLocks noGrp="1"/>
          </p:cNvSpPr>
          <p:nvPr>
            <p:ph type="ctrTitle"/>
          </p:nvPr>
        </p:nvSpPr>
        <p:spPr>
          <a:xfrm>
            <a:off x="1475656" y="2492896"/>
            <a:ext cx="7200800" cy="432048"/>
          </a:xfrm>
          <a:prstGeom prst="rect">
            <a:avLst/>
          </a:prstGeom>
        </p:spPr>
        <p:txBody>
          <a:bodyPr tIns="0" rIns="0" bIns="0"/>
          <a:lstStyle>
            <a:lvl1pPr algn="l">
              <a:defRPr sz="2800" b="1">
                <a:solidFill>
                  <a:srgbClr val="DE3831"/>
                </a:solidFill>
                <a:latin typeface="Calibri" pitchFamily="34" charset="0"/>
              </a:defRPr>
            </a:lvl1pPr>
          </a:lstStyle>
          <a:p>
            <a:r>
              <a:rPr lang="fr-FR" dirty="0" smtClean="0"/>
              <a:t>Cliquez pour modifier le style du titre</a:t>
            </a:r>
            <a:endParaRPr lang="fr-FR" dirty="0"/>
          </a:p>
        </p:txBody>
      </p:sp>
      <p:sp>
        <p:nvSpPr>
          <p:cNvPr id="9" name="Sous-titre 2"/>
          <p:cNvSpPr>
            <a:spLocks noGrp="1"/>
          </p:cNvSpPr>
          <p:nvPr>
            <p:ph type="subTitle" idx="1"/>
          </p:nvPr>
        </p:nvSpPr>
        <p:spPr>
          <a:xfrm>
            <a:off x="1475656" y="2996952"/>
            <a:ext cx="7200800" cy="288032"/>
          </a:xfrm>
          <a:prstGeom prst="rect">
            <a:avLst/>
          </a:prstGeom>
          <a:noFill/>
        </p:spPr>
        <p:txBody>
          <a:bodyPr lIns="0" tIns="0" rIns="0" bIns="0" anchor="ctr"/>
          <a:lstStyle>
            <a:lvl1pPr marL="0" indent="0" algn="l">
              <a:buNone/>
              <a:defRPr sz="2000">
                <a:solidFill>
                  <a:schemeClr val="bg1"/>
                </a:solidFill>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dirty="0" smtClean="0"/>
              <a:t>Cliquez pour modifier le style des sous-titres du masque</a:t>
            </a:r>
          </a:p>
        </p:txBody>
      </p:sp>
      <p:sp>
        <p:nvSpPr>
          <p:cNvPr id="14" name="Espace réservé du texte 22"/>
          <p:cNvSpPr>
            <a:spLocks noGrp="1"/>
          </p:cNvSpPr>
          <p:nvPr>
            <p:ph type="body" sz="quarter" idx="10"/>
          </p:nvPr>
        </p:nvSpPr>
        <p:spPr>
          <a:xfrm>
            <a:off x="1475656" y="3645024"/>
            <a:ext cx="7200800" cy="1152128"/>
          </a:xfrm>
          <a:prstGeom prst="rect">
            <a:avLst/>
          </a:prstGeom>
        </p:spPr>
        <p:txBody>
          <a:bodyPr lIns="0" tIns="0" rIns="0" bIns="0"/>
          <a:lstStyle>
            <a:lvl1pPr algn="l">
              <a:buFontTx/>
              <a:buNone/>
              <a:defRPr sz="1600" baseline="0">
                <a:solidFill>
                  <a:schemeClr val="bg1"/>
                </a:solidFill>
              </a:defRPr>
            </a:lvl1pPr>
            <a:lvl2pPr algn="l">
              <a:buFontTx/>
              <a:buNone/>
              <a:defRPr sz="1600"/>
            </a:lvl2pPr>
            <a:lvl3pPr algn="l">
              <a:buFontTx/>
              <a:buNone/>
              <a:defRPr sz="1600"/>
            </a:lvl3pPr>
            <a:lvl4pPr algn="l">
              <a:buFontTx/>
              <a:buNone/>
              <a:defRPr sz="1600"/>
            </a:lvl4pPr>
            <a:lvl5pPr algn="l">
              <a:buFontTx/>
              <a:buNone/>
              <a:defRPr sz="1600"/>
            </a:lvl5pPr>
          </a:lstStyle>
          <a:p>
            <a:pPr lvl="0"/>
            <a:r>
              <a:rPr lang="fr-FR" smtClean="0"/>
              <a:t>Cliquez pour modifier les styles du texte du masque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Diapositive de titre">
    <p:bg>
      <p:bgPr>
        <a:solidFill>
          <a:schemeClr val="bg1">
            <a:lumMod val="85000"/>
          </a:schemeClr>
        </a:solidFill>
        <a:effectLst/>
      </p:bgPr>
    </p:bg>
    <p:spTree>
      <p:nvGrpSpPr>
        <p:cNvPr id="1" name=""/>
        <p:cNvGrpSpPr/>
        <p:nvPr/>
      </p:nvGrpSpPr>
      <p:grpSpPr>
        <a:xfrm>
          <a:off x="0" y="0"/>
          <a:ext cx="0" cy="0"/>
          <a:chOff x="0" y="0"/>
          <a:chExt cx="0" cy="0"/>
        </a:xfrm>
      </p:grpSpPr>
      <p:pic>
        <p:nvPicPr>
          <p:cNvPr id="5" name="Image 9" descr="fd_transparent_rouge-01.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cxnSp>
        <p:nvCxnSpPr>
          <p:cNvPr id="6" name="Connecteur droit 10"/>
          <p:cNvCxnSpPr>
            <a:cxnSpLocks noChangeShapeType="1"/>
          </p:cNvCxnSpPr>
          <p:nvPr/>
        </p:nvCxnSpPr>
        <p:spPr bwMode="auto">
          <a:xfrm>
            <a:off x="1476375" y="2349500"/>
            <a:ext cx="503238" cy="0"/>
          </a:xfrm>
          <a:prstGeom prst="line">
            <a:avLst/>
          </a:prstGeom>
          <a:noFill/>
          <a:ln w="6350" algn="ctr">
            <a:solidFill>
              <a:srgbClr val="37424A"/>
            </a:solidFill>
            <a:round/>
            <a:headEnd/>
            <a:tailEnd/>
          </a:ln>
        </p:spPr>
      </p:cxnSp>
      <p:cxnSp>
        <p:nvCxnSpPr>
          <p:cNvPr id="7" name="Connecteur droit 11"/>
          <p:cNvCxnSpPr>
            <a:cxnSpLocks noChangeShapeType="1"/>
          </p:cNvCxnSpPr>
          <p:nvPr/>
        </p:nvCxnSpPr>
        <p:spPr bwMode="auto">
          <a:xfrm>
            <a:off x="1476375" y="3500438"/>
            <a:ext cx="503238" cy="0"/>
          </a:xfrm>
          <a:prstGeom prst="line">
            <a:avLst/>
          </a:prstGeom>
          <a:noFill/>
          <a:ln w="6350" algn="ctr">
            <a:solidFill>
              <a:srgbClr val="37424A"/>
            </a:solidFill>
            <a:round/>
            <a:headEnd/>
            <a:tailEnd/>
          </a:ln>
        </p:spPr>
      </p:cxnSp>
      <p:sp>
        <p:nvSpPr>
          <p:cNvPr id="8" name="Titre 1"/>
          <p:cNvSpPr>
            <a:spLocks noGrp="1"/>
          </p:cNvSpPr>
          <p:nvPr>
            <p:ph type="ctrTitle"/>
          </p:nvPr>
        </p:nvSpPr>
        <p:spPr>
          <a:xfrm>
            <a:off x="1475656" y="2492896"/>
            <a:ext cx="7200800" cy="432048"/>
          </a:xfrm>
          <a:prstGeom prst="rect">
            <a:avLst/>
          </a:prstGeom>
        </p:spPr>
        <p:txBody>
          <a:bodyPr tIns="0" rIns="0" bIns="0"/>
          <a:lstStyle>
            <a:lvl1pPr algn="l">
              <a:defRPr sz="2800" b="1">
                <a:solidFill>
                  <a:srgbClr val="DE3831"/>
                </a:solidFill>
                <a:latin typeface="Calibri" pitchFamily="34" charset="0"/>
              </a:defRPr>
            </a:lvl1pPr>
          </a:lstStyle>
          <a:p>
            <a:r>
              <a:rPr lang="fr-FR" dirty="0" smtClean="0"/>
              <a:t>Cliquez pour modifier le style du titre</a:t>
            </a:r>
            <a:endParaRPr lang="fr-FR" dirty="0"/>
          </a:p>
        </p:txBody>
      </p:sp>
      <p:sp>
        <p:nvSpPr>
          <p:cNvPr id="9" name="Sous-titre 2"/>
          <p:cNvSpPr>
            <a:spLocks noGrp="1"/>
          </p:cNvSpPr>
          <p:nvPr>
            <p:ph type="subTitle" idx="1"/>
          </p:nvPr>
        </p:nvSpPr>
        <p:spPr>
          <a:xfrm>
            <a:off x="1475656" y="2996952"/>
            <a:ext cx="7200800" cy="288032"/>
          </a:xfrm>
          <a:prstGeom prst="rect">
            <a:avLst/>
          </a:prstGeom>
          <a:noFill/>
        </p:spPr>
        <p:txBody>
          <a:bodyPr lIns="0" tIns="0" rIns="0" bIns="0" anchor="ctr"/>
          <a:lstStyle>
            <a:lvl1pPr marL="0" indent="0" algn="l">
              <a:buNone/>
              <a:defRPr sz="2000">
                <a:solidFill>
                  <a:srgbClr val="37424A"/>
                </a:solidFill>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dirty="0" smtClean="0"/>
              <a:t>Cliquez pour modifier le style des sous-titres du masque</a:t>
            </a:r>
          </a:p>
        </p:txBody>
      </p:sp>
      <p:sp>
        <p:nvSpPr>
          <p:cNvPr id="14" name="Espace réservé du texte 22"/>
          <p:cNvSpPr>
            <a:spLocks noGrp="1"/>
          </p:cNvSpPr>
          <p:nvPr>
            <p:ph type="body" sz="quarter" idx="10"/>
          </p:nvPr>
        </p:nvSpPr>
        <p:spPr>
          <a:xfrm>
            <a:off x="1475656" y="3645024"/>
            <a:ext cx="7200800" cy="1152128"/>
          </a:xfrm>
          <a:prstGeom prst="rect">
            <a:avLst/>
          </a:prstGeom>
        </p:spPr>
        <p:txBody>
          <a:bodyPr lIns="0" tIns="0" rIns="0" bIns="0"/>
          <a:lstStyle>
            <a:lvl1pPr algn="l">
              <a:buFontTx/>
              <a:buNone/>
              <a:defRPr sz="1600" baseline="0">
                <a:solidFill>
                  <a:srgbClr val="37424A"/>
                </a:solidFill>
              </a:defRPr>
            </a:lvl1pPr>
            <a:lvl2pPr algn="l">
              <a:buFontTx/>
              <a:buNone/>
              <a:defRPr sz="1600"/>
            </a:lvl2pPr>
            <a:lvl3pPr algn="l">
              <a:buFontTx/>
              <a:buNone/>
              <a:defRPr sz="1600"/>
            </a:lvl3pPr>
            <a:lvl4pPr algn="l">
              <a:buFontTx/>
              <a:buNone/>
              <a:defRPr sz="1600"/>
            </a:lvl4pPr>
            <a:lvl5pPr algn="l">
              <a:buFontTx/>
              <a:buNone/>
              <a:defRPr sz="1600"/>
            </a:lvl5pPr>
          </a:lstStyle>
          <a:p>
            <a:pPr lvl="0"/>
            <a:r>
              <a:rPr lang="fr-FR" smtClean="0"/>
              <a:t>Cliquez pour modifier les styles du texte du masque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5_Diapositive de titre">
    <p:bg>
      <p:bgPr>
        <a:solidFill>
          <a:schemeClr val="bg1"/>
        </a:solidFill>
        <a:effectLst/>
      </p:bgPr>
    </p:bg>
    <p:spTree>
      <p:nvGrpSpPr>
        <p:cNvPr id="1" name=""/>
        <p:cNvGrpSpPr/>
        <p:nvPr/>
      </p:nvGrpSpPr>
      <p:grpSpPr>
        <a:xfrm>
          <a:off x="0" y="0"/>
          <a:ext cx="0" cy="0"/>
          <a:chOff x="0" y="0"/>
          <a:chExt cx="0" cy="0"/>
        </a:xfrm>
      </p:grpSpPr>
      <p:pic>
        <p:nvPicPr>
          <p:cNvPr id="5" name="Image 9" descr="fd_transparent_rouge-01.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cxnSp>
        <p:nvCxnSpPr>
          <p:cNvPr id="6" name="Connecteur droit 10"/>
          <p:cNvCxnSpPr>
            <a:cxnSpLocks noChangeShapeType="1"/>
          </p:cNvCxnSpPr>
          <p:nvPr/>
        </p:nvCxnSpPr>
        <p:spPr bwMode="auto">
          <a:xfrm>
            <a:off x="1476375" y="2349500"/>
            <a:ext cx="503238" cy="0"/>
          </a:xfrm>
          <a:prstGeom prst="line">
            <a:avLst/>
          </a:prstGeom>
          <a:noFill/>
          <a:ln w="6350" algn="ctr">
            <a:solidFill>
              <a:srgbClr val="37424A"/>
            </a:solidFill>
            <a:round/>
            <a:headEnd/>
            <a:tailEnd/>
          </a:ln>
        </p:spPr>
      </p:cxnSp>
      <p:cxnSp>
        <p:nvCxnSpPr>
          <p:cNvPr id="7" name="Connecteur droit 11"/>
          <p:cNvCxnSpPr>
            <a:cxnSpLocks noChangeShapeType="1"/>
          </p:cNvCxnSpPr>
          <p:nvPr/>
        </p:nvCxnSpPr>
        <p:spPr bwMode="auto">
          <a:xfrm>
            <a:off x="1476375" y="3500438"/>
            <a:ext cx="503238" cy="0"/>
          </a:xfrm>
          <a:prstGeom prst="line">
            <a:avLst/>
          </a:prstGeom>
          <a:noFill/>
          <a:ln w="6350" algn="ctr">
            <a:solidFill>
              <a:srgbClr val="37424A"/>
            </a:solidFill>
            <a:round/>
            <a:headEnd/>
            <a:tailEnd/>
          </a:ln>
        </p:spPr>
      </p:cxnSp>
      <p:sp>
        <p:nvSpPr>
          <p:cNvPr id="8" name="Titre 1"/>
          <p:cNvSpPr>
            <a:spLocks noGrp="1"/>
          </p:cNvSpPr>
          <p:nvPr>
            <p:ph type="ctrTitle"/>
          </p:nvPr>
        </p:nvSpPr>
        <p:spPr>
          <a:xfrm>
            <a:off x="1475656" y="2492896"/>
            <a:ext cx="7200800" cy="432048"/>
          </a:xfrm>
          <a:prstGeom prst="rect">
            <a:avLst/>
          </a:prstGeom>
        </p:spPr>
        <p:txBody>
          <a:bodyPr tIns="0" rIns="0" bIns="0"/>
          <a:lstStyle>
            <a:lvl1pPr algn="l">
              <a:defRPr sz="2800" b="1">
                <a:solidFill>
                  <a:srgbClr val="DE3831"/>
                </a:solidFill>
                <a:latin typeface="Calibri" pitchFamily="34" charset="0"/>
              </a:defRPr>
            </a:lvl1pPr>
          </a:lstStyle>
          <a:p>
            <a:r>
              <a:rPr lang="fr-FR" dirty="0" smtClean="0"/>
              <a:t>Cliquez pour modifier le style du titre</a:t>
            </a:r>
            <a:endParaRPr lang="fr-FR" dirty="0"/>
          </a:p>
        </p:txBody>
      </p:sp>
      <p:sp>
        <p:nvSpPr>
          <p:cNvPr id="9" name="Sous-titre 2"/>
          <p:cNvSpPr>
            <a:spLocks noGrp="1"/>
          </p:cNvSpPr>
          <p:nvPr>
            <p:ph type="subTitle" idx="1"/>
          </p:nvPr>
        </p:nvSpPr>
        <p:spPr>
          <a:xfrm>
            <a:off x="1475656" y="2996952"/>
            <a:ext cx="7200800" cy="288032"/>
          </a:xfrm>
          <a:prstGeom prst="rect">
            <a:avLst/>
          </a:prstGeom>
          <a:noFill/>
        </p:spPr>
        <p:txBody>
          <a:bodyPr lIns="0" tIns="0" rIns="0" bIns="0" anchor="ctr"/>
          <a:lstStyle>
            <a:lvl1pPr marL="0" indent="0" algn="l">
              <a:buNone/>
              <a:defRPr sz="2000">
                <a:solidFill>
                  <a:srgbClr val="37424A"/>
                </a:solidFill>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dirty="0" smtClean="0"/>
              <a:t>Cliquez pour modifier le style des sous-titres du masque</a:t>
            </a:r>
          </a:p>
        </p:txBody>
      </p:sp>
      <p:sp>
        <p:nvSpPr>
          <p:cNvPr id="14" name="Espace réservé du texte 22"/>
          <p:cNvSpPr>
            <a:spLocks noGrp="1"/>
          </p:cNvSpPr>
          <p:nvPr>
            <p:ph type="body" sz="quarter" idx="10"/>
          </p:nvPr>
        </p:nvSpPr>
        <p:spPr>
          <a:xfrm>
            <a:off x="1475656" y="3645024"/>
            <a:ext cx="7200800" cy="1152128"/>
          </a:xfrm>
          <a:prstGeom prst="rect">
            <a:avLst/>
          </a:prstGeom>
        </p:spPr>
        <p:txBody>
          <a:bodyPr lIns="0" tIns="0" rIns="0" bIns="0"/>
          <a:lstStyle>
            <a:lvl1pPr algn="l">
              <a:buFontTx/>
              <a:buNone/>
              <a:defRPr sz="1600" baseline="0">
                <a:solidFill>
                  <a:srgbClr val="37424A"/>
                </a:solidFill>
              </a:defRPr>
            </a:lvl1pPr>
            <a:lvl2pPr algn="l">
              <a:buFontTx/>
              <a:buNone/>
              <a:defRPr sz="1600"/>
            </a:lvl2pPr>
            <a:lvl3pPr algn="l">
              <a:buFontTx/>
              <a:buNone/>
              <a:defRPr sz="1600"/>
            </a:lvl3pPr>
            <a:lvl4pPr algn="l">
              <a:buFontTx/>
              <a:buNone/>
              <a:defRPr sz="1600"/>
            </a:lvl4pPr>
            <a:lvl5pPr algn="l">
              <a:buFontTx/>
              <a:buNone/>
              <a:defRPr sz="1600"/>
            </a:lvl5pPr>
          </a:lstStyle>
          <a:p>
            <a:pPr lvl="0"/>
            <a:r>
              <a:rPr lang="fr-FR" smtClean="0"/>
              <a:t>Cliquez pour modifier les styles du texte du masque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0" y="3644900"/>
            <a:ext cx="9144000" cy="32131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20000"/>
              </a:spcBef>
              <a:defRPr/>
            </a:pPr>
            <a:endParaRPr lang="fr-FR">
              <a:solidFill>
                <a:prstClr val="white"/>
              </a:solidFill>
            </a:endParaRPr>
          </a:p>
        </p:txBody>
      </p:sp>
      <p:pic>
        <p:nvPicPr>
          <p:cNvPr id="5" name="Image 10" descr="section_gris.jpg"/>
          <p:cNvPicPr>
            <a:picLocks noChangeAspect="1"/>
          </p:cNvPicPr>
          <p:nvPr/>
        </p:nvPicPr>
        <p:blipFill>
          <a:blip r:embed="rId2"/>
          <a:srcRect/>
          <a:stretch>
            <a:fillRect/>
          </a:stretch>
        </p:blipFill>
        <p:spPr bwMode="auto">
          <a:xfrm>
            <a:off x="3879850" y="3625850"/>
            <a:ext cx="5264150" cy="3232150"/>
          </a:xfrm>
          <a:prstGeom prst="rect">
            <a:avLst/>
          </a:prstGeom>
          <a:noFill/>
          <a:ln w="9525">
            <a:noFill/>
            <a:miter lim="800000"/>
            <a:headEnd/>
            <a:tailEnd/>
          </a:ln>
        </p:spPr>
      </p:pic>
      <p:cxnSp>
        <p:nvCxnSpPr>
          <p:cNvPr id="6" name="Connecteur droit 11"/>
          <p:cNvCxnSpPr>
            <a:cxnSpLocks noChangeShapeType="1"/>
          </p:cNvCxnSpPr>
          <p:nvPr/>
        </p:nvCxnSpPr>
        <p:spPr bwMode="auto">
          <a:xfrm>
            <a:off x="468313" y="2492375"/>
            <a:ext cx="503237" cy="0"/>
          </a:xfrm>
          <a:prstGeom prst="line">
            <a:avLst/>
          </a:prstGeom>
          <a:noFill/>
          <a:ln w="6350" algn="ctr">
            <a:solidFill>
              <a:srgbClr val="37424A"/>
            </a:solidFill>
            <a:round/>
            <a:headEnd/>
            <a:tailEnd/>
          </a:ln>
        </p:spPr>
      </p:cxnSp>
      <p:cxnSp>
        <p:nvCxnSpPr>
          <p:cNvPr id="7" name="Connecteur droit 12"/>
          <p:cNvCxnSpPr>
            <a:cxnSpLocks noChangeShapeType="1"/>
          </p:cNvCxnSpPr>
          <p:nvPr/>
        </p:nvCxnSpPr>
        <p:spPr bwMode="auto">
          <a:xfrm>
            <a:off x="468313" y="3644900"/>
            <a:ext cx="503237" cy="0"/>
          </a:xfrm>
          <a:prstGeom prst="line">
            <a:avLst/>
          </a:prstGeom>
          <a:noFill/>
          <a:ln w="6350" algn="ctr">
            <a:solidFill>
              <a:srgbClr val="37424A"/>
            </a:solidFill>
            <a:round/>
            <a:headEnd/>
            <a:tailEnd/>
          </a:ln>
        </p:spPr>
      </p:cxnSp>
      <p:pic>
        <p:nvPicPr>
          <p:cNvPr id="8" name="Image 13" descr="logo_petit-02.png"/>
          <p:cNvPicPr>
            <a:picLocks noChangeAspect="1"/>
          </p:cNvPicPr>
          <p:nvPr/>
        </p:nvPicPr>
        <p:blipFill>
          <a:blip r:embed="rId3"/>
          <a:srcRect/>
          <a:stretch>
            <a:fillRect/>
          </a:stretch>
        </p:blipFill>
        <p:spPr bwMode="auto">
          <a:xfrm>
            <a:off x="8388350" y="333375"/>
            <a:ext cx="323850" cy="573088"/>
          </a:xfrm>
          <a:prstGeom prst="rect">
            <a:avLst/>
          </a:prstGeom>
          <a:noFill/>
          <a:ln w="9525">
            <a:noFill/>
            <a:miter lim="800000"/>
            <a:headEnd/>
            <a:tailEnd/>
          </a:ln>
        </p:spPr>
      </p:pic>
      <p:sp>
        <p:nvSpPr>
          <p:cNvPr id="2" name="Titre 1"/>
          <p:cNvSpPr>
            <a:spLocks noGrp="1"/>
          </p:cNvSpPr>
          <p:nvPr>
            <p:ph type="ctrTitle"/>
          </p:nvPr>
        </p:nvSpPr>
        <p:spPr>
          <a:xfrm>
            <a:off x="467544" y="2636912"/>
            <a:ext cx="8208912" cy="432048"/>
          </a:xfrm>
        </p:spPr>
        <p:txBody>
          <a:bodyPr tIns="0" rIns="0" bIns="0">
            <a:normAutofit/>
          </a:bodyPr>
          <a:lstStyle>
            <a:lvl1pPr>
              <a:defRPr sz="2800" b="1">
                <a:solidFill>
                  <a:srgbClr val="DE3831"/>
                </a:solidFill>
              </a:defRPr>
            </a:lvl1pPr>
          </a:lstStyle>
          <a:p>
            <a:r>
              <a:rPr lang="fr-FR" dirty="0" smtClean="0"/>
              <a:t>Cliquez pour modifier le style du titre</a:t>
            </a:r>
            <a:endParaRPr lang="fr-FR" dirty="0"/>
          </a:p>
        </p:txBody>
      </p:sp>
      <p:sp>
        <p:nvSpPr>
          <p:cNvPr id="3" name="Sous-titre 2"/>
          <p:cNvSpPr>
            <a:spLocks noGrp="1"/>
          </p:cNvSpPr>
          <p:nvPr>
            <p:ph type="subTitle" idx="1"/>
          </p:nvPr>
        </p:nvSpPr>
        <p:spPr>
          <a:xfrm>
            <a:off x="467544" y="3140968"/>
            <a:ext cx="8208912" cy="288032"/>
          </a:xfrm>
        </p:spPr>
        <p:txBody>
          <a:bodyPr lIns="0" anchor="ctr">
            <a:noAutofit/>
          </a:bodyPr>
          <a:lstStyle>
            <a:lvl1pPr marL="0" indent="0" algn="l">
              <a:buNone/>
              <a:defRPr sz="2000">
                <a:solidFill>
                  <a:srgbClr val="37424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3_Diapositive de titre">
    <p:bg>
      <p:bgPr>
        <a:solidFill>
          <a:srgbClr val="37424A"/>
        </a:solidFill>
        <a:effectLst/>
      </p:bgPr>
    </p:bg>
    <p:spTree>
      <p:nvGrpSpPr>
        <p:cNvPr id="1" name=""/>
        <p:cNvGrpSpPr/>
        <p:nvPr/>
      </p:nvGrpSpPr>
      <p:grpSpPr>
        <a:xfrm>
          <a:off x="0" y="0"/>
          <a:ext cx="0" cy="0"/>
          <a:chOff x="0" y="0"/>
          <a:chExt cx="0" cy="0"/>
        </a:xfrm>
      </p:grpSpPr>
      <p:pic>
        <p:nvPicPr>
          <p:cNvPr id="5" name="Image 9" descr="fd_transparent_rouge-01.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cxnSp>
        <p:nvCxnSpPr>
          <p:cNvPr id="6" name="Connecteur droit 10"/>
          <p:cNvCxnSpPr>
            <a:cxnSpLocks noChangeShapeType="1"/>
          </p:cNvCxnSpPr>
          <p:nvPr/>
        </p:nvCxnSpPr>
        <p:spPr bwMode="auto">
          <a:xfrm>
            <a:off x="1476375" y="2349500"/>
            <a:ext cx="503238" cy="0"/>
          </a:xfrm>
          <a:prstGeom prst="line">
            <a:avLst/>
          </a:prstGeom>
          <a:noFill/>
          <a:ln w="6350" algn="ctr">
            <a:solidFill>
              <a:schemeClr val="bg1"/>
            </a:solidFill>
            <a:round/>
            <a:headEnd/>
            <a:tailEnd/>
          </a:ln>
        </p:spPr>
      </p:cxnSp>
      <p:cxnSp>
        <p:nvCxnSpPr>
          <p:cNvPr id="7" name="Connecteur droit 11"/>
          <p:cNvCxnSpPr>
            <a:cxnSpLocks noChangeShapeType="1"/>
          </p:cNvCxnSpPr>
          <p:nvPr/>
        </p:nvCxnSpPr>
        <p:spPr bwMode="auto">
          <a:xfrm>
            <a:off x="1476375" y="3500438"/>
            <a:ext cx="503238" cy="0"/>
          </a:xfrm>
          <a:prstGeom prst="line">
            <a:avLst/>
          </a:prstGeom>
          <a:noFill/>
          <a:ln w="6350" algn="ctr">
            <a:solidFill>
              <a:schemeClr val="bg1"/>
            </a:solidFill>
            <a:round/>
            <a:headEnd/>
            <a:tailEnd/>
          </a:ln>
        </p:spPr>
      </p:cxnSp>
      <p:sp>
        <p:nvSpPr>
          <p:cNvPr id="8" name="Titre 1"/>
          <p:cNvSpPr>
            <a:spLocks noGrp="1"/>
          </p:cNvSpPr>
          <p:nvPr>
            <p:ph type="ctrTitle"/>
          </p:nvPr>
        </p:nvSpPr>
        <p:spPr>
          <a:xfrm>
            <a:off x="1475656" y="2492896"/>
            <a:ext cx="7200800" cy="432048"/>
          </a:xfrm>
          <a:prstGeom prst="rect">
            <a:avLst/>
          </a:prstGeom>
        </p:spPr>
        <p:txBody>
          <a:bodyPr tIns="0" rIns="0" bIns="0"/>
          <a:lstStyle>
            <a:lvl1pPr algn="l">
              <a:defRPr sz="2800" b="1">
                <a:solidFill>
                  <a:srgbClr val="DE3831"/>
                </a:solidFill>
                <a:latin typeface="Calibri" pitchFamily="34" charset="0"/>
              </a:defRPr>
            </a:lvl1pPr>
          </a:lstStyle>
          <a:p>
            <a:r>
              <a:rPr lang="fr-FR" dirty="0" smtClean="0"/>
              <a:t>Cliquez pour modifier le style du titre</a:t>
            </a:r>
            <a:endParaRPr lang="fr-FR" dirty="0"/>
          </a:p>
        </p:txBody>
      </p:sp>
      <p:sp>
        <p:nvSpPr>
          <p:cNvPr id="9" name="Sous-titre 2"/>
          <p:cNvSpPr>
            <a:spLocks noGrp="1"/>
          </p:cNvSpPr>
          <p:nvPr>
            <p:ph type="subTitle" idx="1"/>
          </p:nvPr>
        </p:nvSpPr>
        <p:spPr>
          <a:xfrm>
            <a:off x="1475656" y="2996952"/>
            <a:ext cx="7200800" cy="288032"/>
          </a:xfrm>
          <a:prstGeom prst="rect">
            <a:avLst/>
          </a:prstGeom>
          <a:noFill/>
        </p:spPr>
        <p:txBody>
          <a:bodyPr lIns="0" tIns="0" rIns="0" bIns="0" anchor="ctr"/>
          <a:lstStyle>
            <a:lvl1pPr marL="0" indent="0" algn="l">
              <a:buNone/>
              <a:defRPr sz="2000">
                <a:solidFill>
                  <a:schemeClr val="bg1"/>
                </a:solidFill>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dirty="0" smtClean="0"/>
              <a:t>Cliquez pour modifier le style des sous-titres du masque</a:t>
            </a:r>
          </a:p>
        </p:txBody>
      </p:sp>
      <p:sp>
        <p:nvSpPr>
          <p:cNvPr id="14" name="Espace réservé du texte 22"/>
          <p:cNvSpPr>
            <a:spLocks noGrp="1"/>
          </p:cNvSpPr>
          <p:nvPr>
            <p:ph type="body" sz="quarter" idx="10"/>
          </p:nvPr>
        </p:nvSpPr>
        <p:spPr>
          <a:xfrm>
            <a:off x="1475656" y="3645024"/>
            <a:ext cx="7200800" cy="1152128"/>
          </a:xfrm>
          <a:prstGeom prst="rect">
            <a:avLst/>
          </a:prstGeom>
        </p:spPr>
        <p:txBody>
          <a:bodyPr lIns="0" tIns="0" rIns="0" bIns="0"/>
          <a:lstStyle>
            <a:lvl1pPr algn="l">
              <a:buFontTx/>
              <a:buNone/>
              <a:defRPr sz="1600" baseline="0">
                <a:solidFill>
                  <a:schemeClr val="bg1"/>
                </a:solidFill>
              </a:defRPr>
            </a:lvl1pPr>
            <a:lvl2pPr algn="l">
              <a:buFontTx/>
              <a:buNone/>
              <a:defRPr sz="1600"/>
            </a:lvl2pPr>
            <a:lvl3pPr algn="l">
              <a:buFontTx/>
              <a:buNone/>
              <a:defRPr sz="1600"/>
            </a:lvl3pPr>
            <a:lvl4pPr algn="l">
              <a:buFontTx/>
              <a:buNone/>
              <a:defRPr sz="1600"/>
            </a:lvl4pPr>
            <a:lvl5pPr algn="l">
              <a:buFontTx/>
              <a:buNone/>
              <a:defRPr sz="1600"/>
            </a:lvl5pPr>
          </a:lstStyle>
          <a:p>
            <a:pPr lvl="0"/>
            <a:r>
              <a:rPr lang="fr-FR" smtClean="0"/>
              <a:t>Cliquez pour modifier les styles du texte du masque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556792"/>
            <a:ext cx="8208912" cy="4525963"/>
          </a:xfrm>
        </p:spPr>
        <p:txBody>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8" name="Titre 7"/>
          <p:cNvSpPr>
            <a:spLocks noGrp="1"/>
          </p:cNvSpPr>
          <p:nvPr>
            <p:ph type="title"/>
          </p:nvPr>
        </p:nvSpPr>
        <p:spPr/>
        <p:txBody>
          <a:bodyPr/>
          <a:lstStyle/>
          <a:p>
            <a:r>
              <a:rPr lang="fr-FR" smtClean="0"/>
              <a:t>Cliquez pour modifier le style du titre</a:t>
            </a:r>
            <a:endParaRPr lang="fr-FR"/>
          </a:p>
        </p:txBody>
      </p:sp>
      <p:sp>
        <p:nvSpPr>
          <p:cNvPr id="4" name="Espace réservé de la date 3"/>
          <p:cNvSpPr>
            <a:spLocks noGrp="1"/>
          </p:cNvSpPr>
          <p:nvPr>
            <p:ph type="dt" sz="half" idx="10"/>
          </p:nvPr>
        </p:nvSpPr>
        <p:spPr/>
        <p:txBody>
          <a:bodyPr/>
          <a:lstStyle>
            <a:lvl1pPr>
              <a:defRPr/>
            </a:lvl1pPr>
          </a:lstStyle>
          <a:p>
            <a:pPr>
              <a:defRPr/>
            </a:pPr>
            <a:fld id="{DB4BC147-9013-476E-A136-B63C927C314E}" type="datetime2">
              <a:rPr lang="fr-FR"/>
              <a:pPr>
                <a:defRPr/>
              </a:pPr>
              <a:t>lundi 2 octobre 2017</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E3C40B25-CC60-4CC0-ACCE-09761B10931B}" type="slidenum">
              <a:rPr lang="fr-FR"/>
              <a:pPr>
                <a:defRPr/>
              </a:pPr>
              <a:t>‹N°›</a:t>
            </a:fld>
            <a:endParaRPr lang="fr-FR"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67544" y="155679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4008" y="155679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15CAC29A-D44C-4B35-BC8D-881297AC6F41}" type="datetime2">
              <a:rPr lang="fr-FR"/>
              <a:pPr>
                <a:defRPr/>
              </a:pPr>
              <a:t>lundi 2 octobre 2017</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813E471-3FAC-410A-B879-3D9DD2CC4DC8}" type="slidenum">
              <a:rPr lang="fr-FR"/>
              <a:pPr>
                <a:defRPr/>
              </a:pPr>
              <a:t>‹N°›</a:t>
            </a:fld>
            <a:endParaRPr lang="fr-FR"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467544" y="1556792"/>
            <a:ext cx="4040188" cy="639762"/>
          </a:xfrm>
        </p:spPr>
        <p:txBody>
          <a:bodyPr anchor="b"/>
          <a:lstStyle>
            <a:lvl1pPr marL="0" indent="0">
              <a:buNone/>
              <a:defRPr sz="2400" b="1">
                <a:solidFill>
                  <a:srgbClr val="DE383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4" name="Espace réservé du contenu 3"/>
          <p:cNvSpPr>
            <a:spLocks noGrp="1"/>
          </p:cNvSpPr>
          <p:nvPr>
            <p:ph sz="half" idx="2"/>
          </p:nvPr>
        </p:nvSpPr>
        <p:spPr>
          <a:xfrm>
            <a:off x="467544" y="2204864"/>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4008" y="1556792"/>
            <a:ext cx="4041775" cy="639762"/>
          </a:xfrm>
        </p:spPr>
        <p:txBody>
          <a:bodyPr anchor="b"/>
          <a:lstStyle>
            <a:lvl1pPr marL="0" indent="0">
              <a:buNone/>
              <a:defRPr sz="2400" b="1">
                <a:solidFill>
                  <a:srgbClr val="DE383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6" name="Espace réservé du contenu 5"/>
          <p:cNvSpPr>
            <a:spLocks noGrp="1"/>
          </p:cNvSpPr>
          <p:nvPr>
            <p:ph sz="quarter" idx="4"/>
          </p:nvPr>
        </p:nvSpPr>
        <p:spPr>
          <a:xfrm>
            <a:off x="4644008" y="2204864"/>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284CAF2D-C2BC-4A66-B038-6B9D39245AC0}" type="datetime2">
              <a:rPr lang="fr-FR"/>
              <a:pPr>
                <a:defRPr/>
              </a:pPr>
              <a:t>lundi 2 octobre 2017</a:t>
            </a:fld>
            <a:endParaRPr lang="fr-FR" dirty="0"/>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2E7A65CE-9CFF-4ACE-A473-FA7514231CF3}" type="slidenum">
              <a:rPr lang="fr-FR"/>
              <a:pPr>
                <a:defRPr/>
              </a:pPr>
              <a:t>‹N°›</a:t>
            </a:fld>
            <a:endParaRPr lang="fr-FR"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95387939-7F7E-40EC-8CA1-E4913C1C2108}" type="datetime2">
              <a:rPr lang="fr-FR"/>
              <a:pPr>
                <a:defRPr/>
              </a:pPr>
              <a:t>lundi 2 octobre 2017</a:t>
            </a:fld>
            <a:endParaRPr lang="fr-FR" dirty="0"/>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A0642837-5549-492C-9777-7E0CE36B2FA6}" type="slidenum">
              <a:rPr lang="fr-FR"/>
              <a:pPr>
                <a:defRPr/>
              </a:pPr>
              <a:t>‹N°›</a:t>
            </a:fld>
            <a:endParaRPr lang="fr-FR"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31C095E3-45B4-49FE-8F15-30A7035C07A4}" type="datetime2">
              <a:rPr lang="fr-FR"/>
              <a:pPr>
                <a:defRPr/>
              </a:pPr>
              <a:t>lundi 2 octobre 2017</a:t>
            </a:fld>
            <a:endParaRPr lang="fr-FR" dirty="0"/>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BE81FCE8-51AB-4039-9610-6ED68F36C721}" type="slidenum">
              <a:rPr lang="fr-FR"/>
              <a:pPr>
                <a:defRPr/>
              </a:pPr>
              <a:t>‹N°›</a:t>
            </a:fld>
            <a:endParaRPr lang="fr-FR"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67544" y="273050"/>
            <a:ext cx="3024336" cy="995710"/>
          </a:xfrm>
        </p:spPr>
        <p:txBody>
          <a:bodyPr tIns="108000" anchor="t"/>
          <a:lstStyle>
            <a:lvl1pPr algn="l">
              <a:defRPr sz="2000" b="1">
                <a:solidFill>
                  <a:srgbClr val="DE3831"/>
                </a:solidFill>
              </a:defRPr>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3635896" y="273050"/>
            <a:ext cx="504056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67544" y="1268760"/>
            <a:ext cx="3024336" cy="485740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fld id="{AAC75E89-10F4-4337-B3A8-4B07DBE49883}" type="datetime2">
              <a:rPr lang="fr-FR"/>
              <a:pPr>
                <a:defRPr/>
              </a:pPr>
              <a:t>lundi 2 octobre 2017</a:t>
            </a:fld>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1678CA44-D7C2-4A08-88F5-4869EB2F63C6}" type="slidenum">
              <a:rPr lang="fr-FR"/>
              <a:pPr>
                <a:defRPr/>
              </a:pPr>
              <a:t>‹N°›</a:t>
            </a:fld>
            <a:endParaRPr lang="fr-F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5" name="Image 9" descr="logo_petit-02.png"/>
          <p:cNvPicPr>
            <a:picLocks noChangeAspect="1"/>
          </p:cNvPicPr>
          <p:nvPr/>
        </p:nvPicPr>
        <p:blipFill>
          <a:blip r:embed="rId2"/>
          <a:srcRect/>
          <a:stretch>
            <a:fillRect/>
          </a:stretch>
        </p:blipFill>
        <p:spPr bwMode="auto">
          <a:xfrm>
            <a:off x="8388350" y="333375"/>
            <a:ext cx="323850" cy="573088"/>
          </a:xfrm>
          <a:prstGeom prst="rect">
            <a:avLst/>
          </a:prstGeom>
          <a:noFill/>
          <a:ln w="9525">
            <a:noFill/>
            <a:miter lim="800000"/>
            <a:headEnd/>
            <a:tailEnd/>
          </a:ln>
        </p:spPr>
      </p:pic>
      <p:sp>
        <p:nvSpPr>
          <p:cNvPr id="2" name="Titre 1"/>
          <p:cNvSpPr>
            <a:spLocks noGrp="1"/>
          </p:cNvSpPr>
          <p:nvPr>
            <p:ph type="title"/>
          </p:nvPr>
        </p:nvSpPr>
        <p:spPr>
          <a:xfrm>
            <a:off x="1619672" y="4800600"/>
            <a:ext cx="5832648" cy="566738"/>
          </a:xfrm>
        </p:spPr>
        <p:txBody>
          <a:bodyPr anchor="b"/>
          <a:lstStyle>
            <a:lvl1pPr algn="l">
              <a:defRPr sz="2000" b="1"/>
            </a:lvl1pPr>
          </a:lstStyle>
          <a:p>
            <a:r>
              <a:rPr lang="fr-FR" dirty="0" smtClean="0"/>
              <a:t>Cliquez pour modifier le style du titre</a:t>
            </a:r>
            <a:endParaRPr lang="fr-FR" dirty="0"/>
          </a:p>
        </p:txBody>
      </p:sp>
      <p:sp>
        <p:nvSpPr>
          <p:cNvPr id="3" name="Espace réservé pour une image  2"/>
          <p:cNvSpPr>
            <a:spLocks noGrp="1"/>
          </p:cNvSpPr>
          <p:nvPr>
            <p:ph type="pic" idx="1"/>
          </p:nvPr>
        </p:nvSpPr>
        <p:spPr>
          <a:xfrm>
            <a:off x="1619672" y="332656"/>
            <a:ext cx="5832648" cy="4394919"/>
          </a:xfrm>
        </p:spPr>
        <p:txBody>
          <a:bodyPr lIns="0" tIns="0" rIns="0" bIns="468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619672" y="5367338"/>
            <a:ext cx="5832648" cy="804862"/>
          </a:xfrm>
        </p:spPr>
        <p:txBody>
          <a:bodyPr lIns="0" tIns="46800" bIns="4680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smtClean="0"/>
              <a:t>Cliquez pour modifier les styles du texte du masque</a:t>
            </a:r>
          </a:p>
        </p:txBody>
      </p:sp>
      <p:sp>
        <p:nvSpPr>
          <p:cNvPr id="6" name="Espace réservé de la date 4"/>
          <p:cNvSpPr>
            <a:spLocks noGrp="1"/>
          </p:cNvSpPr>
          <p:nvPr>
            <p:ph type="dt" sz="half" idx="10"/>
          </p:nvPr>
        </p:nvSpPr>
        <p:spPr/>
        <p:txBody>
          <a:bodyPr/>
          <a:lstStyle>
            <a:lvl1pPr>
              <a:defRPr/>
            </a:lvl1pPr>
          </a:lstStyle>
          <a:p>
            <a:pPr>
              <a:defRPr/>
            </a:pPr>
            <a:fld id="{9F007307-F40C-479C-9673-F6CA7EBBCF19}" type="datetime2">
              <a:rPr lang="fr-FR"/>
              <a:pPr>
                <a:defRPr/>
              </a:pPr>
              <a:t>lundi 2 octobre 2017</a:t>
            </a:fld>
            <a:endParaRPr lang="fr-FR"/>
          </a:p>
        </p:txBody>
      </p:sp>
      <p:sp>
        <p:nvSpPr>
          <p:cNvPr id="7" name="Espace réservé du pied de page 5"/>
          <p:cNvSpPr>
            <a:spLocks noGrp="1"/>
          </p:cNvSpPr>
          <p:nvPr>
            <p:ph type="ftr" sz="quarter" idx="11"/>
          </p:nvPr>
        </p:nvSpPr>
        <p:spPr/>
        <p:txBody>
          <a:bodyPr/>
          <a:lstStyle>
            <a:lvl1pPr>
              <a:defRPr/>
            </a:lvl1pPr>
          </a:lstStyle>
          <a:p>
            <a:pPr>
              <a:defRPr/>
            </a:pPr>
            <a:endParaRPr lang="fr-FR"/>
          </a:p>
        </p:txBody>
      </p:sp>
      <p:sp>
        <p:nvSpPr>
          <p:cNvPr id="8" name="Espace réservé du numéro de diapositive 6"/>
          <p:cNvSpPr>
            <a:spLocks noGrp="1"/>
          </p:cNvSpPr>
          <p:nvPr>
            <p:ph type="sldNum" sz="quarter" idx="12"/>
          </p:nvPr>
        </p:nvSpPr>
        <p:spPr/>
        <p:txBody>
          <a:bodyPr/>
          <a:lstStyle>
            <a:lvl1pPr>
              <a:defRPr/>
            </a:lvl1pPr>
          </a:lstStyle>
          <a:p>
            <a:pPr>
              <a:defRPr/>
            </a:pPr>
            <a:fld id="{AB29024F-F411-4B25-9C69-E2B46B2970B5}" type="slidenum">
              <a:rPr lang="fr-FR"/>
              <a:pPr>
                <a:defRPr/>
              </a:pPr>
              <a:t>‹N°›</a:t>
            </a:fld>
            <a:endParaRPr lang="fr-F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914E9160-9E13-4B0A-9384-D58FEC005EC7}" type="datetime2">
              <a:rPr lang="fr-FR"/>
              <a:pPr>
                <a:defRPr/>
              </a:pPr>
              <a:t>lundi 2 octobre 2017</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00F33427-EBEF-4E1F-A437-CA3F064C630E}" type="slidenum">
              <a:rPr lang="fr-FR"/>
              <a:pPr>
                <a:defRPr/>
              </a:pPr>
              <a:t>‹N°›</a:t>
            </a:fld>
            <a:endParaRPr lang="fr-FR"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C5DC7F90-58E0-4855-9041-FBCF982954AD}" type="datetime2">
              <a:rPr lang="fr-FR"/>
              <a:pPr>
                <a:defRPr/>
              </a:pPr>
              <a:t>lundi 2 octobre 2017</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E0EED0D1-CDEF-4720-B805-D8CB63B7D3D0}"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4_Diapositive de titre">
    <p:bg>
      <p:bgPr>
        <a:solidFill>
          <a:srgbClr val="D9D9D9"/>
        </a:solidFill>
        <a:effectLst/>
      </p:bgPr>
    </p:bg>
    <p:spTree>
      <p:nvGrpSpPr>
        <p:cNvPr id="1" name=""/>
        <p:cNvGrpSpPr/>
        <p:nvPr/>
      </p:nvGrpSpPr>
      <p:grpSpPr>
        <a:xfrm>
          <a:off x="0" y="0"/>
          <a:ext cx="0" cy="0"/>
          <a:chOff x="0" y="0"/>
          <a:chExt cx="0" cy="0"/>
        </a:xfrm>
      </p:grpSpPr>
      <p:pic>
        <p:nvPicPr>
          <p:cNvPr id="5" name="Image 9" descr="fd_transparent_rouge-01.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cxnSp>
        <p:nvCxnSpPr>
          <p:cNvPr id="6" name="Connecteur droit 10"/>
          <p:cNvCxnSpPr>
            <a:cxnSpLocks noChangeShapeType="1"/>
          </p:cNvCxnSpPr>
          <p:nvPr/>
        </p:nvCxnSpPr>
        <p:spPr bwMode="auto">
          <a:xfrm>
            <a:off x="1476375" y="2349500"/>
            <a:ext cx="503238" cy="0"/>
          </a:xfrm>
          <a:prstGeom prst="line">
            <a:avLst/>
          </a:prstGeom>
          <a:noFill/>
          <a:ln w="6350" algn="ctr">
            <a:solidFill>
              <a:srgbClr val="37424A"/>
            </a:solidFill>
            <a:round/>
            <a:headEnd/>
            <a:tailEnd/>
          </a:ln>
        </p:spPr>
      </p:cxnSp>
      <p:cxnSp>
        <p:nvCxnSpPr>
          <p:cNvPr id="7" name="Connecteur droit 11"/>
          <p:cNvCxnSpPr>
            <a:cxnSpLocks noChangeShapeType="1"/>
          </p:cNvCxnSpPr>
          <p:nvPr/>
        </p:nvCxnSpPr>
        <p:spPr bwMode="auto">
          <a:xfrm>
            <a:off x="1476375" y="3500438"/>
            <a:ext cx="503238" cy="0"/>
          </a:xfrm>
          <a:prstGeom prst="line">
            <a:avLst/>
          </a:prstGeom>
          <a:noFill/>
          <a:ln w="6350" algn="ctr">
            <a:solidFill>
              <a:srgbClr val="37424A"/>
            </a:solidFill>
            <a:round/>
            <a:headEnd/>
            <a:tailEnd/>
          </a:ln>
        </p:spPr>
      </p:cxnSp>
      <p:sp>
        <p:nvSpPr>
          <p:cNvPr id="8" name="Titre 1"/>
          <p:cNvSpPr>
            <a:spLocks noGrp="1"/>
          </p:cNvSpPr>
          <p:nvPr>
            <p:ph type="ctrTitle"/>
          </p:nvPr>
        </p:nvSpPr>
        <p:spPr>
          <a:xfrm>
            <a:off x="1475656" y="2492896"/>
            <a:ext cx="7200800" cy="432048"/>
          </a:xfrm>
          <a:prstGeom prst="rect">
            <a:avLst/>
          </a:prstGeom>
        </p:spPr>
        <p:txBody>
          <a:bodyPr tIns="0" rIns="0" bIns="0"/>
          <a:lstStyle>
            <a:lvl1pPr algn="l">
              <a:defRPr sz="2800" b="1">
                <a:solidFill>
                  <a:srgbClr val="DE3831"/>
                </a:solidFill>
                <a:latin typeface="Calibri" pitchFamily="34" charset="0"/>
              </a:defRPr>
            </a:lvl1pPr>
          </a:lstStyle>
          <a:p>
            <a:r>
              <a:rPr lang="fr-FR" dirty="0" smtClean="0"/>
              <a:t>Cliquez pour modifier le style du titre</a:t>
            </a:r>
            <a:endParaRPr lang="fr-FR" dirty="0"/>
          </a:p>
        </p:txBody>
      </p:sp>
      <p:sp>
        <p:nvSpPr>
          <p:cNvPr id="9" name="Sous-titre 2"/>
          <p:cNvSpPr>
            <a:spLocks noGrp="1"/>
          </p:cNvSpPr>
          <p:nvPr>
            <p:ph type="subTitle" idx="1"/>
          </p:nvPr>
        </p:nvSpPr>
        <p:spPr>
          <a:xfrm>
            <a:off x="1475656" y="2996952"/>
            <a:ext cx="7200800" cy="288032"/>
          </a:xfrm>
          <a:prstGeom prst="rect">
            <a:avLst/>
          </a:prstGeom>
          <a:noFill/>
        </p:spPr>
        <p:txBody>
          <a:bodyPr lIns="0" tIns="0" rIns="0" bIns="0" anchor="ctr"/>
          <a:lstStyle>
            <a:lvl1pPr marL="0" indent="0" algn="l">
              <a:buNone/>
              <a:defRPr sz="2000">
                <a:solidFill>
                  <a:srgbClr val="37424A"/>
                </a:solidFill>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dirty="0" smtClean="0"/>
              <a:t>Cliquez pour modifier le style des sous-titres du masque</a:t>
            </a:r>
          </a:p>
        </p:txBody>
      </p:sp>
      <p:sp>
        <p:nvSpPr>
          <p:cNvPr id="14" name="Espace réservé du texte 22"/>
          <p:cNvSpPr>
            <a:spLocks noGrp="1"/>
          </p:cNvSpPr>
          <p:nvPr>
            <p:ph type="body" sz="quarter" idx="10"/>
          </p:nvPr>
        </p:nvSpPr>
        <p:spPr>
          <a:xfrm>
            <a:off x="1475656" y="3645024"/>
            <a:ext cx="7200800" cy="1152128"/>
          </a:xfrm>
          <a:prstGeom prst="rect">
            <a:avLst/>
          </a:prstGeom>
        </p:spPr>
        <p:txBody>
          <a:bodyPr lIns="0" tIns="0" rIns="0" bIns="0"/>
          <a:lstStyle>
            <a:lvl1pPr algn="l">
              <a:buFontTx/>
              <a:buNone/>
              <a:defRPr sz="1600" baseline="0">
                <a:solidFill>
                  <a:srgbClr val="37424A"/>
                </a:solidFill>
              </a:defRPr>
            </a:lvl1pPr>
            <a:lvl2pPr algn="l">
              <a:buFontTx/>
              <a:buNone/>
              <a:defRPr sz="1600"/>
            </a:lvl2pPr>
            <a:lvl3pPr algn="l">
              <a:buFontTx/>
              <a:buNone/>
              <a:defRPr sz="1600"/>
            </a:lvl3pPr>
            <a:lvl4pPr algn="l">
              <a:buFontTx/>
              <a:buNone/>
              <a:defRPr sz="1600"/>
            </a:lvl4pPr>
            <a:lvl5pPr algn="l">
              <a:buFontTx/>
              <a:buNone/>
              <a:defRPr sz="1600"/>
            </a:lvl5pPr>
          </a:lstStyle>
          <a:p>
            <a:pPr lvl="0"/>
            <a:r>
              <a:rPr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5_Diapositive de titre">
    <p:spTree>
      <p:nvGrpSpPr>
        <p:cNvPr id="1" name=""/>
        <p:cNvGrpSpPr/>
        <p:nvPr/>
      </p:nvGrpSpPr>
      <p:grpSpPr>
        <a:xfrm>
          <a:off x="0" y="0"/>
          <a:ext cx="0" cy="0"/>
          <a:chOff x="0" y="0"/>
          <a:chExt cx="0" cy="0"/>
        </a:xfrm>
      </p:grpSpPr>
      <p:pic>
        <p:nvPicPr>
          <p:cNvPr id="5" name="Image 9" descr="fd_transparent_rouge-01.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cxnSp>
        <p:nvCxnSpPr>
          <p:cNvPr id="6" name="Connecteur droit 10"/>
          <p:cNvCxnSpPr>
            <a:cxnSpLocks noChangeShapeType="1"/>
          </p:cNvCxnSpPr>
          <p:nvPr/>
        </p:nvCxnSpPr>
        <p:spPr bwMode="auto">
          <a:xfrm>
            <a:off x="1476375" y="2349500"/>
            <a:ext cx="503238" cy="0"/>
          </a:xfrm>
          <a:prstGeom prst="line">
            <a:avLst/>
          </a:prstGeom>
          <a:noFill/>
          <a:ln w="6350" algn="ctr">
            <a:solidFill>
              <a:srgbClr val="37424A"/>
            </a:solidFill>
            <a:round/>
            <a:headEnd/>
            <a:tailEnd/>
          </a:ln>
        </p:spPr>
      </p:cxnSp>
      <p:cxnSp>
        <p:nvCxnSpPr>
          <p:cNvPr id="7" name="Connecteur droit 11"/>
          <p:cNvCxnSpPr>
            <a:cxnSpLocks noChangeShapeType="1"/>
          </p:cNvCxnSpPr>
          <p:nvPr/>
        </p:nvCxnSpPr>
        <p:spPr bwMode="auto">
          <a:xfrm>
            <a:off x="1476375" y="3500438"/>
            <a:ext cx="503238" cy="0"/>
          </a:xfrm>
          <a:prstGeom prst="line">
            <a:avLst/>
          </a:prstGeom>
          <a:noFill/>
          <a:ln w="6350" algn="ctr">
            <a:solidFill>
              <a:srgbClr val="37424A"/>
            </a:solidFill>
            <a:round/>
            <a:headEnd/>
            <a:tailEnd/>
          </a:ln>
        </p:spPr>
      </p:cxnSp>
      <p:sp>
        <p:nvSpPr>
          <p:cNvPr id="8" name="Titre 1"/>
          <p:cNvSpPr>
            <a:spLocks noGrp="1"/>
          </p:cNvSpPr>
          <p:nvPr>
            <p:ph type="ctrTitle"/>
          </p:nvPr>
        </p:nvSpPr>
        <p:spPr>
          <a:xfrm>
            <a:off x="1475656" y="2492896"/>
            <a:ext cx="7200800" cy="432048"/>
          </a:xfrm>
          <a:prstGeom prst="rect">
            <a:avLst/>
          </a:prstGeom>
        </p:spPr>
        <p:txBody>
          <a:bodyPr tIns="0" rIns="0" bIns="0"/>
          <a:lstStyle>
            <a:lvl1pPr algn="l">
              <a:defRPr sz="2800" b="1">
                <a:solidFill>
                  <a:srgbClr val="DE3831"/>
                </a:solidFill>
                <a:latin typeface="Calibri" pitchFamily="34" charset="0"/>
              </a:defRPr>
            </a:lvl1pPr>
          </a:lstStyle>
          <a:p>
            <a:r>
              <a:rPr lang="fr-FR" dirty="0" smtClean="0"/>
              <a:t>Cliquez pour modifier le style du titre</a:t>
            </a:r>
            <a:endParaRPr lang="fr-FR" dirty="0"/>
          </a:p>
        </p:txBody>
      </p:sp>
      <p:sp>
        <p:nvSpPr>
          <p:cNvPr id="9" name="Sous-titre 2"/>
          <p:cNvSpPr>
            <a:spLocks noGrp="1"/>
          </p:cNvSpPr>
          <p:nvPr>
            <p:ph type="subTitle" idx="1"/>
          </p:nvPr>
        </p:nvSpPr>
        <p:spPr>
          <a:xfrm>
            <a:off x="1475656" y="2996952"/>
            <a:ext cx="7200800" cy="288032"/>
          </a:xfrm>
          <a:prstGeom prst="rect">
            <a:avLst/>
          </a:prstGeom>
          <a:noFill/>
        </p:spPr>
        <p:txBody>
          <a:bodyPr lIns="0" tIns="0" rIns="0" bIns="0" anchor="ctr"/>
          <a:lstStyle>
            <a:lvl1pPr marL="0" indent="0" algn="l">
              <a:buNone/>
              <a:defRPr sz="2000">
                <a:solidFill>
                  <a:srgbClr val="37424A"/>
                </a:solidFill>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dirty="0" smtClean="0"/>
              <a:t>Cliquez pour modifier le style des sous-titres du masque</a:t>
            </a:r>
          </a:p>
        </p:txBody>
      </p:sp>
      <p:sp>
        <p:nvSpPr>
          <p:cNvPr id="14" name="Espace réservé du texte 22"/>
          <p:cNvSpPr>
            <a:spLocks noGrp="1"/>
          </p:cNvSpPr>
          <p:nvPr>
            <p:ph type="body" sz="quarter" idx="10"/>
          </p:nvPr>
        </p:nvSpPr>
        <p:spPr>
          <a:xfrm>
            <a:off x="1475656" y="3645024"/>
            <a:ext cx="7200800" cy="1152128"/>
          </a:xfrm>
          <a:prstGeom prst="rect">
            <a:avLst/>
          </a:prstGeom>
        </p:spPr>
        <p:txBody>
          <a:bodyPr lIns="0" tIns="0" rIns="0" bIns="0"/>
          <a:lstStyle>
            <a:lvl1pPr algn="l">
              <a:buFontTx/>
              <a:buNone/>
              <a:defRPr sz="1600" baseline="0">
                <a:solidFill>
                  <a:srgbClr val="37424A"/>
                </a:solidFill>
              </a:defRPr>
            </a:lvl1pPr>
            <a:lvl2pPr algn="l">
              <a:buFontTx/>
              <a:buNone/>
              <a:defRPr sz="1600"/>
            </a:lvl2pPr>
            <a:lvl3pPr algn="l">
              <a:buFontTx/>
              <a:buNone/>
              <a:defRPr sz="1600"/>
            </a:lvl3pPr>
            <a:lvl4pPr algn="l">
              <a:buFontTx/>
              <a:buNone/>
              <a:defRPr sz="1600"/>
            </a:lvl4pPr>
            <a:lvl5pPr algn="l">
              <a:buFontTx/>
              <a:buNone/>
              <a:defRPr sz="1600"/>
            </a:lvl5pPr>
          </a:lstStyle>
          <a:p>
            <a:pPr lvl="0"/>
            <a:r>
              <a:rPr lang="fr-FR" smtClean="0"/>
              <a:t>Cliquez pour modifier les styles du texte du masque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p:nvPr/>
        </p:nvSpPr>
        <p:spPr>
          <a:xfrm>
            <a:off x="0" y="3644900"/>
            <a:ext cx="9144000" cy="32131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20000"/>
              </a:spcBef>
              <a:defRPr/>
            </a:pPr>
            <a:endParaRPr lang="fr-FR"/>
          </a:p>
        </p:txBody>
      </p:sp>
      <p:pic>
        <p:nvPicPr>
          <p:cNvPr id="5" name="Image 10" descr="section_gris.jpg"/>
          <p:cNvPicPr>
            <a:picLocks noChangeAspect="1"/>
          </p:cNvPicPr>
          <p:nvPr/>
        </p:nvPicPr>
        <p:blipFill>
          <a:blip r:embed="rId2"/>
          <a:srcRect/>
          <a:stretch>
            <a:fillRect/>
          </a:stretch>
        </p:blipFill>
        <p:spPr bwMode="auto">
          <a:xfrm>
            <a:off x="3879850" y="3625850"/>
            <a:ext cx="5264150" cy="3232150"/>
          </a:xfrm>
          <a:prstGeom prst="rect">
            <a:avLst/>
          </a:prstGeom>
          <a:noFill/>
          <a:ln w="9525">
            <a:noFill/>
            <a:miter lim="800000"/>
            <a:headEnd/>
            <a:tailEnd/>
          </a:ln>
        </p:spPr>
      </p:pic>
      <p:cxnSp>
        <p:nvCxnSpPr>
          <p:cNvPr id="6" name="Connecteur droit 11"/>
          <p:cNvCxnSpPr>
            <a:cxnSpLocks noChangeShapeType="1"/>
          </p:cNvCxnSpPr>
          <p:nvPr/>
        </p:nvCxnSpPr>
        <p:spPr bwMode="auto">
          <a:xfrm>
            <a:off x="468313" y="2492375"/>
            <a:ext cx="503237" cy="0"/>
          </a:xfrm>
          <a:prstGeom prst="line">
            <a:avLst/>
          </a:prstGeom>
          <a:noFill/>
          <a:ln w="6350" algn="ctr">
            <a:solidFill>
              <a:srgbClr val="37424A"/>
            </a:solidFill>
            <a:round/>
            <a:headEnd/>
            <a:tailEnd/>
          </a:ln>
        </p:spPr>
      </p:cxnSp>
      <p:cxnSp>
        <p:nvCxnSpPr>
          <p:cNvPr id="7" name="Connecteur droit 12"/>
          <p:cNvCxnSpPr>
            <a:cxnSpLocks noChangeShapeType="1"/>
          </p:cNvCxnSpPr>
          <p:nvPr/>
        </p:nvCxnSpPr>
        <p:spPr bwMode="auto">
          <a:xfrm>
            <a:off x="468313" y="3644900"/>
            <a:ext cx="503237" cy="0"/>
          </a:xfrm>
          <a:prstGeom prst="line">
            <a:avLst/>
          </a:prstGeom>
          <a:noFill/>
          <a:ln w="6350" algn="ctr">
            <a:solidFill>
              <a:srgbClr val="37424A"/>
            </a:solidFill>
            <a:round/>
            <a:headEnd/>
            <a:tailEnd/>
          </a:ln>
        </p:spPr>
      </p:cxnSp>
      <p:pic>
        <p:nvPicPr>
          <p:cNvPr id="8" name="Image 13" descr="logo_petit-02.png"/>
          <p:cNvPicPr>
            <a:picLocks noChangeAspect="1"/>
          </p:cNvPicPr>
          <p:nvPr/>
        </p:nvPicPr>
        <p:blipFill>
          <a:blip r:embed="rId3"/>
          <a:srcRect/>
          <a:stretch>
            <a:fillRect/>
          </a:stretch>
        </p:blipFill>
        <p:spPr bwMode="auto">
          <a:xfrm>
            <a:off x="8388350" y="333375"/>
            <a:ext cx="323850" cy="573088"/>
          </a:xfrm>
          <a:prstGeom prst="rect">
            <a:avLst/>
          </a:prstGeom>
          <a:noFill/>
          <a:ln w="9525">
            <a:noFill/>
            <a:miter lim="800000"/>
            <a:headEnd/>
            <a:tailEnd/>
          </a:ln>
        </p:spPr>
      </p:pic>
      <p:sp>
        <p:nvSpPr>
          <p:cNvPr id="2" name="Titre 1"/>
          <p:cNvSpPr>
            <a:spLocks noGrp="1"/>
          </p:cNvSpPr>
          <p:nvPr>
            <p:ph type="ctrTitle"/>
          </p:nvPr>
        </p:nvSpPr>
        <p:spPr>
          <a:xfrm>
            <a:off x="467544" y="2636912"/>
            <a:ext cx="8208912" cy="432048"/>
          </a:xfrm>
        </p:spPr>
        <p:txBody>
          <a:bodyPr tIns="0" rIns="0" bIns="0">
            <a:normAutofit/>
          </a:bodyPr>
          <a:lstStyle>
            <a:lvl1pPr>
              <a:defRPr sz="2800" b="1">
                <a:solidFill>
                  <a:srgbClr val="DE3831"/>
                </a:solidFill>
              </a:defRPr>
            </a:lvl1pPr>
          </a:lstStyle>
          <a:p>
            <a:r>
              <a:rPr lang="fr-FR" dirty="0" smtClean="0"/>
              <a:t>Cliquez pour modifier le style du titre</a:t>
            </a:r>
            <a:endParaRPr lang="fr-FR" dirty="0"/>
          </a:p>
        </p:txBody>
      </p:sp>
      <p:sp>
        <p:nvSpPr>
          <p:cNvPr id="3" name="Sous-titre 2"/>
          <p:cNvSpPr>
            <a:spLocks noGrp="1"/>
          </p:cNvSpPr>
          <p:nvPr>
            <p:ph type="subTitle" idx="1"/>
          </p:nvPr>
        </p:nvSpPr>
        <p:spPr>
          <a:xfrm>
            <a:off x="467544" y="3140968"/>
            <a:ext cx="8208912" cy="288032"/>
          </a:xfrm>
        </p:spPr>
        <p:txBody>
          <a:bodyPr lIns="0" anchor="ctr">
            <a:noAutofit/>
          </a:bodyPr>
          <a:lstStyle>
            <a:lvl1pPr marL="0" indent="0" algn="l">
              <a:buNone/>
              <a:defRPr sz="2000">
                <a:solidFill>
                  <a:srgbClr val="37424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556792"/>
            <a:ext cx="8208912" cy="4525963"/>
          </a:xfrm>
        </p:spPr>
        <p:txBody>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8" name="Titre 7"/>
          <p:cNvSpPr>
            <a:spLocks noGrp="1"/>
          </p:cNvSpPr>
          <p:nvPr>
            <p:ph type="title"/>
          </p:nvPr>
        </p:nvSpPr>
        <p:spPr/>
        <p:txBody>
          <a:bodyPr/>
          <a:lstStyle/>
          <a:p>
            <a:r>
              <a:rPr lang="fr-FR" smtClean="0"/>
              <a:t>Cliquez pour modifier le style du titre</a:t>
            </a:r>
            <a:endParaRPr lang="fr-FR"/>
          </a:p>
        </p:txBody>
      </p:sp>
      <p:sp>
        <p:nvSpPr>
          <p:cNvPr id="4" name="Espace réservé de la date 3"/>
          <p:cNvSpPr>
            <a:spLocks noGrp="1"/>
          </p:cNvSpPr>
          <p:nvPr>
            <p:ph type="dt" sz="half" idx="10"/>
          </p:nvPr>
        </p:nvSpPr>
        <p:spPr/>
        <p:txBody>
          <a:bodyPr/>
          <a:lstStyle>
            <a:lvl1pPr>
              <a:defRPr/>
            </a:lvl1pPr>
          </a:lstStyle>
          <a:p>
            <a:pPr>
              <a:defRPr/>
            </a:pPr>
            <a:fld id="{25F77D66-D5E3-4238-AC8B-5242123F79DC}" type="datetime2">
              <a:rPr lang="fr-FR"/>
              <a:pPr>
                <a:defRPr/>
              </a:pPr>
              <a:t>lundi 2 octobre 2017</a:t>
            </a:fld>
            <a:endParaRPr lang="fr-FR" dirty="0"/>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55F95B4-AB9A-4CCF-8E3C-0556AA960A68}" type="slidenum">
              <a:rPr lang="fr-FR"/>
              <a:pPr>
                <a:defRPr/>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67544" y="155679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4008" y="155679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BCC36AA0-F72F-4B1F-B578-0F94E2C1902F}" type="datetime2">
              <a:rPr lang="fr-FR"/>
              <a:pPr>
                <a:defRPr/>
              </a:pPr>
              <a:t>lundi 2 octobre 2017</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7FA0B174-48EB-409C-8A10-19EA63919E9F}" type="slidenum">
              <a:rPr lang="fr-FR"/>
              <a:pPr>
                <a:defRP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467544" y="1556792"/>
            <a:ext cx="4040188" cy="639762"/>
          </a:xfrm>
        </p:spPr>
        <p:txBody>
          <a:bodyPr anchor="b"/>
          <a:lstStyle>
            <a:lvl1pPr marL="0" indent="0">
              <a:buNone/>
              <a:defRPr sz="2400" b="1">
                <a:solidFill>
                  <a:srgbClr val="DE383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4" name="Espace réservé du contenu 3"/>
          <p:cNvSpPr>
            <a:spLocks noGrp="1"/>
          </p:cNvSpPr>
          <p:nvPr>
            <p:ph sz="half" idx="2"/>
          </p:nvPr>
        </p:nvSpPr>
        <p:spPr>
          <a:xfrm>
            <a:off x="467544" y="2204864"/>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4008" y="1556792"/>
            <a:ext cx="4041775" cy="639762"/>
          </a:xfrm>
        </p:spPr>
        <p:txBody>
          <a:bodyPr anchor="b"/>
          <a:lstStyle>
            <a:lvl1pPr marL="0" indent="0">
              <a:buNone/>
              <a:defRPr sz="2400" b="1">
                <a:solidFill>
                  <a:srgbClr val="DE383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6" name="Espace réservé du contenu 5"/>
          <p:cNvSpPr>
            <a:spLocks noGrp="1"/>
          </p:cNvSpPr>
          <p:nvPr>
            <p:ph sz="quarter" idx="4"/>
          </p:nvPr>
        </p:nvSpPr>
        <p:spPr>
          <a:xfrm>
            <a:off x="4644008" y="2204864"/>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11BFDAC1-C8FA-4AAC-857C-4A3E12566729}" type="datetime2">
              <a:rPr lang="fr-FR"/>
              <a:pPr>
                <a:defRPr/>
              </a:pPr>
              <a:t>lundi 2 octobre 2017</a:t>
            </a:fld>
            <a:endParaRPr lang="fr-FR" dirty="0"/>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A83949A4-00E5-4BF0-9B6B-F94AF51E85CB}" type="slidenum">
              <a:rPr lang="fr-FR"/>
              <a:pPr>
                <a:defRPr/>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723A59A9-F17F-4831-B3B2-630228A02375}" type="datetime2">
              <a:rPr lang="fr-FR"/>
              <a:pPr>
                <a:defRPr/>
              </a:pPr>
              <a:t>lundi 2 octobre 2017</a:t>
            </a:fld>
            <a:endParaRPr lang="fr-FR" dirty="0"/>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94D5E3F8-9885-4713-BF79-651B95115756}" type="slidenum">
              <a:rPr lang="fr-FR"/>
              <a:pPr>
                <a:defRPr/>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68313" y="274638"/>
            <a:ext cx="7559675" cy="922337"/>
          </a:xfrm>
          <a:prstGeom prst="rect">
            <a:avLst/>
          </a:prstGeom>
          <a:noFill/>
          <a:ln w="9525">
            <a:noFill/>
            <a:miter lim="800000"/>
            <a:headEnd/>
            <a:tailEnd/>
          </a:ln>
        </p:spPr>
        <p:txBody>
          <a:bodyPr vert="horz" wrap="square" lIns="0" tIns="45720" rIns="91440" bIns="45720" numCol="1" anchor="ctr" anchorCtr="0" compatLnSpc="1">
            <a:prstTxWarp prst="textNoShape">
              <a:avLst/>
            </a:prstTxWarp>
          </a:bodyPr>
          <a:lstStyle/>
          <a:p>
            <a:pPr lvl="0"/>
            <a:r>
              <a:rPr lang="fr-FR" altLang="fr-FR" smtClean="0"/>
              <a:t>Cliquez pour modifier le style du titre</a:t>
            </a:r>
          </a:p>
        </p:txBody>
      </p:sp>
      <p:sp>
        <p:nvSpPr>
          <p:cNvPr id="1027" name="Espace réservé du texte 2"/>
          <p:cNvSpPr>
            <a:spLocks noGrp="1"/>
          </p:cNvSpPr>
          <p:nvPr>
            <p:ph type="body" idx="1"/>
          </p:nvPr>
        </p:nvSpPr>
        <p:spPr bwMode="auto">
          <a:xfrm>
            <a:off x="468313" y="1557338"/>
            <a:ext cx="8207375"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468313" y="6381750"/>
            <a:ext cx="1727200" cy="360363"/>
          </a:xfrm>
          <a:prstGeom prst="rect">
            <a:avLst/>
          </a:prstGeom>
        </p:spPr>
        <p:txBody>
          <a:bodyPr vert="horz" lIns="0" tIns="45720" rIns="91440" bIns="45720" rtlCol="0" anchor="ctr"/>
          <a:lstStyle>
            <a:lvl1pPr algn="l">
              <a:spcBef>
                <a:spcPct val="20000"/>
              </a:spcBef>
              <a:defRPr sz="1000" b="0">
                <a:solidFill>
                  <a:schemeClr val="tx1">
                    <a:tint val="75000"/>
                  </a:schemeClr>
                </a:solidFill>
                <a:latin typeface="Calibri" pitchFamily="34" charset="0"/>
                <a:cs typeface="+mn-cs"/>
              </a:defRPr>
            </a:lvl1pPr>
          </a:lstStyle>
          <a:p>
            <a:pPr>
              <a:defRPr/>
            </a:pPr>
            <a:fld id="{83310766-3D48-43E6-B3F0-4221921CE5EF}" type="datetime2">
              <a:rPr lang="fr-FR"/>
              <a:pPr>
                <a:defRPr/>
              </a:pPr>
              <a:t>lundi 2 octobre 2017</a:t>
            </a:fld>
            <a:endParaRPr lang="fr-FR" dirty="0"/>
          </a:p>
        </p:txBody>
      </p:sp>
      <p:sp>
        <p:nvSpPr>
          <p:cNvPr id="5" name="Espace réservé du pied de page 4"/>
          <p:cNvSpPr>
            <a:spLocks noGrp="1"/>
          </p:cNvSpPr>
          <p:nvPr>
            <p:ph type="ftr" sz="quarter" idx="3"/>
          </p:nvPr>
        </p:nvSpPr>
        <p:spPr>
          <a:xfrm>
            <a:off x="2195513" y="6381750"/>
            <a:ext cx="5400675" cy="360363"/>
          </a:xfrm>
          <a:prstGeom prst="rect">
            <a:avLst/>
          </a:prstGeom>
        </p:spPr>
        <p:txBody>
          <a:bodyPr vert="horz" lIns="91440" tIns="45720" rIns="91440" bIns="45720" rtlCol="0" anchor="ctr"/>
          <a:lstStyle>
            <a:lvl1pPr algn="ctr">
              <a:spcBef>
                <a:spcPct val="20000"/>
              </a:spcBef>
              <a:defRPr sz="1000" b="0">
                <a:solidFill>
                  <a:schemeClr val="tx1">
                    <a:tint val="75000"/>
                  </a:schemeClr>
                </a:solidFill>
                <a:latin typeface="Calibri" pitchFamily="34" charset="0"/>
                <a:cs typeface="+mn-cs"/>
              </a:defRPr>
            </a:lvl1pPr>
          </a:lstStyle>
          <a:p>
            <a:pPr>
              <a:defRPr/>
            </a:pPr>
            <a:endParaRPr lang="fr-FR"/>
          </a:p>
        </p:txBody>
      </p:sp>
      <p:sp>
        <p:nvSpPr>
          <p:cNvPr id="6" name="Espace réservé du numéro de diapositive 5"/>
          <p:cNvSpPr>
            <a:spLocks noGrp="1"/>
          </p:cNvSpPr>
          <p:nvPr>
            <p:ph type="sldNum" sz="quarter" idx="4"/>
          </p:nvPr>
        </p:nvSpPr>
        <p:spPr>
          <a:xfrm>
            <a:off x="7596188" y="6381750"/>
            <a:ext cx="1079500" cy="360363"/>
          </a:xfrm>
          <a:prstGeom prst="rect">
            <a:avLst/>
          </a:prstGeom>
        </p:spPr>
        <p:txBody>
          <a:bodyPr vert="horz" lIns="91440" tIns="45720" rIns="91440" bIns="45720" rtlCol="0" anchor="ctr"/>
          <a:lstStyle>
            <a:lvl1pPr algn="r">
              <a:spcBef>
                <a:spcPct val="20000"/>
              </a:spcBef>
              <a:defRPr sz="1000" b="0">
                <a:solidFill>
                  <a:schemeClr val="tx1">
                    <a:tint val="75000"/>
                  </a:schemeClr>
                </a:solidFill>
                <a:latin typeface="Calibri" pitchFamily="34" charset="0"/>
                <a:cs typeface="+mn-cs"/>
              </a:defRPr>
            </a:lvl1pPr>
          </a:lstStyle>
          <a:p>
            <a:pPr>
              <a:defRPr/>
            </a:pPr>
            <a:fld id="{8851C370-D9EE-4FA7-8CAD-E5B42B869679}" type="slidenum">
              <a:rPr lang="fr-FR"/>
              <a:pPr>
                <a:defRPr/>
              </a:pPr>
              <a:t>‹N°›</a:t>
            </a:fld>
            <a:endParaRPr lang="fr-FR" dirty="0"/>
          </a:p>
        </p:txBody>
      </p:sp>
      <p:pic>
        <p:nvPicPr>
          <p:cNvPr id="1031" name="Image 6" descr="logo_petit-02.png"/>
          <p:cNvPicPr>
            <a:picLocks noChangeAspect="1"/>
          </p:cNvPicPr>
          <p:nvPr/>
        </p:nvPicPr>
        <p:blipFill>
          <a:blip r:embed="rId16"/>
          <a:srcRect/>
          <a:stretch>
            <a:fillRect/>
          </a:stretch>
        </p:blipFill>
        <p:spPr bwMode="auto">
          <a:xfrm>
            <a:off x="8388350" y="333375"/>
            <a:ext cx="323850" cy="573088"/>
          </a:xfrm>
          <a:prstGeom prst="rect">
            <a:avLst/>
          </a:prstGeom>
          <a:noFill/>
          <a:ln w="9525">
            <a:noFill/>
            <a:miter lim="800000"/>
            <a:headEnd/>
            <a:tailEnd/>
          </a:ln>
        </p:spPr>
      </p:pic>
      <p:cxnSp>
        <p:nvCxnSpPr>
          <p:cNvPr id="9" name="Connecteur droit 8"/>
          <p:cNvCxnSpPr/>
          <p:nvPr/>
        </p:nvCxnSpPr>
        <p:spPr>
          <a:xfrm>
            <a:off x="468313" y="1196975"/>
            <a:ext cx="8207375" cy="0"/>
          </a:xfrm>
          <a:prstGeom prst="line">
            <a:avLst/>
          </a:prstGeom>
          <a:ln w="6350">
            <a:solidFill>
              <a:srgbClr val="37424A"/>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23" r:id="rId6"/>
    <p:sldLayoutId id="2147483922" r:id="rId7"/>
    <p:sldLayoutId id="2147483921" r:id="rId8"/>
    <p:sldLayoutId id="2147483920" r:id="rId9"/>
    <p:sldLayoutId id="2147483919" r:id="rId10"/>
    <p:sldLayoutId id="2147483935" r:id="rId11"/>
    <p:sldLayoutId id="2147483936" r:id="rId12"/>
    <p:sldLayoutId id="2147483918" r:id="rId13"/>
    <p:sldLayoutId id="2147483937" r:id="rId14"/>
  </p:sldLayoutIdLst>
  <p:hf hdr="0"/>
  <p:txStyles>
    <p:titleStyle>
      <a:lvl1pPr algn="l" rtl="0" eaLnBrk="0" fontAlgn="base" hangingPunct="0">
        <a:spcBef>
          <a:spcPct val="0"/>
        </a:spcBef>
        <a:spcAft>
          <a:spcPct val="0"/>
        </a:spcAft>
        <a:defRPr sz="3600" kern="1200">
          <a:solidFill>
            <a:srgbClr val="37424A"/>
          </a:solidFill>
          <a:latin typeface="+mj-lt"/>
          <a:ea typeface="+mj-ea"/>
          <a:cs typeface="+mj-cs"/>
        </a:defRPr>
      </a:lvl1pPr>
      <a:lvl2pPr algn="l" rtl="0" eaLnBrk="0" fontAlgn="base" hangingPunct="0">
        <a:spcBef>
          <a:spcPct val="0"/>
        </a:spcBef>
        <a:spcAft>
          <a:spcPct val="0"/>
        </a:spcAft>
        <a:defRPr sz="3600">
          <a:solidFill>
            <a:srgbClr val="37424A"/>
          </a:solidFill>
          <a:latin typeface="Calibri" pitchFamily="34" charset="0"/>
        </a:defRPr>
      </a:lvl2pPr>
      <a:lvl3pPr algn="l" rtl="0" eaLnBrk="0" fontAlgn="base" hangingPunct="0">
        <a:spcBef>
          <a:spcPct val="0"/>
        </a:spcBef>
        <a:spcAft>
          <a:spcPct val="0"/>
        </a:spcAft>
        <a:defRPr sz="3600">
          <a:solidFill>
            <a:srgbClr val="37424A"/>
          </a:solidFill>
          <a:latin typeface="Calibri" pitchFamily="34" charset="0"/>
        </a:defRPr>
      </a:lvl3pPr>
      <a:lvl4pPr algn="l" rtl="0" eaLnBrk="0" fontAlgn="base" hangingPunct="0">
        <a:spcBef>
          <a:spcPct val="0"/>
        </a:spcBef>
        <a:spcAft>
          <a:spcPct val="0"/>
        </a:spcAft>
        <a:defRPr sz="3600">
          <a:solidFill>
            <a:srgbClr val="37424A"/>
          </a:solidFill>
          <a:latin typeface="Calibri" pitchFamily="34" charset="0"/>
        </a:defRPr>
      </a:lvl4pPr>
      <a:lvl5pPr algn="l" rtl="0" eaLnBrk="0" fontAlgn="base" hangingPunct="0">
        <a:spcBef>
          <a:spcPct val="0"/>
        </a:spcBef>
        <a:spcAft>
          <a:spcPct val="0"/>
        </a:spcAft>
        <a:defRPr sz="3600">
          <a:solidFill>
            <a:srgbClr val="37424A"/>
          </a:solidFill>
          <a:latin typeface="Calibri" pitchFamily="34" charset="0"/>
        </a:defRPr>
      </a:lvl5pPr>
      <a:lvl6pPr marL="457200" algn="l" rtl="0" fontAlgn="base">
        <a:spcBef>
          <a:spcPct val="0"/>
        </a:spcBef>
        <a:spcAft>
          <a:spcPct val="0"/>
        </a:spcAft>
        <a:defRPr sz="3600">
          <a:solidFill>
            <a:srgbClr val="37424A"/>
          </a:solidFill>
          <a:latin typeface="Calibri" pitchFamily="34" charset="0"/>
        </a:defRPr>
      </a:lvl6pPr>
      <a:lvl7pPr marL="914400" algn="l" rtl="0" fontAlgn="base">
        <a:spcBef>
          <a:spcPct val="0"/>
        </a:spcBef>
        <a:spcAft>
          <a:spcPct val="0"/>
        </a:spcAft>
        <a:defRPr sz="3600">
          <a:solidFill>
            <a:srgbClr val="37424A"/>
          </a:solidFill>
          <a:latin typeface="Calibri" pitchFamily="34" charset="0"/>
        </a:defRPr>
      </a:lvl7pPr>
      <a:lvl8pPr marL="1371600" algn="l" rtl="0" fontAlgn="base">
        <a:spcBef>
          <a:spcPct val="0"/>
        </a:spcBef>
        <a:spcAft>
          <a:spcPct val="0"/>
        </a:spcAft>
        <a:defRPr sz="3600">
          <a:solidFill>
            <a:srgbClr val="37424A"/>
          </a:solidFill>
          <a:latin typeface="Calibri" pitchFamily="34" charset="0"/>
        </a:defRPr>
      </a:lvl8pPr>
      <a:lvl9pPr marL="1828800" algn="l" rtl="0" fontAlgn="base">
        <a:spcBef>
          <a:spcPct val="0"/>
        </a:spcBef>
        <a:spcAft>
          <a:spcPct val="0"/>
        </a:spcAft>
        <a:defRPr sz="3600">
          <a:solidFill>
            <a:srgbClr val="37424A"/>
          </a:solidFill>
          <a:latin typeface="Calibri" pitchFamily="34" charset="0"/>
        </a:defRPr>
      </a:lvl9pPr>
    </p:titleStyle>
    <p:bodyStyle>
      <a:lvl1pPr marL="342900" indent="-342900" algn="l" rtl="0" eaLnBrk="0" fontAlgn="base" hangingPunct="0">
        <a:spcBef>
          <a:spcPct val="20000"/>
        </a:spcBef>
        <a:spcAft>
          <a:spcPct val="0"/>
        </a:spcAft>
        <a:buClr>
          <a:srgbClr val="DE3831"/>
        </a:buClr>
        <a:buFont typeface="Arial" charset="0"/>
        <a:buChar char="•"/>
        <a:defRPr sz="3200" kern="1200">
          <a:solidFill>
            <a:srgbClr val="37424A"/>
          </a:solidFill>
          <a:latin typeface="+mn-lt"/>
          <a:ea typeface="+mn-ea"/>
          <a:cs typeface="+mn-cs"/>
        </a:defRPr>
      </a:lvl1pPr>
      <a:lvl2pPr marL="742950" indent="-285750" algn="l" rtl="0" eaLnBrk="0" fontAlgn="base" hangingPunct="0">
        <a:spcBef>
          <a:spcPct val="20000"/>
        </a:spcBef>
        <a:spcAft>
          <a:spcPct val="0"/>
        </a:spcAft>
        <a:buClr>
          <a:srgbClr val="DE3831"/>
        </a:buClr>
        <a:buFont typeface="Calibri" pitchFamily="34" charset="0"/>
        <a:buChar char="→"/>
        <a:defRPr sz="2800" kern="1200">
          <a:solidFill>
            <a:srgbClr val="37424A"/>
          </a:solidFill>
          <a:latin typeface="+mn-lt"/>
          <a:ea typeface="+mn-ea"/>
          <a:cs typeface="+mn-cs"/>
        </a:defRPr>
      </a:lvl2pPr>
      <a:lvl3pPr marL="1143000" indent="-228600" algn="l" rtl="0" eaLnBrk="0" fontAlgn="base" hangingPunct="0">
        <a:spcBef>
          <a:spcPct val="20000"/>
        </a:spcBef>
        <a:spcAft>
          <a:spcPct val="0"/>
        </a:spcAft>
        <a:buClr>
          <a:srgbClr val="DE3831"/>
        </a:buClr>
        <a:buFont typeface="Calibri" pitchFamily="34" charset="0"/>
        <a:buChar char="–"/>
        <a:defRPr sz="2400" kern="1200">
          <a:solidFill>
            <a:srgbClr val="37424A"/>
          </a:solidFill>
          <a:latin typeface="+mn-lt"/>
          <a:ea typeface="+mn-ea"/>
          <a:cs typeface="+mn-cs"/>
        </a:defRPr>
      </a:lvl3pPr>
      <a:lvl4pPr marL="1600200" indent="-228600" algn="l" rtl="0" eaLnBrk="0" fontAlgn="base" hangingPunct="0">
        <a:spcBef>
          <a:spcPct val="20000"/>
        </a:spcBef>
        <a:spcAft>
          <a:spcPct val="0"/>
        </a:spcAft>
        <a:buClr>
          <a:srgbClr val="37424A"/>
        </a:buClr>
        <a:buFont typeface="Arial" charset="0"/>
        <a:buChar char="+"/>
        <a:defRPr sz="2000" kern="1200">
          <a:solidFill>
            <a:srgbClr val="37424A"/>
          </a:solidFill>
          <a:latin typeface="+mn-lt"/>
          <a:ea typeface="+mn-ea"/>
          <a:cs typeface="+mn-cs"/>
        </a:defRPr>
      </a:lvl4pPr>
      <a:lvl5pPr marL="2057400" indent="-228600" algn="l" rtl="0" eaLnBrk="0" fontAlgn="base" hangingPunct="0">
        <a:spcBef>
          <a:spcPct val="20000"/>
        </a:spcBef>
        <a:spcAft>
          <a:spcPct val="0"/>
        </a:spcAft>
        <a:buClr>
          <a:srgbClr val="37424A"/>
        </a:buClr>
        <a:buFont typeface="Arial" charset="0"/>
        <a:buChar char="›"/>
        <a:defRPr sz="2000" kern="1200">
          <a:solidFill>
            <a:srgbClr val="37424A"/>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386" name="Espace réservé du titre 1"/>
          <p:cNvSpPr>
            <a:spLocks noGrp="1"/>
          </p:cNvSpPr>
          <p:nvPr>
            <p:ph type="title"/>
          </p:nvPr>
        </p:nvSpPr>
        <p:spPr bwMode="auto">
          <a:xfrm>
            <a:off x="468313" y="274638"/>
            <a:ext cx="7559675" cy="922337"/>
          </a:xfrm>
          <a:prstGeom prst="rect">
            <a:avLst/>
          </a:prstGeom>
          <a:noFill/>
          <a:ln w="9525">
            <a:noFill/>
            <a:miter lim="800000"/>
            <a:headEnd/>
            <a:tailEnd/>
          </a:ln>
        </p:spPr>
        <p:txBody>
          <a:bodyPr vert="horz" wrap="square" lIns="0" tIns="45720" rIns="91440" bIns="45720" numCol="1" anchor="ctr" anchorCtr="0" compatLnSpc="1">
            <a:prstTxWarp prst="textNoShape">
              <a:avLst/>
            </a:prstTxWarp>
          </a:bodyPr>
          <a:lstStyle/>
          <a:p>
            <a:pPr lvl="0"/>
            <a:r>
              <a:rPr lang="fr-FR" smtClean="0"/>
              <a:t>Cliquez pour modifier le style du titre</a:t>
            </a:r>
          </a:p>
        </p:txBody>
      </p:sp>
      <p:sp>
        <p:nvSpPr>
          <p:cNvPr id="16387" name="Espace réservé du texte 2"/>
          <p:cNvSpPr>
            <a:spLocks noGrp="1"/>
          </p:cNvSpPr>
          <p:nvPr>
            <p:ph type="body" idx="1"/>
          </p:nvPr>
        </p:nvSpPr>
        <p:spPr bwMode="auto">
          <a:xfrm>
            <a:off x="468313" y="1557338"/>
            <a:ext cx="8207375"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68313" y="6381750"/>
            <a:ext cx="1727200" cy="360363"/>
          </a:xfrm>
          <a:prstGeom prst="rect">
            <a:avLst/>
          </a:prstGeom>
        </p:spPr>
        <p:txBody>
          <a:bodyPr vert="horz" lIns="0" tIns="45720" rIns="91440" bIns="45720" rtlCol="0" anchor="ctr"/>
          <a:lstStyle>
            <a:lvl1pPr algn="l">
              <a:spcBef>
                <a:spcPct val="20000"/>
              </a:spcBef>
              <a:defRPr sz="1000" b="0">
                <a:solidFill>
                  <a:prstClr val="black">
                    <a:tint val="75000"/>
                  </a:prstClr>
                </a:solidFill>
                <a:latin typeface="Calibri" pitchFamily="34" charset="0"/>
                <a:cs typeface="+mn-cs"/>
              </a:defRPr>
            </a:lvl1pPr>
          </a:lstStyle>
          <a:p>
            <a:pPr>
              <a:defRPr/>
            </a:pPr>
            <a:fld id="{E35C086B-9583-4498-BF20-F1C5C501552F}" type="datetime2">
              <a:rPr lang="fr-FR"/>
              <a:pPr>
                <a:defRPr/>
              </a:pPr>
              <a:t>lundi 2 octobre 2017</a:t>
            </a:fld>
            <a:endParaRPr lang="fr-FR" dirty="0"/>
          </a:p>
        </p:txBody>
      </p:sp>
      <p:sp>
        <p:nvSpPr>
          <p:cNvPr id="5" name="Espace réservé du pied de page 4"/>
          <p:cNvSpPr>
            <a:spLocks noGrp="1"/>
          </p:cNvSpPr>
          <p:nvPr>
            <p:ph type="ftr" sz="quarter" idx="3"/>
          </p:nvPr>
        </p:nvSpPr>
        <p:spPr>
          <a:xfrm>
            <a:off x="2195513" y="6381750"/>
            <a:ext cx="5400675" cy="360363"/>
          </a:xfrm>
          <a:prstGeom prst="rect">
            <a:avLst/>
          </a:prstGeom>
        </p:spPr>
        <p:txBody>
          <a:bodyPr vert="horz" lIns="91440" tIns="45720" rIns="91440" bIns="45720" rtlCol="0" anchor="ctr"/>
          <a:lstStyle>
            <a:lvl1pPr algn="ctr">
              <a:spcBef>
                <a:spcPct val="20000"/>
              </a:spcBef>
              <a:defRPr sz="1000" b="0">
                <a:solidFill>
                  <a:prstClr val="black">
                    <a:tint val="75000"/>
                  </a:prstClr>
                </a:solidFill>
                <a:latin typeface="Calibri" pitchFamily="34" charset="0"/>
                <a:cs typeface="+mn-cs"/>
              </a:defRPr>
            </a:lvl1pPr>
          </a:lstStyle>
          <a:p>
            <a:pPr>
              <a:defRPr/>
            </a:pPr>
            <a:endParaRPr lang="fr-FR"/>
          </a:p>
        </p:txBody>
      </p:sp>
      <p:sp>
        <p:nvSpPr>
          <p:cNvPr id="6" name="Espace réservé du numéro de diapositive 5"/>
          <p:cNvSpPr>
            <a:spLocks noGrp="1"/>
          </p:cNvSpPr>
          <p:nvPr>
            <p:ph type="sldNum" sz="quarter" idx="4"/>
          </p:nvPr>
        </p:nvSpPr>
        <p:spPr>
          <a:xfrm>
            <a:off x="7596188" y="6381750"/>
            <a:ext cx="1079500" cy="360363"/>
          </a:xfrm>
          <a:prstGeom prst="rect">
            <a:avLst/>
          </a:prstGeom>
        </p:spPr>
        <p:txBody>
          <a:bodyPr vert="horz" lIns="91440" tIns="45720" rIns="91440" bIns="45720" rtlCol="0" anchor="ctr"/>
          <a:lstStyle>
            <a:lvl1pPr algn="r">
              <a:spcBef>
                <a:spcPct val="20000"/>
              </a:spcBef>
              <a:defRPr sz="1000" b="0">
                <a:solidFill>
                  <a:prstClr val="black">
                    <a:tint val="75000"/>
                  </a:prstClr>
                </a:solidFill>
                <a:latin typeface="Calibri" pitchFamily="34" charset="0"/>
                <a:cs typeface="+mn-cs"/>
              </a:defRPr>
            </a:lvl1pPr>
          </a:lstStyle>
          <a:p>
            <a:pPr>
              <a:defRPr/>
            </a:pPr>
            <a:fld id="{4E0D57E6-A3FC-4E3B-B934-6F328D4B0C23}" type="slidenum">
              <a:rPr lang="fr-FR"/>
              <a:pPr>
                <a:defRPr/>
              </a:pPr>
              <a:t>‹N°›</a:t>
            </a:fld>
            <a:endParaRPr lang="fr-FR" dirty="0"/>
          </a:p>
        </p:txBody>
      </p:sp>
      <p:pic>
        <p:nvPicPr>
          <p:cNvPr id="16391" name="Image 6" descr="logo_petit-02.png"/>
          <p:cNvPicPr>
            <a:picLocks noChangeAspect="1"/>
          </p:cNvPicPr>
          <p:nvPr/>
        </p:nvPicPr>
        <p:blipFill>
          <a:blip r:embed="rId16"/>
          <a:srcRect/>
          <a:stretch>
            <a:fillRect/>
          </a:stretch>
        </p:blipFill>
        <p:spPr bwMode="auto">
          <a:xfrm>
            <a:off x="8388350" y="333375"/>
            <a:ext cx="323850" cy="573088"/>
          </a:xfrm>
          <a:prstGeom prst="rect">
            <a:avLst/>
          </a:prstGeom>
          <a:noFill/>
          <a:ln w="9525">
            <a:noFill/>
            <a:miter lim="800000"/>
            <a:headEnd/>
            <a:tailEnd/>
          </a:ln>
        </p:spPr>
      </p:pic>
      <p:cxnSp>
        <p:nvCxnSpPr>
          <p:cNvPr id="9" name="Connecteur droit 8"/>
          <p:cNvCxnSpPr/>
          <p:nvPr/>
        </p:nvCxnSpPr>
        <p:spPr>
          <a:xfrm>
            <a:off x="468313" y="1196975"/>
            <a:ext cx="8207375" cy="0"/>
          </a:xfrm>
          <a:prstGeom prst="line">
            <a:avLst/>
          </a:prstGeom>
          <a:ln w="6350">
            <a:solidFill>
              <a:srgbClr val="37424A"/>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29" r:id="rId6"/>
    <p:sldLayoutId id="2147483928" r:id="rId7"/>
    <p:sldLayoutId id="2147483927" r:id="rId8"/>
    <p:sldLayoutId id="2147483926" r:id="rId9"/>
    <p:sldLayoutId id="2147483925" r:id="rId10"/>
    <p:sldLayoutId id="2147483943" r:id="rId11"/>
    <p:sldLayoutId id="2147483944" r:id="rId12"/>
    <p:sldLayoutId id="2147483924" r:id="rId13"/>
    <p:sldLayoutId id="2147483945" r:id="rId14"/>
  </p:sldLayoutIdLst>
  <p:hf hdr="0"/>
  <p:txStyles>
    <p:titleStyle>
      <a:lvl1pPr algn="l" rtl="0" eaLnBrk="0" fontAlgn="base" hangingPunct="0">
        <a:spcBef>
          <a:spcPct val="0"/>
        </a:spcBef>
        <a:spcAft>
          <a:spcPct val="0"/>
        </a:spcAft>
        <a:defRPr sz="3600" kern="1200">
          <a:solidFill>
            <a:srgbClr val="37424A"/>
          </a:solidFill>
          <a:latin typeface="+mj-lt"/>
          <a:ea typeface="+mj-ea"/>
          <a:cs typeface="+mj-cs"/>
        </a:defRPr>
      </a:lvl1pPr>
      <a:lvl2pPr algn="l" rtl="0" eaLnBrk="0" fontAlgn="base" hangingPunct="0">
        <a:spcBef>
          <a:spcPct val="0"/>
        </a:spcBef>
        <a:spcAft>
          <a:spcPct val="0"/>
        </a:spcAft>
        <a:defRPr sz="3600">
          <a:solidFill>
            <a:srgbClr val="37424A"/>
          </a:solidFill>
          <a:latin typeface="Calibri" pitchFamily="34" charset="0"/>
        </a:defRPr>
      </a:lvl2pPr>
      <a:lvl3pPr algn="l" rtl="0" eaLnBrk="0" fontAlgn="base" hangingPunct="0">
        <a:spcBef>
          <a:spcPct val="0"/>
        </a:spcBef>
        <a:spcAft>
          <a:spcPct val="0"/>
        </a:spcAft>
        <a:defRPr sz="3600">
          <a:solidFill>
            <a:srgbClr val="37424A"/>
          </a:solidFill>
          <a:latin typeface="Calibri" pitchFamily="34" charset="0"/>
        </a:defRPr>
      </a:lvl3pPr>
      <a:lvl4pPr algn="l" rtl="0" eaLnBrk="0" fontAlgn="base" hangingPunct="0">
        <a:spcBef>
          <a:spcPct val="0"/>
        </a:spcBef>
        <a:spcAft>
          <a:spcPct val="0"/>
        </a:spcAft>
        <a:defRPr sz="3600">
          <a:solidFill>
            <a:srgbClr val="37424A"/>
          </a:solidFill>
          <a:latin typeface="Calibri" pitchFamily="34" charset="0"/>
        </a:defRPr>
      </a:lvl4pPr>
      <a:lvl5pPr algn="l" rtl="0" eaLnBrk="0" fontAlgn="base" hangingPunct="0">
        <a:spcBef>
          <a:spcPct val="0"/>
        </a:spcBef>
        <a:spcAft>
          <a:spcPct val="0"/>
        </a:spcAft>
        <a:defRPr sz="3600">
          <a:solidFill>
            <a:srgbClr val="37424A"/>
          </a:solidFill>
          <a:latin typeface="Calibri" pitchFamily="34" charset="0"/>
        </a:defRPr>
      </a:lvl5pPr>
      <a:lvl6pPr marL="457200" algn="l" rtl="0" fontAlgn="base">
        <a:spcBef>
          <a:spcPct val="0"/>
        </a:spcBef>
        <a:spcAft>
          <a:spcPct val="0"/>
        </a:spcAft>
        <a:defRPr sz="3600">
          <a:solidFill>
            <a:srgbClr val="37424A"/>
          </a:solidFill>
          <a:latin typeface="Calibri" pitchFamily="34" charset="0"/>
        </a:defRPr>
      </a:lvl6pPr>
      <a:lvl7pPr marL="914400" algn="l" rtl="0" fontAlgn="base">
        <a:spcBef>
          <a:spcPct val="0"/>
        </a:spcBef>
        <a:spcAft>
          <a:spcPct val="0"/>
        </a:spcAft>
        <a:defRPr sz="3600">
          <a:solidFill>
            <a:srgbClr val="37424A"/>
          </a:solidFill>
          <a:latin typeface="Calibri" pitchFamily="34" charset="0"/>
        </a:defRPr>
      </a:lvl7pPr>
      <a:lvl8pPr marL="1371600" algn="l" rtl="0" fontAlgn="base">
        <a:spcBef>
          <a:spcPct val="0"/>
        </a:spcBef>
        <a:spcAft>
          <a:spcPct val="0"/>
        </a:spcAft>
        <a:defRPr sz="3600">
          <a:solidFill>
            <a:srgbClr val="37424A"/>
          </a:solidFill>
          <a:latin typeface="Calibri" pitchFamily="34" charset="0"/>
        </a:defRPr>
      </a:lvl8pPr>
      <a:lvl9pPr marL="1828800" algn="l" rtl="0" fontAlgn="base">
        <a:spcBef>
          <a:spcPct val="0"/>
        </a:spcBef>
        <a:spcAft>
          <a:spcPct val="0"/>
        </a:spcAft>
        <a:defRPr sz="3600">
          <a:solidFill>
            <a:srgbClr val="37424A"/>
          </a:solidFill>
          <a:latin typeface="Calibri" pitchFamily="34" charset="0"/>
        </a:defRPr>
      </a:lvl9pPr>
    </p:titleStyle>
    <p:bodyStyle>
      <a:lvl1pPr marL="342900" indent="-342900" algn="l" rtl="0" eaLnBrk="0" fontAlgn="base" hangingPunct="0">
        <a:spcBef>
          <a:spcPct val="20000"/>
        </a:spcBef>
        <a:spcAft>
          <a:spcPct val="0"/>
        </a:spcAft>
        <a:buClr>
          <a:srgbClr val="DE3831"/>
        </a:buClr>
        <a:buFont typeface="Arial" charset="0"/>
        <a:buChar char="•"/>
        <a:defRPr sz="3200" kern="1200">
          <a:solidFill>
            <a:srgbClr val="37424A"/>
          </a:solidFill>
          <a:latin typeface="+mn-lt"/>
          <a:ea typeface="+mn-ea"/>
          <a:cs typeface="+mn-cs"/>
        </a:defRPr>
      </a:lvl1pPr>
      <a:lvl2pPr marL="742950" indent="-285750" algn="l" rtl="0" eaLnBrk="0" fontAlgn="base" hangingPunct="0">
        <a:spcBef>
          <a:spcPct val="20000"/>
        </a:spcBef>
        <a:spcAft>
          <a:spcPct val="0"/>
        </a:spcAft>
        <a:buClr>
          <a:srgbClr val="DE3831"/>
        </a:buClr>
        <a:buFont typeface="Calibri" pitchFamily="34" charset="0"/>
        <a:buChar char="→"/>
        <a:defRPr sz="2800" kern="1200">
          <a:solidFill>
            <a:srgbClr val="37424A"/>
          </a:solidFill>
          <a:latin typeface="+mn-lt"/>
          <a:ea typeface="+mn-ea"/>
          <a:cs typeface="+mn-cs"/>
        </a:defRPr>
      </a:lvl2pPr>
      <a:lvl3pPr marL="1143000" indent="-228600" algn="l" rtl="0" eaLnBrk="0" fontAlgn="base" hangingPunct="0">
        <a:spcBef>
          <a:spcPct val="20000"/>
        </a:spcBef>
        <a:spcAft>
          <a:spcPct val="0"/>
        </a:spcAft>
        <a:buClr>
          <a:srgbClr val="DE3831"/>
        </a:buClr>
        <a:buFont typeface="Calibri" pitchFamily="34" charset="0"/>
        <a:buChar char="–"/>
        <a:defRPr sz="2400" kern="1200">
          <a:solidFill>
            <a:srgbClr val="37424A"/>
          </a:solidFill>
          <a:latin typeface="+mn-lt"/>
          <a:ea typeface="+mn-ea"/>
          <a:cs typeface="+mn-cs"/>
        </a:defRPr>
      </a:lvl3pPr>
      <a:lvl4pPr marL="1600200" indent="-228600" algn="l" rtl="0" eaLnBrk="0" fontAlgn="base" hangingPunct="0">
        <a:spcBef>
          <a:spcPct val="20000"/>
        </a:spcBef>
        <a:spcAft>
          <a:spcPct val="0"/>
        </a:spcAft>
        <a:buClr>
          <a:srgbClr val="37424A"/>
        </a:buClr>
        <a:buFont typeface="Arial" charset="0"/>
        <a:buChar char="+"/>
        <a:defRPr sz="2000" kern="1200">
          <a:solidFill>
            <a:srgbClr val="37424A"/>
          </a:solidFill>
          <a:latin typeface="+mn-lt"/>
          <a:ea typeface="+mn-ea"/>
          <a:cs typeface="+mn-cs"/>
        </a:defRPr>
      </a:lvl4pPr>
      <a:lvl5pPr marL="2057400" indent="-228600" algn="l" rtl="0" eaLnBrk="0" fontAlgn="base" hangingPunct="0">
        <a:spcBef>
          <a:spcPct val="20000"/>
        </a:spcBef>
        <a:spcAft>
          <a:spcPct val="0"/>
        </a:spcAft>
        <a:buClr>
          <a:srgbClr val="37424A"/>
        </a:buClr>
        <a:buFont typeface="Arial" charset="0"/>
        <a:buChar char="›"/>
        <a:defRPr sz="2000" kern="1200">
          <a:solidFill>
            <a:srgbClr val="37424A"/>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8.gif"/><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re 4"/>
          <p:cNvSpPr>
            <a:spLocks noGrp="1"/>
          </p:cNvSpPr>
          <p:nvPr>
            <p:ph type="ctrTitle"/>
          </p:nvPr>
        </p:nvSpPr>
        <p:spPr>
          <a:xfrm>
            <a:off x="1476375" y="2420938"/>
            <a:ext cx="7199313" cy="431800"/>
          </a:xfrm>
        </p:spPr>
        <p:txBody>
          <a:bodyPr/>
          <a:lstStyle/>
          <a:p>
            <a:pPr eaLnBrk="1" hangingPunct="1"/>
            <a:r>
              <a:rPr lang="fr-FR" altLang="fr-FR" smtClean="0"/>
              <a:t>Mucoviscidose, famille et société</a:t>
            </a:r>
          </a:p>
        </p:txBody>
      </p:sp>
      <p:sp>
        <p:nvSpPr>
          <p:cNvPr id="33794" name="Sous-titre 5"/>
          <p:cNvSpPr>
            <a:spLocks noGrp="1"/>
          </p:cNvSpPr>
          <p:nvPr>
            <p:ph type="subTitle" idx="1"/>
          </p:nvPr>
        </p:nvSpPr>
        <p:spPr>
          <a:xfrm>
            <a:off x="1476375" y="2925763"/>
            <a:ext cx="7199313" cy="503237"/>
          </a:xfrm>
        </p:spPr>
        <p:txBody>
          <a:bodyPr/>
          <a:lstStyle/>
          <a:p>
            <a:pPr eaLnBrk="1" hangingPunct="1">
              <a:lnSpc>
                <a:spcPct val="90000"/>
              </a:lnSpc>
            </a:pPr>
            <a:r>
              <a:rPr lang="fr-FR" altLang="fr-FR" sz="1800" b="1" smtClean="0">
                <a:solidFill>
                  <a:srgbClr val="DE3831"/>
                </a:solidFill>
              </a:rPr>
              <a:t>Une enquête sur les parcours et la qualité de vie des patients atteints de mucoviscidose</a:t>
            </a:r>
          </a:p>
        </p:txBody>
      </p:sp>
      <p:grpSp>
        <p:nvGrpSpPr>
          <p:cNvPr id="33795" name="Groupe 4"/>
          <p:cNvGrpSpPr>
            <a:grpSpLocks/>
          </p:cNvGrpSpPr>
          <p:nvPr/>
        </p:nvGrpSpPr>
        <p:grpSpPr bwMode="auto">
          <a:xfrm>
            <a:off x="1439863" y="4005263"/>
            <a:ext cx="3605212" cy="1295400"/>
            <a:chOff x="1440000" y="4005064"/>
            <a:chExt cx="3604800" cy="1296144"/>
          </a:xfrm>
        </p:grpSpPr>
        <p:pic>
          <p:nvPicPr>
            <p:cNvPr id="33796" name="Image 1"/>
            <p:cNvPicPr>
              <a:picLocks noChangeAspect="1"/>
            </p:cNvPicPr>
            <p:nvPr/>
          </p:nvPicPr>
          <p:blipFill>
            <a:blip r:embed="rId3"/>
            <a:srcRect/>
            <a:stretch>
              <a:fillRect/>
            </a:stretch>
          </p:blipFill>
          <p:spPr bwMode="auto">
            <a:xfrm>
              <a:off x="4320000" y="4005064"/>
              <a:ext cx="724800" cy="720000"/>
            </a:xfrm>
            <a:prstGeom prst="rect">
              <a:avLst/>
            </a:prstGeom>
            <a:noFill/>
            <a:ln w="9525">
              <a:noFill/>
              <a:miter lim="800000"/>
              <a:headEnd/>
              <a:tailEnd/>
            </a:ln>
          </p:spPr>
        </p:pic>
        <p:pic>
          <p:nvPicPr>
            <p:cNvPr id="33797" name="Image 2"/>
            <p:cNvPicPr>
              <a:picLocks noChangeAspect="1"/>
            </p:cNvPicPr>
            <p:nvPr/>
          </p:nvPicPr>
          <p:blipFill>
            <a:blip r:embed="rId4"/>
            <a:srcRect/>
            <a:stretch>
              <a:fillRect/>
            </a:stretch>
          </p:blipFill>
          <p:spPr bwMode="auto">
            <a:xfrm>
              <a:off x="1440000" y="4122264"/>
              <a:ext cx="786408" cy="540000"/>
            </a:xfrm>
            <a:prstGeom prst="rect">
              <a:avLst/>
            </a:prstGeom>
            <a:noFill/>
            <a:ln w="9525">
              <a:noFill/>
              <a:miter lim="800000"/>
              <a:headEnd/>
              <a:tailEnd/>
            </a:ln>
          </p:spPr>
        </p:pic>
        <p:pic>
          <p:nvPicPr>
            <p:cNvPr id="33798" name="Image 3"/>
            <p:cNvPicPr>
              <a:picLocks noChangeAspect="1"/>
            </p:cNvPicPr>
            <p:nvPr/>
          </p:nvPicPr>
          <p:blipFill>
            <a:blip r:embed="rId5"/>
            <a:srcRect/>
            <a:stretch>
              <a:fillRect/>
            </a:stretch>
          </p:blipFill>
          <p:spPr bwMode="auto">
            <a:xfrm>
              <a:off x="2520000" y="4041064"/>
              <a:ext cx="1598400" cy="720000"/>
            </a:xfrm>
            <a:prstGeom prst="rect">
              <a:avLst/>
            </a:prstGeom>
            <a:noFill/>
            <a:ln w="9525">
              <a:noFill/>
              <a:miter lim="800000"/>
              <a:headEnd/>
              <a:tailEnd/>
            </a:ln>
          </p:spPr>
        </p:pic>
        <p:sp>
          <p:nvSpPr>
            <p:cNvPr id="15" name="ZoneTexte 14"/>
            <p:cNvSpPr txBox="1"/>
            <p:nvPr/>
          </p:nvSpPr>
          <p:spPr>
            <a:xfrm>
              <a:off x="1441587" y="5024824"/>
              <a:ext cx="2914317" cy="276384"/>
            </a:xfrm>
            <a:prstGeom prst="rect">
              <a:avLst/>
            </a:prstGeom>
            <a:noFill/>
          </p:spPr>
          <p:txBody>
            <a:bodyPr wrap="none">
              <a:spAutoFit/>
            </a:bodyPr>
            <a:lstStyle/>
            <a:p>
              <a:pPr>
                <a:defRPr/>
              </a:pPr>
              <a:r>
                <a:rPr lang="fr-FR" sz="1200" b="0" dirty="0">
                  <a:solidFill>
                    <a:schemeClr val="tx1"/>
                  </a:solidFill>
                  <a:latin typeface="+mn-lt"/>
                  <a:cs typeface="+mn-cs"/>
                </a:rPr>
                <a:t>Autorisation Cnil n° 915443 décembre 2015</a:t>
              </a:r>
              <a:endParaRPr lang="fr-FR" sz="1200" b="0" dirty="0">
                <a:solidFill>
                  <a:schemeClr val="tx1"/>
                </a:solidFill>
                <a:latin typeface="+mn-lt"/>
                <a:cs typeface="+mn-cs"/>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Espace réservé du contenu 7"/>
          <p:cNvSpPr>
            <a:spLocks noGrp="1"/>
          </p:cNvSpPr>
          <p:nvPr>
            <p:ph idx="4294967295"/>
          </p:nvPr>
        </p:nvSpPr>
        <p:spPr>
          <a:xfrm>
            <a:off x="468313" y="1557338"/>
            <a:ext cx="8207375" cy="4535487"/>
          </a:xfrm>
        </p:spPr>
        <p:txBody>
          <a:bodyPr/>
          <a:lstStyle/>
          <a:p>
            <a:pPr marL="182563" indent="-182563" eaLnBrk="1" hangingPunct="1"/>
            <a:r>
              <a:rPr lang="fr-FR" altLang="fr-FR" sz="2400" smtClean="0"/>
              <a:t>Reconstituer les parcours de vie des patients</a:t>
            </a:r>
          </a:p>
          <a:p>
            <a:pPr marL="182563" indent="-182563" eaLnBrk="1" hangingPunct="1"/>
            <a:r>
              <a:rPr lang="fr-FR" altLang="fr-FR" sz="2400" smtClean="0"/>
              <a:t>Analyser des événements en interaction : données médicales et données sociodémographiques</a:t>
            </a:r>
          </a:p>
          <a:p>
            <a:pPr marL="182563" indent="-182563" eaLnBrk="1" hangingPunct="1"/>
            <a:r>
              <a:rPr lang="fr-FR" altLang="fr-FR" sz="2400" smtClean="0"/>
              <a:t>Analyser les déterminants de santé pouvant limiter la participation sociale</a:t>
            </a:r>
          </a:p>
          <a:p>
            <a:pPr marL="182563" indent="-182563" eaLnBrk="1" hangingPunct="1"/>
            <a:r>
              <a:rPr lang="fr-FR" altLang="fr-FR" sz="2400" smtClean="0"/>
              <a:t>Analyser les déterminants sociaux pouvant limiter le recours aux soins</a:t>
            </a:r>
          </a:p>
          <a:p>
            <a:pPr marL="182563" indent="-182563" eaLnBrk="1" hangingPunct="1"/>
            <a:r>
              <a:rPr lang="fr-FR" altLang="fr-FR" sz="2400" smtClean="0"/>
              <a:t>Donner à l’association Vaincre la Mucoviscidose les éléments lui permettant :</a:t>
            </a:r>
          </a:p>
          <a:p>
            <a:pPr marL="539750" lvl="1" indent="-177800" eaLnBrk="1" hangingPunct="1">
              <a:buFont typeface="Wingdings 3" pitchFamily="18" charset="2"/>
              <a:buChar char="}"/>
            </a:pPr>
            <a:r>
              <a:rPr lang="fr-FR" altLang="fr-FR" sz="2000" smtClean="0"/>
              <a:t>d’adapter au mieux ses dispositifs (qualité de vie,…)</a:t>
            </a:r>
          </a:p>
          <a:p>
            <a:pPr marL="539750" lvl="1" indent="-177800" eaLnBrk="1" hangingPunct="1">
              <a:buFont typeface="Wingdings 3" pitchFamily="18" charset="2"/>
              <a:buChar char="}"/>
            </a:pPr>
            <a:r>
              <a:rPr lang="fr-FR" altLang="fr-FR" sz="2000" smtClean="0"/>
              <a:t>de mener des actions auprès des pouvoirs publics (lobbying,…) </a:t>
            </a:r>
          </a:p>
        </p:txBody>
      </p:sp>
      <p:sp>
        <p:nvSpPr>
          <p:cNvPr id="52226" name="Titre 6"/>
          <p:cNvSpPr>
            <a:spLocks/>
          </p:cNvSpPr>
          <p:nvPr/>
        </p:nvSpPr>
        <p:spPr bwMode="auto">
          <a:xfrm>
            <a:off x="468313" y="576263"/>
            <a:ext cx="7740650" cy="539750"/>
          </a:xfrm>
          <a:prstGeom prst="rect">
            <a:avLst/>
          </a:prstGeom>
          <a:noFill/>
          <a:ln w="9525">
            <a:noFill/>
            <a:miter lim="800000"/>
            <a:headEnd/>
            <a:tailEnd/>
          </a:ln>
        </p:spPr>
        <p:txBody>
          <a:bodyPr lIns="0" anchor="ctr"/>
          <a:lstStyle/>
          <a:p>
            <a:r>
              <a:rPr lang="fr-FR" altLang="fr-FR" sz="2400">
                <a:solidFill>
                  <a:srgbClr val="37424A"/>
                </a:solidFill>
                <a:latin typeface="Calibri" pitchFamily="34" charset="0"/>
              </a:rPr>
              <a:t>Résultats attendus et perspectives </a:t>
            </a:r>
          </a:p>
        </p:txBody>
      </p:sp>
      <p:sp>
        <p:nvSpPr>
          <p:cNvPr id="52227" name="Titre 6"/>
          <p:cNvSpPr>
            <a:spLocks/>
          </p:cNvSpPr>
          <p:nvPr/>
        </p:nvSpPr>
        <p:spPr bwMode="auto">
          <a:xfrm>
            <a:off x="468313" y="144463"/>
            <a:ext cx="7739062" cy="287337"/>
          </a:xfrm>
          <a:prstGeom prst="rect">
            <a:avLst/>
          </a:prstGeom>
          <a:solidFill>
            <a:srgbClr val="CAD2D8"/>
          </a:solidFill>
          <a:ln w="9525">
            <a:noFill/>
            <a:miter lim="800000"/>
            <a:headEnd/>
            <a:tailEnd/>
          </a:ln>
        </p:spPr>
        <p:txBody>
          <a:bodyPr lIns="0" anchor="ctr"/>
          <a:lstStyle/>
          <a:p>
            <a:r>
              <a:rPr lang="fr-FR" altLang="fr-FR" b="0">
                <a:solidFill>
                  <a:srgbClr val="37424A"/>
                </a:solidFill>
                <a:latin typeface="Calibri" pitchFamily="34" charset="0"/>
              </a:rPr>
              <a:t>Contexte    Objectifs    Méthode    </a:t>
            </a:r>
            <a:r>
              <a:rPr lang="fr-FR" altLang="fr-FR" b="0">
                <a:solidFill>
                  <a:srgbClr val="DE3831"/>
                </a:solidFill>
                <a:latin typeface="Calibri" pitchFamily="34" charset="0"/>
              </a:rPr>
              <a:t>Résultats attendus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Espace réservé du contenu 7"/>
          <p:cNvSpPr>
            <a:spLocks noGrp="1"/>
          </p:cNvSpPr>
          <p:nvPr>
            <p:ph idx="4294967295"/>
          </p:nvPr>
        </p:nvSpPr>
        <p:spPr>
          <a:xfrm>
            <a:off x="468313" y="1628775"/>
            <a:ext cx="8207375" cy="4392613"/>
          </a:xfrm>
        </p:spPr>
        <p:txBody>
          <a:bodyPr/>
          <a:lstStyle/>
          <a:p>
            <a:pPr marL="182563" indent="-182563" eaLnBrk="1" hangingPunct="1"/>
            <a:r>
              <a:rPr lang="fr-FR" sz="2400" smtClean="0"/>
              <a:t>Le Plan national maladies rares</a:t>
            </a:r>
          </a:p>
          <a:p>
            <a:pPr marL="539750" lvl="1" indent="-177800" eaLnBrk="1" hangingPunct="1">
              <a:buFont typeface="Wingdings 3" pitchFamily="18" charset="2"/>
              <a:buChar char="}"/>
            </a:pPr>
            <a:r>
              <a:rPr lang="fr-FR" sz="2000" smtClean="0"/>
              <a:t>Objectif : assurer l’équité pour l’accès au diagnostic, au traitement et à la prise en charge des personnes atteintes de maladies rares</a:t>
            </a:r>
          </a:p>
          <a:p>
            <a:pPr marL="539750" lvl="1" indent="-177800" eaLnBrk="1" hangingPunct="1">
              <a:buFont typeface="Wingdings 3" pitchFamily="18" charset="2"/>
              <a:buChar char="}"/>
            </a:pPr>
            <a:r>
              <a:rPr lang="fr-FR" sz="2000" smtClean="0"/>
              <a:t>Axe stratégique 1 du Plan 1 : effectuer une surveillance épidémiologique pour évaluer les besoins et les parcours des malades, pour suivre l’évolution des indicateurs de qualité de vie</a:t>
            </a:r>
          </a:p>
          <a:p>
            <a:pPr marL="182563" indent="-182563" eaLnBrk="1" hangingPunct="1"/>
            <a:r>
              <a:rPr lang="fr-FR" sz="2400" smtClean="0"/>
              <a:t>Le Registre français de la mucoviscidose</a:t>
            </a:r>
          </a:p>
          <a:p>
            <a:pPr marL="539750" lvl="1" indent="-177800" eaLnBrk="1" hangingPunct="1">
              <a:buFont typeface="Wingdings 3" pitchFamily="18" charset="2"/>
              <a:buChar char="}"/>
            </a:pPr>
            <a:r>
              <a:rPr lang="fr-FR" sz="2000" smtClean="0"/>
              <a:t>Effectue le recueil annuel de données biomédicales détaillées…</a:t>
            </a:r>
          </a:p>
          <a:p>
            <a:pPr marL="539750" lvl="1" indent="-177800" eaLnBrk="1" hangingPunct="1">
              <a:buFont typeface="Wingdings 3" pitchFamily="18" charset="2"/>
              <a:buChar char="}"/>
            </a:pPr>
            <a:r>
              <a:rPr lang="fr-FR" sz="2000" smtClean="0"/>
              <a:t>… mais de données socio-économiques factuelles : niveau de scolarité, profession, état matrimonial</a:t>
            </a:r>
          </a:p>
        </p:txBody>
      </p:sp>
      <p:sp>
        <p:nvSpPr>
          <p:cNvPr id="35842" name="Titre 6"/>
          <p:cNvSpPr>
            <a:spLocks/>
          </p:cNvSpPr>
          <p:nvPr/>
        </p:nvSpPr>
        <p:spPr bwMode="auto">
          <a:xfrm>
            <a:off x="468313" y="576263"/>
            <a:ext cx="7740650" cy="539750"/>
          </a:xfrm>
          <a:prstGeom prst="rect">
            <a:avLst/>
          </a:prstGeom>
          <a:noFill/>
          <a:ln w="9525">
            <a:noFill/>
            <a:miter lim="800000"/>
            <a:headEnd/>
            <a:tailEnd/>
          </a:ln>
        </p:spPr>
        <p:txBody>
          <a:bodyPr lIns="0" anchor="ctr"/>
          <a:lstStyle/>
          <a:p>
            <a:r>
              <a:rPr lang="fr-FR" altLang="fr-FR" sz="2400">
                <a:solidFill>
                  <a:srgbClr val="37424A"/>
                </a:solidFill>
                <a:latin typeface="Calibri" pitchFamily="34" charset="0"/>
              </a:rPr>
              <a:t>Le Plan national maladies rares et le Registre </a:t>
            </a:r>
          </a:p>
        </p:txBody>
      </p:sp>
      <p:sp>
        <p:nvSpPr>
          <p:cNvPr id="35843" name="Titre 6"/>
          <p:cNvSpPr>
            <a:spLocks/>
          </p:cNvSpPr>
          <p:nvPr/>
        </p:nvSpPr>
        <p:spPr bwMode="auto">
          <a:xfrm>
            <a:off x="468313" y="144463"/>
            <a:ext cx="7739062" cy="287337"/>
          </a:xfrm>
          <a:prstGeom prst="rect">
            <a:avLst/>
          </a:prstGeom>
          <a:solidFill>
            <a:srgbClr val="CAD2D8"/>
          </a:solidFill>
          <a:ln w="9525">
            <a:noFill/>
            <a:miter lim="800000"/>
            <a:headEnd/>
            <a:tailEnd/>
          </a:ln>
        </p:spPr>
        <p:txBody>
          <a:bodyPr lIns="0" anchor="ctr"/>
          <a:lstStyle/>
          <a:p>
            <a:r>
              <a:rPr lang="fr-FR" altLang="fr-FR" b="0">
                <a:solidFill>
                  <a:srgbClr val="DE3831"/>
                </a:solidFill>
                <a:latin typeface="Calibri" pitchFamily="34" charset="0"/>
              </a:rPr>
              <a:t>Contexte</a:t>
            </a:r>
            <a:r>
              <a:rPr lang="fr-FR" altLang="fr-FR" b="0">
                <a:solidFill>
                  <a:srgbClr val="37424A"/>
                </a:solidFill>
                <a:latin typeface="Calibri" pitchFamily="34" charset="0"/>
              </a:rPr>
              <a:t>    Objectifs    Méthode    Résultats attendus</a:t>
            </a:r>
            <a:endParaRPr lang="fr-FR" altLang="fr-FR" b="0">
              <a:solidFill>
                <a:srgbClr val="DE3831"/>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re 6"/>
          <p:cNvSpPr>
            <a:spLocks/>
          </p:cNvSpPr>
          <p:nvPr/>
        </p:nvSpPr>
        <p:spPr bwMode="auto">
          <a:xfrm>
            <a:off x="468313" y="576263"/>
            <a:ext cx="7740650" cy="539750"/>
          </a:xfrm>
          <a:prstGeom prst="rect">
            <a:avLst/>
          </a:prstGeom>
          <a:noFill/>
          <a:ln w="9525">
            <a:noFill/>
            <a:miter lim="800000"/>
            <a:headEnd/>
            <a:tailEnd/>
          </a:ln>
        </p:spPr>
        <p:txBody>
          <a:bodyPr lIns="0" anchor="ctr"/>
          <a:lstStyle/>
          <a:p>
            <a:r>
              <a:rPr lang="fr-FR" altLang="fr-FR" sz="2400">
                <a:solidFill>
                  <a:srgbClr val="37424A"/>
                </a:solidFill>
                <a:latin typeface="Calibri" pitchFamily="34" charset="0"/>
              </a:rPr>
              <a:t>Objectifs généraux (I) </a:t>
            </a:r>
          </a:p>
        </p:txBody>
      </p:sp>
      <p:sp>
        <p:nvSpPr>
          <p:cNvPr id="37890" name="Text Box 110"/>
          <p:cNvSpPr txBox="1">
            <a:spLocks noChangeArrowheads="1"/>
          </p:cNvSpPr>
          <p:nvPr/>
        </p:nvSpPr>
        <p:spPr bwMode="auto">
          <a:xfrm>
            <a:off x="468313" y="1412875"/>
            <a:ext cx="8207375" cy="830263"/>
          </a:xfrm>
          <a:prstGeom prst="rect">
            <a:avLst/>
          </a:prstGeom>
          <a:noFill/>
          <a:ln w="9525">
            <a:noFill/>
            <a:miter lim="800000"/>
            <a:headEnd/>
            <a:tailEnd/>
          </a:ln>
        </p:spPr>
        <p:txBody>
          <a:bodyPr>
            <a:spAutoFit/>
          </a:bodyPr>
          <a:lstStyle/>
          <a:p>
            <a:pPr marL="182563" indent="-182563">
              <a:spcBef>
                <a:spcPct val="20000"/>
              </a:spcBef>
              <a:buClr>
                <a:srgbClr val="DE3831"/>
              </a:buClr>
              <a:buFont typeface="Arial" charset="0"/>
              <a:buChar char="•"/>
            </a:pPr>
            <a:r>
              <a:rPr lang="fr-FR" altLang="fr-FR" sz="2400" b="0">
                <a:solidFill>
                  <a:srgbClr val="37424A"/>
                </a:solidFill>
                <a:latin typeface="Calibri" pitchFamily="34" charset="0"/>
              </a:rPr>
              <a:t>Enrichir et compléter les données médicales du Registre par des données sociodémographiques </a:t>
            </a:r>
          </a:p>
        </p:txBody>
      </p:sp>
      <p:grpSp>
        <p:nvGrpSpPr>
          <p:cNvPr id="37891" name="Groupe 4"/>
          <p:cNvGrpSpPr>
            <a:grpSpLocks/>
          </p:cNvGrpSpPr>
          <p:nvPr/>
        </p:nvGrpSpPr>
        <p:grpSpPr bwMode="auto">
          <a:xfrm>
            <a:off x="171450" y="3457575"/>
            <a:ext cx="908050" cy="1057275"/>
            <a:chOff x="171450" y="3457575"/>
            <a:chExt cx="908050" cy="1057275"/>
          </a:xfrm>
        </p:grpSpPr>
        <p:sp>
          <p:nvSpPr>
            <p:cNvPr id="37907" name="Text Box 41"/>
            <p:cNvSpPr txBox="1">
              <a:spLocks noChangeArrowheads="1"/>
            </p:cNvSpPr>
            <p:nvPr/>
          </p:nvSpPr>
          <p:spPr bwMode="auto">
            <a:xfrm>
              <a:off x="171450" y="3821113"/>
              <a:ext cx="908050" cy="304800"/>
            </a:xfrm>
            <a:prstGeom prst="rect">
              <a:avLst/>
            </a:prstGeom>
            <a:noFill/>
            <a:ln w="9525">
              <a:noFill/>
              <a:miter lim="800000"/>
              <a:headEnd/>
              <a:tailEnd/>
            </a:ln>
          </p:spPr>
          <p:txBody>
            <a:bodyPr wrap="none">
              <a:spAutoFit/>
            </a:bodyPr>
            <a:lstStyle/>
            <a:p>
              <a:pPr algn="ctr"/>
              <a:r>
                <a:rPr lang="fr-FR" altLang="fr-FR" b="0">
                  <a:solidFill>
                    <a:schemeClr val="tx1"/>
                  </a:solidFill>
                  <a:latin typeface="Calibri" pitchFamily="34" charset="0"/>
                </a:rPr>
                <a:t>Naissance</a:t>
              </a:r>
            </a:p>
          </p:txBody>
        </p:sp>
        <p:sp>
          <p:nvSpPr>
            <p:cNvPr id="37908" name="AutoShape 48"/>
            <p:cNvSpPr>
              <a:spLocks noChangeArrowheads="1"/>
            </p:cNvSpPr>
            <p:nvPr/>
          </p:nvSpPr>
          <p:spPr bwMode="auto">
            <a:xfrm>
              <a:off x="558800" y="3457575"/>
              <a:ext cx="144463" cy="287338"/>
            </a:xfrm>
            <a:prstGeom prst="upArrow">
              <a:avLst>
                <a:gd name="adj1" fmla="val 50000"/>
                <a:gd name="adj2" fmla="val 49725"/>
              </a:avLst>
            </a:prstGeom>
            <a:noFill/>
            <a:ln w="19050">
              <a:solidFill>
                <a:schemeClr val="tx1"/>
              </a:solidFill>
              <a:miter lim="800000"/>
              <a:headEnd/>
              <a:tailEnd/>
            </a:ln>
          </p:spPr>
          <p:txBody>
            <a:bodyPr wrap="none" anchor="ctr"/>
            <a:lstStyle/>
            <a:p>
              <a:endParaRPr lang="fr-FR" altLang="fr-FR"/>
            </a:p>
          </p:txBody>
        </p:sp>
        <p:sp>
          <p:nvSpPr>
            <p:cNvPr id="37909" name="AutoShape 103"/>
            <p:cNvSpPr>
              <a:spLocks noChangeArrowheads="1"/>
            </p:cNvSpPr>
            <p:nvPr/>
          </p:nvSpPr>
          <p:spPr bwMode="auto">
            <a:xfrm flipV="1">
              <a:off x="557213" y="4227513"/>
              <a:ext cx="144462" cy="287337"/>
            </a:xfrm>
            <a:prstGeom prst="upArrow">
              <a:avLst>
                <a:gd name="adj1" fmla="val 50000"/>
                <a:gd name="adj2" fmla="val 49725"/>
              </a:avLst>
            </a:prstGeom>
            <a:noFill/>
            <a:ln w="19050">
              <a:solidFill>
                <a:schemeClr val="tx1"/>
              </a:solidFill>
              <a:miter lim="800000"/>
              <a:headEnd/>
              <a:tailEnd/>
            </a:ln>
          </p:spPr>
          <p:txBody>
            <a:bodyPr wrap="none" anchor="ctr"/>
            <a:lstStyle/>
            <a:p>
              <a:endParaRPr lang="fr-FR" altLang="fr-FR"/>
            </a:p>
          </p:txBody>
        </p:sp>
      </p:grpSp>
      <p:grpSp>
        <p:nvGrpSpPr>
          <p:cNvPr id="37892" name="Groupe 2"/>
          <p:cNvGrpSpPr>
            <a:grpSpLocks/>
          </p:cNvGrpSpPr>
          <p:nvPr/>
        </p:nvGrpSpPr>
        <p:grpSpPr bwMode="auto">
          <a:xfrm>
            <a:off x="558800" y="2752725"/>
            <a:ext cx="7837488" cy="823913"/>
            <a:chOff x="558800" y="2752725"/>
            <a:chExt cx="7837066" cy="823913"/>
          </a:xfrm>
        </p:grpSpPr>
        <p:sp>
          <p:nvSpPr>
            <p:cNvPr id="37901" name="Text Box 59"/>
            <p:cNvSpPr txBox="1">
              <a:spLocks noChangeArrowheads="1"/>
            </p:cNvSpPr>
            <p:nvPr/>
          </p:nvSpPr>
          <p:spPr bwMode="auto">
            <a:xfrm>
              <a:off x="7524328" y="2909888"/>
              <a:ext cx="871538" cy="338137"/>
            </a:xfrm>
            <a:prstGeom prst="rect">
              <a:avLst/>
            </a:prstGeom>
            <a:noFill/>
            <a:ln w="9525">
              <a:noFill/>
              <a:miter lim="800000"/>
              <a:headEnd/>
              <a:tailEnd/>
            </a:ln>
          </p:spPr>
          <p:txBody>
            <a:bodyPr wrap="none">
              <a:spAutoFit/>
            </a:bodyPr>
            <a:lstStyle/>
            <a:p>
              <a:r>
                <a:rPr lang="fr-FR" altLang="fr-FR" sz="1600">
                  <a:solidFill>
                    <a:srgbClr val="000000"/>
                  </a:solidFill>
                  <a:latin typeface="Calibri" pitchFamily="34" charset="0"/>
                </a:rPr>
                <a:t>Registre</a:t>
              </a:r>
            </a:p>
          </p:txBody>
        </p:sp>
        <p:grpSp>
          <p:nvGrpSpPr>
            <p:cNvPr id="37902" name="Group 107"/>
            <p:cNvGrpSpPr>
              <a:grpSpLocks/>
            </p:cNvGrpSpPr>
            <p:nvPr/>
          </p:nvGrpSpPr>
          <p:grpSpPr bwMode="auto">
            <a:xfrm>
              <a:off x="558800" y="2752725"/>
              <a:ext cx="6605588" cy="647700"/>
              <a:chOff x="352" y="1071"/>
              <a:chExt cx="4161" cy="408"/>
            </a:xfrm>
          </p:grpSpPr>
          <p:sp>
            <p:nvSpPr>
              <p:cNvPr id="37904" name="Oval 43"/>
              <p:cNvSpPr>
                <a:spLocks noChangeArrowheads="1"/>
              </p:cNvSpPr>
              <p:nvPr/>
            </p:nvSpPr>
            <p:spPr bwMode="auto">
              <a:xfrm>
                <a:off x="352" y="1071"/>
                <a:ext cx="91" cy="408"/>
              </a:xfrm>
              <a:prstGeom prst="ellipse">
                <a:avLst/>
              </a:prstGeom>
              <a:solidFill>
                <a:srgbClr val="800080"/>
              </a:solidFill>
              <a:ln w="9525">
                <a:solidFill>
                  <a:srgbClr val="800080"/>
                </a:solidFill>
                <a:round/>
                <a:headEnd/>
                <a:tailEnd/>
              </a:ln>
            </p:spPr>
            <p:txBody>
              <a:bodyPr wrap="none" anchor="ctr"/>
              <a:lstStyle/>
              <a:p>
                <a:endParaRPr lang="fr-FR" altLang="fr-FR"/>
              </a:p>
            </p:txBody>
          </p:sp>
          <p:sp>
            <p:nvSpPr>
              <p:cNvPr id="37905" name="Rectangle 90"/>
              <p:cNvSpPr>
                <a:spLocks noChangeArrowheads="1"/>
              </p:cNvSpPr>
              <p:nvPr/>
            </p:nvSpPr>
            <p:spPr bwMode="auto">
              <a:xfrm>
                <a:off x="442" y="1206"/>
                <a:ext cx="3890" cy="136"/>
              </a:xfrm>
              <a:prstGeom prst="rect">
                <a:avLst/>
              </a:prstGeom>
              <a:solidFill>
                <a:srgbClr val="800080"/>
              </a:solidFill>
              <a:ln w="9525">
                <a:solidFill>
                  <a:srgbClr val="800080"/>
                </a:solidFill>
                <a:miter lim="800000"/>
                <a:headEnd/>
                <a:tailEnd/>
              </a:ln>
            </p:spPr>
            <p:txBody>
              <a:bodyPr wrap="none" anchor="ctr"/>
              <a:lstStyle/>
              <a:p>
                <a:endParaRPr lang="fr-FR" altLang="fr-FR"/>
              </a:p>
            </p:txBody>
          </p:sp>
          <p:sp>
            <p:nvSpPr>
              <p:cNvPr id="37906" name="AutoShape 92"/>
              <p:cNvSpPr>
                <a:spLocks noChangeArrowheads="1"/>
              </p:cNvSpPr>
              <p:nvPr/>
            </p:nvSpPr>
            <p:spPr bwMode="auto">
              <a:xfrm>
                <a:off x="4332" y="1206"/>
                <a:ext cx="181" cy="136"/>
              </a:xfrm>
              <a:prstGeom prst="homePlate">
                <a:avLst>
                  <a:gd name="adj" fmla="val 33272"/>
                </a:avLst>
              </a:prstGeom>
              <a:solidFill>
                <a:srgbClr val="800080"/>
              </a:solidFill>
              <a:ln w="9525">
                <a:solidFill>
                  <a:srgbClr val="800080"/>
                </a:solidFill>
                <a:miter lim="800000"/>
                <a:headEnd/>
                <a:tailEnd/>
              </a:ln>
            </p:spPr>
            <p:txBody>
              <a:bodyPr wrap="none" anchor="ctr"/>
              <a:lstStyle/>
              <a:p>
                <a:endParaRPr lang="fr-FR" altLang="fr-FR"/>
              </a:p>
            </p:txBody>
          </p:sp>
        </p:grpSp>
        <p:sp>
          <p:nvSpPr>
            <p:cNvPr id="37903" name="Text Box 112"/>
            <p:cNvSpPr txBox="1">
              <a:spLocks noChangeArrowheads="1"/>
            </p:cNvSpPr>
            <p:nvPr/>
          </p:nvSpPr>
          <p:spPr bwMode="auto">
            <a:xfrm>
              <a:off x="3132138" y="3209925"/>
              <a:ext cx="1846262" cy="366713"/>
            </a:xfrm>
            <a:prstGeom prst="rect">
              <a:avLst/>
            </a:prstGeom>
            <a:noFill/>
            <a:ln w="9525">
              <a:noFill/>
              <a:miter lim="800000"/>
              <a:headEnd/>
              <a:tailEnd/>
            </a:ln>
          </p:spPr>
          <p:txBody>
            <a:bodyPr wrap="none">
              <a:spAutoFit/>
            </a:bodyPr>
            <a:lstStyle/>
            <a:p>
              <a:r>
                <a:rPr lang="fr-FR" altLang="fr-FR" sz="1800" b="0">
                  <a:solidFill>
                    <a:schemeClr val="tx1"/>
                  </a:solidFill>
                  <a:latin typeface="Calibri" pitchFamily="34" charset="0"/>
                </a:rPr>
                <a:t>Parcours de santé</a:t>
              </a:r>
            </a:p>
          </p:txBody>
        </p:sp>
      </p:grpSp>
      <p:grpSp>
        <p:nvGrpSpPr>
          <p:cNvPr id="37893" name="Groupe 1"/>
          <p:cNvGrpSpPr>
            <a:grpSpLocks/>
          </p:cNvGrpSpPr>
          <p:nvPr/>
        </p:nvGrpSpPr>
        <p:grpSpPr bwMode="auto">
          <a:xfrm>
            <a:off x="566738" y="4375150"/>
            <a:ext cx="8015287" cy="827088"/>
            <a:chOff x="566738" y="4375150"/>
            <a:chExt cx="8015252" cy="827088"/>
          </a:xfrm>
        </p:grpSpPr>
        <p:grpSp>
          <p:nvGrpSpPr>
            <p:cNvPr id="37895" name="Group 108"/>
            <p:cNvGrpSpPr>
              <a:grpSpLocks/>
            </p:cNvGrpSpPr>
            <p:nvPr/>
          </p:nvGrpSpPr>
          <p:grpSpPr bwMode="auto">
            <a:xfrm>
              <a:off x="566738" y="4554538"/>
              <a:ext cx="6605587" cy="647700"/>
              <a:chOff x="357" y="2206"/>
              <a:chExt cx="4161" cy="408"/>
            </a:xfrm>
          </p:grpSpPr>
          <p:sp>
            <p:nvSpPr>
              <p:cNvPr id="37898" name="Oval 99"/>
              <p:cNvSpPr>
                <a:spLocks noChangeArrowheads="1"/>
              </p:cNvSpPr>
              <p:nvPr/>
            </p:nvSpPr>
            <p:spPr bwMode="auto">
              <a:xfrm>
                <a:off x="357" y="2206"/>
                <a:ext cx="91" cy="408"/>
              </a:xfrm>
              <a:prstGeom prst="ellipse">
                <a:avLst/>
              </a:prstGeom>
              <a:solidFill>
                <a:srgbClr val="009900"/>
              </a:solidFill>
              <a:ln w="9525">
                <a:solidFill>
                  <a:srgbClr val="009900"/>
                </a:solidFill>
                <a:round/>
                <a:headEnd/>
                <a:tailEnd/>
              </a:ln>
            </p:spPr>
            <p:txBody>
              <a:bodyPr wrap="none" anchor="ctr"/>
              <a:lstStyle/>
              <a:p>
                <a:endParaRPr lang="fr-FR" altLang="fr-FR"/>
              </a:p>
            </p:txBody>
          </p:sp>
          <p:sp>
            <p:nvSpPr>
              <p:cNvPr id="37899" name="Rectangle 101"/>
              <p:cNvSpPr>
                <a:spLocks noChangeArrowheads="1"/>
              </p:cNvSpPr>
              <p:nvPr/>
            </p:nvSpPr>
            <p:spPr bwMode="auto">
              <a:xfrm>
                <a:off x="447" y="2341"/>
                <a:ext cx="3890" cy="136"/>
              </a:xfrm>
              <a:prstGeom prst="rect">
                <a:avLst/>
              </a:prstGeom>
              <a:solidFill>
                <a:srgbClr val="009900"/>
              </a:solidFill>
              <a:ln w="9525">
                <a:solidFill>
                  <a:srgbClr val="009900"/>
                </a:solidFill>
                <a:miter lim="800000"/>
                <a:headEnd/>
                <a:tailEnd/>
              </a:ln>
            </p:spPr>
            <p:txBody>
              <a:bodyPr wrap="none" anchor="ctr"/>
              <a:lstStyle/>
              <a:p>
                <a:endParaRPr lang="fr-FR" altLang="fr-FR"/>
              </a:p>
            </p:txBody>
          </p:sp>
          <p:sp>
            <p:nvSpPr>
              <p:cNvPr id="37900" name="AutoShape 102"/>
              <p:cNvSpPr>
                <a:spLocks noChangeArrowheads="1"/>
              </p:cNvSpPr>
              <p:nvPr/>
            </p:nvSpPr>
            <p:spPr bwMode="auto">
              <a:xfrm>
                <a:off x="4337" y="2341"/>
                <a:ext cx="181" cy="136"/>
              </a:xfrm>
              <a:prstGeom prst="homePlate">
                <a:avLst>
                  <a:gd name="adj" fmla="val 33272"/>
                </a:avLst>
              </a:prstGeom>
              <a:solidFill>
                <a:srgbClr val="009900"/>
              </a:solidFill>
              <a:ln w="9525">
                <a:solidFill>
                  <a:srgbClr val="009900"/>
                </a:solidFill>
                <a:miter lim="800000"/>
                <a:headEnd/>
                <a:tailEnd/>
              </a:ln>
            </p:spPr>
            <p:txBody>
              <a:bodyPr wrap="none" anchor="ctr"/>
              <a:lstStyle/>
              <a:p>
                <a:endParaRPr lang="fr-FR" altLang="fr-FR"/>
              </a:p>
            </p:txBody>
          </p:sp>
        </p:grpSp>
        <p:sp>
          <p:nvSpPr>
            <p:cNvPr id="37896" name="Text Box 105"/>
            <p:cNvSpPr txBox="1">
              <a:spLocks noChangeArrowheads="1"/>
            </p:cNvSpPr>
            <p:nvPr/>
          </p:nvSpPr>
          <p:spPr bwMode="auto">
            <a:xfrm>
              <a:off x="7524328" y="4581128"/>
              <a:ext cx="1057662" cy="584775"/>
            </a:xfrm>
            <a:prstGeom prst="rect">
              <a:avLst/>
            </a:prstGeom>
            <a:noFill/>
            <a:ln w="9525">
              <a:noFill/>
              <a:miter lim="800000"/>
              <a:headEnd/>
              <a:tailEnd/>
            </a:ln>
          </p:spPr>
          <p:txBody>
            <a:bodyPr wrap="none">
              <a:spAutoFit/>
            </a:bodyPr>
            <a:lstStyle/>
            <a:p>
              <a:pPr algn="ctr"/>
              <a:r>
                <a:rPr lang="fr-FR" altLang="fr-FR" sz="1600">
                  <a:solidFill>
                    <a:schemeClr val="tx1"/>
                  </a:solidFill>
                  <a:latin typeface="Calibri" pitchFamily="34" charset="0"/>
                </a:rPr>
                <a:t>Famille &amp; </a:t>
              </a:r>
            </a:p>
            <a:p>
              <a:pPr algn="ctr"/>
              <a:r>
                <a:rPr lang="fr-FR" altLang="fr-FR" sz="1600">
                  <a:solidFill>
                    <a:schemeClr val="tx1"/>
                  </a:solidFill>
                  <a:latin typeface="Calibri" pitchFamily="34" charset="0"/>
                </a:rPr>
                <a:t>société</a:t>
              </a:r>
            </a:p>
          </p:txBody>
        </p:sp>
        <p:sp>
          <p:nvSpPr>
            <p:cNvPr id="37897" name="Text Box 113"/>
            <p:cNvSpPr txBox="1">
              <a:spLocks noChangeArrowheads="1"/>
            </p:cNvSpPr>
            <p:nvPr/>
          </p:nvSpPr>
          <p:spPr bwMode="auto">
            <a:xfrm>
              <a:off x="3130550" y="4375150"/>
              <a:ext cx="1606550" cy="366713"/>
            </a:xfrm>
            <a:prstGeom prst="rect">
              <a:avLst/>
            </a:prstGeom>
            <a:noFill/>
            <a:ln w="9525">
              <a:noFill/>
              <a:miter lim="800000"/>
              <a:headEnd/>
              <a:tailEnd/>
            </a:ln>
          </p:spPr>
          <p:txBody>
            <a:bodyPr wrap="none">
              <a:spAutoFit/>
            </a:bodyPr>
            <a:lstStyle/>
            <a:p>
              <a:r>
                <a:rPr lang="fr-FR" altLang="fr-FR" sz="1800" b="0">
                  <a:solidFill>
                    <a:schemeClr val="tx1"/>
                  </a:solidFill>
                  <a:latin typeface="Calibri" pitchFamily="34" charset="0"/>
                </a:rPr>
                <a:t>Parcours de vie</a:t>
              </a:r>
            </a:p>
          </p:txBody>
        </p:sp>
      </p:grpSp>
      <p:sp>
        <p:nvSpPr>
          <p:cNvPr id="37894" name="Titre 6"/>
          <p:cNvSpPr>
            <a:spLocks/>
          </p:cNvSpPr>
          <p:nvPr/>
        </p:nvSpPr>
        <p:spPr bwMode="auto">
          <a:xfrm>
            <a:off x="468313" y="144463"/>
            <a:ext cx="7739062" cy="287337"/>
          </a:xfrm>
          <a:prstGeom prst="rect">
            <a:avLst/>
          </a:prstGeom>
          <a:solidFill>
            <a:srgbClr val="CAD2D8"/>
          </a:solidFill>
          <a:ln w="9525">
            <a:noFill/>
            <a:miter lim="800000"/>
            <a:headEnd/>
            <a:tailEnd/>
          </a:ln>
        </p:spPr>
        <p:txBody>
          <a:bodyPr lIns="0" anchor="ctr"/>
          <a:lstStyle/>
          <a:p>
            <a:r>
              <a:rPr lang="fr-FR" altLang="fr-FR" b="0">
                <a:solidFill>
                  <a:srgbClr val="37424A"/>
                </a:solidFill>
                <a:latin typeface="Calibri" pitchFamily="34" charset="0"/>
              </a:rPr>
              <a:t>Contexte    </a:t>
            </a:r>
            <a:r>
              <a:rPr lang="fr-FR" altLang="fr-FR" b="0">
                <a:solidFill>
                  <a:srgbClr val="DE3831"/>
                </a:solidFill>
                <a:latin typeface="Calibri" pitchFamily="34" charset="0"/>
              </a:rPr>
              <a:t>Objectifs</a:t>
            </a:r>
            <a:r>
              <a:rPr lang="fr-FR" altLang="fr-FR" b="0">
                <a:solidFill>
                  <a:srgbClr val="37424A"/>
                </a:solidFill>
                <a:latin typeface="Calibri" pitchFamily="34" charset="0"/>
              </a:rPr>
              <a:t>    Méthode    Résultats attendus</a:t>
            </a:r>
            <a:endParaRPr lang="fr-FR" altLang="fr-FR" b="0">
              <a:solidFill>
                <a:srgbClr val="DE3831"/>
              </a:solidFill>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18"/>
          <p:cNvSpPr txBox="1">
            <a:spLocks noChangeArrowheads="1"/>
          </p:cNvSpPr>
          <p:nvPr/>
        </p:nvSpPr>
        <p:spPr bwMode="auto">
          <a:xfrm>
            <a:off x="468313" y="1412875"/>
            <a:ext cx="8207375" cy="830263"/>
          </a:xfrm>
          <a:prstGeom prst="rect">
            <a:avLst/>
          </a:prstGeom>
          <a:noFill/>
          <a:ln w="9525">
            <a:noFill/>
            <a:miter lim="800000"/>
            <a:headEnd/>
            <a:tailEnd/>
          </a:ln>
        </p:spPr>
        <p:txBody>
          <a:bodyPr>
            <a:spAutoFit/>
          </a:bodyPr>
          <a:lstStyle/>
          <a:p>
            <a:pPr marL="182563" indent="-182563">
              <a:spcBef>
                <a:spcPct val="20000"/>
              </a:spcBef>
              <a:buClr>
                <a:srgbClr val="DE3831"/>
              </a:buClr>
              <a:buFont typeface="Arial" charset="0"/>
              <a:buChar char="•"/>
            </a:pPr>
            <a:r>
              <a:rPr lang="fr-FR" altLang="fr-FR" sz="2400" b="0">
                <a:solidFill>
                  <a:srgbClr val="37424A"/>
                </a:solidFill>
                <a:latin typeface="Calibri" pitchFamily="34" charset="0"/>
              </a:rPr>
              <a:t>Mesurer la nature et l’importance des interactions entre parcours de santé et parcours de vie</a:t>
            </a:r>
          </a:p>
        </p:txBody>
      </p:sp>
      <p:grpSp>
        <p:nvGrpSpPr>
          <p:cNvPr id="39938" name="Groupe 2"/>
          <p:cNvGrpSpPr>
            <a:grpSpLocks/>
          </p:cNvGrpSpPr>
          <p:nvPr/>
        </p:nvGrpSpPr>
        <p:grpSpPr bwMode="auto">
          <a:xfrm>
            <a:off x="7978775" y="2909888"/>
            <a:ext cx="1057275" cy="2832100"/>
            <a:chOff x="8050842" y="2909888"/>
            <a:chExt cx="1057662" cy="2832426"/>
          </a:xfrm>
        </p:grpSpPr>
        <p:sp>
          <p:nvSpPr>
            <p:cNvPr id="39981" name="Text Box 6"/>
            <p:cNvSpPr txBox="1">
              <a:spLocks noChangeArrowheads="1"/>
            </p:cNvSpPr>
            <p:nvPr/>
          </p:nvSpPr>
          <p:spPr bwMode="auto">
            <a:xfrm>
              <a:off x="8100566" y="2909888"/>
              <a:ext cx="871538" cy="338137"/>
            </a:xfrm>
            <a:prstGeom prst="rect">
              <a:avLst/>
            </a:prstGeom>
            <a:noFill/>
            <a:ln w="9525">
              <a:noFill/>
              <a:miter lim="800000"/>
              <a:headEnd/>
              <a:tailEnd/>
            </a:ln>
          </p:spPr>
          <p:txBody>
            <a:bodyPr wrap="none">
              <a:spAutoFit/>
            </a:bodyPr>
            <a:lstStyle/>
            <a:p>
              <a:r>
                <a:rPr lang="fr-FR" altLang="fr-FR" sz="1600">
                  <a:solidFill>
                    <a:srgbClr val="000000"/>
                  </a:solidFill>
                  <a:latin typeface="Calibri" pitchFamily="34" charset="0"/>
                </a:rPr>
                <a:t>Registre</a:t>
              </a:r>
            </a:p>
          </p:txBody>
        </p:sp>
        <p:sp>
          <p:nvSpPr>
            <p:cNvPr id="39982" name="AutoShape 78"/>
            <p:cNvSpPr>
              <a:spLocks noChangeArrowheads="1"/>
            </p:cNvSpPr>
            <p:nvPr/>
          </p:nvSpPr>
          <p:spPr bwMode="auto">
            <a:xfrm>
              <a:off x="8387904" y="3645644"/>
              <a:ext cx="360362" cy="1079500"/>
            </a:xfrm>
            <a:prstGeom prst="upDownArrow">
              <a:avLst>
                <a:gd name="adj1" fmla="val 50000"/>
                <a:gd name="adj2" fmla="val 69856"/>
              </a:avLst>
            </a:prstGeom>
            <a:solidFill>
              <a:schemeClr val="bg2"/>
            </a:solidFill>
            <a:ln w="19050">
              <a:solidFill>
                <a:schemeClr val="tx1"/>
              </a:solidFill>
              <a:miter lim="800000"/>
              <a:headEnd/>
              <a:tailEnd/>
            </a:ln>
          </p:spPr>
          <p:txBody>
            <a:bodyPr wrap="none" anchor="ctr"/>
            <a:lstStyle/>
            <a:p>
              <a:endParaRPr lang="fr-FR" altLang="fr-FR"/>
            </a:p>
          </p:txBody>
        </p:sp>
        <p:sp>
          <p:nvSpPr>
            <p:cNvPr id="39983" name="Text Box 105"/>
            <p:cNvSpPr txBox="1">
              <a:spLocks noChangeArrowheads="1"/>
            </p:cNvSpPr>
            <p:nvPr/>
          </p:nvSpPr>
          <p:spPr bwMode="auto">
            <a:xfrm>
              <a:off x="8050842" y="5157539"/>
              <a:ext cx="1057662" cy="584775"/>
            </a:xfrm>
            <a:prstGeom prst="rect">
              <a:avLst/>
            </a:prstGeom>
            <a:noFill/>
            <a:ln w="9525">
              <a:noFill/>
              <a:miter lim="800000"/>
              <a:headEnd/>
              <a:tailEnd/>
            </a:ln>
          </p:spPr>
          <p:txBody>
            <a:bodyPr wrap="none">
              <a:spAutoFit/>
            </a:bodyPr>
            <a:lstStyle/>
            <a:p>
              <a:pPr algn="ctr"/>
              <a:r>
                <a:rPr lang="fr-FR" altLang="fr-FR" sz="1600">
                  <a:solidFill>
                    <a:schemeClr val="tx1"/>
                  </a:solidFill>
                  <a:latin typeface="Calibri" pitchFamily="34" charset="0"/>
                </a:rPr>
                <a:t>Famille &amp; </a:t>
              </a:r>
            </a:p>
            <a:p>
              <a:pPr algn="ctr"/>
              <a:r>
                <a:rPr lang="fr-FR" altLang="fr-FR" sz="1600">
                  <a:solidFill>
                    <a:schemeClr val="tx1"/>
                  </a:solidFill>
                  <a:latin typeface="Calibri" pitchFamily="34" charset="0"/>
                </a:rPr>
                <a:t>société</a:t>
              </a:r>
            </a:p>
          </p:txBody>
        </p:sp>
      </p:grpSp>
      <p:grpSp>
        <p:nvGrpSpPr>
          <p:cNvPr id="39939" name="Groupe 17"/>
          <p:cNvGrpSpPr>
            <a:grpSpLocks/>
          </p:cNvGrpSpPr>
          <p:nvPr/>
        </p:nvGrpSpPr>
        <p:grpSpPr bwMode="auto">
          <a:xfrm>
            <a:off x="331788" y="4906963"/>
            <a:ext cx="7650162" cy="1185862"/>
            <a:chOff x="435369" y="4907631"/>
            <a:chExt cx="7650640" cy="1185665"/>
          </a:xfrm>
        </p:grpSpPr>
        <p:sp>
          <p:nvSpPr>
            <p:cNvPr id="39962" name="Oval 12"/>
            <p:cNvSpPr>
              <a:spLocks noChangeArrowheads="1"/>
            </p:cNvSpPr>
            <p:nvPr/>
          </p:nvSpPr>
          <p:spPr bwMode="auto">
            <a:xfrm>
              <a:off x="435369" y="5015384"/>
              <a:ext cx="149475" cy="1008062"/>
            </a:xfrm>
            <a:prstGeom prst="ellipse">
              <a:avLst/>
            </a:prstGeom>
            <a:solidFill>
              <a:srgbClr val="009900"/>
            </a:solidFill>
            <a:ln w="9525">
              <a:solidFill>
                <a:srgbClr val="009900"/>
              </a:solidFill>
              <a:round/>
              <a:headEnd/>
              <a:tailEnd/>
            </a:ln>
          </p:spPr>
          <p:txBody>
            <a:bodyPr wrap="none" anchor="ctr"/>
            <a:lstStyle/>
            <a:p>
              <a:endParaRPr lang="fr-FR" altLang="fr-FR"/>
            </a:p>
          </p:txBody>
        </p:sp>
        <p:sp>
          <p:nvSpPr>
            <p:cNvPr id="39963" name="Line 43"/>
            <p:cNvSpPr>
              <a:spLocks noChangeShapeType="1"/>
            </p:cNvSpPr>
            <p:nvPr/>
          </p:nvSpPr>
          <p:spPr bwMode="auto">
            <a:xfrm>
              <a:off x="551256" y="5667846"/>
              <a:ext cx="6534000" cy="0"/>
            </a:xfrm>
            <a:prstGeom prst="line">
              <a:avLst/>
            </a:prstGeom>
            <a:noFill/>
            <a:ln w="25400">
              <a:solidFill>
                <a:srgbClr val="009900"/>
              </a:solidFill>
              <a:round/>
              <a:headEnd/>
              <a:tailEnd/>
            </a:ln>
          </p:spPr>
          <p:txBody>
            <a:bodyPr/>
            <a:lstStyle/>
            <a:p>
              <a:endParaRPr lang="fr-FR"/>
            </a:p>
          </p:txBody>
        </p:sp>
        <p:sp>
          <p:nvSpPr>
            <p:cNvPr id="39964" name="Text Box 44"/>
            <p:cNvSpPr txBox="1">
              <a:spLocks noChangeArrowheads="1"/>
            </p:cNvSpPr>
            <p:nvPr/>
          </p:nvSpPr>
          <p:spPr bwMode="auto">
            <a:xfrm>
              <a:off x="7092280" y="5498181"/>
              <a:ext cx="730127" cy="307777"/>
            </a:xfrm>
            <a:prstGeom prst="rect">
              <a:avLst/>
            </a:prstGeom>
            <a:noFill/>
            <a:ln w="9525">
              <a:noFill/>
              <a:miter lim="800000"/>
              <a:headEnd/>
              <a:tailEnd/>
            </a:ln>
          </p:spPr>
          <p:txBody>
            <a:bodyPr>
              <a:spAutoFit/>
            </a:bodyPr>
            <a:lstStyle/>
            <a:p>
              <a:r>
                <a:rPr lang="fr-FR" altLang="fr-FR" b="0">
                  <a:solidFill>
                    <a:schemeClr val="tx1"/>
                  </a:solidFill>
                  <a:latin typeface="Calibri" pitchFamily="34" charset="0"/>
                </a:rPr>
                <a:t>Famille</a:t>
              </a:r>
            </a:p>
          </p:txBody>
        </p:sp>
        <p:sp>
          <p:nvSpPr>
            <p:cNvPr id="39965" name="Rectangle 58"/>
            <p:cNvSpPr>
              <a:spLocks noChangeArrowheads="1"/>
            </p:cNvSpPr>
            <p:nvPr/>
          </p:nvSpPr>
          <p:spPr bwMode="auto">
            <a:xfrm>
              <a:off x="1470420" y="5617046"/>
              <a:ext cx="93628" cy="90488"/>
            </a:xfrm>
            <a:prstGeom prst="rect">
              <a:avLst/>
            </a:prstGeom>
            <a:solidFill>
              <a:srgbClr val="336600"/>
            </a:solidFill>
            <a:ln w="25400">
              <a:solidFill>
                <a:srgbClr val="336600"/>
              </a:solidFill>
              <a:miter lim="800000"/>
              <a:headEnd/>
              <a:tailEnd/>
            </a:ln>
          </p:spPr>
          <p:txBody>
            <a:bodyPr wrap="none" anchor="ctr"/>
            <a:lstStyle/>
            <a:p>
              <a:endParaRPr lang="fr-FR" altLang="fr-FR"/>
            </a:p>
          </p:txBody>
        </p:sp>
        <p:sp>
          <p:nvSpPr>
            <p:cNvPr id="39966" name="Rectangle 59"/>
            <p:cNvSpPr>
              <a:spLocks noChangeArrowheads="1"/>
            </p:cNvSpPr>
            <p:nvPr/>
          </p:nvSpPr>
          <p:spPr bwMode="auto">
            <a:xfrm>
              <a:off x="3918345" y="5617046"/>
              <a:ext cx="93628" cy="90488"/>
            </a:xfrm>
            <a:prstGeom prst="rect">
              <a:avLst/>
            </a:prstGeom>
            <a:solidFill>
              <a:srgbClr val="336600"/>
            </a:solidFill>
            <a:ln w="25400">
              <a:solidFill>
                <a:srgbClr val="336600"/>
              </a:solidFill>
              <a:miter lim="800000"/>
              <a:headEnd/>
              <a:tailEnd/>
            </a:ln>
          </p:spPr>
          <p:txBody>
            <a:bodyPr wrap="none" anchor="ctr"/>
            <a:lstStyle/>
            <a:p>
              <a:endParaRPr lang="fr-FR" altLang="fr-FR"/>
            </a:p>
          </p:txBody>
        </p:sp>
        <p:sp>
          <p:nvSpPr>
            <p:cNvPr id="39967" name="Rectangle 60"/>
            <p:cNvSpPr>
              <a:spLocks noChangeArrowheads="1"/>
            </p:cNvSpPr>
            <p:nvPr/>
          </p:nvSpPr>
          <p:spPr bwMode="auto">
            <a:xfrm>
              <a:off x="4945457" y="5617046"/>
              <a:ext cx="93628" cy="90488"/>
            </a:xfrm>
            <a:prstGeom prst="rect">
              <a:avLst/>
            </a:prstGeom>
            <a:solidFill>
              <a:srgbClr val="336600"/>
            </a:solidFill>
            <a:ln w="25400">
              <a:solidFill>
                <a:srgbClr val="336600"/>
              </a:solidFill>
              <a:miter lim="800000"/>
              <a:headEnd/>
              <a:tailEnd/>
            </a:ln>
          </p:spPr>
          <p:txBody>
            <a:bodyPr wrap="none" anchor="ctr"/>
            <a:lstStyle/>
            <a:p>
              <a:endParaRPr lang="fr-FR" altLang="fr-FR"/>
            </a:p>
          </p:txBody>
        </p:sp>
        <p:sp>
          <p:nvSpPr>
            <p:cNvPr id="39968" name="Line 48"/>
            <p:cNvSpPr>
              <a:spLocks noChangeShapeType="1"/>
            </p:cNvSpPr>
            <p:nvPr/>
          </p:nvSpPr>
          <p:spPr bwMode="auto">
            <a:xfrm flipV="1">
              <a:off x="508395" y="5955183"/>
              <a:ext cx="6570000" cy="1587"/>
            </a:xfrm>
            <a:prstGeom prst="line">
              <a:avLst/>
            </a:prstGeom>
            <a:noFill/>
            <a:ln w="25400">
              <a:solidFill>
                <a:srgbClr val="009900"/>
              </a:solidFill>
              <a:round/>
              <a:headEnd/>
              <a:tailEnd/>
            </a:ln>
          </p:spPr>
          <p:txBody>
            <a:bodyPr/>
            <a:lstStyle/>
            <a:p>
              <a:endParaRPr lang="fr-FR"/>
            </a:p>
          </p:txBody>
        </p:sp>
        <p:sp>
          <p:nvSpPr>
            <p:cNvPr id="39969" name="Text Box 49"/>
            <p:cNvSpPr txBox="1">
              <a:spLocks noChangeArrowheads="1"/>
            </p:cNvSpPr>
            <p:nvPr/>
          </p:nvSpPr>
          <p:spPr bwMode="auto">
            <a:xfrm>
              <a:off x="7092281" y="5785519"/>
              <a:ext cx="945814" cy="307777"/>
            </a:xfrm>
            <a:prstGeom prst="rect">
              <a:avLst/>
            </a:prstGeom>
            <a:noFill/>
            <a:ln w="9525">
              <a:noFill/>
              <a:miter lim="800000"/>
              <a:headEnd/>
              <a:tailEnd/>
            </a:ln>
          </p:spPr>
          <p:txBody>
            <a:bodyPr>
              <a:spAutoFit/>
            </a:bodyPr>
            <a:lstStyle/>
            <a:p>
              <a:r>
                <a:rPr lang="fr-FR" altLang="fr-FR" b="0">
                  <a:solidFill>
                    <a:schemeClr val="tx1"/>
                  </a:solidFill>
                  <a:latin typeface="Calibri" pitchFamily="34" charset="0"/>
                </a:rPr>
                <a:t>Logement</a:t>
              </a:r>
            </a:p>
          </p:txBody>
        </p:sp>
        <p:sp>
          <p:nvSpPr>
            <p:cNvPr id="39970" name="Rectangle 61"/>
            <p:cNvSpPr>
              <a:spLocks noChangeArrowheads="1"/>
            </p:cNvSpPr>
            <p:nvPr/>
          </p:nvSpPr>
          <p:spPr bwMode="auto">
            <a:xfrm>
              <a:off x="1829195" y="5909146"/>
              <a:ext cx="93627" cy="90487"/>
            </a:xfrm>
            <a:prstGeom prst="rect">
              <a:avLst/>
            </a:prstGeom>
            <a:solidFill>
              <a:srgbClr val="336600"/>
            </a:solidFill>
            <a:ln w="25400">
              <a:solidFill>
                <a:srgbClr val="336600"/>
              </a:solidFill>
              <a:miter lim="800000"/>
              <a:headEnd/>
              <a:tailEnd/>
            </a:ln>
          </p:spPr>
          <p:txBody>
            <a:bodyPr wrap="none" anchor="ctr"/>
            <a:lstStyle/>
            <a:p>
              <a:endParaRPr lang="fr-FR" altLang="fr-FR"/>
            </a:p>
          </p:txBody>
        </p:sp>
        <p:sp>
          <p:nvSpPr>
            <p:cNvPr id="39971" name="Rectangle 62"/>
            <p:cNvSpPr>
              <a:spLocks noChangeArrowheads="1"/>
            </p:cNvSpPr>
            <p:nvPr/>
          </p:nvSpPr>
          <p:spPr bwMode="auto">
            <a:xfrm>
              <a:off x="5304232" y="5909146"/>
              <a:ext cx="93627" cy="90487"/>
            </a:xfrm>
            <a:prstGeom prst="rect">
              <a:avLst/>
            </a:prstGeom>
            <a:solidFill>
              <a:srgbClr val="336600"/>
            </a:solidFill>
            <a:ln w="25400">
              <a:solidFill>
                <a:srgbClr val="336600"/>
              </a:solidFill>
              <a:miter lim="800000"/>
              <a:headEnd/>
              <a:tailEnd/>
            </a:ln>
          </p:spPr>
          <p:txBody>
            <a:bodyPr wrap="none" anchor="ctr"/>
            <a:lstStyle/>
            <a:p>
              <a:endParaRPr lang="fr-FR" altLang="fr-FR"/>
            </a:p>
          </p:txBody>
        </p:sp>
        <p:sp>
          <p:nvSpPr>
            <p:cNvPr id="39972" name="Line 52"/>
            <p:cNvSpPr>
              <a:spLocks noChangeShapeType="1"/>
            </p:cNvSpPr>
            <p:nvPr/>
          </p:nvSpPr>
          <p:spPr bwMode="auto">
            <a:xfrm flipV="1">
              <a:off x="508394" y="5077296"/>
              <a:ext cx="6570000" cy="1588"/>
            </a:xfrm>
            <a:prstGeom prst="line">
              <a:avLst/>
            </a:prstGeom>
            <a:noFill/>
            <a:ln w="25400">
              <a:solidFill>
                <a:srgbClr val="009900"/>
              </a:solidFill>
              <a:round/>
              <a:headEnd/>
              <a:tailEnd/>
            </a:ln>
          </p:spPr>
          <p:txBody>
            <a:bodyPr/>
            <a:lstStyle/>
            <a:p>
              <a:endParaRPr lang="fr-FR"/>
            </a:p>
          </p:txBody>
        </p:sp>
        <p:sp>
          <p:nvSpPr>
            <p:cNvPr id="39973" name="Text Box 53"/>
            <p:cNvSpPr txBox="1">
              <a:spLocks noChangeArrowheads="1"/>
            </p:cNvSpPr>
            <p:nvPr/>
          </p:nvSpPr>
          <p:spPr bwMode="auto">
            <a:xfrm>
              <a:off x="7109744" y="4907631"/>
              <a:ext cx="844373" cy="307777"/>
            </a:xfrm>
            <a:prstGeom prst="rect">
              <a:avLst/>
            </a:prstGeom>
            <a:noFill/>
            <a:ln w="9525">
              <a:noFill/>
              <a:miter lim="800000"/>
              <a:headEnd/>
              <a:tailEnd/>
            </a:ln>
          </p:spPr>
          <p:txBody>
            <a:bodyPr>
              <a:spAutoFit/>
            </a:bodyPr>
            <a:lstStyle/>
            <a:p>
              <a:r>
                <a:rPr lang="fr-FR" altLang="fr-FR" b="0">
                  <a:solidFill>
                    <a:schemeClr val="tx1"/>
                  </a:solidFill>
                  <a:latin typeface="Calibri" pitchFamily="34" charset="0"/>
                </a:rPr>
                <a:t>Scolarité</a:t>
              </a:r>
            </a:p>
          </p:txBody>
        </p:sp>
        <p:sp>
          <p:nvSpPr>
            <p:cNvPr id="39974" name="Rectangle 63"/>
            <p:cNvSpPr>
              <a:spLocks noChangeArrowheads="1"/>
            </p:cNvSpPr>
            <p:nvPr/>
          </p:nvSpPr>
          <p:spPr bwMode="auto">
            <a:xfrm>
              <a:off x="911619" y="5023321"/>
              <a:ext cx="111747" cy="108000"/>
            </a:xfrm>
            <a:prstGeom prst="rect">
              <a:avLst/>
            </a:prstGeom>
            <a:solidFill>
              <a:srgbClr val="336600"/>
            </a:solidFill>
            <a:ln w="9525">
              <a:solidFill>
                <a:srgbClr val="336600"/>
              </a:solidFill>
              <a:miter lim="800000"/>
              <a:headEnd/>
              <a:tailEnd/>
            </a:ln>
          </p:spPr>
          <p:txBody>
            <a:bodyPr wrap="none" anchor="ctr"/>
            <a:lstStyle/>
            <a:p>
              <a:endParaRPr lang="fr-FR" altLang="fr-FR"/>
            </a:p>
          </p:txBody>
        </p:sp>
        <p:sp>
          <p:nvSpPr>
            <p:cNvPr id="39975" name="Rectangle 65"/>
            <p:cNvSpPr>
              <a:spLocks noChangeArrowheads="1"/>
            </p:cNvSpPr>
            <p:nvPr/>
          </p:nvSpPr>
          <p:spPr bwMode="auto">
            <a:xfrm>
              <a:off x="4566045" y="5023321"/>
              <a:ext cx="93628" cy="90488"/>
            </a:xfrm>
            <a:prstGeom prst="rect">
              <a:avLst/>
            </a:prstGeom>
            <a:solidFill>
              <a:srgbClr val="336600"/>
            </a:solidFill>
            <a:ln w="25400">
              <a:solidFill>
                <a:srgbClr val="336600"/>
              </a:solidFill>
              <a:miter lim="800000"/>
              <a:headEnd/>
              <a:tailEnd/>
            </a:ln>
          </p:spPr>
          <p:txBody>
            <a:bodyPr wrap="none" anchor="ctr"/>
            <a:lstStyle/>
            <a:p>
              <a:endParaRPr lang="fr-FR" altLang="fr-FR"/>
            </a:p>
          </p:txBody>
        </p:sp>
        <p:sp>
          <p:nvSpPr>
            <p:cNvPr id="39976" name="Line 67"/>
            <p:cNvSpPr>
              <a:spLocks noChangeShapeType="1"/>
            </p:cNvSpPr>
            <p:nvPr/>
          </p:nvSpPr>
          <p:spPr bwMode="auto">
            <a:xfrm>
              <a:off x="552845" y="5364634"/>
              <a:ext cx="6534000" cy="0"/>
            </a:xfrm>
            <a:prstGeom prst="line">
              <a:avLst/>
            </a:prstGeom>
            <a:noFill/>
            <a:ln w="25400">
              <a:solidFill>
                <a:srgbClr val="009900"/>
              </a:solidFill>
              <a:round/>
              <a:headEnd/>
              <a:tailEnd/>
            </a:ln>
          </p:spPr>
          <p:txBody>
            <a:bodyPr/>
            <a:lstStyle/>
            <a:p>
              <a:endParaRPr lang="fr-FR"/>
            </a:p>
          </p:txBody>
        </p:sp>
        <p:sp>
          <p:nvSpPr>
            <p:cNvPr id="39977" name="Text Box 68"/>
            <p:cNvSpPr txBox="1">
              <a:spLocks noChangeArrowheads="1"/>
            </p:cNvSpPr>
            <p:nvPr/>
          </p:nvSpPr>
          <p:spPr bwMode="auto">
            <a:xfrm>
              <a:off x="7109742" y="5194969"/>
              <a:ext cx="976267" cy="307777"/>
            </a:xfrm>
            <a:prstGeom prst="rect">
              <a:avLst/>
            </a:prstGeom>
            <a:noFill/>
            <a:ln w="9525">
              <a:noFill/>
              <a:miter lim="800000"/>
              <a:headEnd/>
              <a:tailEnd/>
            </a:ln>
          </p:spPr>
          <p:txBody>
            <a:bodyPr>
              <a:spAutoFit/>
            </a:bodyPr>
            <a:lstStyle/>
            <a:p>
              <a:r>
                <a:rPr lang="fr-FR" altLang="fr-FR" b="0">
                  <a:solidFill>
                    <a:schemeClr val="tx1"/>
                  </a:solidFill>
                  <a:latin typeface="Calibri" pitchFamily="34" charset="0"/>
                </a:rPr>
                <a:t>Profession</a:t>
              </a:r>
            </a:p>
          </p:txBody>
        </p:sp>
        <p:sp>
          <p:nvSpPr>
            <p:cNvPr id="39978" name="Rectangle 71"/>
            <p:cNvSpPr>
              <a:spLocks noChangeArrowheads="1"/>
            </p:cNvSpPr>
            <p:nvPr/>
          </p:nvSpPr>
          <p:spPr bwMode="auto">
            <a:xfrm>
              <a:off x="4781945" y="5310659"/>
              <a:ext cx="93627" cy="90487"/>
            </a:xfrm>
            <a:prstGeom prst="rect">
              <a:avLst/>
            </a:prstGeom>
            <a:solidFill>
              <a:srgbClr val="336600"/>
            </a:solidFill>
            <a:ln w="25400">
              <a:solidFill>
                <a:srgbClr val="336600"/>
              </a:solidFill>
              <a:miter lim="800000"/>
              <a:headEnd/>
              <a:tailEnd/>
            </a:ln>
          </p:spPr>
          <p:txBody>
            <a:bodyPr wrap="none" anchor="ctr"/>
            <a:lstStyle/>
            <a:p>
              <a:endParaRPr lang="fr-FR" altLang="fr-FR"/>
            </a:p>
          </p:txBody>
        </p:sp>
        <p:sp>
          <p:nvSpPr>
            <p:cNvPr id="39979" name="Rectangle 72"/>
            <p:cNvSpPr>
              <a:spLocks noChangeArrowheads="1"/>
            </p:cNvSpPr>
            <p:nvPr/>
          </p:nvSpPr>
          <p:spPr bwMode="auto">
            <a:xfrm>
              <a:off x="6240857" y="5310659"/>
              <a:ext cx="93627" cy="90487"/>
            </a:xfrm>
            <a:prstGeom prst="rect">
              <a:avLst/>
            </a:prstGeom>
            <a:solidFill>
              <a:srgbClr val="336600"/>
            </a:solidFill>
            <a:ln w="25400">
              <a:solidFill>
                <a:srgbClr val="336600"/>
              </a:solidFill>
              <a:miter lim="800000"/>
              <a:headEnd/>
              <a:tailEnd/>
            </a:ln>
          </p:spPr>
          <p:txBody>
            <a:bodyPr wrap="none" anchor="ctr"/>
            <a:lstStyle/>
            <a:p>
              <a:endParaRPr lang="fr-FR" altLang="fr-FR"/>
            </a:p>
          </p:txBody>
        </p:sp>
        <p:sp>
          <p:nvSpPr>
            <p:cNvPr id="39980" name="Rectangle 64"/>
            <p:cNvSpPr>
              <a:spLocks noChangeArrowheads="1"/>
            </p:cNvSpPr>
            <p:nvPr/>
          </p:nvSpPr>
          <p:spPr bwMode="auto">
            <a:xfrm>
              <a:off x="2928464" y="5023321"/>
              <a:ext cx="93628" cy="90488"/>
            </a:xfrm>
            <a:prstGeom prst="rect">
              <a:avLst/>
            </a:prstGeom>
            <a:solidFill>
              <a:srgbClr val="336600"/>
            </a:solidFill>
            <a:ln w="25400">
              <a:solidFill>
                <a:srgbClr val="336600"/>
              </a:solidFill>
              <a:miter lim="800000"/>
              <a:headEnd/>
              <a:tailEnd/>
            </a:ln>
          </p:spPr>
          <p:txBody>
            <a:bodyPr wrap="none" anchor="ctr"/>
            <a:lstStyle/>
            <a:p>
              <a:endParaRPr lang="fr-FR" altLang="fr-FR"/>
            </a:p>
          </p:txBody>
        </p:sp>
      </p:grpSp>
      <p:grpSp>
        <p:nvGrpSpPr>
          <p:cNvPr id="2" name="Groupe 1"/>
          <p:cNvGrpSpPr>
            <a:grpSpLocks/>
          </p:cNvGrpSpPr>
          <p:nvPr/>
        </p:nvGrpSpPr>
        <p:grpSpPr bwMode="auto">
          <a:xfrm>
            <a:off x="2055813" y="2797175"/>
            <a:ext cx="1476375" cy="2519363"/>
            <a:chOff x="2160000" y="2796708"/>
            <a:chExt cx="1476000" cy="2520000"/>
          </a:xfrm>
        </p:grpSpPr>
        <p:sp>
          <p:nvSpPr>
            <p:cNvPr id="39958" name="Text Box 26"/>
            <p:cNvSpPr txBox="1">
              <a:spLocks noChangeArrowheads="1"/>
            </p:cNvSpPr>
            <p:nvPr/>
          </p:nvSpPr>
          <p:spPr bwMode="auto">
            <a:xfrm>
              <a:off x="2268000" y="3204000"/>
              <a:ext cx="1146532" cy="307777"/>
            </a:xfrm>
            <a:prstGeom prst="rect">
              <a:avLst/>
            </a:prstGeom>
            <a:noFill/>
            <a:ln w="9525">
              <a:noFill/>
              <a:miter lim="800000"/>
              <a:headEnd/>
              <a:tailEnd/>
            </a:ln>
          </p:spPr>
          <p:txBody>
            <a:bodyPr wrap="none">
              <a:spAutoFit/>
            </a:bodyPr>
            <a:lstStyle/>
            <a:p>
              <a:pPr algn="ctr"/>
              <a:r>
                <a:rPr lang="fr-FR" altLang="fr-FR" b="0">
                  <a:solidFill>
                    <a:schemeClr val="tx1"/>
                  </a:solidFill>
                  <a:latin typeface="Calibri" pitchFamily="34" charset="0"/>
                </a:rPr>
                <a:t>Complication</a:t>
              </a:r>
            </a:p>
          </p:txBody>
        </p:sp>
        <p:sp>
          <p:nvSpPr>
            <p:cNvPr id="39959" name="AutoShape 5"/>
            <p:cNvSpPr>
              <a:spLocks noChangeArrowheads="1"/>
            </p:cNvSpPr>
            <p:nvPr/>
          </p:nvSpPr>
          <p:spPr bwMode="auto">
            <a:xfrm rot="10500000">
              <a:off x="2772000" y="3852000"/>
              <a:ext cx="180000" cy="468000"/>
            </a:xfrm>
            <a:prstGeom prst="upArrow">
              <a:avLst>
                <a:gd name="adj1" fmla="val 50000"/>
                <a:gd name="adj2" fmla="val 49195"/>
              </a:avLst>
            </a:prstGeom>
            <a:solidFill>
              <a:schemeClr val="bg1"/>
            </a:solidFill>
            <a:ln w="19050">
              <a:solidFill>
                <a:schemeClr val="tx1"/>
              </a:solidFill>
              <a:miter lim="800000"/>
              <a:headEnd/>
              <a:tailEnd/>
            </a:ln>
          </p:spPr>
          <p:txBody>
            <a:bodyPr wrap="none" anchor="ctr"/>
            <a:lstStyle/>
            <a:p>
              <a:endParaRPr lang="fr-FR" altLang="fr-FR"/>
            </a:p>
          </p:txBody>
        </p:sp>
        <p:sp>
          <p:nvSpPr>
            <p:cNvPr id="39960" name="Text Box 28"/>
            <p:cNvSpPr txBox="1">
              <a:spLocks noChangeArrowheads="1"/>
            </p:cNvSpPr>
            <p:nvPr/>
          </p:nvSpPr>
          <p:spPr bwMode="auto">
            <a:xfrm>
              <a:off x="2304000" y="4608000"/>
              <a:ext cx="1265090" cy="307777"/>
            </a:xfrm>
            <a:prstGeom prst="rect">
              <a:avLst/>
            </a:prstGeom>
            <a:noFill/>
            <a:ln w="9525">
              <a:noFill/>
              <a:miter lim="800000"/>
              <a:headEnd/>
              <a:tailEnd/>
            </a:ln>
          </p:spPr>
          <p:txBody>
            <a:bodyPr wrap="none">
              <a:spAutoFit/>
            </a:bodyPr>
            <a:lstStyle/>
            <a:p>
              <a:pPr algn="ctr"/>
              <a:r>
                <a:rPr lang="fr-FR" altLang="fr-FR" b="0">
                  <a:solidFill>
                    <a:schemeClr val="tx1"/>
                  </a:solidFill>
                  <a:latin typeface="Calibri" pitchFamily="34" charset="0"/>
                </a:rPr>
                <a:t>Redoublement</a:t>
              </a:r>
            </a:p>
          </p:txBody>
        </p:sp>
        <p:sp>
          <p:nvSpPr>
            <p:cNvPr id="19" name="Ellipse 18"/>
            <p:cNvSpPr/>
            <p:nvPr/>
          </p:nvSpPr>
          <p:spPr>
            <a:xfrm rot="21240000">
              <a:off x="2160000" y="2796708"/>
              <a:ext cx="1476000" cy="2520000"/>
            </a:xfrm>
            <a:prstGeom prst="ellipse">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grpSp>
      <p:grpSp>
        <p:nvGrpSpPr>
          <p:cNvPr id="4" name="Groupe 3"/>
          <p:cNvGrpSpPr>
            <a:grpSpLocks/>
          </p:cNvGrpSpPr>
          <p:nvPr/>
        </p:nvGrpSpPr>
        <p:grpSpPr bwMode="auto">
          <a:xfrm>
            <a:off x="5511800" y="2879725"/>
            <a:ext cx="1404938" cy="2700338"/>
            <a:chOff x="5512096" y="2880000"/>
            <a:chExt cx="1404000" cy="2700000"/>
          </a:xfrm>
        </p:grpSpPr>
        <p:sp>
          <p:nvSpPr>
            <p:cNvPr id="39954" name="Text Box 30"/>
            <p:cNvSpPr txBox="1">
              <a:spLocks noChangeArrowheads="1"/>
            </p:cNvSpPr>
            <p:nvPr/>
          </p:nvSpPr>
          <p:spPr bwMode="auto">
            <a:xfrm>
              <a:off x="5682753" y="3212976"/>
              <a:ext cx="1161607" cy="523220"/>
            </a:xfrm>
            <a:prstGeom prst="rect">
              <a:avLst/>
            </a:prstGeom>
            <a:noFill/>
            <a:ln w="9525">
              <a:noFill/>
              <a:miter lim="800000"/>
              <a:headEnd/>
              <a:tailEnd/>
            </a:ln>
          </p:spPr>
          <p:txBody>
            <a:bodyPr>
              <a:spAutoFit/>
            </a:bodyPr>
            <a:lstStyle/>
            <a:p>
              <a:pPr algn="ctr"/>
              <a:r>
                <a:rPr lang="fr-FR" altLang="fr-FR" b="0">
                  <a:solidFill>
                    <a:schemeClr val="tx1"/>
                  </a:solidFill>
                  <a:latin typeface="Calibri" pitchFamily="34" charset="0"/>
                </a:rPr>
                <a:t>Arrêt des</a:t>
              </a:r>
            </a:p>
            <a:p>
              <a:pPr algn="ctr"/>
              <a:r>
                <a:rPr lang="fr-FR" altLang="fr-FR" b="0">
                  <a:solidFill>
                    <a:schemeClr val="tx1"/>
                  </a:solidFill>
                  <a:latin typeface="Calibri" pitchFamily="34" charset="0"/>
                </a:rPr>
                <a:t>visites</a:t>
              </a:r>
            </a:p>
          </p:txBody>
        </p:sp>
        <p:sp>
          <p:nvSpPr>
            <p:cNvPr id="39955" name="AutoShape 31"/>
            <p:cNvSpPr>
              <a:spLocks noChangeArrowheads="1"/>
            </p:cNvSpPr>
            <p:nvPr/>
          </p:nvSpPr>
          <p:spPr bwMode="auto">
            <a:xfrm rot="240000">
              <a:off x="6088096" y="3960000"/>
              <a:ext cx="180000" cy="468000"/>
            </a:xfrm>
            <a:prstGeom prst="upArrow">
              <a:avLst>
                <a:gd name="adj1" fmla="val 50000"/>
                <a:gd name="adj2" fmla="val 49737"/>
              </a:avLst>
            </a:prstGeom>
            <a:solidFill>
              <a:schemeClr val="bg1"/>
            </a:solidFill>
            <a:ln w="19050">
              <a:solidFill>
                <a:schemeClr val="tx1"/>
              </a:solidFill>
              <a:miter lim="800000"/>
              <a:headEnd/>
              <a:tailEnd/>
            </a:ln>
          </p:spPr>
          <p:txBody>
            <a:bodyPr wrap="none" anchor="ctr"/>
            <a:lstStyle/>
            <a:p>
              <a:endParaRPr lang="fr-FR" altLang="fr-FR"/>
            </a:p>
          </p:txBody>
        </p:sp>
        <p:sp>
          <p:nvSpPr>
            <p:cNvPr id="39956" name="Text Box 28"/>
            <p:cNvSpPr txBox="1">
              <a:spLocks noChangeArrowheads="1"/>
            </p:cNvSpPr>
            <p:nvPr/>
          </p:nvSpPr>
          <p:spPr bwMode="auto">
            <a:xfrm>
              <a:off x="5782566" y="4705980"/>
              <a:ext cx="832151" cy="523220"/>
            </a:xfrm>
            <a:prstGeom prst="rect">
              <a:avLst/>
            </a:prstGeom>
            <a:solidFill>
              <a:schemeClr val="bg1"/>
            </a:solidFill>
            <a:ln w="9525">
              <a:noFill/>
              <a:miter lim="800000"/>
              <a:headEnd/>
              <a:tailEnd/>
            </a:ln>
          </p:spPr>
          <p:txBody>
            <a:bodyPr wrap="none">
              <a:spAutoFit/>
            </a:bodyPr>
            <a:lstStyle/>
            <a:p>
              <a:pPr algn="ctr"/>
              <a:r>
                <a:rPr lang="fr-FR" altLang="fr-FR" b="0">
                  <a:solidFill>
                    <a:schemeClr val="tx1"/>
                  </a:solidFill>
                  <a:latin typeface="Calibri" pitchFamily="34" charset="0"/>
                </a:rPr>
                <a:t>Nouvelle</a:t>
              </a:r>
            </a:p>
            <a:p>
              <a:pPr algn="ctr"/>
              <a:r>
                <a:rPr lang="fr-FR" altLang="fr-FR" b="0">
                  <a:solidFill>
                    <a:schemeClr val="tx1"/>
                  </a:solidFill>
                  <a:latin typeface="Calibri" pitchFamily="34" charset="0"/>
                </a:rPr>
                <a:t>activité</a:t>
              </a:r>
            </a:p>
          </p:txBody>
        </p:sp>
        <p:sp>
          <p:nvSpPr>
            <p:cNvPr id="79" name="Ellipse 78"/>
            <p:cNvSpPr/>
            <p:nvPr/>
          </p:nvSpPr>
          <p:spPr>
            <a:xfrm rot="240000">
              <a:off x="5512096" y="2880000"/>
              <a:ext cx="1404000" cy="2700000"/>
            </a:xfrm>
            <a:prstGeom prst="ellipse">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grpSp>
      <p:grpSp>
        <p:nvGrpSpPr>
          <p:cNvPr id="39942" name="Groupe 8"/>
          <p:cNvGrpSpPr>
            <a:grpSpLocks/>
          </p:cNvGrpSpPr>
          <p:nvPr/>
        </p:nvGrpSpPr>
        <p:grpSpPr bwMode="auto">
          <a:xfrm>
            <a:off x="323850" y="2752725"/>
            <a:ext cx="7291388" cy="647700"/>
            <a:chOff x="323528" y="2752725"/>
            <a:chExt cx="7291029" cy="647700"/>
          </a:xfrm>
        </p:grpSpPr>
        <p:sp>
          <p:nvSpPr>
            <p:cNvPr id="39947" name="Oval 8"/>
            <p:cNvSpPr>
              <a:spLocks noChangeArrowheads="1"/>
            </p:cNvSpPr>
            <p:nvPr/>
          </p:nvSpPr>
          <p:spPr bwMode="auto">
            <a:xfrm>
              <a:off x="323528" y="2752725"/>
              <a:ext cx="144463" cy="647700"/>
            </a:xfrm>
            <a:prstGeom prst="ellipse">
              <a:avLst/>
            </a:prstGeom>
            <a:solidFill>
              <a:srgbClr val="800080"/>
            </a:solidFill>
            <a:ln w="9525">
              <a:solidFill>
                <a:srgbClr val="800080"/>
              </a:solidFill>
              <a:round/>
              <a:headEnd/>
              <a:tailEnd/>
            </a:ln>
          </p:spPr>
          <p:txBody>
            <a:bodyPr wrap="none" anchor="ctr"/>
            <a:lstStyle/>
            <a:p>
              <a:endParaRPr lang="fr-FR" altLang="fr-FR"/>
            </a:p>
          </p:txBody>
        </p:sp>
        <p:sp>
          <p:nvSpPr>
            <p:cNvPr id="39948" name="Line 52"/>
            <p:cNvSpPr>
              <a:spLocks noChangeShapeType="1"/>
            </p:cNvSpPr>
            <p:nvPr/>
          </p:nvSpPr>
          <p:spPr bwMode="auto">
            <a:xfrm flipV="1">
              <a:off x="412728" y="3096000"/>
              <a:ext cx="6561138" cy="1588"/>
            </a:xfrm>
            <a:prstGeom prst="line">
              <a:avLst/>
            </a:prstGeom>
            <a:noFill/>
            <a:ln w="25400">
              <a:solidFill>
                <a:srgbClr val="800080"/>
              </a:solidFill>
              <a:round/>
              <a:headEnd/>
              <a:tailEnd/>
            </a:ln>
          </p:spPr>
          <p:txBody>
            <a:bodyPr/>
            <a:lstStyle/>
            <a:p>
              <a:endParaRPr lang="fr-FR"/>
            </a:p>
          </p:txBody>
        </p:sp>
        <p:sp>
          <p:nvSpPr>
            <p:cNvPr id="39949" name="Rectangle 63"/>
            <p:cNvSpPr>
              <a:spLocks noChangeArrowheads="1"/>
            </p:cNvSpPr>
            <p:nvPr/>
          </p:nvSpPr>
          <p:spPr bwMode="auto">
            <a:xfrm>
              <a:off x="1276728" y="3050480"/>
              <a:ext cx="108000" cy="108000"/>
            </a:xfrm>
            <a:prstGeom prst="rect">
              <a:avLst/>
            </a:prstGeom>
            <a:solidFill>
              <a:srgbClr val="800080"/>
            </a:solidFill>
            <a:ln w="9525">
              <a:solidFill>
                <a:srgbClr val="336600"/>
              </a:solidFill>
              <a:miter lim="800000"/>
              <a:headEnd/>
              <a:tailEnd/>
            </a:ln>
          </p:spPr>
          <p:txBody>
            <a:bodyPr wrap="none" anchor="ctr"/>
            <a:lstStyle/>
            <a:p>
              <a:endParaRPr lang="fr-FR" altLang="fr-FR"/>
            </a:p>
          </p:txBody>
        </p:sp>
        <p:sp>
          <p:nvSpPr>
            <p:cNvPr id="39950" name="Rectangle 64"/>
            <p:cNvSpPr>
              <a:spLocks noChangeArrowheads="1"/>
            </p:cNvSpPr>
            <p:nvPr/>
          </p:nvSpPr>
          <p:spPr bwMode="auto">
            <a:xfrm>
              <a:off x="2590056" y="3050480"/>
              <a:ext cx="108000" cy="108000"/>
            </a:xfrm>
            <a:prstGeom prst="rect">
              <a:avLst/>
            </a:prstGeom>
            <a:solidFill>
              <a:srgbClr val="800080"/>
            </a:solidFill>
            <a:ln w="9525">
              <a:solidFill>
                <a:srgbClr val="336600"/>
              </a:solidFill>
              <a:miter lim="800000"/>
              <a:headEnd/>
              <a:tailEnd/>
            </a:ln>
          </p:spPr>
          <p:txBody>
            <a:bodyPr wrap="none" anchor="ctr"/>
            <a:lstStyle/>
            <a:p>
              <a:endParaRPr lang="fr-FR" altLang="fr-FR"/>
            </a:p>
          </p:txBody>
        </p:sp>
        <p:sp>
          <p:nvSpPr>
            <p:cNvPr id="39951" name="Rectangle 65"/>
            <p:cNvSpPr>
              <a:spLocks noChangeArrowheads="1"/>
            </p:cNvSpPr>
            <p:nvPr/>
          </p:nvSpPr>
          <p:spPr bwMode="auto">
            <a:xfrm>
              <a:off x="4372728" y="3050480"/>
              <a:ext cx="108000" cy="108000"/>
            </a:xfrm>
            <a:prstGeom prst="rect">
              <a:avLst/>
            </a:prstGeom>
            <a:solidFill>
              <a:srgbClr val="800080"/>
            </a:solidFill>
            <a:ln w="9525">
              <a:solidFill>
                <a:srgbClr val="336600"/>
              </a:solidFill>
              <a:miter lim="800000"/>
              <a:headEnd/>
              <a:tailEnd/>
            </a:ln>
          </p:spPr>
          <p:txBody>
            <a:bodyPr wrap="none" anchor="ctr"/>
            <a:lstStyle/>
            <a:p>
              <a:endParaRPr lang="fr-FR" altLang="fr-FR"/>
            </a:p>
          </p:txBody>
        </p:sp>
        <p:sp>
          <p:nvSpPr>
            <p:cNvPr id="39952" name="Rectangle 65"/>
            <p:cNvSpPr>
              <a:spLocks noChangeArrowheads="1"/>
            </p:cNvSpPr>
            <p:nvPr/>
          </p:nvSpPr>
          <p:spPr bwMode="auto">
            <a:xfrm>
              <a:off x="6199329" y="3049864"/>
              <a:ext cx="108000" cy="108000"/>
            </a:xfrm>
            <a:prstGeom prst="rect">
              <a:avLst/>
            </a:prstGeom>
            <a:solidFill>
              <a:srgbClr val="800080"/>
            </a:solidFill>
            <a:ln w="9525">
              <a:solidFill>
                <a:srgbClr val="336600"/>
              </a:solidFill>
              <a:miter lim="800000"/>
              <a:headEnd/>
              <a:tailEnd/>
            </a:ln>
          </p:spPr>
          <p:txBody>
            <a:bodyPr wrap="none" anchor="ctr"/>
            <a:lstStyle/>
            <a:p>
              <a:endParaRPr lang="fr-FR" altLang="fr-FR"/>
            </a:p>
          </p:txBody>
        </p:sp>
        <p:sp>
          <p:nvSpPr>
            <p:cNvPr id="5" name="ZoneTexte 4"/>
            <p:cNvSpPr txBox="1"/>
            <p:nvPr/>
          </p:nvSpPr>
          <p:spPr>
            <a:xfrm>
              <a:off x="6984350" y="2952750"/>
              <a:ext cx="630207" cy="306388"/>
            </a:xfrm>
            <a:prstGeom prst="rect">
              <a:avLst/>
            </a:prstGeom>
            <a:noFill/>
          </p:spPr>
          <p:txBody>
            <a:bodyPr wrap="none">
              <a:spAutoFit/>
            </a:bodyPr>
            <a:lstStyle/>
            <a:p>
              <a:pPr>
                <a:defRPr/>
              </a:pPr>
              <a:r>
                <a:rPr lang="fr-FR" b="0" dirty="0">
                  <a:solidFill>
                    <a:schemeClr val="tx1"/>
                  </a:solidFill>
                  <a:latin typeface="+mn-lt"/>
                  <a:cs typeface="+mn-cs"/>
                </a:rPr>
                <a:t>CRCM</a:t>
              </a:r>
              <a:endParaRPr lang="fr-FR" b="0" dirty="0">
                <a:solidFill>
                  <a:schemeClr val="tx1"/>
                </a:solidFill>
                <a:latin typeface="+mn-lt"/>
                <a:cs typeface="+mn-cs"/>
              </a:endParaRPr>
            </a:p>
          </p:txBody>
        </p:sp>
      </p:grpSp>
      <p:sp>
        <p:nvSpPr>
          <p:cNvPr id="39943" name="Text Box 41"/>
          <p:cNvSpPr txBox="1">
            <a:spLocks noChangeArrowheads="1"/>
          </p:cNvSpPr>
          <p:nvPr/>
        </p:nvSpPr>
        <p:spPr bwMode="auto">
          <a:xfrm>
            <a:off x="107950" y="3411538"/>
            <a:ext cx="908050" cy="304800"/>
          </a:xfrm>
          <a:prstGeom prst="rect">
            <a:avLst/>
          </a:prstGeom>
          <a:noFill/>
          <a:ln w="9525">
            <a:noFill/>
            <a:miter lim="800000"/>
            <a:headEnd/>
            <a:tailEnd/>
          </a:ln>
        </p:spPr>
        <p:txBody>
          <a:bodyPr wrap="none">
            <a:spAutoFit/>
          </a:bodyPr>
          <a:lstStyle/>
          <a:p>
            <a:pPr algn="ctr"/>
            <a:r>
              <a:rPr lang="fr-FR" altLang="fr-FR" b="0">
                <a:solidFill>
                  <a:schemeClr val="tx1"/>
                </a:solidFill>
                <a:latin typeface="Calibri" pitchFamily="34" charset="0"/>
              </a:rPr>
              <a:t>Naissance</a:t>
            </a:r>
          </a:p>
        </p:txBody>
      </p:sp>
      <p:sp>
        <p:nvSpPr>
          <p:cNvPr id="39944" name="Text Box 41"/>
          <p:cNvSpPr txBox="1">
            <a:spLocks noChangeArrowheads="1"/>
          </p:cNvSpPr>
          <p:nvPr/>
        </p:nvSpPr>
        <p:spPr bwMode="auto">
          <a:xfrm>
            <a:off x="107950" y="4708525"/>
            <a:ext cx="908050" cy="304800"/>
          </a:xfrm>
          <a:prstGeom prst="rect">
            <a:avLst/>
          </a:prstGeom>
          <a:noFill/>
          <a:ln w="9525">
            <a:noFill/>
            <a:miter lim="800000"/>
            <a:headEnd/>
            <a:tailEnd/>
          </a:ln>
        </p:spPr>
        <p:txBody>
          <a:bodyPr wrap="none">
            <a:spAutoFit/>
          </a:bodyPr>
          <a:lstStyle/>
          <a:p>
            <a:pPr algn="ctr"/>
            <a:r>
              <a:rPr lang="fr-FR" altLang="fr-FR" b="0">
                <a:solidFill>
                  <a:schemeClr val="tx1"/>
                </a:solidFill>
                <a:latin typeface="Calibri" pitchFamily="34" charset="0"/>
              </a:rPr>
              <a:t>Naissance</a:t>
            </a:r>
          </a:p>
        </p:txBody>
      </p:sp>
      <p:sp>
        <p:nvSpPr>
          <p:cNvPr id="39945" name="Titre 6"/>
          <p:cNvSpPr>
            <a:spLocks/>
          </p:cNvSpPr>
          <p:nvPr/>
        </p:nvSpPr>
        <p:spPr bwMode="auto">
          <a:xfrm>
            <a:off x="468313" y="576263"/>
            <a:ext cx="7740650" cy="539750"/>
          </a:xfrm>
          <a:prstGeom prst="rect">
            <a:avLst/>
          </a:prstGeom>
          <a:noFill/>
          <a:ln w="9525">
            <a:noFill/>
            <a:miter lim="800000"/>
            <a:headEnd/>
            <a:tailEnd/>
          </a:ln>
        </p:spPr>
        <p:txBody>
          <a:bodyPr lIns="0" anchor="ctr"/>
          <a:lstStyle/>
          <a:p>
            <a:r>
              <a:rPr lang="fr-FR" altLang="fr-FR" sz="2400">
                <a:solidFill>
                  <a:srgbClr val="37424A"/>
                </a:solidFill>
                <a:latin typeface="Calibri" pitchFamily="34" charset="0"/>
              </a:rPr>
              <a:t>Objectifs généraux (II) </a:t>
            </a:r>
          </a:p>
        </p:txBody>
      </p:sp>
      <p:sp>
        <p:nvSpPr>
          <p:cNvPr id="39946" name="Titre 6"/>
          <p:cNvSpPr>
            <a:spLocks/>
          </p:cNvSpPr>
          <p:nvPr/>
        </p:nvSpPr>
        <p:spPr bwMode="auto">
          <a:xfrm>
            <a:off x="468313" y="144463"/>
            <a:ext cx="7739062" cy="287337"/>
          </a:xfrm>
          <a:prstGeom prst="rect">
            <a:avLst/>
          </a:prstGeom>
          <a:solidFill>
            <a:srgbClr val="CAD2D8"/>
          </a:solidFill>
          <a:ln w="9525">
            <a:noFill/>
            <a:miter lim="800000"/>
            <a:headEnd/>
            <a:tailEnd/>
          </a:ln>
        </p:spPr>
        <p:txBody>
          <a:bodyPr lIns="0" anchor="ctr"/>
          <a:lstStyle/>
          <a:p>
            <a:r>
              <a:rPr lang="fr-FR" altLang="fr-FR" b="0">
                <a:solidFill>
                  <a:srgbClr val="37424A"/>
                </a:solidFill>
                <a:latin typeface="Calibri" pitchFamily="34" charset="0"/>
              </a:rPr>
              <a:t>Contexte    </a:t>
            </a:r>
            <a:r>
              <a:rPr lang="fr-FR" altLang="fr-FR" b="0">
                <a:solidFill>
                  <a:srgbClr val="DE3831"/>
                </a:solidFill>
                <a:latin typeface="Calibri" pitchFamily="34" charset="0"/>
              </a:rPr>
              <a:t>Objectifs</a:t>
            </a:r>
            <a:r>
              <a:rPr lang="fr-FR" altLang="fr-FR" b="0">
                <a:solidFill>
                  <a:srgbClr val="37424A"/>
                </a:solidFill>
                <a:latin typeface="Calibri" pitchFamily="34" charset="0"/>
              </a:rPr>
              <a:t>    Méthode    Résultats attendus</a:t>
            </a:r>
            <a:endParaRPr lang="fr-FR" altLang="fr-FR" b="0">
              <a:solidFill>
                <a:srgbClr val="DE3831"/>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Espace réservé du contenu 7"/>
          <p:cNvSpPr>
            <a:spLocks noGrp="1"/>
          </p:cNvSpPr>
          <p:nvPr>
            <p:ph idx="4294967295"/>
          </p:nvPr>
        </p:nvSpPr>
        <p:spPr>
          <a:xfrm>
            <a:off x="468313" y="1368425"/>
            <a:ext cx="8207375" cy="5300663"/>
          </a:xfrm>
        </p:spPr>
        <p:txBody>
          <a:bodyPr/>
          <a:lstStyle/>
          <a:p>
            <a:pPr marL="182563" indent="-182563" eaLnBrk="1" hangingPunct="1"/>
            <a:r>
              <a:rPr lang="fr-FR" altLang="fr-FR" sz="2400" smtClean="0"/>
              <a:t>Enquête auto-administrée</a:t>
            </a:r>
          </a:p>
          <a:p>
            <a:pPr marL="539750" lvl="1" indent="-177800" eaLnBrk="1" hangingPunct="1">
              <a:buFont typeface="Wingdings 3" pitchFamily="18" charset="2"/>
              <a:buChar char="}"/>
            </a:pPr>
            <a:r>
              <a:rPr lang="fr-FR" altLang="fr-FR" sz="2000" smtClean="0"/>
              <a:t>Questionnaire en ligne, sécurisé</a:t>
            </a:r>
          </a:p>
          <a:p>
            <a:pPr marL="539750" lvl="1" indent="-177800" eaLnBrk="1" hangingPunct="1">
              <a:buFont typeface="Wingdings 3" pitchFamily="18" charset="2"/>
              <a:buChar char="}"/>
            </a:pPr>
            <a:r>
              <a:rPr lang="fr-FR" altLang="fr-FR" sz="2000" smtClean="0"/>
              <a:t>Questionnaire renseigné par les patients</a:t>
            </a:r>
          </a:p>
          <a:p>
            <a:pPr marL="539750" lvl="1" indent="-177800" eaLnBrk="1" hangingPunct="1">
              <a:buFont typeface="Wingdings 3" pitchFamily="18" charset="2"/>
              <a:buChar char="}"/>
            </a:pPr>
            <a:r>
              <a:rPr lang="fr-FR" altLang="fr-FR" sz="2000" smtClean="0"/>
              <a:t>Confidentialité des données</a:t>
            </a:r>
          </a:p>
          <a:p>
            <a:pPr marL="539750" lvl="1" indent="-177800" eaLnBrk="1" hangingPunct="1">
              <a:buFont typeface="Wingdings 3" pitchFamily="18" charset="2"/>
              <a:buChar char="}"/>
            </a:pPr>
            <a:r>
              <a:rPr lang="fr-FR" altLang="fr-FR" sz="2000" smtClean="0"/>
              <a:t>Communication multi-mode : flyers et affiches, site web de VLM</a:t>
            </a:r>
          </a:p>
          <a:p>
            <a:pPr marL="182563" indent="-182563" eaLnBrk="1" hangingPunct="1"/>
            <a:r>
              <a:rPr lang="fr-FR" altLang="fr-FR" sz="2400" smtClean="0"/>
              <a:t>Population concernée</a:t>
            </a:r>
          </a:p>
          <a:p>
            <a:pPr marL="539750" lvl="1" indent="-177800" eaLnBrk="1" hangingPunct="1">
              <a:buFont typeface="Wingdings 3" pitchFamily="18" charset="2"/>
              <a:buChar char="}"/>
            </a:pPr>
            <a:r>
              <a:rPr lang="fr-FR" altLang="fr-FR" sz="2000" smtClean="0"/>
              <a:t>Patients des CRCM, âgés de 14 ans ou plus</a:t>
            </a:r>
          </a:p>
          <a:p>
            <a:pPr marL="539750" lvl="1" indent="-177800" eaLnBrk="1" hangingPunct="1">
              <a:buFont typeface="Wingdings 3" pitchFamily="18" charset="2"/>
              <a:buChar char="}"/>
            </a:pPr>
            <a:r>
              <a:rPr lang="fr-FR" altLang="fr-FR" sz="2000" smtClean="0"/>
              <a:t>Deux versions du questionnaire : adolescents et adultes</a:t>
            </a:r>
          </a:p>
          <a:p>
            <a:pPr marL="182563" indent="-182563" eaLnBrk="1" hangingPunct="1"/>
            <a:r>
              <a:rPr lang="fr-FR" altLang="fr-FR" sz="2400" smtClean="0"/>
              <a:t>Recueil des données</a:t>
            </a:r>
          </a:p>
          <a:p>
            <a:pPr marL="539750" lvl="1" indent="-177800" eaLnBrk="1" hangingPunct="1">
              <a:buFont typeface="Wingdings 3" pitchFamily="18" charset="2"/>
              <a:buChar char="}"/>
            </a:pPr>
            <a:r>
              <a:rPr lang="fr-FR" altLang="fr-FR" sz="2000" smtClean="0"/>
              <a:t>Biographies individuelles</a:t>
            </a:r>
          </a:p>
          <a:p>
            <a:pPr marL="539750" lvl="1" indent="-177800" eaLnBrk="1" hangingPunct="1">
              <a:buFont typeface="Wingdings 3" pitchFamily="18" charset="2"/>
              <a:buChar char="}"/>
            </a:pPr>
            <a:r>
              <a:rPr lang="fr-FR" altLang="fr-FR" sz="2000" smtClean="0"/>
              <a:t>Éléments sur la qualité de vie</a:t>
            </a:r>
          </a:p>
          <a:p>
            <a:pPr marL="539750" lvl="1" indent="-177800" eaLnBrk="1" hangingPunct="1">
              <a:buFont typeface="Wingdings 3" pitchFamily="18" charset="2"/>
              <a:buChar char="}"/>
            </a:pPr>
            <a:r>
              <a:rPr lang="fr-FR" altLang="fr-FR" sz="2000" smtClean="0"/>
              <a:t>Enquêtes répétées : un questionnaire à visée rétrospective (depuis la naissance) ; des questionnaires successifs de mise à jour (chaque année) </a:t>
            </a:r>
            <a:endParaRPr lang="fr-FR" altLang="fr-FR" sz="2400" smtClean="0"/>
          </a:p>
        </p:txBody>
      </p:sp>
      <p:sp>
        <p:nvSpPr>
          <p:cNvPr id="41986" name="Titre 6"/>
          <p:cNvSpPr>
            <a:spLocks/>
          </p:cNvSpPr>
          <p:nvPr/>
        </p:nvSpPr>
        <p:spPr bwMode="auto">
          <a:xfrm>
            <a:off x="468313" y="576263"/>
            <a:ext cx="7740650" cy="539750"/>
          </a:xfrm>
          <a:prstGeom prst="rect">
            <a:avLst/>
          </a:prstGeom>
          <a:noFill/>
          <a:ln w="9525">
            <a:noFill/>
            <a:miter lim="800000"/>
            <a:headEnd/>
            <a:tailEnd/>
          </a:ln>
        </p:spPr>
        <p:txBody>
          <a:bodyPr lIns="0" anchor="ctr"/>
          <a:lstStyle/>
          <a:p>
            <a:r>
              <a:rPr lang="fr-FR" altLang="fr-FR" sz="2400">
                <a:solidFill>
                  <a:srgbClr val="37424A"/>
                </a:solidFill>
                <a:latin typeface="Calibri" pitchFamily="34" charset="0"/>
              </a:rPr>
              <a:t>Méthode</a:t>
            </a:r>
          </a:p>
        </p:txBody>
      </p:sp>
      <p:sp>
        <p:nvSpPr>
          <p:cNvPr id="41987" name="Titre 6"/>
          <p:cNvSpPr>
            <a:spLocks/>
          </p:cNvSpPr>
          <p:nvPr/>
        </p:nvSpPr>
        <p:spPr bwMode="auto">
          <a:xfrm>
            <a:off x="468313" y="144463"/>
            <a:ext cx="7739062" cy="287337"/>
          </a:xfrm>
          <a:prstGeom prst="rect">
            <a:avLst/>
          </a:prstGeom>
          <a:solidFill>
            <a:srgbClr val="CAD2D8"/>
          </a:solidFill>
          <a:ln w="9525">
            <a:noFill/>
            <a:miter lim="800000"/>
            <a:headEnd/>
            <a:tailEnd/>
          </a:ln>
        </p:spPr>
        <p:txBody>
          <a:bodyPr lIns="0" anchor="ctr"/>
          <a:lstStyle/>
          <a:p>
            <a:r>
              <a:rPr lang="fr-FR" altLang="fr-FR" b="0">
                <a:solidFill>
                  <a:srgbClr val="37424A"/>
                </a:solidFill>
                <a:latin typeface="Calibri" pitchFamily="34" charset="0"/>
              </a:rPr>
              <a:t>Contexte    Objectifs    </a:t>
            </a:r>
            <a:r>
              <a:rPr lang="fr-FR" altLang="fr-FR" b="0">
                <a:solidFill>
                  <a:srgbClr val="DE3831"/>
                </a:solidFill>
                <a:latin typeface="Calibri" pitchFamily="34" charset="0"/>
              </a:rPr>
              <a:t>Méthode</a:t>
            </a:r>
            <a:r>
              <a:rPr lang="fr-FR" altLang="fr-FR" b="0">
                <a:solidFill>
                  <a:srgbClr val="37424A"/>
                </a:solidFill>
                <a:latin typeface="Calibri" pitchFamily="34" charset="0"/>
              </a:rPr>
              <a:t>    Résultats attendus</a:t>
            </a:r>
            <a:endParaRPr lang="fr-FR" altLang="fr-FR" b="0">
              <a:solidFill>
                <a:srgbClr val="DE3831"/>
              </a:solidFill>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4"/>
          <p:cNvSpPr txBox="1">
            <a:spLocks noChangeArrowheads="1"/>
          </p:cNvSpPr>
          <p:nvPr/>
        </p:nvSpPr>
        <p:spPr bwMode="auto">
          <a:xfrm>
            <a:off x="468313" y="1484313"/>
            <a:ext cx="8280400" cy="1717675"/>
          </a:xfrm>
          <a:prstGeom prst="rect">
            <a:avLst/>
          </a:prstGeom>
          <a:noFill/>
          <a:ln>
            <a:noFill/>
          </a:ln>
          <a:effectLst/>
          <a:extLst>
            <a:ext uri="{909E8E84-426E-40DD-AFC4-6F175D3DCCD1}"/>
            <a:ext uri="{91240B29-F687-4F45-9708-019B960494DF}"/>
            <a:ext uri="{AF507438-7753-43E0-B8FC-AC1667EBCBE1}"/>
          </a:extLst>
        </p:spPr>
        <p:txBody>
          <a:bodyPr>
            <a:spAutoFit/>
          </a:bodyPr>
          <a:lstStyle>
            <a:lvl1pPr>
              <a:defRPr sz="3200">
                <a:solidFill>
                  <a:srgbClr val="37424A"/>
                </a:solidFill>
                <a:latin typeface="Calibri" pitchFamily="34" charset="0"/>
              </a:defRPr>
            </a:lvl1pPr>
            <a:lvl2pPr>
              <a:defRPr sz="2800">
                <a:solidFill>
                  <a:srgbClr val="37424A"/>
                </a:solidFill>
                <a:latin typeface="Calibri" pitchFamily="34" charset="0"/>
              </a:defRPr>
            </a:lvl2pPr>
            <a:lvl3pPr>
              <a:defRPr sz="2400">
                <a:solidFill>
                  <a:srgbClr val="37424A"/>
                </a:solidFill>
                <a:latin typeface="Calibri" pitchFamily="34" charset="0"/>
              </a:defRPr>
            </a:lvl3pPr>
            <a:lvl4pPr>
              <a:defRPr sz="2000">
                <a:solidFill>
                  <a:srgbClr val="37424A"/>
                </a:solidFill>
                <a:latin typeface="Calibri" pitchFamily="34" charset="0"/>
              </a:defRPr>
            </a:lvl4pPr>
            <a:lvl5pPr>
              <a:defRPr sz="2000">
                <a:solidFill>
                  <a:srgbClr val="37424A"/>
                </a:solidFill>
                <a:latin typeface="Calibri" pitchFamily="34" charset="0"/>
              </a:defRPr>
            </a:lvl5pPr>
            <a:lvl6pPr eaLnBrk="0" fontAlgn="base" hangingPunct="0">
              <a:spcAft>
                <a:spcPct val="0"/>
              </a:spcAft>
              <a:buClr>
                <a:srgbClr val="37424A"/>
              </a:buClr>
              <a:buFont typeface="Arial" charset="0"/>
              <a:buChar char="›"/>
              <a:defRPr sz="2000">
                <a:solidFill>
                  <a:srgbClr val="37424A"/>
                </a:solidFill>
                <a:latin typeface="Calibri" pitchFamily="34" charset="0"/>
              </a:defRPr>
            </a:lvl6pPr>
            <a:lvl7pPr eaLnBrk="0" fontAlgn="base" hangingPunct="0">
              <a:spcAft>
                <a:spcPct val="0"/>
              </a:spcAft>
              <a:buClr>
                <a:srgbClr val="37424A"/>
              </a:buClr>
              <a:buFont typeface="Arial" charset="0"/>
              <a:buChar char="›"/>
              <a:defRPr sz="2000">
                <a:solidFill>
                  <a:srgbClr val="37424A"/>
                </a:solidFill>
                <a:latin typeface="Calibri" pitchFamily="34" charset="0"/>
              </a:defRPr>
            </a:lvl7pPr>
            <a:lvl8pPr eaLnBrk="0" fontAlgn="base" hangingPunct="0">
              <a:spcAft>
                <a:spcPct val="0"/>
              </a:spcAft>
              <a:buClr>
                <a:srgbClr val="37424A"/>
              </a:buClr>
              <a:buFont typeface="Arial" charset="0"/>
              <a:buChar char="›"/>
              <a:defRPr sz="2000">
                <a:solidFill>
                  <a:srgbClr val="37424A"/>
                </a:solidFill>
                <a:latin typeface="Calibri" pitchFamily="34" charset="0"/>
              </a:defRPr>
            </a:lvl8pPr>
            <a:lvl9pPr eaLnBrk="0" fontAlgn="base" hangingPunct="0">
              <a:spcAft>
                <a:spcPct val="0"/>
              </a:spcAft>
              <a:buClr>
                <a:srgbClr val="37424A"/>
              </a:buClr>
              <a:buFont typeface="Arial" charset="0"/>
              <a:buChar char="›"/>
              <a:defRPr sz="2000">
                <a:solidFill>
                  <a:srgbClr val="37424A"/>
                </a:solidFill>
                <a:latin typeface="Calibri" pitchFamily="34" charset="0"/>
              </a:defRPr>
            </a:lvl9pPr>
          </a:lstStyle>
          <a:p>
            <a:pPr marL="182563" indent="-182563">
              <a:spcBef>
                <a:spcPct val="20000"/>
              </a:spcBef>
              <a:buClr>
                <a:srgbClr val="DE3831"/>
              </a:buClr>
              <a:buFont typeface="Arial" charset="0"/>
              <a:buChar char="•"/>
              <a:defRPr/>
            </a:pPr>
            <a:r>
              <a:rPr lang="fr-FR" altLang="fr-FR" sz="2400" b="0" dirty="0" smtClean="0">
                <a:cs typeface="+mn-cs"/>
              </a:rPr>
              <a:t>Structure : </a:t>
            </a:r>
            <a:r>
              <a:rPr lang="fr-FR" altLang="fr-FR" sz="2400" b="0" dirty="0" smtClean="0">
                <a:latin typeface="+mn-lt"/>
                <a:cs typeface="+mn-cs"/>
              </a:rPr>
              <a:t>4 modules</a:t>
            </a:r>
            <a:r>
              <a:rPr lang="fr-FR" altLang="fr-FR" sz="2400" b="0" dirty="0" smtClean="0">
                <a:cs typeface="+mn-cs"/>
              </a:rPr>
              <a:t> </a:t>
            </a:r>
            <a:r>
              <a:rPr lang="fr-FR" altLang="fr-FR" sz="2400" b="0" dirty="0" smtClean="0">
                <a:latin typeface="+mn-lt"/>
                <a:cs typeface="+mn-cs"/>
              </a:rPr>
              <a:t>biographiques et 1 module</a:t>
            </a:r>
            <a:r>
              <a:rPr lang="fr-FR" altLang="fr-FR" sz="2400" b="0" dirty="0" smtClean="0">
                <a:cs typeface="+mn-cs"/>
              </a:rPr>
              <a:t> </a:t>
            </a:r>
            <a:r>
              <a:rPr lang="fr-FR" altLang="fr-FR" sz="2400" b="0" dirty="0" smtClean="0">
                <a:latin typeface="+mn-lt"/>
                <a:cs typeface="+mn-cs"/>
              </a:rPr>
              <a:t>sur la qualité de vie </a:t>
            </a:r>
            <a:endParaRPr lang="fr-FR" altLang="fr-FR" sz="2400" b="0" dirty="0">
              <a:latin typeface="+mn-lt"/>
              <a:cs typeface="+mn-cs"/>
            </a:endParaRPr>
          </a:p>
          <a:p>
            <a:pPr marL="182563" indent="-182563">
              <a:spcBef>
                <a:spcPct val="20000"/>
              </a:spcBef>
              <a:buClr>
                <a:srgbClr val="DE3831"/>
              </a:buClr>
              <a:buFont typeface="Arial" charset="0"/>
              <a:buChar char="•"/>
              <a:defRPr/>
            </a:pPr>
            <a:r>
              <a:rPr lang="fr-FR" altLang="fr-FR" sz="2400" b="0" dirty="0" smtClean="0">
                <a:latin typeface="+mn-lt"/>
                <a:cs typeface="+mn-cs"/>
              </a:rPr>
              <a:t>Remplissage : dans l’ordre qui convient, en une ou plusieurs fois</a:t>
            </a:r>
          </a:p>
          <a:p>
            <a:pPr marL="182563" indent="-182563">
              <a:spcBef>
                <a:spcPct val="20000"/>
              </a:spcBef>
              <a:buClr>
                <a:srgbClr val="DE3831"/>
              </a:buClr>
              <a:buFont typeface="Arial" charset="0"/>
              <a:buChar char="•"/>
              <a:defRPr/>
            </a:pPr>
            <a:r>
              <a:rPr lang="fr-FR" altLang="fr-FR" sz="2400" b="0" dirty="0" smtClean="0">
                <a:latin typeface="+mn-lt"/>
                <a:cs typeface="+mn-cs"/>
              </a:rPr>
              <a:t>Temps nécessaire : 30 à 45 min selon l’âge  </a:t>
            </a:r>
            <a:endParaRPr lang="fr-FR" altLang="fr-FR" sz="2400" b="0" dirty="0">
              <a:latin typeface="+mn-lt"/>
              <a:cs typeface="+mn-cs"/>
            </a:endParaRPr>
          </a:p>
        </p:txBody>
      </p:sp>
      <p:grpSp>
        <p:nvGrpSpPr>
          <p:cNvPr id="13" name="Groupe 12"/>
          <p:cNvGrpSpPr>
            <a:grpSpLocks/>
          </p:cNvGrpSpPr>
          <p:nvPr/>
        </p:nvGrpSpPr>
        <p:grpSpPr bwMode="auto">
          <a:xfrm>
            <a:off x="1116013" y="3557588"/>
            <a:ext cx="6985000" cy="2679700"/>
            <a:chOff x="1115616" y="3140968"/>
            <a:chExt cx="6984604" cy="2680474"/>
          </a:xfrm>
        </p:grpSpPr>
        <p:sp>
          <p:nvSpPr>
            <p:cNvPr id="58" name="Text Box 4"/>
            <p:cNvSpPr txBox="1">
              <a:spLocks noChangeArrowheads="1"/>
            </p:cNvSpPr>
            <p:nvPr/>
          </p:nvSpPr>
          <p:spPr bwMode="auto">
            <a:xfrm>
              <a:off x="1115616" y="3140968"/>
              <a:ext cx="6984604" cy="308064"/>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400" kern="0" dirty="0" smtClean="0">
                  <a:solidFill>
                    <a:srgbClr val="000000"/>
                  </a:solidFill>
                  <a:latin typeface="+mn-lt"/>
                  <a:cs typeface="+mn-cs"/>
                </a:rPr>
                <a:t>Année          Age         Scolarité         Profession        Famille           Logement        Qualité de vie</a:t>
              </a:r>
            </a:p>
          </p:txBody>
        </p:sp>
        <p:sp>
          <p:nvSpPr>
            <p:cNvPr id="59" name="Text Box 7"/>
            <p:cNvSpPr txBox="1">
              <a:spLocks noChangeArrowheads="1"/>
            </p:cNvSpPr>
            <p:nvPr/>
          </p:nvSpPr>
          <p:spPr bwMode="auto">
            <a:xfrm>
              <a:off x="1134665" y="3382338"/>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1960</a:t>
              </a:r>
            </a:p>
          </p:txBody>
        </p:sp>
        <p:sp>
          <p:nvSpPr>
            <p:cNvPr id="60" name="Text Box 8"/>
            <p:cNvSpPr txBox="1">
              <a:spLocks noChangeArrowheads="1"/>
            </p:cNvSpPr>
            <p:nvPr/>
          </p:nvSpPr>
          <p:spPr bwMode="auto">
            <a:xfrm>
              <a:off x="1961705" y="3380749"/>
              <a:ext cx="263510"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0</a:t>
              </a:r>
            </a:p>
          </p:txBody>
        </p:sp>
        <p:sp>
          <p:nvSpPr>
            <p:cNvPr id="61" name="Text Box 9"/>
            <p:cNvSpPr txBox="1">
              <a:spLocks noChangeArrowheads="1"/>
            </p:cNvSpPr>
            <p:nvPr/>
          </p:nvSpPr>
          <p:spPr bwMode="auto">
            <a:xfrm>
              <a:off x="1134665" y="3596712"/>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1965</a:t>
              </a:r>
            </a:p>
          </p:txBody>
        </p:sp>
        <p:sp>
          <p:nvSpPr>
            <p:cNvPr id="62" name="Text Box 10"/>
            <p:cNvSpPr txBox="1">
              <a:spLocks noChangeArrowheads="1"/>
            </p:cNvSpPr>
            <p:nvPr/>
          </p:nvSpPr>
          <p:spPr bwMode="auto">
            <a:xfrm>
              <a:off x="1961705" y="3595124"/>
              <a:ext cx="263510"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5</a:t>
              </a:r>
            </a:p>
          </p:txBody>
        </p:sp>
        <p:sp>
          <p:nvSpPr>
            <p:cNvPr id="63" name="Text Box 11"/>
            <p:cNvSpPr txBox="1">
              <a:spLocks noChangeArrowheads="1"/>
            </p:cNvSpPr>
            <p:nvPr/>
          </p:nvSpPr>
          <p:spPr bwMode="auto">
            <a:xfrm>
              <a:off x="1134665" y="3814262"/>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1970</a:t>
              </a:r>
            </a:p>
          </p:txBody>
        </p:sp>
        <p:sp>
          <p:nvSpPr>
            <p:cNvPr id="64" name="Text Box 12"/>
            <p:cNvSpPr txBox="1">
              <a:spLocks noChangeArrowheads="1"/>
            </p:cNvSpPr>
            <p:nvPr/>
          </p:nvSpPr>
          <p:spPr bwMode="auto">
            <a:xfrm>
              <a:off x="1926782" y="3812674"/>
              <a:ext cx="341294"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10</a:t>
              </a:r>
            </a:p>
          </p:txBody>
        </p:sp>
        <p:sp>
          <p:nvSpPr>
            <p:cNvPr id="65" name="Text Box 13"/>
            <p:cNvSpPr txBox="1">
              <a:spLocks noChangeArrowheads="1"/>
            </p:cNvSpPr>
            <p:nvPr/>
          </p:nvSpPr>
          <p:spPr bwMode="auto">
            <a:xfrm>
              <a:off x="1134665" y="4028636"/>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1975</a:t>
              </a:r>
            </a:p>
          </p:txBody>
        </p:sp>
        <p:sp>
          <p:nvSpPr>
            <p:cNvPr id="66" name="Text Box 14"/>
            <p:cNvSpPr txBox="1">
              <a:spLocks noChangeArrowheads="1"/>
            </p:cNvSpPr>
            <p:nvPr/>
          </p:nvSpPr>
          <p:spPr bwMode="auto">
            <a:xfrm>
              <a:off x="1926782" y="4057220"/>
              <a:ext cx="341294"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15</a:t>
              </a:r>
            </a:p>
          </p:txBody>
        </p:sp>
        <p:sp>
          <p:nvSpPr>
            <p:cNvPr id="67" name="Text Box 15"/>
            <p:cNvSpPr txBox="1">
              <a:spLocks noChangeArrowheads="1"/>
            </p:cNvSpPr>
            <p:nvPr/>
          </p:nvSpPr>
          <p:spPr bwMode="auto">
            <a:xfrm>
              <a:off x="1134665" y="4246187"/>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1980</a:t>
              </a:r>
            </a:p>
          </p:txBody>
        </p:sp>
        <p:sp>
          <p:nvSpPr>
            <p:cNvPr id="68" name="Text Box 16"/>
            <p:cNvSpPr txBox="1">
              <a:spLocks noChangeArrowheads="1"/>
            </p:cNvSpPr>
            <p:nvPr/>
          </p:nvSpPr>
          <p:spPr bwMode="auto">
            <a:xfrm>
              <a:off x="1925195" y="4244599"/>
              <a:ext cx="341293"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20</a:t>
              </a:r>
            </a:p>
          </p:txBody>
        </p:sp>
        <p:sp>
          <p:nvSpPr>
            <p:cNvPr id="69" name="Text Box 17"/>
            <p:cNvSpPr txBox="1">
              <a:spLocks noChangeArrowheads="1"/>
            </p:cNvSpPr>
            <p:nvPr/>
          </p:nvSpPr>
          <p:spPr bwMode="auto">
            <a:xfrm>
              <a:off x="1134665" y="4460561"/>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1985</a:t>
              </a:r>
            </a:p>
          </p:txBody>
        </p:sp>
        <p:sp>
          <p:nvSpPr>
            <p:cNvPr id="70" name="Text Box 18"/>
            <p:cNvSpPr txBox="1">
              <a:spLocks noChangeArrowheads="1"/>
            </p:cNvSpPr>
            <p:nvPr/>
          </p:nvSpPr>
          <p:spPr bwMode="auto">
            <a:xfrm>
              <a:off x="1925195" y="4458974"/>
              <a:ext cx="341293"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25</a:t>
              </a:r>
            </a:p>
          </p:txBody>
        </p:sp>
        <p:sp>
          <p:nvSpPr>
            <p:cNvPr id="71" name="Text Box 19"/>
            <p:cNvSpPr txBox="1">
              <a:spLocks noChangeArrowheads="1"/>
            </p:cNvSpPr>
            <p:nvPr/>
          </p:nvSpPr>
          <p:spPr bwMode="auto">
            <a:xfrm>
              <a:off x="1134665" y="4679699"/>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1990</a:t>
              </a:r>
            </a:p>
          </p:txBody>
        </p:sp>
        <p:sp>
          <p:nvSpPr>
            <p:cNvPr id="72" name="Text Box 20"/>
            <p:cNvSpPr txBox="1">
              <a:spLocks noChangeArrowheads="1"/>
            </p:cNvSpPr>
            <p:nvPr/>
          </p:nvSpPr>
          <p:spPr bwMode="auto">
            <a:xfrm>
              <a:off x="1925195" y="4678112"/>
              <a:ext cx="341293"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30</a:t>
              </a:r>
            </a:p>
          </p:txBody>
        </p:sp>
        <p:sp>
          <p:nvSpPr>
            <p:cNvPr id="73" name="Text Box 21"/>
            <p:cNvSpPr txBox="1">
              <a:spLocks noChangeArrowheads="1"/>
            </p:cNvSpPr>
            <p:nvPr/>
          </p:nvSpPr>
          <p:spPr bwMode="auto">
            <a:xfrm>
              <a:off x="1134665" y="4894074"/>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1995</a:t>
              </a:r>
            </a:p>
          </p:txBody>
        </p:sp>
        <p:sp>
          <p:nvSpPr>
            <p:cNvPr id="74" name="Text Box 22"/>
            <p:cNvSpPr txBox="1">
              <a:spLocks noChangeArrowheads="1"/>
            </p:cNvSpPr>
            <p:nvPr/>
          </p:nvSpPr>
          <p:spPr bwMode="auto">
            <a:xfrm>
              <a:off x="1925195" y="4892486"/>
              <a:ext cx="341293"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35</a:t>
              </a:r>
            </a:p>
          </p:txBody>
        </p:sp>
        <p:sp>
          <p:nvSpPr>
            <p:cNvPr id="75" name="Text Box 23"/>
            <p:cNvSpPr txBox="1">
              <a:spLocks noChangeArrowheads="1"/>
            </p:cNvSpPr>
            <p:nvPr/>
          </p:nvSpPr>
          <p:spPr bwMode="auto">
            <a:xfrm>
              <a:off x="1134665" y="5111624"/>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2000</a:t>
              </a:r>
            </a:p>
          </p:txBody>
        </p:sp>
        <p:sp>
          <p:nvSpPr>
            <p:cNvPr id="76" name="Text Box 24"/>
            <p:cNvSpPr txBox="1">
              <a:spLocks noChangeArrowheads="1"/>
            </p:cNvSpPr>
            <p:nvPr/>
          </p:nvSpPr>
          <p:spPr bwMode="auto">
            <a:xfrm>
              <a:off x="1925195" y="5110037"/>
              <a:ext cx="341293"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40</a:t>
              </a:r>
            </a:p>
          </p:txBody>
        </p:sp>
        <p:sp>
          <p:nvSpPr>
            <p:cNvPr id="77" name="Text Box 25"/>
            <p:cNvSpPr txBox="1">
              <a:spLocks noChangeArrowheads="1"/>
            </p:cNvSpPr>
            <p:nvPr/>
          </p:nvSpPr>
          <p:spPr bwMode="auto">
            <a:xfrm>
              <a:off x="1134665" y="5325999"/>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2005</a:t>
              </a:r>
            </a:p>
          </p:txBody>
        </p:sp>
        <p:sp>
          <p:nvSpPr>
            <p:cNvPr id="78" name="Text Box 26"/>
            <p:cNvSpPr txBox="1">
              <a:spLocks noChangeArrowheads="1"/>
            </p:cNvSpPr>
            <p:nvPr/>
          </p:nvSpPr>
          <p:spPr bwMode="auto">
            <a:xfrm>
              <a:off x="1925195" y="5324410"/>
              <a:ext cx="341293"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45</a:t>
              </a:r>
            </a:p>
          </p:txBody>
        </p:sp>
        <p:sp>
          <p:nvSpPr>
            <p:cNvPr id="79" name="Text Box 27"/>
            <p:cNvSpPr txBox="1">
              <a:spLocks noChangeArrowheads="1"/>
            </p:cNvSpPr>
            <p:nvPr/>
          </p:nvSpPr>
          <p:spPr bwMode="auto">
            <a:xfrm>
              <a:off x="1134665" y="5545137"/>
              <a:ext cx="49844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2010</a:t>
              </a:r>
            </a:p>
          </p:txBody>
        </p:sp>
        <p:sp>
          <p:nvSpPr>
            <p:cNvPr id="80" name="Text Box 28"/>
            <p:cNvSpPr txBox="1">
              <a:spLocks noChangeArrowheads="1"/>
            </p:cNvSpPr>
            <p:nvPr/>
          </p:nvSpPr>
          <p:spPr bwMode="auto">
            <a:xfrm>
              <a:off x="1925195" y="5543549"/>
              <a:ext cx="341293"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50</a:t>
              </a:r>
            </a:p>
          </p:txBody>
        </p:sp>
        <p:grpSp>
          <p:nvGrpSpPr>
            <p:cNvPr id="44060" name="Groupe 4"/>
            <p:cNvGrpSpPr>
              <a:grpSpLocks/>
            </p:cNvGrpSpPr>
            <p:nvPr/>
          </p:nvGrpSpPr>
          <p:grpSpPr bwMode="auto">
            <a:xfrm>
              <a:off x="2703691" y="3445768"/>
              <a:ext cx="1005124" cy="2305050"/>
              <a:chOff x="3400425" y="3949700"/>
              <a:chExt cx="1005124" cy="2305050"/>
            </a:xfrm>
          </p:grpSpPr>
          <p:sp>
            <p:nvSpPr>
              <p:cNvPr id="81" name="Line 52"/>
              <p:cNvSpPr>
                <a:spLocks noChangeShapeType="1"/>
              </p:cNvSpPr>
              <p:nvPr/>
            </p:nvSpPr>
            <p:spPr bwMode="auto">
              <a:xfrm>
                <a:off x="3433095" y="3949788"/>
                <a:ext cx="0" cy="2305716"/>
              </a:xfrm>
              <a:prstGeom prst="line">
                <a:avLst/>
              </a:prstGeom>
              <a:noFill/>
              <a:ln w="19050">
                <a:solidFill>
                  <a:srgbClr val="000000"/>
                </a:solidFill>
                <a:round/>
                <a:headEnd/>
                <a:tailEnd/>
              </a:ln>
              <a:effectLst/>
              <a:extLst>
                <a:ext uri="{909E8E84-426E-40DD-AFC4-6F175D3DCCD1}"/>
                <a:ext uri="{AF507438-7753-43E0-B8FC-AC1667EBCBE1}"/>
              </a:extLst>
            </p:spPr>
            <p:txBody>
              <a:bodyPr/>
              <a:lstStyle/>
              <a:p>
                <a:pPr fontAlgn="auto">
                  <a:spcBef>
                    <a:spcPts val="0"/>
                  </a:spcBef>
                  <a:spcAft>
                    <a:spcPts val="0"/>
                  </a:spcAft>
                  <a:defRPr/>
                </a:pPr>
                <a:endParaRPr lang="fr-FR" sz="1200" b="0" kern="0">
                  <a:solidFill>
                    <a:srgbClr val="000000"/>
                  </a:solidFill>
                  <a:latin typeface="+mn-lt"/>
                  <a:cs typeface="+mn-cs"/>
                </a:endParaRPr>
              </a:p>
            </p:txBody>
          </p:sp>
          <p:sp>
            <p:nvSpPr>
              <p:cNvPr id="83" name="Oval 37"/>
              <p:cNvSpPr>
                <a:spLocks noChangeArrowheads="1"/>
              </p:cNvSpPr>
              <p:nvPr/>
            </p:nvSpPr>
            <p:spPr bwMode="auto">
              <a:xfrm>
                <a:off x="3399760" y="4056181"/>
                <a:ext cx="73021" cy="71459"/>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84" name="Oval 40"/>
              <p:cNvSpPr>
                <a:spLocks noChangeArrowheads="1"/>
              </p:cNvSpPr>
              <p:nvPr/>
            </p:nvSpPr>
            <p:spPr bwMode="auto">
              <a:xfrm>
                <a:off x="3399760" y="5101058"/>
                <a:ext cx="73021" cy="71459"/>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85" name="Text Box 61"/>
              <p:cNvSpPr txBox="1">
                <a:spLocks noChangeArrowheads="1"/>
              </p:cNvSpPr>
              <p:nvPr/>
            </p:nvSpPr>
            <p:spPr bwMode="auto">
              <a:xfrm>
                <a:off x="3428333" y="3975195"/>
                <a:ext cx="977845"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entrée-</a:t>
                </a:r>
                <a:r>
                  <a:rPr lang="fr-FR" altLang="fr-FR" sz="1200" b="0" kern="0" dirty="0" err="1" smtClean="0">
                    <a:solidFill>
                      <a:srgbClr val="000000"/>
                    </a:solidFill>
                    <a:latin typeface="+mn-lt"/>
                    <a:cs typeface="+mn-cs"/>
                  </a:rPr>
                  <a:t>prim</a:t>
                </a:r>
                <a:r>
                  <a:rPr lang="fr-FR" altLang="fr-FR" sz="1200" b="0" kern="0" dirty="0" smtClean="0">
                    <a:solidFill>
                      <a:srgbClr val="000000"/>
                    </a:solidFill>
                    <a:latin typeface="+mn-lt"/>
                    <a:cs typeface="+mn-cs"/>
                  </a:rPr>
                  <a:t>.</a:t>
                </a:r>
              </a:p>
            </p:txBody>
          </p:sp>
          <p:sp>
            <p:nvSpPr>
              <p:cNvPr id="86" name="Text Box 65"/>
              <p:cNvSpPr txBox="1">
                <a:spLocks noChangeArrowheads="1"/>
              </p:cNvSpPr>
              <p:nvPr/>
            </p:nvSpPr>
            <p:spPr bwMode="auto">
              <a:xfrm>
                <a:off x="3428333" y="4993076"/>
                <a:ext cx="801642"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sortie-M2</a:t>
                </a:r>
              </a:p>
            </p:txBody>
          </p:sp>
          <p:sp>
            <p:nvSpPr>
              <p:cNvPr id="87" name="Oval 38"/>
              <p:cNvSpPr>
                <a:spLocks noChangeArrowheads="1"/>
              </p:cNvSpPr>
              <p:nvPr/>
            </p:nvSpPr>
            <p:spPr bwMode="auto">
              <a:xfrm>
                <a:off x="3399760" y="4638962"/>
                <a:ext cx="73021" cy="71458"/>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88" name="Text Box 63"/>
              <p:cNvSpPr txBox="1">
                <a:spLocks noChangeArrowheads="1"/>
              </p:cNvSpPr>
              <p:nvPr/>
            </p:nvSpPr>
            <p:spPr bwMode="auto">
              <a:xfrm>
                <a:off x="3428333" y="4548448"/>
                <a:ext cx="600041"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rdb-2e</a:t>
                </a:r>
              </a:p>
            </p:txBody>
          </p:sp>
        </p:grpSp>
        <p:grpSp>
          <p:nvGrpSpPr>
            <p:cNvPr id="44061" name="Groupe 3"/>
            <p:cNvGrpSpPr>
              <a:grpSpLocks/>
            </p:cNvGrpSpPr>
            <p:nvPr/>
          </p:nvGrpSpPr>
          <p:grpSpPr bwMode="auto">
            <a:xfrm>
              <a:off x="3711691" y="3445768"/>
              <a:ext cx="1067673" cy="2305050"/>
              <a:chOff x="4232275" y="3949700"/>
              <a:chExt cx="1067673" cy="2305050"/>
            </a:xfrm>
          </p:grpSpPr>
          <p:sp>
            <p:nvSpPr>
              <p:cNvPr id="82" name="Line 56"/>
              <p:cNvSpPr>
                <a:spLocks noChangeShapeType="1"/>
              </p:cNvSpPr>
              <p:nvPr/>
            </p:nvSpPr>
            <p:spPr bwMode="auto">
              <a:xfrm>
                <a:off x="4263363" y="3949788"/>
                <a:ext cx="0" cy="2305716"/>
              </a:xfrm>
              <a:prstGeom prst="line">
                <a:avLst/>
              </a:prstGeom>
              <a:noFill/>
              <a:ln w="19050">
                <a:solidFill>
                  <a:srgbClr val="000000"/>
                </a:solidFill>
                <a:round/>
                <a:headEnd/>
                <a:tailEnd/>
              </a:ln>
              <a:effectLst/>
              <a:extLst>
                <a:ext uri="{909E8E84-426E-40DD-AFC4-6F175D3DCCD1}"/>
                <a:ext uri="{AF507438-7753-43E0-B8FC-AC1667EBCBE1}"/>
              </a:extLst>
            </p:spPr>
            <p:txBody>
              <a:bodyPr/>
              <a:lstStyle/>
              <a:p>
                <a:pPr fontAlgn="auto">
                  <a:spcBef>
                    <a:spcPts val="0"/>
                  </a:spcBef>
                  <a:spcAft>
                    <a:spcPts val="0"/>
                  </a:spcAft>
                  <a:defRPr/>
                </a:pPr>
                <a:endParaRPr lang="fr-FR" sz="1200" b="0" kern="0">
                  <a:solidFill>
                    <a:srgbClr val="000000"/>
                  </a:solidFill>
                  <a:latin typeface="+mn-lt"/>
                  <a:cs typeface="+mn-cs"/>
                </a:endParaRPr>
              </a:p>
            </p:txBody>
          </p:sp>
          <p:sp>
            <p:nvSpPr>
              <p:cNvPr id="89" name="Oval 41"/>
              <p:cNvSpPr>
                <a:spLocks noChangeArrowheads="1"/>
              </p:cNvSpPr>
              <p:nvPr/>
            </p:nvSpPr>
            <p:spPr bwMode="auto">
              <a:xfrm>
                <a:off x="4231615" y="5283673"/>
                <a:ext cx="73021" cy="71458"/>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90" name="Oval 42"/>
              <p:cNvSpPr>
                <a:spLocks noChangeArrowheads="1"/>
              </p:cNvSpPr>
              <p:nvPr/>
            </p:nvSpPr>
            <p:spPr bwMode="auto">
              <a:xfrm>
                <a:off x="4231615" y="5571093"/>
                <a:ext cx="73021" cy="71459"/>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91" name="Oval 43"/>
              <p:cNvSpPr>
                <a:spLocks noChangeArrowheads="1"/>
              </p:cNvSpPr>
              <p:nvPr/>
            </p:nvSpPr>
            <p:spPr bwMode="auto">
              <a:xfrm>
                <a:off x="4231615" y="5931561"/>
                <a:ext cx="73021" cy="71458"/>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92" name="Text Box 66"/>
              <p:cNvSpPr txBox="1">
                <a:spLocks noChangeArrowheads="1"/>
              </p:cNvSpPr>
              <p:nvPr/>
            </p:nvSpPr>
            <p:spPr bwMode="auto">
              <a:xfrm>
                <a:off x="4257014" y="5197924"/>
                <a:ext cx="923872"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entrée-job1</a:t>
                </a:r>
              </a:p>
            </p:txBody>
          </p:sp>
          <p:sp>
            <p:nvSpPr>
              <p:cNvPr id="93" name="Text Box 68"/>
              <p:cNvSpPr txBox="1">
                <a:spLocks noChangeArrowheads="1"/>
              </p:cNvSpPr>
              <p:nvPr/>
            </p:nvSpPr>
            <p:spPr bwMode="auto">
              <a:xfrm>
                <a:off x="4257014" y="5486932"/>
                <a:ext cx="573055"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interr.</a:t>
                </a:r>
              </a:p>
            </p:txBody>
          </p:sp>
          <p:sp>
            <p:nvSpPr>
              <p:cNvPr id="94" name="Text Box 69"/>
              <p:cNvSpPr txBox="1">
                <a:spLocks noChangeArrowheads="1"/>
              </p:cNvSpPr>
              <p:nvPr/>
            </p:nvSpPr>
            <p:spPr bwMode="auto">
              <a:xfrm>
                <a:off x="4257014" y="5845811"/>
                <a:ext cx="1042928"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en cours-job2</a:t>
                </a:r>
              </a:p>
            </p:txBody>
          </p:sp>
        </p:grpSp>
        <p:grpSp>
          <p:nvGrpSpPr>
            <p:cNvPr id="44062" name="Groupe 5"/>
            <p:cNvGrpSpPr>
              <a:grpSpLocks/>
            </p:cNvGrpSpPr>
            <p:nvPr/>
          </p:nvGrpSpPr>
          <p:grpSpPr bwMode="auto">
            <a:xfrm>
              <a:off x="5781691" y="3472756"/>
              <a:ext cx="660432" cy="2303462"/>
              <a:chOff x="6606000" y="3976688"/>
              <a:chExt cx="660432" cy="2303462"/>
            </a:xfrm>
          </p:grpSpPr>
          <p:sp>
            <p:nvSpPr>
              <p:cNvPr id="95" name="Oval 45"/>
              <p:cNvSpPr>
                <a:spLocks noChangeArrowheads="1"/>
              </p:cNvSpPr>
              <p:nvPr/>
            </p:nvSpPr>
            <p:spPr bwMode="auto">
              <a:xfrm>
                <a:off x="6605322" y="5135993"/>
                <a:ext cx="73021" cy="71459"/>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96" name="Line 56"/>
              <p:cNvSpPr>
                <a:spLocks noChangeShapeType="1"/>
              </p:cNvSpPr>
              <p:nvPr/>
            </p:nvSpPr>
            <p:spPr bwMode="auto">
              <a:xfrm>
                <a:off x="6643420" y="3976783"/>
                <a:ext cx="0" cy="2304128"/>
              </a:xfrm>
              <a:prstGeom prst="line">
                <a:avLst/>
              </a:prstGeom>
              <a:noFill/>
              <a:ln w="19050">
                <a:solidFill>
                  <a:srgbClr val="000000"/>
                </a:solidFill>
                <a:round/>
                <a:headEnd/>
                <a:tailEnd/>
              </a:ln>
              <a:effectLst/>
              <a:extLst>
                <a:ext uri="{909E8E84-426E-40DD-AFC4-6F175D3DCCD1}"/>
                <a:ext uri="{AF507438-7753-43E0-B8FC-AC1667EBCBE1}"/>
              </a:extLst>
            </p:spPr>
            <p:txBody>
              <a:bodyPr/>
              <a:lstStyle/>
              <a:p>
                <a:pPr fontAlgn="auto">
                  <a:spcBef>
                    <a:spcPts val="0"/>
                  </a:spcBef>
                  <a:spcAft>
                    <a:spcPts val="0"/>
                  </a:spcAft>
                  <a:defRPr/>
                </a:pPr>
                <a:endParaRPr lang="fr-FR" sz="1200" b="0" kern="0">
                  <a:solidFill>
                    <a:srgbClr val="000000"/>
                  </a:solidFill>
                  <a:latin typeface="+mn-lt"/>
                  <a:cs typeface="+mn-cs"/>
                </a:endParaRPr>
              </a:p>
            </p:txBody>
          </p:sp>
          <p:sp>
            <p:nvSpPr>
              <p:cNvPr id="97" name="Text Box 71"/>
              <p:cNvSpPr txBox="1">
                <a:spLocks noChangeArrowheads="1"/>
              </p:cNvSpPr>
              <p:nvPr/>
            </p:nvSpPr>
            <p:spPr bwMode="auto">
              <a:xfrm>
                <a:off x="6638658" y="5050243"/>
                <a:ext cx="627027"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logmt1</a:t>
                </a:r>
              </a:p>
            </p:txBody>
          </p:sp>
        </p:grpSp>
        <p:grpSp>
          <p:nvGrpSpPr>
            <p:cNvPr id="44063" name="Groupe 2"/>
            <p:cNvGrpSpPr>
              <a:grpSpLocks/>
            </p:cNvGrpSpPr>
            <p:nvPr/>
          </p:nvGrpSpPr>
          <p:grpSpPr bwMode="auto">
            <a:xfrm>
              <a:off x="4791691" y="3445768"/>
              <a:ext cx="806290" cy="2305050"/>
              <a:chOff x="5145088" y="3949700"/>
              <a:chExt cx="806290" cy="2305050"/>
            </a:xfrm>
          </p:grpSpPr>
          <p:sp>
            <p:nvSpPr>
              <p:cNvPr id="98" name="Oval 35"/>
              <p:cNvSpPr>
                <a:spLocks noChangeArrowheads="1"/>
              </p:cNvSpPr>
              <p:nvPr/>
            </p:nvSpPr>
            <p:spPr bwMode="auto">
              <a:xfrm>
                <a:off x="5145455" y="4129227"/>
                <a:ext cx="73021" cy="71459"/>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99" name="Oval 36"/>
              <p:cNvSpPr>
                <a:spLocks noChangeArrowheads="1"/>
              </p:cNvSpPr>
              <p:nvPr/>
            </p:nvSpPr>
            <p:spPr bwMode="auto">
              <a:xfrm>
                <a:off x="5145455" y="5124878"/>
                <a:ext cx="73021" cy="71458"/>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100" name="Line 52"/>
              <p:cNvSpPr>
                <a:spLocks noChangeShapeType="1"/>
              </p:cNvSpPr>
              <p:nvPr/>
            </p:nvSpPr>
            <p:spPr bwMode="auto">
              <a:xfrm>
                <a:off x="5180378" y="3949788"/>
                <a:ext cx="0" cy="2305716"/>
              </a:xfrm>
              <a:prstGeom prst="line">
                <a:avLst/>
              </a:prstGeom>
              <a:noFill/>
              <a:ln w="19050">
                <a:solidFill>
                  <a:srgbClr val="000000"/>
                </a:solidFill>
                <a:round/>
                <a:headEnd/>
                <a:tailEnd/>
              </a:ln>
              <a:effectLst/>
              <a:extLst>
                <a:ext uri="{909E8E84-426E-40DD-AFC4-6F175D3DCCD1}"/>
                <a:ext uri="{AF507438-7753-43E0-B8FC-AC1667EBCBE1}"/>
              </a:extLst>
            </p:spPr>
            <p:txBody>
              <a:bodyPr/>
              <a:lstStyle/>
              <a:p>
                <a:pPr fontAlgn="auto">
                  <a:spcBef>
                    <a:spcPts val="0"/>
                  </a:spcBef>
                  <a:spcAft>
                    <a:spcPts val="0"/>
                  </a:spcAft>
                  <a:defRPr/>
                </a:pPr>
                <a:endParaRPr lang="fr-FR" sz="1200" b="0" kern="0">
                  <a:solidFill>
                    <a:srgbClr val="000000"/>
                  </a:solidFill>
                  <a:latin typeface="+mn-lt"/>
                  <a:cs typeface="+mn-cs"/>
                </a:endParaRPr>
              </a:p>
            </p:txBody>
          </p:sp>
          <p:sp>
            <p:nvSpPr>
              <p:cNvPr id="101" name="Text Box 59"/>
              <p:cNvSpPr txBox="1">
                <a:spLocks noChangeArrowheads="1"/>
              </p:cNvSpPr>
              <p:nvPr/>
            </p:nvSpPr>
            <p:spPr bwMode="auto">
              <a:xfrm>
                <a:off x="5180378" y="4043477"/>
                <a:ext cx="569879"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frère1</a:t>
                </a:r>
              </a:p>
            </p:txBody>
          </p:sp>
          <p:sp>
            <p:nvSpPr>
              <p:cNvPr id="102" name="Text Box 60"/>
              <p:cNvSpPr txBox="1">
                <a:spLocks noChangeArrowheads="1"/>
              </p:cNvSpPr>
              <p:nvPr/>
            </p:nvSpPr>
            <p:spPr bwMode="auto">
              <a:xfrm>
                <a:off x="5180378" y="5039128"/>
                <a:ext cx="771481"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mariage1</a:t>
                </a:r>
              </a:p>
            </p:txBody>
          </p:sp>
          <p:sp>
            <p:nvSpPr>
              <p:cNvPr id="103" name="Oval 35"/>
              <p:cNvSpPr>
                <a:spLocks noChangeArrowheads="1"/>
              </p:cNvSpPr>
              <p:nvPr/>
            </p:nvSpPr>
            <p:spPr bwMode="auto">
              <a:xfrm>
                <a:off x="5147042" y="4343602"/>
                <a:ext cx="73021" cy="71458"/>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104" name="Text Box 59"/>
              <p:cNvSpPr txBox="1">
                <a:spLocks noChangeArrowheads="1"/>
              </p:cNvSpPr>
              <p:nvPr/>
            </p:nvSpPr>
            <p:spPr bwMode="auto">
              <a:xfrm>
                <a:off x="5181965" y="4257852"/>
                <a:ext cx="569880"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frère2</a:t>
                </a:r>
              </a:p>
            </p:txBody>
          </p:sp>
          <p:sp>
            <p:nvSpPr>
              <p:cNvPr id="105" name="Oval 36"/>
              <p:cNvSpPr>
                <a:spLocks noChangeArrowheads="1"/>
              </p:cNvSpPr>
              <p:nvPr/>
            </p:nvSpPr>
            <p:spPr bwMode="auto">
              <a:xfrm>
                <a:off x="5148630" y="5337664"/>
                <a:ext cx="73021" cy="73046"/>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106" name="Text Box 60"/>
              <p:cNvSpPr txBox="1">
                <a:spLocks noChangeArrowheads="1"/>
              </p:cNvSpPr>
              <p:nvPr/>
            </p:nvSpPr>
            <p:spPr bwMode="auto">
              <a:xfrm>
                <a:off x="5183553" y="5251914"/>
                <a:ext cx="671474"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smtClean="0">
                    <a:solidFill>
                      <a:srgbClr val="000000"/>
                    </a:solidFill>
                    <a:latin typeface="+mn-lt"/>
                    <a:cs typeface="+mn-cs"/>
                  </a:rPr>
                  <a:t>enfant1</a:t>
                </a:r>
              </a:p>
            </p:txBody>
          </p:sp>
          <p:sp>
            <p:nvSpPr>
              <p:cNvPr id="107" name="Oval 36"/>
              <p:cNvSpPr>
                <a:spLocks noChangeArrowheads="1"/>
              </p:cNvSpPr>
              <p:nvPr/>
            </p:nvSpPr>
            <p:spPr bwMode="auto">
              <a:xfrm>
                <a:off x="5147042" y="5496460"/>
                <a:ext cx="73021" cy="71458"/>
              </a:xfrm>
              <a:prstGeom prst="ellipse">
                <a:avLst/>
              </a:prstGeom>
              <a:solidFill>
                <a:srgbClr val="000000"/>
              </a:solidFill>
              <a:ln w="9525">
                <a:solidFill>
                  <a:srgbClr val="000000"/>
                </a:solidFill>
                <a:round/>
                <a:headEnd/>
                <a:tailEnd/>
              </a:ln>
              <a:effectLst/>
              <a:extLst>
                <a:ext uri="{AF507438-7753-43E0-B8FC-AC1667EBCBE1}"/>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endParaRPr lang="fr-FR" altLang="fr-FR" sz="1200" b="0" kern="0" smtClean="0">
                  <a:solidFill>
                    <a:srgbClr val="000000"/>
                  </a:solidFill>
                  <a:latin typeface="+mn-lt"/>
                  <a:cs typeface="+mn-cs"/>
                </a:endParaRPr>
              </a:p>
            </p:txBody>
          </p:sp>
          <p:sp>
            <p:nvSpPr>
              <p:cNvPr id="108" name="Text Box 60"/>
              <p:cNvSpPr txBox="1">
                <a:spLocks noChangeArrowheads="1"/>
              </p:cNvSpPr>
              <p:nvPr/>
            </p:nvSpPr>
            <p:spPr bwMode="auto">
              <a:xfrm>
                <a:off x="5181965" y="5410710"/>
                <a:ext cx="671475" cy="27630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auto" hangingPunct="1">
                  <a:spcBef>
                    <a:spcPct val="0"/>
                  </a:spcBef>
                  <a:spcAft>
                    <a:spcPts val="0"/>
                  </a:spcAft>
                  <a:buFontTx/>
                  <a:buNone/>
                  <a:defRPr/>
                </a:pPr>
                <a:r>
                  <a:rPr lang="fr-FR" altLang="fr-FR" sz="1200" b="0" kern="0" dirty="0" smtClean="0">
                    <a:solidFill>
                      <a:srgbClr val="000000"/>
                    </a:solidFill>
                    <a:latin typeface="+mn-lt"/>
                    <a:cs typeface="+mn-cs"/>
                  </a:rPr>
                  <a:t>enfant2</a:t>
                </a:r>
              </a:p>
            </p:txBody>
          </p:sp>
        </p:grpSp>
        <p:grpSp>
          <p:nvGrpSpPr>
            <p:cNvPr id="44064" name="Groupe 8"/>
            <p:cNvGrpSpPr>
              <a:grpSpLocks/>
            </p:cNvGrpSpPr>
            <p:nvPr/>
          </p:nvGrpSpPr>
          <p:grpSpPr bwMode="auto">
            <a:xfrm>
              <a:off x="6857544" y="3474068"/>
              <a:ext cx="1026824" cy="2303462"/>
              <a:chOff x="7776000" y="3978000"/>
              <a:chExt cx="1026824" cy="2303462"/>
            </a:xfrm>
          </p:grpSpPr>
          <p:sp>
            <p:nvSpPr>
              <p:cNvPr id="110" name="Line 56"/>
              <p:cNvSpPr>
                <a:spLocks noChangeShapeType="1"/>
              </p:cNvSpPr>
              <p:nvPr/>
            </p:nvSpPr>
            <p:spPr bwMode="auto">
              <a:xfrm>
                <a:off x="7812244" y="3978371"/>
                <a:ext cx="0" cy="2302540"/>
              </a:xfrm>
              <a:prstGeom prst="line">
                <a:avLst/>
              </a:prstGeom>
              <a:noFill/>
              <a:ln w="19050">
                <a:solidFill>
                  <a:srgbClr val="000000"/>
                </a:solidFill>
                <a:round/>
                <a:headEnd/>
                <a:tailEnd/>
              </a:ln>
              <a:effectLst/>
              <a:extLst>
                <a:ext uri="{909E8E84-426E-40DD-AFC4-6F175D3DCCD1}"/>
                <a:ext uri="{AF507438-7753-43E0-B8FC-AC1667EBCBE1}"/>
              </a:extLst>
            </p:spPr>
            <p:txBody>
              <a:bodyPr/>
              <a:lstStyle/>
              <a:p>
                <a:pPr fontAlgn="auto">
                  <a:spcBef>
                    <a:spcPts val="0"/>
                  </a:spcBef>
                  <a:spcAft>
                    <a:spcPts val="0"/>
                  </a:spcAft>
                  <a:defRPr/>
                </a:pPr>
                <a:endParaRPr lang="fr-FR" sz="1200" b="0" kern="0">
                  <a:solidFill>
                    <a:srgbClr val="000000"/>
                  </a:solidFill>
                  <a:latin typeface="+mn-lt"/>
                  <a:cs typeface="+mn-cs"/>
                </a:endParaRPr>
              </a:p>
            </p:txBody>
          </p:sp>
          <p:sp>
            <p:nvSpPr>
              <p:cNvPr id="7" name="Rectangle 6"/>
              <p:cNvSpPr/>
              <p:nvPr/>
            </p:nvSpPr>
            <p:spPr>
              <a:xfrm>
                <a:off x="7775733" y="5929972"/>
                <a:ext cx="71434" cy="7145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8" name="ZoneTexte 7"/>
              <p:cNvSpPr txBox="1"/>
              <p:nvPr/>
            </p:nvSpPr>
            <p:spPr>
              <a:xfrm>
                <a:off x="7812244" y="5804523"/>
                <a:ext cx="990544" cy="277892"/>
              </a:xfrm>
              <a:prstGeom prst="rect">
                <a:avLst/>
              </a:prstGeom>
              <a:noFill/>
            </p:spPr>
            <p:txBody>
              <a:bodyPr wrap="none">
                <a:spAutoFit/>
              </a:bodyPr>
              <a:lstStyle/>
              <a:p>
                <a:pPr>
                  <a:defRPr/>
                </a:pPr>
                <a:r>
                  <a:rPr lang="fr-FR" sz="1200" b="0" dirty="0">
                    <a:solidFill>
                      <a:schemeClr val="tx1"/>
                    </a:solidFill>
                    <a:latin typeface="+mn-lt"/>
                    <a:cs typeface="+mn-cs"/>
                  </a:rPr>
                  <a:t>s</a:t>
                </a:r>
                <a:r>
                  <a:rPr lang="fr-FR" sz="1200" b="0" dirty="0">
                    <a:solidFill>
                      <a:schemeClr val="tx1"/>
                    </a:solidFill>
                    <a:latin typeface="+mn-lt"/>
                    <a:cs typeface="+mn-cs"/>
                  </a:rPr>
                  <a:t>anté perçue</a:t>
                </a:r>
                <a:endParaRPr lang="fr-FR" sz="1200" b="0" dirty="0">
                  <a:solidFill>
                    <a:schemeClr val="tx1"/>
                  </a:solidFill>
                  <a:latin typeface="+mn-lt"/>
                  <a:cs typeface="+mn-cs"/>
                </a:endParaRPr>
              </a:p>
            </p:txBody>
          </p:sp>
        </p:grpSp>
      </p:grpSp>
      <p:sp>
        <p:nvSpPr>
          <p:cNvPr id="44035" name="Titre 6"/>
          <p:cNvSpPr>
            <a:spLocks/>
          </p:cNvSpPr>
          <p:nvPr/>
        </p:nvSpPr>
        <p:spPr bwMode="auto">
          <a:xfrm>
            <a:off x="468313" y="576263"/>
            <a:ext cx="7740650" cy="539750"/>
          </a:xfrm>
          <a:prstGeom prst="rect">
            <a:avLst/>
          </a:prstGeom>
          <a:noFill/>
          <a:ln w="9525">
            <a:noFill/>
            <a:miter lim="800000"/>
            <a:headEnd/>
            <a:tailEnd/>
          </a:ln>
        </p:spPr>
        <p:txBody>
          <a:bodyPr lIns="0" anchor="ctr"/>
          <a:lstStyle/>
          <a:p>
            <a:r>
              <a:rPr lang="fr-FR" altLang="fr-FR" sz="2400">
                <a:solidFill>
                  <a:srgbClr val="37424A"/>
                </a:solidFill>
                <a:latin typeface="Calibri" pitchFamily="34" charset="0"/>
              </a:rPr>
              <a:t>Conception du questionnaire rétrospectif </a:t>
            </a:r>
          </a:p>
        </p:txBody>
      </p:sp>
      <p:sp>
        <p:nvSpPr>
          <p:cNvPr id="44036" name="Titre 6"/>
          <p:cNvSpPr>
            <a:spLocks/>
          </p:cNvSpPr>
          <p:nvPr/>
        </p:nvSpPr>
        <p:spPr bwMode="auto">
          <a:xfrm>
            <a:off x="468313" y="144463"/>
            <a:ext cx="7739062" cy="287337"/>
          </a:xfrm>
          <a:prstGeom prst="rect">
            <a:avLst/>
          </a:prstGeom>
          <a:solidFill>
            <a:srgbClr val="CAD2D8"/>
          </a:solidFill>
          <a:ln w="9525">
            <a:noFill/>
            <a:miter lim="800000"/>
            <a:headEnd/>
            <a:tailEnd/>
          </a:ln>
        </p:spPr>
        <p:txBody>
          <a:bodyPr lIns="0" anchor="ctr"/>
          <a:lstStyle/>
          <a:p>
            <a:r>
              <a:rPr lang="fr-FR" altLang="fr-FR" b="0">
                <a:solidFill>
                  <a:srgbClr val="37424A"/>
                </a:solidFill>
                <a:latin typeface="Calibri" pitchFamily="34" charset="0"/>
              </a:rPr>
              <a:t>Contexte    Objectifs    </a:t>
            </a:r>
            <a:r>
              <a:rPr lang="fr-FR" altLang="fr-FR" b="0">
                <a:solidFill>
                  <a:srgbClr val="DE3831"/>
                </a:solidFill>
                <a:latin typeface="Calibri" pitchFamily="34" charset="0"/>
              </a:rPr>
              <a:t>Méthode</a:t>
            </a:r>
            <a:r>
              <a:rPr lang="fr-FR" altLang="fr-FR" b="0">
                <a:solidFill>
                  <a:srgbClr val="37424A"/>
                </a:solidFill>
                <a:latin typeface="Calibri" pitchFamily="34" charset="0"/>
              </a:rPr>
              <a:t>    Résultats attendus</a:t>
            </a:r>
            <a:endParaRPr lang="fr-FR" altLang="fr-FR" b="0">
              <a:solidFill>
                <a:srgbClr val="DE3831"/>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re 6"/>
          <p:cNvSpPr>
            <a:spLocks/>
          </p:cNvSpPr>
          <p:nvPr/>
        </p:nvSpPr>
        <p:spPr bwMode="auto">
          <a:xfrm>
            <a:off x="468313" y="576263"/>
            <a:ext cx="7740650" cy="539750"/>
          </a:xfrm>
          <a:prstGeom prst="rect">
            <a:avLst/>
          </a:prstGeom>
          <a:noFill/>
          <a:ln w="9525">
            <a:noFill/>
            <a:miter lim="800000"/>
            <a:headEnd/>
            <a:tailEnd/>
          </a:ln>
        </p:spPr>
        <p:txBody>
          <a:bodyPr lIns="0" anchor="ctr"/>
          <a:lstStyle/>
          <a:p>
            <a:r>
              <a:rPr lang="fr-FR" altLang="fr-FR" sz="2400">
                <a:solidFill>
                  <a:srgbClr val="37424A"/>
                </a:solidFill>
                <a:latin typeface="Calibri" pitchFamily="34" charset="0"/>
              </a:rPr>
              <a:t>Liens pour la connexion</a:t>
            </a:r>
          </a:p>
        </p:txBody>
      </p:sp>
      <p:sp>
        <p:nvSpPr>
          <p:cNvPr id="46082" name="Titre 6"/>
          <p:cNvSpPr>
            <a:spLocks/>
          </p:cNvSpPr>
          <p:nvPr/>
        </p:nvSpPr>
        <p:spPr bwMode="auto">
          <a:xfrm>
            <a:off x="468313" y="144463"/>
            <a:ext cx="7739062" cy="287337"/>
          </a:xfrm>
          <a:prstGeom prst="rect">
            <a:avLst/>
          </a:prstGeom>
          <a:solidFill>
            <a:srgbClr val="CAD2D8"/>
          </a:solidFill>
          <a:ln w="9525">
            <a:noFill/>
            <a:miter lim="800000"/>
            <a:headEnd/>
            <a:tailEnd/>
          </a:ln>
        </p:spPr>
        <p:txBody>
          <a:bodyPr lIns="0" anchor="ctr"/>
          <a:lstStyle/>
          <a:p>
            <a:r>
              <a:rPr lang="fr-FR" altLang="fr-FR" b="0">
                <a:solidFill>
                  <a:srgbClr val="37424A"/>
                </a:solidFill>
                <a:latin typeface="Calibri" pitchFamily="34" charset="0"/>
              </a:rPr>
              <a:t>Contexte    Objectifs    </a:t>
            </a:r>
            <a:r>
              <a:rPr lang="fr-FR" altLang="fr-FR" b="0">
                <a:solidFill>
                  <a:srgbClr val="DE3831"/>
                </a:solidFill>
                <a:latin typeface="Calibri" pitchFamily="34" charset="0"/>
              </a:rPr>
              <a:t>Méthode</a:t>
            </a:r>
            <a:r>
              <a:rPr lang="fr-FR" altLang="fr-FR" b="0">
                <a:solidFill>
                  <a:srgbClr val="37424A"/>
                </a:solidFill>
                <a:latin typeface="Calibri" pitchFamily="34" charset="0"/>
              </a:rPr>
              <a:t>    Résultats attendus</a:t>
            </a:r>
            <a:endParaRPr lang="fr-FR" altLang="fr-FR" b="0">
              <a:solidFill>
                <a:srgbClr val="DE3831"/>
              </a:solidFill>
              <a:latin typeface="Calibri" pitchFamily="34" charset="0"/>
            </a:endParaRPr>
          </a:p>
        </p:txBody>
      </p:sp>
      <p:grpSp>
        <p:nvGrpSpPr>
          <p:cNvPr id="3" name="Groupe 2"/>
          <p:cNvGrpSpPr>
            <a:grpSpLocks/>
          </p:cNvGrpSpPr>
          <p:nvPr/>
        </p:nvGrpSpPr>
        <p:grpSpPr bwMode="auto">
          <a:xfrm>
            <a:off x="1574800" y="1557338"/>
            <a:ext cx="5949950" cy="792162"/>
            <a:chOff x="1858351" y="1556792"/>
            <a:chExt cx="5949193" cy="792088"/>
          </a:xfrm>
        </p:grpSpPr>
        <p:sp>
          <p:nvSpPr>
            <p:cNvPr id="7" name="ZoneTexte 6"/>
            <p:cNvSpPr txBox="1"/>
            <p:nvPr/>
          </p:nvSpPr>
          <p:spPr>
            <a:xfrm>
              <a:off x="1858351" y="1556792"/>
              <a:ext cx="5949193" cy="400013"/>
            </a:xfrm>
            <a:prstGeom prst="rect">
              <a:avLst/>
            </a:prstGeom>
            <a:noFill/>
          </p:spPr>
          <p:txBody>
            <a:bodyPr wrap="none">
              <a:spAutoFit/>
            </a:bodyPr>
            <a:lstStyle/>
            <a:p>
              <a:pPr>
                <a:defRPr/>
              </a:pPr>
              <a:r>
                <a:rPr lang="fr-FR" sz="2000" dirty="0">
                  <a:solidFill>
                    <a:schemeClr val="tx1"/>
                  </a:solidFill>
                  <a:latin typeface="+mn-lt"/>
                  <a:cs typeface="+mn-cs"/>
                </a:rPr>
                <a:t>Pour répondre à l’enquête  </a:t>
              </a:r>
              <a:r>
                <a:rPr lang="fr-FR" sz="2000" dirty="0">
                  <a:solidFill>
                    <a:schemeClr val="tx1"/>
                  </a:solidFill>
                  <a:latin typeface="+mn-lt"/>
                  <a:cs typeface="+mn-cs"/>
                  <a:sym typeface="Wingdings 3"/>
                </a:rPr>
                <a:t> </a:t>
              </a:r>
              <a:r>
                <a:rPr lang="fr-FR" sz="2000" dirty="0">
                  <a:solidFill>
                    <a:srgbClr val="DE3831"/>
                  </a:solidFill>
                  <a:latin typeface="+mn-lt"/>
                  <a:cs typeface="+mn-cs"/>
                  <a:sym typeface="Wingdings 3"/>
                </a:rPr>
                <a:t> </a:t>
              </a:r>
              <a:r>
                <a:rPr lang="fr-FR" sz="2000" dirty="0">
                  <a:solidFill>
                    <a:srgbClr val="DE3831"/>
                  </a:solidFill>
                  <a:latin typeface="+mn-lt"/>
                  <a:cs typeface="+mn-cs"/>
                </a:rPr>
                <a:t>enquete.mucofamille.fr</a:t>
              </a:r>
              <a:endParaRPr lang="fr-FR" sz="2000" dirty="0">
                <a:solidFill>
                  <a:srgbClr val="DE3831"/>
                </a:solidFill>
                <a:latin typeface="+mn-lt"/>
                <a:cs typeface="+mn-cs"/>
              </a:endParaRPr>
            </a:p>
          </p:txBody>
        </p:sp>
        <p:sp>
          <p:nvSpPr>
            <p:cNvPr id="8" name="ZoneTexte 7"/>
            <p:cNvSpPr txBox="1"/>
            <p:nvPr/>
          </p:nvSpPr>
          <p:spPr>
            <a:xfrm>
              <a:off x="2952000" y="1948867"/>
              <a:ext cx="3876182" cy="400013"/>
            </a:xfrm>
            <a:prstGeom prst="rect">
              <a:avLst/>
            </a:prstGeom>
            <a:noFill/>
          </p:spPr>
          <p:txBody>
            <a:bodyPr wrap="none">
              <a:spAutoFit/>
            </a:bodyPr>
            <a:lstStyle/>
            <a:p>
              <a:pPr>
                <a:defRPr/>
              </a:pPr>
              <a:r>
                <a:rPr lang="fr-FR" sz="2000" dirty="0">
                  <a:solidFill>
                    <a:schemeClr val="tx1"/>
                  </a:solidFill>
                  <a:latin typeface="+mn-lt"/>
                  <a:cs typeface="+mn-cs"/>
                </a:rPr>
                <a:t>Pour s’informer  </a:t>
              </a:r>
              <a:r>
                <a:rPr lang="fr-FR" sz="2000" dirty="0">
                  <a:solidFill>
                    <a:schemeClr val="tx1"/>
                  </a:solidFill>
                  <a:latin typeface="+mn-lt"/>
                  <a:cs typeface="+mn-cs"/>
                  <a:sym typeface="Wingdings 3"/>
                </a:rPr>
                <a:t> </a:t>
              </a:r>
              <a:r>
                <a:rPr lang="fr-FR" sz="2000" dirty="0">
                  <a:solidFill>
                    <a:srgbClr val="DE3831"/>
                  </a:solidFill>
                  <a:latin typeface="+mn-lt"/>
                  <a:cs typeface="+mn-cs"/>
                  <a:sym typeface="Wingdings 3"/>
                </a:rPr>
                <a:t> </a:t>
              </a:r>
              <a:r>
                <a:rPr lang="fr-FR" sz="2000" dirty="0">
                  <a:solidFill>
                    <a:srgbClr val="DE3831"/>
                  </a:solidFill>
                  <a:latin typeface="+mn-lt"/>
                  <a:cs typeface="+mn-cs"/>
                </a:rPr>
                <a:t>mucofamille.fr</a:t>
              </a:r>
              <a:endParaRPr lang="fr-FR" sz="2000" dirty="0">
                <a:solidFill>
                  <a:srgbClr val="DE3831"/>
                </a:solidFill>
                <a:latin typeface="+mn-lt"/>
                <a:cs typeface="+mn-cs"/>
              </a:endParaRPr>
            </a:p>
          </p:txBody>
        </p:sp>
      </p:grpSp>
      <p:pic>
        <p:nvPicPr>
          <p:cNvPr id="9" name="Image 8"/>
          <p:cNvPicPr>
            <a:picLocks noChangeAspect="1"/>
          </p:cNvPicPr>
          <p:nvPr/>
        </p:nvPicPr>
        <p:blipFill>
          <a:blip r:embed="rId3"/>
          <a:srcRect/>
          <a:stretch>
            <a:fillRect/>
          </a:stretch>
        </p:blipFill>
        <p:spPr bwMode="auto">
          <a:xfrm>
            <a:off x="252413" y="2987675"/>
            <a:ext cx="8678862" cy="23399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2"/>
          <p:cNvPicPr>
            <a:picLocks noChangeAspect="1" noChangeArrowheads="1"/>
          </p:cNvPicPr>
          <p:nvPr/>
        </p:nvPicPr>
        <p:blipFill>
          <a:blip r:embed="rId3"/>
          <a:srcRect/>
          <a:stretch>
            <a:fillRect/>
          </a:stretch>
        </p:blipFill>
        <p:spPr bwMode="auto">
          <a:xfrm>
            <a:off x="503238" y="1403350"/>
            <a:ext cx="8245475" cy="5113338"/>
          </a:xfrm>
          <a:prstGeom prst="rect">
            <a:avLst/>
          </a:prstGeom>
          <a:noFill/>
          <a:ln w="9525">
            <a:noFill/>
            <a:miter lim="800000"/>
            <a:headEnd/>
            <a:tailEnd/>
          </a:ln>
        </p:spPr>
      </p:pic>
      <p:sp>
        <p:nvSpPr>
          <p:cNvPr id="48130" name="Titre 6"/>
          <p:cNvSpPr>
            <a:spLocks/>
          </p:cNvSpPr>
          <p:nvPr/>
        </p:nvSpPr>
        <p:spPr bwMode="auto">
          <a:xfrm>
            <a:off x="468313" y="576263"/>
            <a:ext cx="7740650" cy="539750"/>
          </a:xfrm>
          <a:prstGeom prst="rect">
            <a:avLst/>
          </a:prstGeom>
          <a:noFill/>
          <a:ln w="9525">
            <a:noFill/>
            <a:miter lim="800000"/>
            <a:headEnd/>
            <a:tailEnd/>
          </a:ln>
        </p:spPr>
        <p:txBody>
          <a:bodyPr lIns="0" anchor="ctr"/>
          <a:lstStyle/>
          <a:p>
            <a:r>
              <a:rPr lang="fr-FR" altLang="fr-FR" sz="2400">
                <a:solidFill>
                  <a:srgbClr val="37424A"/>
                </a:solidFill>
                <a:latin typeface="Calibri" pitchFamily="34" charset="0"/>
              </a:rPr>
              <a:t>En amont des questionnaires : le formulaire Identité </a:t>
            </a:r>
          </a:p>
        </p:txBody>
      </p:sp>
      <p:sp>
        <p:nvSpPr>
          <p:cNvPr id="48131" name="Titre 6"/>
          <p:cNvSpPr>
            <a:spLocks/>
          </p:cNvSpPr>
          <p:nvPr/>
        </p:nvSpPr>
        <p:spPr bwMode="auto">
          <a:xfrm>
            <a:off x="468313" y="144463"/>
            <a:ext cx="7739062" cy="287337"/>
          </a:xfrm>
          <a:prstGeom prst="rect">
            <a:avLst/>
          </a:prstGeom>
          <a:solidFill>
            <a:srgbClr val="CAD2D8"/>
          </a:solidFill>
          <a:ln w="9525">
            <a:noFill/>
            <a:miter lim="800000"/>
            <a:headEnd/>
            <a:tailEnd/>
          </a:ln>
        </p:spPr>
        <p:txBody>
          <a:bodyPr lIns="0" anchor="ctr"/>
          <a:lstStyle/>
          <a:p>
            <a:r>
              <a:rPr lang="fr-FR" altLang="fr-FR" b="0">
                <a:solidFill>
                  <a:srgbClr val="37424A"/>
                </a:solidFill>
                <a:latin typeface="Calibri" pitchFamily="34" charset="0"/>
              </a:rPr>
              <a:t>Contexte    Objectifs    </a:t>
            </a:r>
            <a:r>
              <a:rPr lang="fr-FR" altLang="fr-FR" b="0">
                <a:solidFill>
                  <a:srgbClr val="DE3831"/>
                </a:solidFill>
                <a:latin typeface="Calibri" pitchFamily="34" charset="0"/>
              </a:rPr>
              <a:t>Méthode</a:t>
            </a:r>
            <a:r>
              <a:rPr lang="fr-FR" altLang="fr-FR" b="0">
                <a:solidFill>
                  <a:srgbClr val="37424A"/>
                </a:solidFill>
                <a:latin typeface="Calibri" pitchFamily="34" charset="0"/>
              </a:rPr>
              <a:t>    Résultats attendus</a:t>
            </a:r>
            <a:endParaRPr lang="fr-FR" altLang="fr-FR" b="0">
              <a:solidFill>
                <a:srgbClr val="DE3831"/>
              </a:solidFill>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Picture 2"/>
          <p:cNvPicPr>
            <a:picLocks noChangeAspect="1" noChangeArrowheads="1"/>
          </p:cNvPicPr>
          <p:nvPr/>
        </p:nvPicPr>
        <p:blipFill>
          <a:blip r:embed="rId3"/>
          <a:srcRect/>
          <a:stretch>
            <a:fillRect/>
          </a:stretch>
        </p:blipFill>
        <p:spPr bwMode="auto">
          <a:xfrm>
            <a:off x="252413" y="1439863"/>
            <a:ext cx="8637587" cy="5076825"/>
          </a:xfrm>
          <a:prstGeom prst="rect">
            <a:avLst/>
          </a:prstGeom>
          <a:noFill/>
          <a:ln w="9525">
            <a:noFill/>
            <a:miter lim="800000"/>
            <a:headEnd/>
            <a:tailEnd/>
          </a:ln>
        </p:spPr>
      </p:pic>
      <p:sp>
        <p:nvSpPr>
          <p:cNvPr id="50178" name="Titre 6"/>
          <p:cNvSpPr>
            <a:spLocks/>
          </p:cNvSpPr>
          <p:nvPr/>
        </p:nvSpPr>
        <p:spPr bwMode="auto">
          <a:xfrm>
            <a:off x="468313" y="576263"/>
            <a:ext cx="7740650" cy="539750"/>
          </a:xfrm>
          <a:prstGeom prst="rect">
            <a:avLst/>
          </a:prstGeom>
          <a:noFill/>
          <a:ln w="9525">
            <a:noFill/>
            <a:miter lim="800000"/>
            <a:headEnd/>
            <a:tailEnd/>
          </a:ln>
        </p:spPr>
        <p:txBody>
          <a:bodyPr lIns="0" anchor="ctr"/>
          <a:lstStyle/>
          <a:p>
            <a:r>
              <a:rPr lang="fr-FR" altLang="fr-FR" sz="2400">
                <a:solidFill>
                  <a:srgbClr val="37424A"/>
                </a:solidFill>
                <a:latin typeface="Calibri" pitchFamily="34" charset="0"/>
              </a:rPr>
              <a:t>La page d’accueil pour accéder aux modules  </a:t>
            </a:r>
          </a:p>
        </p:txBody>
      </p:sp>
      <p:sp>
        <p:nvSpPr>
          <p:cNvPr id="50179" name="Titre 6"/>
          <p:cNvSpPr>
            <a:spLocks/>
          </p:cNvSpPr>
          <p:nvPr/>
        </p:nvSpPr>
        <p:spPr bwMode="auto">
          <a:xfrm>
            <a:off x="468313" y="144463"/>
            <a:ext cx="7739062" cy="287337"/>
          </a:xfrm>
          <a:prstGeom prst="rect">
            <a:avLst/>
          </a:prstGeom>
          <a:solidFill>
            <a:srgbClr val="CAD2D8"/>
          </a:solidFill>
          <a:ln w="9525">
            <a:noFill/>
            <a:miter lim="800000"/>
            <a:headEnd/>
            <a:tailEnd/>
          </a:ln>
        </p:spPr>
        <p:txBody>
          <a:bodyPr lIns="0" anchor="ctr"/>
          <a:lstStyle/>
          <a:p>
            <a:r>
              <a:rPr lang="fr-FR" altLang="fr-FR" b="0">
                <a:solidFill>
                  <a:srgbClr val="37424A"/>
                </a:solidFill>
                <a:latin typeface="Calibri" pitchFamily="34" charset="0"/>
              </a:rPr>
              <a:t>Contexte    Objectifs    </a:t>
            </a:r>
            <a:r>
              <a:rPr lang="fr-FR" altLang="fr-FR" b="0">
                <a:solidFill>
                  <a:srgbClr val="DE3831"/>
                </a:solidFill>
                <a:latin typeface="Calibri" pitchFamily="34" charset="0"/>
              </a:rPr>
              <a:t>Méthode</a:t>
            </a:r>
            <a:r>
              <a:rPr lang="fr-FR" altLang="fr-FR" b="0">
                <a:solidFill>
                  <a:srgbClr val="37424A"/>
                </a:solidFill>
                <a:latin typeface="Calibri" pitchFamily="34" charset="0"/>
              </a:rPr>
              <a:t>    Résultats attendus</a:t>
            </a:r>
            <a:endParaRPr lang="fr-FR" altLang="fr-FR" b="0">
              <a:solidFill>
                <a:srgbClr val="DE3831"/>
              </a:solidFill>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xpérience de la mucoviscidos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Expérience de la mucoviscidos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Expérience de la mucoviscidose 2</Template>
  <TotalTime>3936</TotalTime>
  <Words>1245</Words>
  <Application>Microsoft Office PowerPoint</Application>
  <PresentationFormat>Affichage à l'écran (4:3)</PresentationFormat>
  <Paragraphs>162</Paragraphs>
  <Slides>10</Slides>
  <Notes>10</Notes>
  <HiddenSlides>0</HiddenSlides>
  <MMClips>0</MMClips>
  <ScaleCrop>false</ScaleCrop>
  <HeadingPairs>
    <vt:vector size="6" baseType="variant">
      <vt:variant>
        <vt:lpstr>Polices utilisées</vt:lpstr>
      </vt:variant>
      <vt:variant>
        <vt:i4>3</vt:i4>
      </vt:variant>
      <vt:variant>
        <vt:lpstr>Modèle de conception</vt:lpstr>
      </vt:variant>
      <vt:variant>
        <vt:i4>18</vt:i4>
      </vt:variant>
      <vt:variant>
        <vt:lpstr>Titres des diapositives</vt:lpstr>
      </vt:variant>
      <vt:variant>
        <vt:i4>10</vt:i4>
      </vt:variant>
    </vt:vector>
  </HeadingPairs>
  <TitlesOfParts>
    <vt:vector size="31" baseType="lpstr">
      <vt:lpstr>Arial</vt:lpstr>
      <vt:lpstr>Calibri</vt:lpstr>
      <vt:lpstr>Wingdings 3</vt:lpstr>
      <vt:lpstr>Expérience de la mucoviscidose 2</vt:lpstr>
      <vt:lpstr>1_Expérience de la mucoviscidose 2</vt:lpstr>
      <vt:lpstr>Expérience de la mucoviscidose 2</vt:lpstr>
      <vt:lpstr>Expérience de la mucoviscidose 2</vt:lpstr>
      <vt:lpstr>Expérience de la mucoviscidose 2</vt:lpstr>
      <vt:lpstr>Expérience de la mucoviscidose 2</vt:lpstr>
      <vt:lpstr>Expérience de la mucoviscidose 2</vt:lpstr>
      <vt:lpstr>Expérience de la mucoviscidose 2</vt:lpstr>
      <vt:lpstr>Expérience de la mucoviscidose 2</vt:lpstr>
      <vt:lpstr>Expérience de la mucoviscidose 2</vt:lpstr>
      <vt:lpstr>1_Expérience de la mucoviscidose 2</vt:lpstr>
      <vt:lpstr>1_Expérience de la mucoviscidose 2</vt:lpstr>
      <vt:lpstr>1_Expérience de la mucoviscidose 2</vt:lpstr>
      <vt:lpstr>1_Expérience de la mucoviscidose 2</vt:lpstr>
      <vt:lpstr>1_Expérience de la mucoviscidose 2</vt:lpstr>
      <vt:lpstr>1_Expérience de la mucoviscidose 2</vt:lpstr>
      <vt:lpstr>1_Expérience de la mucoviscidose 2</vt:lpstr>
      <vt:lpstr>1_Expérience de la mucoviscidose 2</vt:lpstr>
      <vt:lpstr>Mucoviscidose, famille et société</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Company>INED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Registre français de la mucoviscidose</dc:title>
  <dc:creator>INED</dc:creator>
  <cp:lastModifiedBy>vdavid</cp:lastModifiedBy>
  <cp:revision>251</cp:revision>
  <cp:lastPrinted>2017-10-02T09:36:08Z</cp:lastPrinted>
  <dcterms:created xsi:type="dcterms:W3CDTF">2011-10-21T13:01:36Z</dcterms:created>
  <dcterms:modified xsi:type="dcterms:W3CDTF">2017-10-02T16:19:06Z</dcterms:modified>
</cp:coreProperties>
</file>